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8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EADC91A-DD74-D4E6-CC1E-F05F55388C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91019B0A-571E-CD8E-2432-893F9F7786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7D3D120-0AED-E479-3491-38FDF90B0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023D3-BA6C-4757-A8B6-0D90023C975A}" type="datetimeFigureOut">
              <a:rPr lang="ko-KR" altLang="en-US" smtClean="0"/>
              <a:t>2025-03-23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D967956-CFCA-EC37-8917-694E27D47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F336E1A-652A-B6DA-4AD0-9E44EA22C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C4226-5529-4478-82B7-DFBF621CC9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526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FBD5FCB-45DB-B44F-5A61-CFF9CF4ED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47E159A-8473-FA4B-E054-CF3BBE6940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18399C4-D12C-90C7-95F9-A584963AE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023D3-BA6C-4757-A8B6-0D90023C975A}" type="datetimeFigureOut">
              <a:rPr lang="ko-KR" altLang="en-US" smtClean="0"/>
              <a:t>2025-03-23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E6A497F-1DF3-63E9-4B7C-27E3D16D1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C6C97FA-7213-3355-1CB6-57A64F27F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C4226-5529-4478-82B7-DFBF621CC9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4784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050E81F0-2970-BF6E-5BD7-F797627C9F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57712FF8-F748-603A-DFF6-370AD030DD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75F72F2-C424-2D07-1508-5F71CDE2E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023D3-BA6C-4757-A8B6-0D90023C975A}" type="datetimeFigureOut">
              <a:rPr lang="ko-KR" altLang="en-US" smtClean="0"/>
              <a:t>2025-03-23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4356B25-4E39-36AE-00B0-3DC3E3FFB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21126CE-5A3C-2F31-8527-998CB7CF4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C4226-5529-4478-82B7-DFBF621CC9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3810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A1CC6BF-935D-A327-83C9-AC360C6CE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0BEDB28-D989-EB22-8D56-01558C64A9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96C5E9E-2F81-3667-DAA3-E914E9A5A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023D3-BA6C-4757-A8B6-0D90023C975A}" type="datetimeFigureOut">
              <a:rPr lang="ko-KR" altLang="en-US" smtClean="0"/>
              <a:t>2025-03-23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E82B635-7375-2CCF-F637-A46ACF30E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18BB1C7-6531-9B53-9AFB-9BEAFD976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C4226-5529-4478-82B7-DFBF621CC9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8474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5B3C1FF-391E-9538-065F-95E930898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0331380-D7B2-176F-55CE-693093D66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581BDE8-7D54-4C6E-598E-B06EF3C0D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023D3-BA6C-4757-A8B6-0D90023C975A}" type="datetimeFigureOut">
              <a:rPr lang="ko-KR" altLang="en-US" smtClean="0"/>
              <a:t>2025-03-23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6D3A355-96E1-7326-B7FA-9387E7442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472B79C-7445-BFA7-0029-C91B65AC8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C4226-5529-4478-82B7-DFBF621CC9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3298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54B1A79-83D9-C32E-6315-F831563B6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920B67C-43E0-5571-BB6D-B0AA6A5EB8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7A6F51D-3719-55A8-271C-5F58D030AF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EA11667-1D47-8A45-1826-572FA0F3C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023D3-BA6C-4757-A8B6-0D90023C975A}" type="datetimeFigureOut">
              <a:rPr lang="ko-KR" altLang="en-US" smtClean="0"/>
              <a:t>2025-03-23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FABB99D-485B-9539-665B-637EEF9B6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9A24688-3566-074C-B4E5-9B73053BF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C4226-5529-4478-82B7-DFBF621CC9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67075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59D3B4B-BC8D-7B4C-CF4B-13D6F8514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CEE2054-3705-9C6B-F08B-A8043AEE1F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F0E3A7B-BB9F-06CD-CEDC-3147523CBF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162388AE-3DA0-CC4F-912E-6485321F5A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56E64CE8-620D-71C0-A9D5-4B346CDF72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D1C2E7CA-74B5-F865-CBAF-0768E1BBB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023D3-BA6C-4757-A8B6-0D90023C975A}" type="datetimeFigureOut">
              <a:rPr lang="ko-KR" altLang="en-US" smtClean="0"/>
              <a:t>2025-03-23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40152EA1-3960-FB3E-8580-B432000D3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DF1B2D5-7C1F-E0C4-242C-A18EACEB9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C4226-5529-4478-82B7-DFBF621CC9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2426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8A47DCB-A415-76D8-0A7C-0B1E3E368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58A567A9-50F6-59AD-8B10-8079893C1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023D3-BA6C-4757-A8B6-0D90023C975A}" type="datetimeFigureOut">
              <a:rPr lang="ko-KR" altLang="en-US" smtClean="0"/>
              <a:t>2025-03-23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4D7B92F-57E6-AA88-5400-E8A377C44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FCF57044-F530-2363-12D9-58A85EB11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C4226-5529-4478-82B7-DFBF621CC9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7826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E73F4CAE-57E2-EA45-78D7-2F6A0E347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023D3-BA6C-4757-A8B6-0D90023C975A}" type="datetimeFigureOut">
              <a:rPr lang="ko-KR" altLang="en-US" smtClean="0"/>
              <a:t>2025-03-23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B9E225B-C6FB-65C8-0860-F17EE8B8A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4A06F50D-4F59-8EF0-1727-9E5618944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C4226-5529-4478-82B7-DFBF621CC9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6535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2B9DB7F-6165-EDF8-09C1-8682F7605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20B056A-4AAC-1DC0-8C14-E4F3486DDE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F5601E0-F04B-0E37-0244-3549405F5B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D5D3466-4746-36FB-A8BF-20E24C09E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023D3-BA6C-4757-A8B6-0D90023C975A}" type="datetimeFigureOut">
              <a:rPr lang="ko-KR" altLang="en-US" smtClean="0"/>
              <a:t>2025-03-23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E6B5618-7E9B-C73C-CA0A-573B84E59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A8F8ECB-9166-824E-6E04-91EDBDD6F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C4226-5529-4478-82B7-DFBF621CC9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1192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9A9B9E6-4623-8795-6937-A048AF731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9AEE6946-4E3A-ED58-8EC9-A4AE3112A7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F2F69351-A994-E994-DBA6-9261DD9C42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B94D762-3BCD-0CAC-B911-57EC22073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023D3-BA6C-4757-A8B6-0D90023C975A}" type="datetimeFigureOut">
              <a:rPr lang="ko-KR" altLang="en-US" smtClean="0"/>
              <a:t>2025-03-23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03291BE-6D4C-8FFC-80A4-872BABD2E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94407EE-021D-6A49-5501-8692D327E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C4226-5529-4478-82B7-DFBF621CC9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62017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A3846078-75A9-D40C-730F-202799211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DBFA704-5049-82C5-EB58-AD6C5F2911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4F1A624-2A29-20BC-315E-4C6199444C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2023D3-BA6C-4757-A8B6-0D90023C975A}" type="datetimeFigureOut">
              <a:rPr lang="ko-KR" altLang="en-US" smtClean="0"/>
              <a:t>2025-03-23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536145A-6FBE-85A8-C250-BBF90BD6BF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B1EDB73-E46A-BD12-861B-D2F8F8E169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49C4226-5529-4478-82B7-DFBF621CC9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5599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4">
            <a:extLst>
              <a:ext uri="{FF2B5EF4-FFF2-40B4-BE49-F238E27FC236}">
                <a16:creationId xmlns:a16="http://schemas.microsoft.com/office/drawing/2014/main" id="{5DBC4585-CC9A-C523-0A75-A696EEB73D9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136650" y="0"/>
            <a:ext cx="9917113" cy="6858000"/>
            <a:chOff x="716" y="0"/>
            <a:chExt cx="6247" cy="4320"/>
          </a:xfrm>
        </p:grpSpPr>
        <p:grpSp>
          <p:nvGrpSpPr>
            <p:cNvPr id="8" name="Group 205">
              <a:extLst>
                <a:ext uri="{FF2B5EF4-FFF2-40B4-BE49-F238E27FC236}">
                  <a16:creationId xmlns:a16="http://schemas.microsoft.com/office/drawing/2014/main" id="{CE2356D6-39DE-03B8-E6DA-222AEF79113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6" y="0"/>
              <a:ext cx="6247" cy="4320"/>
              <a:chOff x="716" y="0"/>
              <a:chExt cx="6247" cy="4320"/>
            </a:xfrm>
          </p:grpSpPr>
          <p:sp>
            <p:nvSpPr>
              <p:cNvPr id="56" name="Freeform 5">
                <a:extLst>
                  <a:ext uri="{FF2B5EF4-FFF2-40B4-BE49-F238E27FC236}">
                    <a16:creationId xmlns:a16="http://schemas.microsoft.com/office/drawing/2014/main" id="{6653674C-5BE4-8B4C-DD10-36296A3990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09" y="1045"/>
                <a:ext cx="1303" cy="2011"/>
              </a:xfrm>
              <a:custGeom>
                <a:avLst/>
                <a:gdLst>
                  <a:gd name="T0" fmla="*/ 2418 w 2607"/>
                  <a:gd name="T1" fmla="*/ 2996 h 4021"/>
                  <a:gd name="T2" fmla="*/ 2250 w 2607"/>
                  <a:gd name="T3" fmla="*/ 3288 h 4021"/>
                  <a:gd name="T4" fmla="*/ 2049 w 2607"/>
                  <a:gd name="T5" fmla="*/ 3567 h 4021"/>
                  <a:gd name="T6" fmla="*/ 1978 w 2607"/>
                  <a:gd name="T7" fmla="*/ 3648 h 4021"/>
                  <a:gd name="T8" fmla="*/ 1864 w 2607"/>
                  <a:gd name="T9" fmla="*/ 3753 h 4021"/>
                  <a:gd name="T10" fmla="*/ 1730 w 2607"/>
                  <a:gd name="T11" fmla="*/ 3849 h 4021"/>
                  <a:gd name="T12" fmla="*/ 1620 w 2607"/>
                  <a:gd name="T13" fmla="*/ 3909 h 4021"/>
                  <a:gd name="T14" fmla="*/ 1489 w 2607"/>
                  <a:gd name="T15" fmla="*/ 3958 h 4021"/>
                  <a:gd name="T16" fmla="*/ 1361 w 2607"/>
                  <a:gd name="T17" fmla="*/ 3975 h 4021"/>
                  <a:gd name="T18" fmla="*/ 1264 w 2607"/>
                  <a:gd name="T19" fmla="*/ 3960 h 4021"/>
                  <a:gd name="T20" fmla="*/ 1159 w 2607"/>
                  <a:gd name="T21" fmla="*/ 3975 h 4021"/>
                  <a:gd name="T22" fmla="*/ 1044 w 2607"/>
                  <a:gd name="T23" fmla="*/ 4000 h 4021"/>
                  <a:gd name="T24" fmla="*/ 838 w 2607"/>
                  <a:gd name="T25" fmla="*/ 3993 h 4021"/>
                  <a:gd name="T26" fmla="*/ 795 w 2607"/>
                  <a:gd name="T27" fmla="*/ 3869 h 4021"/>
                  <a:gd name="T28" fmla="*/ 700 w 2607"/>
                  <a:gd name="T29" fmla="*/ 3683 h 4021"/>
                  <a:gd name="T30" fmla="*/ 555 w 2607"/>
                  <a:gd name="T31" fmla="*/ 3356 h 4021"/>
                  <a:gd name="T32" fmla="*/ 352 w 2607"/>
                  <a:gd name="T33" fmla="*/ 2891 h 4021"/>
                  <a:gd name="T34" fmla="*/ 240 w 2607"/>
                  <a:gd name="T35" fmla="*/ 2547 h 4021"/>
                  <a:gd name="T36" fmla="*/ 158 w 2607"/>
                  <a:gd name="T37" fmla="*/ 2132 h 4021"/>
                  <a:gd name="T38" fmla="*/ 36 w 2607"/>
                  <a:gd name="T39" fmla="*/ 1458 h 4021"/>
                  <a:gd name="T40" fmla="*/ 9 w 2607"/>
                  <a:gd name="T41" fmla="*/ 1235 h 4021"/>
                  <a:gd name="T42" fmla="*/ 3 w 2607"/>
                  <a:gd name="T43" fmla="*/ 976 h 4021"/>
                  <a:gd name="T44" fmla="*/ 0 w 2607"/>
                  <a:gd name="T45" fmla="*/ 584 h 4021"/>
                  <a:gd name="T46" fmla="*/ 84 w 2607"/>
                  <a:gd name="T47" fmla="*/ 496 h 4021"/>
                  <a:gd name="T48" fmla="*/ 156 w 2607"/>
                  <a:gd name="T49" fmla="*/ 356 h 4021"/>
                  <a:gd name="T50" fmla="*/ 190 w 2607"/>
                  <a:gd name="T51" fmla="*/ 191 h 4021"/>
                  <a:gd name="T52" fmla="*/ 181 w 2607"/>
                  <a:gd name="T53" fmla="*/ 52 h 4021"/>
                  <a:gd name="T54" fmla="*/ 191 w 2607"/>
                  <a:gd name="T55" fmla="*/ 10 h 4021"/>
                  <a:gd name="T56" fmla="*/ 285 w 2607"/>
                  <a:gd name="T57" fmla="*/ 125 h 4021"/>
                  <a:gd name="T58" fmla="*/ 444 w 2607"/>
                  <a:gd name="T59" fmla="*/ 280 h 4021"/>
                  <a:gd name="T60" fmla="*/ 629 w 2607"/>
                  <a:gd name="T61" fmla="*/ 396 h 4021"/>
                  <a:gd name="T62" fmla="*/ 795 w 2607"/>
                  <a:gd name="T63" fmla="*/ 467 h 4021"/>
                  <a:gd name="T64" fmla="*/ 1121 w 2607"/>
                  <a:gd name="T65" fmla="*/ 578 h 4021"/>
                  <a:gd name="T66" fmla="*/ 1304 w 2607"/>
                  <a:gd name="T67" fmla="*/ 669 h 4021"/>
                  <a:gd name="T68" fmla="*/ 1420 w 2607"/>
                  <a:gd name="T69" fmla="*/ 753 h 4021"/>
                  <a:gd name="T70" fmla="*/ 1515 w 2607"/>
                  <a:gd name="T71" fmla="*/ 859 h 4021"/>
                  <a:gd name="T72" fmla="*/ 1581 w 2607"/>
                  <a:gd name="T73" fmla="*/ 965 h 4021"/>
                  <a:gd name="T74" fmla="*/ 1678 w 2607"/>
                  <a:gd name="T75" fmla="*/ 1136 h 4021"/>
                  <a:gd name="T76" fmla="*/ 1754 w 2607"/>
                  <a:gd name="T77" fmla="*/ 1382 h 4021"/>
                  <a:gd name="T78" fmla="*/ 1785 w 2607"/>
                  <a:gd name="T79" fmla="*/ 1492 h 4021"/>
                  <a:gd name="T80" fmla="*/ 1810 w 2607"/>
                  <a:gd name="T81" fmla="*/ 1727 h 4021"/>
                  <a:gd name="T82" fmla="*/ 1814 w 2607"/>
                  <a:gd name="T83" fmla="*/ 1961 h 4021"/>
                  <a:gd name="T84" fmla="*/ 1818 w 2607"/>
                  <a:gd name="T85" fmla="*/ 2200 h 4021"/>
                  <a:gd name="T86" fmla="*/ 1847 w 2607"/>
                  <a:gd name="T87" fmla="*/ 2317 h 4021"/>
                  <a:gd name="T88" fmla="*/ 1876 w 2607"/>
                  <a:gd name="T89" fmla="*/ 2306 h 4021"/>
                  <a:gd name="T90" fmla="*/ 1981 w 2607"/>
                  <a:gd name="T91" fmla="*/ 2122 h 4021"/>
                  <a:gd name="T92" fmla="*/ 2019 w 2607"/>
                  <a:gd name="T93" fmla="*/ 2315 h 4021"/>
                  <a:gd name="T94" fmla="*/ 2070 w 2607"/>
                  <a:gd name="T95" fmla="*/ 2457 h 4021"/>
                  <a:gd name="T96" fmla="*/ 2143 w 2607"/>
                  <a:gd name="T97" fmla="*/ 2576 h 4021"/>
                  <a:gd name="T98" fmla="*/ 2241 w 2607"/>
                  <a:gd name="T99" fmla="*/ 2653 h 4021"/>
                  <a:gd name="T100" fmla="*/ 2300 w 2607"/>
                  <a:gd name="T101" fmla="*/ 2668 h 4021"/>
                  <a:gd name="T102" fmla="*/ 2365 w 2607"/>
                  <a:gd name="T103" fmla="*/ 2666 h 4021"/>
                  <a:gd name="T104" fmla="*/ 2437 w 2607"/>
                  <a:gd name="T105" fmla="*/ 2640 h 4021"/>
                  <a:gd name="T106" fmla="*/ 2516 w 2607"/>
                  <a:gd name="T107" fmla="*/ 2591 h 40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2607" h="4021">
                    <a:moveTo>
                      <a:pt x="2607" y="2629"/>
                    </a:moveTo>
                    <a:lnTo>
                      <a:pt x="2607" y="2629"/>
                    </a:lnTo>
                    <a:lnTo>
                      <a:pt x="2543" y="2753"/>
                    </a:lnTo>
                    <a:lnTo>
                      <a:pt x="2481" y="2875"/>
                    </a:lnTo>
                    <a:lnTo>
                      <a:pt x="2418" y="2996"/>
                    </a:lnTo>
                    <a:lnTo>
                      <a:pt x="2386" y="3056"/>
                    </a:lnTo>
                    <a:lnTo>
                      <a:pt x="2354" y="3115"/>
                    </a:lnTo>
                    <a:lnTo>
                      <a:pt x="2320" y="3173"/>
                    </a:lnTo>
                    <a:lnTo>
                      <a:pt x="2286" y="3231"/>
                    </a:lnTo>
                    <a:lnTo>
                      <a:pt x="2250" y="3288"/>
                    </a:lnTo>
                    <a:lnTo>
                      <a:pt x="2214" y="3345"/>
                    </a:lnTo>
                    <a:lnTo>
                      <a:pt x="2175" y="3402"/>
                    </a:lnTo>
                    <a:lnTo>
                      <a:pt x="2135" y="3457"/>
                    </a:lnTo>
                    <a:lnTo>
                      <a:pt x="2093" y="3512"/>
                    </a:lnTo>
                    <a:lnTo>
                      <a:pt x="2049" y="3567"/>
                    </a:lnTo>
                    <a:lnTo>
                      <a:pt x="2049" y="3567"/>
                    </a:lnTo>
                    <a:lnTo>
                      <a:pt x="2033" y="3586"/>
                    </a:lnTo>
                    <a:lnTo>
                      <a:pt x="2015" y="3606"/>
                    </a:lnTo>
                    <a:lnTo>
                      <a:pt x="1998" y="3627"/>
                    </a:lnTo>
                    <a:lnTo>
                      <a:pt x="1978" y="3648"/>
                    </a:lnTo>
                    <a:lnTo>
                      <a:pt x="1957" y="3669"/>
                    </a:lnTo>
                    <a:lnTo>
                      <a:pt x="1935" y="3690"/>
                    </a:lnTo>
                    <a:lnTo>
                      <a:pt x="1912" y="3711"/>
                    </a:lnTo>
                    <a:lnTo>
                      <a:pt x="1889" y="3732"/>
                    </a:lnTo>
                    <a:lnTo>
                      <a:pt x="1864" y="3753"/>
                    </a:lnTo>
                    <a:lnTo>
                      <a:pt x="1839" y="3773"/>
                    </a:lnTo>
                    <a:lnTo>
                      <a:pt x="1812" y="3794"/>
                    </a:lnTo>
                    <a:lnTo>
                      <a:pt x="1785" y="3812"/>
                    </a:lnTo>
                    <a:lnTo>
                      <a:pt x="1757" y="3831"/>
                    </a:lnTo>
                    <a:lnTo>
                      <a:pt x="1730" y="3849"/>
                    </a:lnTo>
                    <a:lnTo>
                      <a:pt x="1702" y="3867"/>
                    </a:lnTo>
                    <a:lnTo>
                      <a:pt x="1673" y="3883"/>
                    </a:lnTo>
                    <a:lnTo>
                      <a:pt x="1673" y="3883"/>
                    </a:lnTo>
                    <a:lnTo>
                      <a:pt x="1647" y="3896"/>
                    </a:lnTo>
                    <a:lnTo>
                      <a:pt x="1620" y="3909"/>
                    </a:lnTo>
                    <a:lnTo>
                      <a:pt x="1595" y="3922"/>
                    </a:lnTo>
                    <a:lnTo>
                      <a:pt x="1568" y="3932"/>
                    </a:lnTo>
                    <a:lnTo>
                      <a:pt x="1542" y="3941"/>
                    </a:lnTo>
                    <a:lnTo>
                      <a:pt x="1516" y="3951"/>
                    </a:lnTo>
                    <a:lnTo>
                      <a:pt x="1489" y="3958"/>
                    </a:lnTo>
                    <a:lnTo>
                      <a:pt x="1463" y="3965"/>
                    </a:lnTo>
                    <a:lnTo>
                      <a:pt x="1438" y="3969"/>
                    </a:lnTo>
                    <a:lnTo>
                      <a:pt x="1411" y="3973"/>
                    </a:lnTo>
                    <a:lnTo>
                      <a:pt x="1386" y="3974"/>
                    </a:lnTo>
                    <a:lnTo>
                      <a:pt x="1361" y="3975"/>
                    </a:lnTo>
                    <a:lnTo>
                      <a:pt x="1336" y="3974"/>
                    </a:lnTo>
                    <a:lnTo>
                      <a:pt x="1311" y="3971"/>
                    </a:lnTo>
                    <a:lnTo>
                      <a:pt x="1287" y="3966"/>
                    </a:lnTo>
                    <a:lnTo>
                      <a:pt x="1264" y="3960"/>
                    </a:lnTo>
                    <a:lnTo>
                      <a:pt x="1264" y="3960"/>
                    </a:lnTo>
                    <a:lnTo>
                      <a:pt x="1244" y="3953"/>
                    </a:lnTo>
                    <a:lnTo>
                      <a:pt x="1171" y="3967"/>
                    </a:lnTo>
                    <a:lnTo>
                      <a:pt x="1171" y="3967"/>
                    </a:lnTo>
                    <a:lnTo>
                      <a:pt x="1164" y="3972"/>
                    </a:lnTo>
                    <a:lnTo>
                      <a:pt x="1159" y="3975"/>
                    </a:lnTo>
                    <a:lnTo>
                      <a:pt x="1151" y="3982"/>
                    </a:lnTo>
                    <a:lnTo>
                      <a:pt x="1090" y="3997"/>
                    </a:lnTo>
                    <a:lnTo>
                      <a:pt x="1090" y="3997"/>
                    </a:lnTo>
                    <a:lnTo>
                      <a:pt x="1067" y="3998"/>
                    </a:lnTo>
                    <a:lnTo>
                      <a:pt x="1044" y="4000"/>
                    </a:lnTo>
                    <a:lnTo>
                      <a:pt x="996" y="4007"/>
                    </a:lnTo>
                    <a:lnTo>
                      <a:pt x="947" y="4014"/>
                    </a:lnTo>
                    <a:lnTo>
                      <a:pt x="901" y="4021"/>
                    </a:lnTo>
                    <a:lnTo>
                      <a:pt x="838" y="3993"/>
                    </a:lnTo>
                    <a:lnTo>
                      <a:pt x="838" y="3993"/>
                    </a:lnTo>
                    <a:lnTo>
                      <a:pt x="830" y="3971"/>
                    </a:lnTo>
                    <a:lnTo>
                      <a:pt x="821" y="3951"/>
                    </a:lnTo>
                    <a:lnTo>
                      <a:pt x="811" y="3931"/>
                    </a:lnTo>
                    <a:lnTo>
                      <a:pt x="803" y="3912"/>
                    </a:lnTo>
                    <a:lnTo>
                      <a:pt x="795" y="3869"/>
                    </a:lnTo>
                    <a:lnTo>
                      <a:pt x="795" y="3869"/>
                    </a:lnTo>
                    <a:lnTo>
                      <a:pt x="768" y="3824"/>
                    </a:lnTo>
                    <a:lnTo>
                      <a:pt x="744" y="3777"/>
                    </a:lnTo>
                    <a:lnTo>
                      <a:pt x="721" y="3731"/>
                    </a:lnTo>
                    <a:lnTo>
                      <a:pt x="700" y="3683"/>
                    </a:lnTo>
                    <a:lnTo>
                      <a:pt x="658" y="3588"/>
                    </a:lnTo>
                    <a:lnTo>
                      <a:pt x="636" y="3540"/>
                    </a:lnTo>
                    <a:lnTo>
                      <a:pt x="614" y="3491"/>
                    </a:lnTo>
                    <a:lnTo>
                      <a:pt x="614" y="3491"/>
                    </a:lnTo>
                    <a:lnTo>
                      <a:pt x="555" y="3356"/>
                    </a:lnTo>
                    <a:lnTo>
                      <a:pt x="494" y="3223"/>
                    </a:lnTo>
                    <a:lnTo>
                      <a:pt x="436" y="3090"/>
                    </a:lnTo>
                    <a:lnTo>
                      <a:pt x="407" y="3024"/>
                    </a:lnTo>
                    <a:lnTo>
                      <a:pt x="379" y="2958"/>
                    </a:lnTo>
                    <a:lnTo>
                      <a:pt x="352" y="2891"/>
                    </a:lnTo>
                    <a:lnTo>
                      <a:pt x="327" y="2824"/>
                    </a:lnTo>
                    <a:lnTo>
                      <a:pt x="302" y="2756"/>
                    </a:lnTo>
                    <a:lnTo>
                      <a:pt x="280" y="2688"/>
                    </a:lnTo>
                    <a:lnTo>
                      <a:pt x="258" y="2618"/>
                    </a:lnTo>
                    <a:lnTo>
                      <a:pt x="240" y="2547"/>
                    </a:lnTo>
                    <a:lnTo>
                      <a:pt x="222" y="2475"/>
                    </a:lnTo>
                    <a:lnTo>
                      <a:pt x="207" y="2402"/>
                    </a:lnTo>
                    <a:lnTo>
                      <a:pt x="207" y="2402"/>
                    </a:lnTo>
                    <a:lnTo>
                      <a:pt x="183" y="2266"/>
                    </a:lnTo>
                    <a:lnTo>
                      <a:pt x="158" y="2132"/>
                    </a:lnTo>
                    <a:lnTo>
                      <a:pt x="107" y="1865"/>
                    </a:lnTo>
                    <a:lnTo>
                      <a:pt x="82" y="1730"/>
                    </a:lnTo>
                    <a:lnTo>
                      <a:pt x="58" y="1595"/>
                    </a:lnTo>
                    <a:lnTo>
                      <a:pt x="47" y="1527"/>
                    </a:lnTo>
                    <a:lnTo>
                      <a:pt x="36" y="1458"/>
                    </a:lnTo>
                    <a:lnTo>
                      <a:pt x="27" y="1390"/>
                    </a:lnTo>
                    <a:lnTo>
                      <a:pt x="18" y="1321"/>
                    </a:lnTo>
                    <a:lnTo>
                      <a:pt x="18" y="1321"/>
                    </a:lnTo>
                    <a:lnTo>
                      <a:pt x="13" y="1278"/>
                    </a:lnTo>
                    <a:lnTo>
                      <a:pt x="9" y="1235"/>
                    </a:lnTo>
                    <a:lnTo>
                      <a:pt x="6" y="1193"/>
                    </a:lnTo>
                    <a:lnTo>
                      <a:pt x="4" y="1150"/>
                    </a:lnTo>
                    <a:lnTo>
                      <a:pt x="3" y="1107"/>
                    </a:lnTo>
                    <a:lnTo>
                      <a:pt x="3" y="1063"/>
                    </a:lnTo>
                    <a:lnTo>
                      <a:pt x="3" y="976"/>
                    </a:lnTo>
                    <a:lnTo>
                      <a:pt x="5" y="890"/>
                    </a:lnTo>
                    <a:lnTo>
                      <a:pt x="7" y="804"/>
                    </a:lnTo>
                    <a:lnTo>
                      <a:pt x="9" y="718"/>
                    </a:lnTo>
                    <a:lnTo>
                      <a:pt x="11" y="633"/>
                    </a:lnTo>
                    <a:lnTo>
                      <a:pt x="0" y="584"/>
                    </a:lnTo>
                    <a:lnTo>
                      <a:pt x="0" y="584"/>
                    </a:lnTo>
                    <a:lnTo>
                      <a:pt x="23" y="564"/>
                    </a:lnTo>
                    <a:lnTo>
                      <a:pt x="44" y="542"/>
                    </a:lnTo>
                    <a:lnTo>
                      <a:pt x="65" y="520"/>
                    </a:lnTo>
                    <a:lnTo>
                      <a:pt x="84" y="496"/>
                    </a:lnTo>
                    <a:lnTo>
                      <a:pt x="101" y="470"/>
                    </a:lnTo>
                    <a:lnTo>
                      <a:pt x="118" y="443"/>
                    </a:lnTo>
                    <a:lnTo>
                      <a:pt x="132" y="415"/>
                    </a:lnTo>
                    <a:lnTo>
                      <a:pt x="144" y="386"/>
                    </a:lnTo>
                    <a:lnTo>
                      <a:pt x="156" y="356"/>
                    </a:lnTo>
                    <a:lnTo>
                      <a:pt x="166" y="325"/>
                    </a:lnTo>
                    <a:lnTo>
                      <a:pt x="175" y="293"/>
                    </a:lnTo>
                    <a:lnTo>
                      <a:pt x="181" y="259"/>
                    </a:lnTo>
                    <a:lnTo>
                      <a:pt x="186" y="226"/>
                    </a:lnTo>
                    <a:lnTo>
                      <a:pt x="190" y="191"/>
                    </a:lnTo>
                    <a:lnTo>
                      <a:pt x="192" y="155"/>
                    </a:lnTo>
                    <a:lnTo>
                      <a:pt x="192" y="118"/>
                    </a:lnTo>
                    <a:lnTo>
                      <a:pt x="184" y="71"/>
                    </a:lnTo>
                    <a:lnTo>
                      <a:pt x="184" y="71"/>
                    </a:lnTo>
                    <a:lnTo>
                      <a:pt x="181" y="52"/>
                    </a:lnTo>
                    <a:lnTo>
                      <a:pt x="179" y="33"/>
                    </a:lnTo>
                    <a:lnTo>
                      <a:pt x="179" y="0"/>
                    </a:lnTo>
                    <a:lnTo>
                      <a:pt x="179" y="0"/>
                    </a:lnTo>
                    <a:lnTo>
                      <a:pt x="186" y="4"/>
                    </a:lnTo>
                    <a:lnTo>
                      <a:pt x="191" y="10"/>
                    </a:lnTo>
                    <a:lnTo>
                      <a:pt x="199" y="20"/>
                    </a:lnTo>
                    <a:lnTo>
                      <a:pt x="229" y="50"/>
                    </a:lnTo>
                    <a:lnTo>
                      <a:pt x="229" y="50"/>
                    </a:lnTo>
                    <a:lnTo>
                      <a:pt x="257" y="89"/>
                    </a:lnTo>
                    <a:lnTo>
                      <a:pt x="285" y="125"/>
                    </a:lnTo>
                    <a:lnTo>
                      <a:pt x="315" y="160"/>
                    </a:lnTo>
                    <a:lnTo>
                      <a:pt x="345" y="193"/>
                    </a:lnTo>
                    <a:lnTo>
                      <a:pt x="377" y="223"/>
                    </a:lnTo>
                    <a:lnTo>
                      <a:pt x="409" y="254"/>
                    </a:lnTo>
                    <a:lnTo>
                      <a:pt x="444" y="280"/>
                    </a:lnTo>
                    <a:lnTo>
                      <a:pt x="479" y="306"/>
                    </a:lnTo>
                    <a:lnTo>
                      <a:pt x="514" y="330"/>
                    </a:lnTo>
                    <a:lnTo>
                      <a:pt x="551" y="354"/>
                    </a:lnTo>
                    <a:lnTo>
                      <a:pt x="589" y="376"/>
                    </a:lnTo>
                    <a:lnTo>
                      <a:pt x="629" y="396"/>
                    </a:lnTo>
                    <a:lnTo>
                      <a:pt x="668" y="415"/>
                    </a:lnTo>
                    <a:lnTo>
                      <a:pt x="710" y="433"/>
                    </a:lnTo>
                    <a:lnTo>
                      <a:pt x="752" y="450"/>
                    </a:lnTo>
                    <a:lnTo>
                      <a:pt x="795" y="467"/>
                    </a:lnTo>
                    <a:lnTo>
                      <a:pt x="795" y="467"/>
                    </a:lnTo>
                    <a:lnTo>
                      <a:pt x="901" y="500"/>
                    </a:lnTo>
                    <a:lnTo>
                      <a:pt x="956" y="519"/>
                    </a:lnTo>
                    <a:lnTo>
                      <a:pt x="1010" y="538"/>
                    </a:lnTo>
                    <a:lnTo>
                      <a:pt x="1066" y="557"/>
                    </a:lnTo>
                    <a:lnTo>
                      <a:pt x="1121" y="578"/>
                    </a:lnTo>
                    <a:lnTo>
                      <a:pt x="1175" y="602"/>
                    </a:lnTo>
                    <a:lnTo>
                      <a:pt x="1227" y="627"/>
                    </a:lnTo>
                    <a:lnTo>
                      <a:pt x="1254" y="640"/>
                    </a:lnTo>
                    <a:lnTo>
                      <a:pt x="1280" y="654"/>
                    </a:lnTo>
                    <a:lnTo>
                      <a:pt x="1304" y="669"/>
                    </a:lnTo>
                    <a:lnTo>
                      <a:pt x="1329" y="684"/>
                    </a:lnTo>
                    <a:lnTo>
                      <a:pt x="1353" y="701"/>
                    </a:lnTo>
                    <a:lnTo>
                      <a:pt x="1376" y="717"/>
                    </a:lnTo>
                    <a:lnTo>
                      <a:pt x="1398" y="734"/>
                    </a:lnTo>
                    <a:lnTo>
                      <a:pt x="1420" y="753"/>
                    </a:lnTo>
                    <a:lnTo>
                      <a:pt x="1440" y="773"/>
                    </a:lnTo>
                    <a:lnTo>
                      <a:pt x="1461" y="792"/>
                    </a:lnTo>
                    <a:lnTo>
                      <a:pt x="1480" y="813"/>
                    </a:lnTo>
                    <a:lnTo>
                      <a:pt x="1497" y="836"/>
                    </a:lnTo>
                    <a:lnTo>
                      <a:pt x="1515" y="859"/>
                    </a:lnTo>
                    <a:lnTo>
                      <a:pt x="1530" y="883"/>
                    </a:lnTo>
                    <a:lnTo>
                      <a:pt x="1545" y="909"/>
                    </a:lnTo>
                    <a:lnTo>
                      <a:pt x="1558" y="935"/>
                    </a:lnTo>
                    <a:lnTo>
                      <a:pt x="1581" y="965"/>
                    </a:lnTo>
                    <a:lnTo>
                      <a:pt x="1581" y="965"/>
                    </a:lnTo>
                    <a:lnTo>
                      <a:pt x="1595" y="985"/>
                    </a:lnTo>
                    <a:lnTo>
                      <a:pt x="1609" y="1004"/>
                    </a:lnTo>
                    <a:lnTo>
                      <a:pt x="1634" y="1047"/>
                    </a:lnTo>
                    <a:lnTo>
                      <a:pt x="1657" y="1091"/>
                    </a:lnTo>
                    <a:lnTo>
                      <a:pt x="1678" y="1136"/>
                    </a:lnTo>
                    <a:lnTo>
                      <a:pt x="1698" y="1182"/>
                    </a:lnTo>
                    <a:lnTo>
                      <a:pt x="1716" y="1230"/>
                    </a:lnTo>
                    <a:lnTo>
                      <a:pt x="1731" y="1278"/>
                    </a:lnTo>
                    <a:lnTo>
                      <a:pt x="1743" y="1324"/>
                    </a:lnTo>
                    <a:lnTo>
                      <a:pt x="1754" y="1382"/>
                    </a:lnTo>
                    <a:lnTo>
                      <a:pt x="1754" y="1382"/>
                    </a:lnTo>
                    <a:lnTo>
                      <a:pt x="1763" y="1408"/>
                    </a:lnTo>
                    <a:lnTo>
                      <a:pt x="1771" y="1436"/>
                    </a:lnTo>
                    <a:lnTo>
                      <a:pt x="1778" y="1464"/>
                    </a:lnTo>
                    <a:lnTo>
                      <a:pt x="1785" y="1492"/>
                    </a:lnTo>
                    <a:lnTo>
                      <a:pt x="1790" y="1521"/>
                    </a:lnTo>
                    <a:lnTo>
                      <a:pt x="1795" y="1550"/>
                    </a:lnTo>
                    <a:lnTo>
                      <a:pt x="1802" y="1609"/>
                    </a:lnTo>
                    <a:lnTo>
                      <a:pt x="1806" y="1668"/>
                    </a:lnTo>
                    <a:lnTo>
                      <a:pt x="1810" y="1727"/>
                    </a:lnTo>
                    <a:lnTo>
                      <a:pt x="1814" y="1843"/>
                    </a:lnTo>
                    <a:lnTo>
                      <a:pt x="1814" y="1843"/>
                    </a:lnTo>
                    <a:lnTo>
                      <a:pt x="1816" y="1869"/>
                    </a:lnTo>
                    <a:lnTo>
                      <a:pt x="1816" y="1898"/>
                    </a:lnTo>
                    <a:lnTo>
                      <a:pt x="1814" y="1961"/>
                    </a:lnTo>
                    <a:lnTo>
                      <a:pt x="1812" y="2029"/>
                    </a:lnTo>
                    <a:lnTo>
                      <a:pt x="1812" y="2097"/>
                    </a:lnTo>
                    <a:lnTo>
                      <a:pt x="1813" y="2132"/>
                    </a:lnTo>
                    <a:lnTo>
                      <a:pt x="1814" y="2166"/>
                    </a:lnTo>
                    <a:lnTo>
                      <a:pt x="1818" y="2200"/>
                    </a:lnTo>
                    <a:lnTo>
                      <a:pt x="1823" y="2231"/>
                    </a:lnTo>
                    <a:lnTo>
                      <a:pt x="1828" y="2263"/>
                    </a:lnTo>
                    <a:lnTo>
                      <a:pt x="1836" y="2291"/>
                    </a:lnTo>
                    <a:lnTo>
                      <a:pt x="1841" y="2305"/>
                    </a:lnTo>
                    <a:lnTo>
                      <a:pt x="1847" y="2317"/>
                    </a:lnTo>
                    <a:lnTo>
                      <a:pt x="1853" y="2330"/>
                    </a:lnTo>
                    <a:lnTo>
                      <a:pt x="1860" y="2342"/>
                    </a:lnTo>
                    <a:lnTo>
                      <a:pt x="1860" y="2342"/>
                    </a:lnTo>
                    <a:lnTo>
                      <a:pt x="1868" y="2324"/>
                    </a:lnTo>
                    <a:lnTo>
                      <a:pt x="1876" y="2306"/>
                    </a:lnTo>
                    <a:lnTo>
                      <a:pt x="1889" y="2269"/>
                    </a:lnTo>
                    <a:lnTo>
                      <a:pt x="1902" y="2230"/>
                    </a:lnTo>
                    <a:lnTo>
                      <a:pt x="1913" y="2191"/>
                    </a:lnTo>
                    <a:lnTo>
                      <a:pt x="1981" y="2122"/>
                    </a:lnTo>
                    <a:lnTo>
                      <a:pt x="1981" y="2122"/>
                    </a:lnTo>
                    <a:lnTo>
                      <a:pt x="1988" y="2174"/>
                    </a:lnTo>
                    <a:lnTo>
                      <a:pt x="1998" y="2229"/>
                    </a:lnTo>
                    <a:lnTo>
                      <a:pt x="2004" y="2258"/>
                    </a:lnTo>
                    <a:lnTo>
                      <a:pt x="2011" y="2286"/>
                    </a:lnTo>
                    <a:lnTo>
                      <a:pt x="2019" y="2315"/>
                    </a:lnTo>
                    <a:lnTo>
                      <a:pt x="2027" y="2344"/>
                    </a:lnTo>
                    <a:lnTo>
                      <a:pt x="2036" y="2373"/>
                    </a:lnTo>
                    <a:lnTo>
                      <a:pt x="2047" y="2401"/>
                    </a:lnTo>
                    <a:lnTo>
                      <a:pt x="2058" y="2429"/>
                    </a:lnTo>
                    <a:lnTo>
                      <a:pt x="2070" y="2457"/>
                    </a:lnTo>
                    <a:lnTo>
                      <a:pt x="2083" y="2483"/>
                    </a:lnTo>
                    <a:lnTo>
                      <a:pt x="2097" y="2508"/>
                    </a:lnTo>
                    <a:lnTo>
                      <a:pt x="2112" y="2533"/>
                    </a:lnTo>
                    <a:lnTo>
                      <a:pt x="2127" y="2555"/>
                    </a:lnTo>
                    <a:lnTo>
                      <a:pt x="2143" y="2576"/>
                    </a:lnTo>
                    <a:lnTo>
                      <a:pt x="2161" y="2596"/>
                    </a:lnTo>
                    <a:lnTo>
                      <a:pt x="2179" y="2613"/>
                    </a:lnTo>
                    <a:lnTo>
                      <a:pt x="2199" y="2629"/>
                    </a:lnTo>
                    <a:lnTo>
                      <a:pt x="2220" y="2642"/>
                    </a:lnTo>
                    <a:lnTo>
                      <a:pt x="2241" y="2653"/>
                    </a:lnTo>
                    <a:lnTo>
                      <a:pt x="2253" y="2657"/>
                    </a:lnTo>
                    <a:lnTo>
                      <a:pt x="2264" y="2661"/>
                    </a:lnTo>
                    <a:lnTo>
                      <a:pt x="2276" y="2664"/>
                    </a:lnTo>
                    <a:lnTo>
                      <a:pt x="2287" y="2667"/>
                    </a:lnTo>
                    <a:lnTo>
                      <a:pt x="2300" y="2668"/>
                    </a:lnTo>
                    <a:lnTo>
                      <a:pt x="2313" y="2669"/>
                    </a:lnTo>
                    <a:lnTo>
                      <a:pt x="2326" y="2669"/>
                    </a:lnTo>
                    <a:lnTo>
                      <a:pt x="2339" y="2669"/>
                    </a:lnTo>
                    <a:lnTo>
                      <a:pt x="2351" y="2668"/>
                    </a:lnTo>
                    <a:lnTo>
                      <a:pt x="2365" y="2666"/>
                    </a:lnTo>
                    <a:lnTo>
                      <a:pt x="2379" y="2662"/>
                    </a:lnTo>
                    <a:lnTo>
                      <a:pt x="2393" y="2657"/>
                    </a:lnTo>
                    <a:lnTo>
                      <a:pt x="2407" y="2653"/>
                    </a:lnTo>
                    <a:lnTo>
                      <a:pt x="2422" y="2647"/>
                    </a:lnTo>
                    <a:lnTo>
                      <a:pt x="2437" y="2640"/>
                    </a:lnTo>
                    <a:lnTo>
                      <a:pt x="2452" y="2633"/>
                    </a:lnTo>
                    <a:lnTo>
                      <a:pt x="2469" y="2624"/>
                    </a:lnTo>
                    <a:lnTo>
                      <a:pt x="2484" y="2614"/>
                    </a:lnTo>
                    <a:lnTo>
                      <a:pt x="2500" y="2603"/>
                    </a:lnTo>
                    <a:lnTo>
                      <a:pt x="2516" y="2591"/>
                    </a:lnTo>
                    <a:lnTo>
                      <a:pt x="2607" y="2629"/>
                    </a:lnTo>
                    <a:close/>
                  </a:path>
                </a:pathLst>
              </a:custGeom>
              <a:solidFill>
                <a:srgbClr val="C1E4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57" name="Freeform 6">
                <a:extLst>
                  <a:ext uri="{FF2B5EF4-FFF2-40B4-BE49-F238E27FC236}">
                    <a16:creationId xmlns:a16="http://schemas.microsoft.com/office/drawing/2014/main" id="{096C7E78-FE7E-1B3C-933C-C88E13941B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09" y="1045"/>
                <a:ext cx="1303" cy="2011"/>
              </a:xfrm>
              <a:custGeom>
                <a:avLst/>
                <a:gdLst>
                  <a:gd name="T0" fmla="*/ 2418 w 2607"/>
                  <a:gd name="T1" fmla="*/ 2996 h 4021"/>
                  <a:gd name="T2" fmla="*/ 2250 w 2607"/>
                  <a:gd name="T3" fmla="*/ 3288 h 4021"/>
                  <a:gd name="T4" fmla="*/ 2049 w 2607"/>
                  <a:gd name="T5" fmla="*/ 3567 h 4021"/>
                  <a:gd name="T6" fmla="*/ 1978 w 2607"/>
                  <a:gd name="T7" fmla="*/ 3648 h 4021"/>
                  <a:gd name="T8" fmla="*/ 1864 w 2607"/>
                  <a:gd name="T9" fmla="*/ 3753 h 4021"/>
                  <a:gd name="T10" fmla="*/ 1730 w 2607"/>
                  <a:gd name="T11" fmla="*/ 3849 h 4021"/>
                  <a:gd name="T12" fmla="*/ 1620 w 2607"/>
                  <a:gd name="T13" fmla="*/ 3909 h 4021"/>
                  <a:gd name="T14" fmla="*/ 1489 w 2607"/>
                  <a:gd name="T15" fmla="*/ 3958 h 4021"/>
                  <a:gd name="T16" fmla="*/ 1361 w 2607"/>
                  <a:gd name="T17" fmla="*/ 3975 h 4021"/>
                  <a:gd name="T18" fmla="*/ 1264 w 2607"/>
                  <a:gd name="T19" fmla="*/ 3960 h 4021"/>
                  <a:gd name="T20" fmla="*/ 1159 w 2607"/>
                  <a:gd name="T21" fmla="*/ 3975 h 4021"/>
                  <a:gd name="T22" fmla="*/ 1044 w 2607"/>
                  <a:gd name="T23" fmla="*/ 4000 h 4021"/>
                  <a:gd name="T24" fmla="*/ 838 w 2607"/>
                  <a:gd name="T25" fmla="*/ 3993 h 4021"/>
                  <a:gd name="T26" fmla="*/ 795 w 2607"/>
                  <a:gd name="T27" fmla="*/ 3869 h 4021"/>
                  <a:gd name="T28" fmla="*/ 700 w 2607"/>
                  <a:gd name="T29" fmla="*/ 3683 h 4021"/>
                  <a:gd name="T30" fmla="*/ 555 w 2607"/>
                  <a:gd name="T31" fmla="*/ 3356 h 4021"/>
                  <a:gd name="T32" fmla="*/ 352 w 2607"/>
                  <a:gd name="T33" fmla="*/ 2891 h 4021"/>
                  <a:gd name="T34" fmla="*/ 240 w 2607"/>
                  <a:gd name="T35" fmla="*/ 2547 h 4021"/>
                  <a:gd name="T36" fmla="*/ 158 w 2607"/>
                  <a:gd name="T37" fmla="*/ 2132 h 4021"/>
                  <a:gd name="T38" fmla="*/ 36 w 2607"/>
                  <a:gd name="T39" fmla="*/ 1458 h 4021"/>
                  <a:gd name="T40" fmla="*/ 9 w 2607"/>
                  <a:gd name="T41" fmla="*/ 1235 h 4021"/>
                  <a:gd name="T42" fmla="*/ 3 w 2607"/>
                  <a:gd name="T43" fmla="*/ 976 h 4021"/>
                  <a:gd name="T44" fmla="*/ 0 w 2607"/>
                  <a:gd name="T45" fmla="*/ 584 h 4021"/>
                  <a:gd name="T46" fmla="*/ 84 w 2607"/>
                  <a:gd name="T47" fmla="*/ 496 h 4021"/>
                  <a:gd name="T48" fmla="*/ 156 w 2607"/>
                  <a:gd name="T49" fmla="*/ 356 h 4021"/>
                  <a:gd name="T50" fmla="*/ 190 w 2607"/>
                  <a:gd name="T51" fmla="*/ 191 h 4021"/>
                  <a:gd name="T52" fmla="*/ 181 w 2607"/>
                  <a:gd name="T53" fmla="*/ 52 h 4021"/>
                  <a:gd name="T54" fmla="*/ 191 w 2607"/>
                  <a:gd name="T55" fmla="*/ 10 h 4021"/>
                  <a:gd name="T56" fmla="*/ 285 w 2607"/>
                  <a:gd name="T57" fmla="*/ 125 h 4021"/>
                  <a:gd name="T58" fmla="*/ 444 w 2607"/>
                  <a:gd name="T59" fmla="*/ 280 h 4021"/>
                  <a:gd name="T60" fmla="*/ 629 w 2607"/>
                  <a:gd name="T61" fmla="*/ 396 h 4021"/>
                  <a:gd name="T62" fmla="*/ 795 w 2607"/>
                  <a:gd name="T63" fmla="*/ 467 h 4021"/>
                  <a:gd name="T64" fmla="*/ 1121 w 2607"/>
                  <a:gd name="T65" fmla="*/ 578 h 4021"/>
                  <a:gd name="T66" fmla="*/ 1304 w 2607"/>
                  <a:gd name="T67" fmla="*/ 669 h 4021"/>
                  <a:gd name="T68" fmla="*/ 1420 w 2607"/>
                  <a:gd name="T69" fmla="*/ 753 h 4021"/>
                  <a:gd name="T70" fmla="*/ 1515 w 2607"/>
                  <a:gd name="T71" fmla="*/ 859 h 4021"/>
                  <a:gd name="T72" fmla="*/ 1581 w 2607"/>
                  <a:gd name="T73" fmla="*/ 965 h 4021"/>
                  <a:gd name="T74" fmla="*/ 1678 w 2607"/>
                  <a:gd name="T75" fmla="*/ 1136 h 4021"/>
                  <a:gd name="T76" fmla="*/ 1754 w 2607"/>
                  <a:gd name="T77" fmla="*/ 1382 h 4021"/>
                  <a:gd name="T78" fmla="*/ 1785 w 2607"/>
                  <a:gd name="T79" fmla="*/ 1492 h 4021"/>
                  <a:gd name="T80" fmla="*/ 1810 w 2607"/>
                  <a:gd name="T81" fmla="*/ 1727 h 4021"/>
                  <a:gd name="T82" fmla="*/ 1814 w 2607"/>
                  <a:gd name="T83" fmla="*/ 1961 h 4021"/>
                  <a:gd name="T84" fmla="*/ 1818 w 2607"/>
                  <a:gd name="T85" fmla="*/ 2200 h 4021"/>
                  <a:gd name="T86" fmla="*/ 1847 w 2607"/>
                  <a:gd name="T87" fmla="*/ 2317 h 4021"/>
                  <a:gd name="T88" fmla="*/ 1876 w 2607"/>
                  <a:gd name="T89" fmla="*/ 2306 h 4021"/>
                  <a:gd name="T90" fmla="*/ 1981 w 2607"/>
                  <a:gd name="T91" fmla="*/ 2122 h 4021"/>
                  <a:gd name="T92" fmla="*/ 2019 w 2607"/>
                  <a:gd name="T93" fmla="*/ 2315 h 4021"/>
                  <a:gd name="T94" fmla="*/ 2070 w 2607"/>
                  <a:gd name="T95" fmla="*/ 2457 h 4021"/>
                  <a:gd name="T96" fmla="*/ 2143 w 2607"/>
                  <a:gd name="T97" fmla="*/ 2576 h 4021"/>
                  <a:gd name="T98" fmla="*/ 2241 w 2607"/>
                  <a:gd name="T99" fmla="*/ 2653 h 4021"/>
                  <a:gd name="T100" fmla="*/ 2300 w 2607"/>
                  <a:gd name="T101" fmla="*/ 2668 h 4021"/>
                  <a:gd name="T102" fmla="*/ 2365 w 2607"/>
                  <a:gd name="T103" fmla="*/ 2666 h 4021"/>
                  <a:gd name="T104" fmla="*/ 2437 w 2607"/>
                  <a:gd name="T105" fmla="*/ 2640 h 4021"/>
                  <a:gd name="T106" fmla="*/ 2516 w 2607"/>
                  <a:gd name="T107" fmla="*/ 2591 h 40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2607" h="4021">
                    <a:moveTo>
                      <a:pt x="2607" y="2629"/>
                    </a:moveTo>
                    <a:lnTo>
                      <a:pt x="2607" y="2629"/>
                    </a:lnTo>
                    <a:lnTo>
                      <a:pt x="2543" y="2753"/>
                    </a:lnTo>
                    <a:lnTo>
                      <a:pt x="2481" y="2875"/>
                    </a:lnTo>
                    <a:lnTo>
                      <a:pt x="2418" y="2996"/>
                    </a:lnTo>
                    <a:lnTo>
                      <a:pt x="2386" y="3056"/>
                    </a:lnTo>
                    <a:lnTo>
                      <a:pt x="2354" y="3115"/>
                    </a:lnTo>
                    <a:lnTo>
                      <a:pt x="2320" y="3173"/>
                    </a:lnTo>
                    <a:lnTo>
                      <a:pt x="2286" y="3231"/>
                    </a:lnTo>
                    <a:lnTo>
                      <a:pt x="2250" y="3288"/>
                    </a:lnTo>
                    <a:lnTo>
                      <a:pt x="2214" y="3345"/>
                    </a:lnTo>
                    <a:lnTo>
                      <a:pt x="2175" y="3402"/>
                    </a:lnTo>
                    <a:lnTo>
                      <a:pt x="2135" y="3457"/>
                    </a:lnTo>
                    <a:lnTo>
                      <a:pt x="2093" y="3512"/>
                    </a:lnTo>
                    <a:lnTo>
                      <a:pt x="2049" y="3567"/>
                    </a:lnTo>
                    <a:lnTo>
                      <a:pt x="2049" y="3567"/>
                    </a:lnTo>
                    <a:lnTo>
                      <a:pt x="2033" y="3586"/>
                    </a:lnTo>
                    <a:lnTo>
                      <a:pt x="2015" y="3606"/>
                    </a:lnTo>
                    <a:lnTo>
                      <a:pt x="1998" y="3627"/>
                    </a:lnTo>
                    <a:lnTo>
                      <a:pt x="1978" y="3648"/>
                    </a:lnTo>
                    <a:lnTo>
                      <a:pt x="1957" y="3669"/>
                    </a:lnTo>
                    <a:lnTo>
                      <a:pt x="1935" y="3690"/>
                    </a:lnTo>
                    <a:lnTo>
                      <a:pt x="1912" y="3711"/>
                    </a:lnTo>
                    <a:lnTo>
                      <a:pt x="1889" y="3732"/>
                    </a:lnTo>
                    <a:lnTo>
                      <a:pt x="1864" y="3753"/>
                    </a:lnTo>
                    <a:lnTo>
                      <a:pt x="1839" y="3773"/>
                    </a:lnTo>
                    <a:lnTo>
                      <a:pt x="1812" y="3794"/>
                    </a:lnTo>
                    <a:lnTo>
                      <a:pt x="1785" y="3812"/>
                    </a:lnTo>
                    <a:lnTo>
                      <a:pt x="1757" y="3831"/>
                    </a:lnTo>
                    <a:lnTo>
                      <a:pt x="1730" y="3849"/>
                    </a:lnTo>
                    <a:lnTo>
                      <a:pt x="1702" y="3867"/>
                    </a:lnTo>
                    <a:lnTo>
                      <a:pt x="1673" y="3883"/>
                    </a:lnTo>
                    <a:lnTo>
                      <a:pt x="1673" y="3883"/>
                    </a:lnTo>
                    <a:lnTo>
                      <a:pt x="1647" y="3896"/>
                    </a:lnTo>
                    <a:lnTo>
                      <a:pt x="1620" y="3909"/>
                    </a:lnTo>
                    <a:lnTo>
                      <a:pt x="1595" y="3922"/>
                    </a:lnTo>
                    <a:lnTo>
                      <a:pt x="1568" y="3932"/>
                    </a:lnTo>
                    <a:lnTo>
                      <a:pt x="1542" y="3941"/>
                    </a:lnTo>
                    <a:lnTo>
                      <a:pt x="1516" y="3951"/>
                    </a:lnTo>
                    <a:lnTo>
                      <a:pt x="1489" y="3958"/>
                    </a:lnTo>
                    <a:lnTo>
                      <a:pt x="1463" y="3965"/>
                    </a:lnTo>
                    <a:lnTo>
                      <a:pt x="1438" y="3969"/>
                    </a:lnTo>
                    <a:lnTo>
                      <a:pt x="1411" y="3973"/>
                    </a:lnTo>
                    <a:lnTo>
                      <a:pt x="1386" y="3974"/>
                    </a:lnTo>
                    <a:lnTo>
                      <a:pt x="1361" y="3975"/>
                    </a:lnTo>
                    <a:lnTo>
                      <a:pt x="1336" y="3974"/>
                    </a:lnTo>
                    <a:lnTo>
                      <a:pt x="1311" y="3971"/>
                    </a:lnTo>
                    <a:lnTo>
                      <a:pt x="1287" y="3966"/>
                    </a:lnTo>
                    <a:lnTo>
                      <a:pt x="1264" y="3960"/>
                    </a:lnTo>
                    <a:lnTo>
                      <a:pt x="1264" y="3960"/>
                    </a:lnTo>
                    <a:lnTo>
                      <a:pt x="1244" y="3953"/>
                    </a:lnTo>
                    <a:lnTo>
                      <a:pt x="1171" y="3967"/>
                    </a:lnTo>
                    <a:lnTo>
                      <a:pt x="1171" y="3967"/>
                    </a:lnTo>
                    <a:lnTo>
                      <a:pt x="1164" y="3972"/>
                    </a:lnTo>
                    <a:lnTo>
                      <a:pt x="1159" y="3975"/>
                    </a:lnTo>
                    <a:lnTo>
                      <a:pt x="1151" y="3982"/>
                    </a:lnTo>
                    <a:lnTo>
                      <a:pt x="1090" y="3997"/>
                    </a:lnTo>
                    <a:lnTo>
                      <a:pt x="1090" y="3997"/>
                    </a:lnTo>
                    <a:lnTo>
                      <a:pt x="1067" y="3998"/>
                    </a:lnTo>
                    <a:lnTo>
                      <a:pt x="1044" y="4000"/>
                    </a:lnTo>
                    <a:lnTo>
                      <a:pt x="996" y="4007"/>
                    </a:lnTo>
                    <a:lnTo>
                      <a:pt x="947" y="4014"/>
                    </a:lnTo>
                    <a:lnTo>
                      <a:pt x="901" y="4021"/>
                    </a:lnTo>
                    <a:lnTo>
                      <a:pt x="838" y="3993"/>
                    </a:lnTo>
                    <a:lnTo>
                      <a:pt x="838" y="3993"/>
                    </a:lnTo>
                    <a:lnTo>
                      <a:pt x="830" y="3971"/>
                    </a:lnTo>
                    <a:lnTo>
                      <a:pt x="821" y="3951"/>
                    </a:lnTo>
                    <a:lnTo>
                      <a:pt x="811" y="3931"/>
                    </a:lnTo>
                    <a:lnTo>
                      <a:pt x="803" y="3912"/>
                    </a:lnTo>
                    <a:lnTo>
                      <a:pt x="795" y="3869"/>
                    </a:lnTo>
                    <a:lnTo>
                      <a:pt x="795" y="3869"/>
                    </a:lnTo>
                    <a:lnTo>
                      <a:pt x="768" y="3824"/>
                    </a:lnTo>
                    <a:lnTo>
                      <a:pt x="744" y="3777"/>
                    </a:lnTo>
                    <a:lnTo>
                      <a:pt x="721" y="3731"/>
                    </a:lnTo>
                    <a:lnTo>
                      <a:pt x="700" y="3683"/>
                    </a:lnTo>
                    <a:lnTo>
                      <a:pt x="658" y="3588"/>
                    </a:lnTo>
                    <a:lnTo>
                      <a:pt x="636" y="3540"/>
                    </a:lnTo>
                    <a:lnTo>
                      <a:pt x="614" y="3491"/>
                    </a:lnTo>
                    <a:lnTo>
                      <a:pt x="614" y="3491"/>
                    </a:lnTo>
                    <a:lnTo>
                      <a:pt x="555" y="3356"/>
                    </a:lnTo>
                    <a:lnTo>
                      <a:pt x="494" y="3223"/>
                    </a:lnTo>
                    <a:lnTo>
                      <a:pt x="436" y="3090"/>
                    </a:lnTo>
                    <a:lnTo>
                      <a:pt x="407" y="3024"/>
                    </a:lnTo>
                    <a:lnTo>
                      <a:pt x="379" y="2958"/>
                    </a:lnTo>
                    <a:lnTo>
                      <a:pt x="352" y="2891"/>
                    </a:lnTo>
                    <a:lnTo>
                      <a:pt x="327" y="2824"/>
                    </a:lnTo>
                    <a:lnTo>
                      <a:pt x="302" y="2756"/>
                    </a:lnTo>
                    <a:lnTo>
                      <a:pt x="280" y="2688"/>
                    </a:lnTo>
                    <a:lnTo>
                      <a:pt x="258" y="2618"/>
                    </a:lnTo>
                    <a:lnTo>
                      <a:pt x="240" y="2547"/>
                    </a:lnTo>
                    <a:lnTo>
                      <a:pt x="222" y="2475"/>
                    </a:lnTo>
                    <a:lnTo>
                      <a:pt x="207" y="2402"/>
                    </a:lnTo>
                    <a:lnTo>
                      <a:pt x="207" y="2402"/>
                    </a:lnTo>
                    <a:lnTo>
                      <a:pt x="183" y="2266"/>
                    </a:lnTo>
                    <a:lnTo>
                      <a:pt x="158" y="2132"/>
                    </a:lnTo>
                    <a:lnTo>
                      <a:pt x="107" y="1865"/>
                    </a:lnTo>
                    <a:lnTo>
                      <a:pt x="82" y="1730"/>
                    </a:lnTo>
                    <a:lnTo>
                      <a:pt x="58" y="1595"/>
                    </a:lnTo>
                    <a:lnTo>
                      <a:pt x="47" y="1527"/>
                    </a:lnTo>
                    <a:lnTo>
                      <a:pt x="36" y="1458"/>
                    </a:lnTo>
                    <a:lnTo>
                      <a:pt x="27" y="1390"/>
                    </a:lnTo>
                    <a:lnTo>
                      <a:pt x="18" y="1321"/>
                    </a:lnTo>
                    <a:lnTo>
                      <a:pt x="18" y="1321"/>
                    </a:lnTo>
                    <a:lnTo>
                      <a:pt x="13" y="1278"/>
                    </a:lnTo>
                    <a:lnTo>
                      <a:pt x="9" y="1235"/>
                    </a:lnTo>
                    <a:lnTo>
                      <a:pt x="6" y="1193"/>
                    </a:lnTo>
                    <a:lnTo>
                      <a:pt x="4" y="1150"/>
                    </a:lnTo>
                    <a:lnTo>
                      <a:pt x="3" y="1107"/>
                    </a:lnTo>
                    <a:lnTo>
                      <a:pt x="3" y="1063"/>
                    </a:lnTo>
                    <a:lnTo>
                      <a:pt x="3" y="976"/>
                    </a:lnTo>
                    <a:lnTo>
                      <a:pt x="5" y="890"/>
                    </a:lnTo>
                    <a:lnTo>
                      <a:pt x="7" y="804"/>
                    </a:lnTo>
                    <a:lnTo>
                      <a:pt x="9" y="718"/>
                    </a:lnTo>
                    <a:lnTo>
                      <a:pt x="11" y="633"/>
                    </a:lnTo>
                    <a:lnTo>
                      <a:pt x="0" y="584"/>
                    </a:lnTo>
                    <a:lnTo>
                      <a:pt x="0" y="584"/>
                    </a:lnTo>
                    <a:lnTo>
                      <a:pt x="23" y="564"/>
                    </a:lnTo>
                    <a:lnTo>
                      <a:pt x="44" y="542"/>
                    </a:lnTo>
                    <a:lnTo>
                      <a:pt x="65" y="520"/>
                    </a:lnTo>
                    <a:lnTo>
                      <a:pt x="84" y="496"/>
                    </a:lnTo>
                    <a:lnTo>
                      <a:pt x="101" y="470"/>
                    </a:lnTo>
                    <a:lnTo>
                      <a:pt x="118" y="443"/>
                    </a:lnTo>
                    <a:lnTo>
                      <a:pt x="132" y="415"/>
                    </a:lnTo>
                    <a:lnTo>
                      <a:pt x="144" y="386"/>
                    </a:lnTo>
                    <a:lnTo>
                      <a:pt x="156" y="356"/>
                    </a:lnTo>
                    <a:lnTo>
                      <a:pt x="166" y="325"/>
                    </a:lnTo>
                    <a:lnTo>
                      <a:pt x="175" y="293"/>
                    </a:lnTo>
                    <a:lnTo>
                      <a:pt x="181" y="259"/>
                    </a:lnTo>
                    <a:lnTo>
                      <a:pt x="186" y="226"/>
                    </a:lnTo>
                    <a:lnTo>
                      <a:pt x="190" y="191"/>
                    </a:lnTo>
                    <a:lnTo>
                      <a:pt x="192" y="155"/>
                    </a:lnTo>
                    <a:lnTo>
                      <a:pt x="192" y="118"/>
                    </a:lnTo>
                    <a:lnTo>
                      <a:pt x="184" y="71"/>
                    </a:lnTo>
                    <a:lnTo>
                      <a:pt x="184" y="71"/>
                    </a:lnTo>
                    <a:lnTo>
                      <a:pt x="181" y="52"/>
                    </a:lnTo>
                    <a:lnTo>
                      <a:pt x="179" y="33"/>
                    </a:lnTo>
                    <a:lnTo>
                      <a:pt x="179" y="0"/>
                    </a:lnTo>
                    <a:lnTo>
                      <a:pt x="179" y="0"/>
                    </a:lnTo>
                    <a:lnTo>
                      <a:pt x="186" y="4"/>
                    </a:lnTo>
                    <a:lnTo>
                      <a:pt x="191" y="10"/>
                    </a:lnTo>
                    <a:lnTo>
                      <a:pt x="199" y="20"/>
                    </a:lnTo>
                    <a:lnTo>
                      <a:pt x="229" y="50"/>
                    </a:lnTo>
                    <a:lnTo>
                      <a:pt x="229" y="50"/>
                    </a:lnTo>
                    <a:lnTo>
                      <a:pt x="257" y="89"/>
                    </a:lnTo>
                    <a:lnTo>
                      <a:pt x="285" y="125"/>
                    </a:lnTo>
                    <a:lnTo>
                      <a:pt x="315" y="160"/>
                    </a:lnTo>
                    <a:lnTo>
                      <a:pt x="345" y="193"/>
                    </a:lnTo>
                    <a:lnTo>
                      <a:pt x="377" y="223"/>
                    </a:lnTo>
                    <a:lnTo>
                      <a:pt x="409" y="254"/>
                    </a:lnTo>
                    <a:lnTo>
                      <a:pt x="444" y="280"/>
                    </a:lnTo>
                    <a:lnTo>
                      <a:pt x="479" y="306"/>
                    </a:lnTo>
                    <a:lnTo>
                      <a:pt x="514" y="330"/>
                    </a:lnTo>
                    <a:lnTo>
                      <a:pt x="551" y="354"/>
                    </a:lnTo>
                    <a:lnTo>
                      <a:pt x="589" y="376"/>
                    </a:lnTo>
                    <a:lnTo>
                      <a:pt x="629" y="396"/>
                    </a:lnTo>
                    <a:lnTo>
                      <a:pt x="668" y="415"/>
                    </a:lnTo>
                    <a:lnTo>
                      <a:pt x="710" y="433"/>
                    </a:lnTo>
                    <a:lnTo>
                      <a:pt x="752" y="450"/>
                    </a:lnTo>
                    <a:lnTo>
                      <a:pt x="795" y="467"/>
                    </a:lnTo>
                    <a:lnTo>
                      <a:pt x="795" y="467"/>
                    </a:lnTo>
                    <a:lnTo>
                      <a:pt x="901" y="500"/>
                    </a:lnTo>
                    <a:lnTo>
                      <a:pt x="956" y="519"/>
                    </a:lnTo>
                    <a:lnTo>
                      <a:pt x="1010" y="538"/>
                    </a:lnTo>
                    <a:lnTo>
                      <a:pt x="1066" y="557"/>
                    </a:lnTo>
                    <a:lnTo>
                      <a:pt x="1121" y="578"/>
                    </a:lnTo>
                    <a:lnTo>
                      <a:pt x="1175" y="602"/>
                    </a:lnTo>
                    <a:lnTo>
                      <a:pt x="1227" y="627"/>
                    </a:lnTo>
                    <a:lnTo>
                      <a:pt x="1254" y="640"/>
                    </a:lnTo>
                    <a:lnTo>
                      <a:pt x="1280" y="654"/>
                    </a:lnTo>
                    <a:lnTo>
                      <a:pt x="1304" y="669"/>
                    </a:lnTo>
                    <a:lnTo>
                      <a:pt x="1329" y="684"/>
                    </a:lnTo>
                    <a:lnTo>
                      <a:pt x="1353" y="701"/>
                    </a:lnTo>
                    <a:lnTo>
                      <a:pt x="1376" y="717"/>
                    </a:lnTo>
                    <a:lnTo>
                      <a:pt x="1398" y="734"/>
                    </a:lnTo>
                    <a:lnTo>
                      <a:pt x="1420" y="753"/>
                    </a:lnTo>
                    <a:lnTo>
                      <a:pt x="1440" y="773"/>
                    </a:lnTo>
                    <a:lnTo>
                      <a:pt x="1461" y="792"/>
                    </a:lnTo>
                    <a:lnTo>
                      <a:pt x="1480" y="813"/>
                    </a:lnTo>
                    <a:lnTo>
                      <a:pt x="1497" y="836"/>
                    </a:lnTo>
                    <a:lnTo>
                      <a:pt x="1515" y="859"/>
                    </a:lnTo>
                    <a:lnTo>
                      <a:pt x="1530" y="883"/>
                    </a:lnTo>
                    <a:lnTo>
                      <a:pt x="1545" y="909"/>
                    </a:lnTo>
                    <a:lnTo>
                      <a:pt x="1558" y="935"/>
                    </a:lnTo>
                    <a:lnTo>
                      <a:pt x="1581" y="965"/>
                    </a:lnTo>
                    <a:lnTo>
                      <a:pt x="1581" y="965"/>
                    </a:lnTo>
                    <a:lnTo>
                      <a:pt x="1595" y="985"/>
                    </a:lnTo>
                    <a:lnTo>
                      <a:pt x="1609" y="1004"/>
                    </a:lnTo>
                    <a:lnTo>
                      <a:pt x="1634" y="1047"/>
                    </a:lnTo>
                    <a:lnTo>
                      <a:pt x="1657" y="1091"/>
                    </a:lnTo>
                    <a:lnTo>
                      <a:pt x="1678" y="1136"/>
                    </a:lnTo>
                    <a:lnTo>
                      <a:pt x="1698" y="1182"/>
                    </a:lnTo>
                    <a:lnTo>
                      <a:pt x="1716" y="1230"/>
                    </a:lnTo>
                    <a:lnTo>
                      <a:pt x="1731" y="1278"/>
                    </a:lnTo>
                    <a:lnTo>
                      <a:pt x="1743" y="1324"/>
                    </a:lnTo>
                    <a:lnTo>
                      <a:pt x="1754" y="1382"/>
                    </a:lnTo>
                    <a:lnTo>
                      <a:pt x="1754" y="1382"/>
                    </a:lnTo>
                    <a:lnTo>
                      <a:pt x="1763" y="1408"/>
                    </a:lnTo>
                    <a:lnTo>
                      <a:pt x="1771" y="1436"/>
                    </a:lnTo>
                    <a:lnTo>
                      <a:pt x="1778" y="1464"/>
                    </a:lnTo>
                    <a:lnTo>
                      <a:pt x="1785" y="1492"/>
                    </a:lnTo>
                    <a:lnTo>
                      <a:pt x="1790" y="1521"/>
                    </a:lnTo>
                    <a:lnTo>
                      <a:pt x="1795" y="1550"/>
                    </a:lnTo>
                    <a:lnTo>
                      <a:pt x="1802" y="1609"/>
                    </a:lnTo>
                    <a:lnTo>
                      <a:pt x="1806" y="1668"/>
                    </a:lnTo>
                    <a:lnTo>
                      <a:pt x="1810" y="1727"/>
                    </a:lnTo>
                    <a:lnTo>
                      <a:pt x="1814" y="1843"/>
                    </a:lnTo>
                    <a:lnTo>
                      <a:pt x="1814" y="1843"/>
                    </a:lnTo>
                    <a:lnTo>
                      <a:pt x="1816" y="1869"/>
                    </a:lnTo>
                    <a:lnTo>
                      <a:pt x="1816" y="1898"/>
                    </a:lnTo>
                    <a:lnTo>
                      <a:pt x="1814" y="1961"/>
                    </a:lnTo>
                    <a:lnTo>
                      <a:pt x="1812" y="2029"/>
                    </a:lnTo>
                    <a:lnTo>
                      <a:pt x="1812" y="2097"/>
                    </a:lnTo>
                    <a:lnTo>
                      <a:pt x="1813" y="2132"/>
                    </a:lnTo>
                    <a:lnTo>
                      <a:pt x="1814" y="2166"/>
                    </a:lnTo>
                    <a:lnTo>
                      <a:pt x="1818" y="2200"/>
                    </a:lnTo>
                    <a:lnTo>
                      <a:pt x="1823" y="2231"/>
                    </a:lnTo>
                    <a:lnTo>
                      <a:pt x="1828" y="2263"/>
                    </a:lnTo>
                    <a:lnTo>
                      <a:pt x="1836" y="2291"/>
                    </a:lnTo>
                    <a:lnTo>
                      <a:pt x="1841" y="2305"/>
                    </a:lnTo>
                    <a:lnTo>
                      <a:pt x="1847" y="2317"/>
                    </a:lnTo>
                    <a:lnTo>
                      <a:pt x="1853" y="2330"/>
                    </a:lnTo>
                    <a:lnTo>
                      <a:pt x="1860" y="2342"/>
                    </a:lnTo>
                    <a:lnTo>
                      <a:pt x="1860" y="2342"/>
                    </a:lnTo>
                    <a:lnTo>
                      <a:pt x="1868" y="2324"/>
                    </a:lnTo>
                    <a:lnTo>
                      <a:pt x="1876" y="2306"/>
                    </a:lnTo>
                    <a:lnTo>
                      <a:pt x="1889" y="2269"/>
                    </a:lnTo>
                    <a:lnTo>
                      <a:pt x="1902" y="2230"/>
                    </a:lnTo>
                    <a:lnTo>
                      <a:pt x="1913" y="2191"/>
                    </a:lnTo>
                    <a:lnTo>
                      <a:pt x="1981" y="2122"/>
                    </a:lnTo>
                    <a:lnTo>
                      <a:pt x="1981" y="2122"/>
                    </a:lnTo>
                    <a:lnTo>
                      <a:pt x="1988" y="2174"/>
                    </a:lnTo>
                    <a:lnTo>
                      <a:pt x="1998" y="2229"/>
                    </a:lnTo>
                    <a:lnTo>
                      <a:pt x="2004" y="2258"/>
                    </a:lnTo>
                    <a:lnTo>
                      <a:pt x="2011" y="2286"/>
                    </a:lnTo>
                    <a:lnTo>
                      <a:pt x="2019" y="2315"/>
                    </a:lnTo>
                    <a:lnTo>
                      <a:pt x="2027" y="2344"/>
                    </a:lnTo>
                    <a:lnTo>
                      <a:pt x="2036" y="2373"/>
                    </a:lnTo>
                    <a:lnTo>
                      <a:pt x="2047" y="2401"/>
                    </a:lnTo>
                    <a:lnTo>
                      <a:pt x="2058" y="2429"/>
                    </a:lnTo>
                    <a:lnTo>
                      <a:pt x="2070" y="2457"/>
                    </a:lnTo>
                    <a:lnTo>
                      <a:pt x="2083" y="2483"/>
                    </a:lnTo>
                    <a:lnTo>
                      <a:pt x="2097" y="2508"/>
                    </a:lnTo>
                    <a:lnTo>
                      <a:pt x="2112" y="2533"/>
                    </a:lnTo>
                    <a:lnTo>
                      <a:pt x="2127" y="2555"/>
                    </a:lnTo>
                    <a:lnTo>
                      <a:pt x="2143" y="2576"/>
                    </a:lnTo>
                    <a:lnTo>
                      <a:pt x="2161" y="2596"/>
                    </a:lnTo>
                    <a:lnTo>
                      <a:pt x="2179" y="2613"/>
                    </a:lnTo>
                    <a:lnTo>
                      <a:pt x="2199" y="2629"/>
                    </a:lnTo>
                    <a:lnTo>
                      <a:pt x="2220" y="2642"/>
                    </a:lnTo>
                    <a:lnTo>
                      <a:pt x="2241" y="2653"/>
                    </a:lnTo>
                    <a:lnTo>
                      <a:pt x="2253" y="2657"/>
                    </a:lnTo>
                    <a:lnTo>
                      <a:pt x="2264" y="2661"/>
                    </a:lnTo>
                    <a:lnTo>
                      <a:pt x="2276" y="2664"/>
                    </a:lnTo>
                    <a:lnTo>
                      <a:pt x="2287" y="2667"/>
                    </a:lnTo>
                    <a:lnTo>
                      <a:pt x="2300" y="2668"/>
                    </a:lnTo>
                    <a:lnTo>
                      <a:pt x="2313" y="2669"/>
                    </a:lnTo>
                    <a:lnTo>
                      <a:pt x="2326" y="2669"/>
                    </a:lnTo>
                    <a:lnTo>
                      <a:pt x="2339" y="2669"/>
                    </a:lnTo>
                    <a:lnTo>
                      <a:pt x="2351" y="2668"/>
                    </a:lnTo>
                    <a:lnTo>
                      <a:pt x="2365" y="2666"/>
                    </a:lnTo>
                    <a:lnTo>
                      <a:pt x="2379" y="2662"/>
                    </a:lnTo>
                    <a:lnTo>
                      <a:pt x="2393" y="2657"/>
                    </a:lnTo>
                    <a:lnTo>
                      <a:pt x="2407" y="2653"/>
                    </a:lnTo>
                    <a:lnTo>
                      <a:pt x="2422" y="2647"/>
                    </a:lnTo>
                    <a:lnTo>
                      <a:pt x="2437" y="2640"/>
                    </a:lnTo>
                    <a:lnTo>
                      <a:pt x="2452" y="2633"/>
                    </a:lnTo>
                    <a:lnTo>
                      <a:pt x="2469" y="2624"/>
                    </a:lnTo>
                    <a:lnTo>
                      <a:pt x="2484" y="2614"/>
                    </a:lnTo>
                    <a:lnTo>
                      <a:pt x="2500" y="2603"/>
                    </a:lnTo>
                    <a:lnTo>
                      <a:pt x="2516" y="2591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58" name="Freeform 7">
                <a:extLst>
                  <a:ext uri="{FF2B5EF4-FFF2-40B4-BE49-F238E27FC236}">
                    <a16:creationId xmlns:a16="http://schemas.microsoft.com/office/drawing/2014/main" id="{FFE91A97-FA10-30E0-1970-93BB8F5CEB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89" y="1084"/>
                <a:ext cx="1429" cy="2043"/>
              </a:xfrm>
              <a:custGeom>
                <a:avLst/>
                <a:gdLst>
                  <a:gd name="T0" fmla="*/ 2811 w 2858"/>
                  <a:gd name="T1" fmla="*/ 859 h 4086"/>
                  <a:gd name="T2" fmla="*/ 2795 w 2858"/>
                  <a:gd name="T3" fmla="*/ 1451 h 4086"/>
                  <a:gd name="T4" fmla="*/ 2766 w 2858"/>
                  <a:gd name="T5" fmla="*/ 1895 h 4086"/>
                  <a:gd name="T6" fmla="*/ 2728 w 2858"/>
                  <a:gd name="T7" fmla="*/ 2143 h 4086"/>
                  <a:gd name="T8" fmla="*/ 2677 w 2858"/>
                  <a:gd name="T9" fmla="*/ 2387 h 4086"/>
                  <a:gd name="T10" fmla="*/ 2505 w 2858"/>
                  <a:gd name="T11" fmla="*/ 2986 h 4086"/>
                  <a:gd name="T12" fmla="*/ 2295 w 2858"/>
                  <a:gd name="T13" fmla="*/ 3572 h 4086"/>
                  <a:gd name="T14" fmla="*/ 2047 w 2858"/>
                  <a:gd name="T15" fmla="*/ 4071 h 4086"/>
                  <a:gd name="T16" fmla="*/ 1867 w 2858"/>
                  <a:gd name="T17" fmla="*/ 4010 h 4086"/>
                  <a:gd name="T18" fmla="*/ 1662 w 2858"/>
                  <a:gd name="T19" fmla="*/ 3974 h 4086"/>
                  <a:gd name="T20" fmla="*/ 1445 w 2858"/>
                  <a:gd name="T21" fmla="*/ 3960 h 4086"/>
                  <a:gd name="T22" fmla="*/ 1469 w 2858"/>
                  <a:gd name="T23" fmla="*/ 3796 h 4086"/>
                  <a:gd name="T24" fmla="*/ 1483 w 2858"/>
                  <a:gd name="T25" fmla="*/ 3519 h 4086"/>
                  <a:gd name="T26" fmla="*/ 1451 w 2858"/>
                  <a:gd name="T27" fmla="*/ 3293 h 4086"/>
                  <a:gd name="T28" fmla="*/ 1292 w 2858"/>
                  <a:gd name="T29" fmla="*/ 3483 h 4086"/>
                  <a:gd name="T30" fmla="*/ 1152 w 2858"/>
                  <a:gd name="T31" fmla="*/ 3613 h 4086"/>
                  <a:gd name="T32" fmla="*/ 1061 w 2858"/>
                  <a:gd name="T33" fmla="*/ 3672 h 4086"/>
                  <a:gd name="T34" fmla="*/ 968 w 2858"/>
                  <a:gd name="T35" fmla="*/ 3709 h 4086"/>
                  <a:gd name="T36" fmla="*/ 874 w 2858"/>
                  <a:gd name="T37" fmla="*/ 3718 h 4086"/>
                  <a:gd name="T38" fmla="*/ 778 w 2858"/>
                  <a:gd name="T39" fmla="*/ 3700 h 4086"/>
                  <a:gd name="T40" fmla="*/ 677 w 2858"/>
                  <a:gd name="T41" fmla="*/ 3653 h 4086"/>
                  <a:gd name="T42" fmla="*/ 579 w 2858"/>
                  <a:gd name="T43" fmla="*/ 3583 h 4086"/>
                  <a:gd name="T44" fmla="*/ 425 w 2858"/>
                  <a:gd name="T45" fmla="*/ 3442 h 4086"/>
                  <a:gd name="T46" fmla="*/ 300 w 2858"/>
                  <a:gd name="T47" fmla="*/ 3283 h 4086"/>
                  <a:gd name="T48" fmla="*/ 207 w 2858"/>
                  <a:gd name="T49" fmla="*/ 3095 h 4086"/>
                  <a:gd name="T50" fmla="*/ 150 w 2858"/>
                  <a:gd name="T51" fmla="*/ 2894 h 4086"/>
                  <a:gd name="T52" fmla="*/ 86 w 2858"/>
                  <a:gd name="T53" fmla="*/ 2698 h 4086"/>
                  <a:gd name="T54" fmla="*/ 3 w 2858"/>
                  <a:gd name="T55" fmla="*/ 2536 h 4086"/>
                  <a:gd name="T56" fmla="*/ 3 w 2858"/>
                  <a:gd name="T57" fmla="*/ 2498 h 4086"/>
                  <a:gd name="T58" fmla="*/ 26 w 2858"/>
                  <a:gd name="T59" fmla="*/ 2513 h 4086"/>
                  <a:gd name="T60" fmla="*/ 156 w 2858"/>
                  <a:gd name="T61" fmla="*/ 2562 h 4086"/>
                  <a:gd name="T62" fmla="*/ 286 w 2858"/>
                  <a:gd name="T63" fmla="*/ 2554 h 4086"/>
                  <a:gd name="T64" fmla="*/ 402 w 2858"/>
                  <a:gd name="T65" fmla="*/ 2494 h 4086"/>
                  <a:gd name="T66" fmla="*/ 499 w 2858"/>
                  <a:gd name="T67" fmla="*/ 2398 h 4086"/>
                  <a:gd name="T68" fmla="*/ 573 w 2858"/>
                  <a:gd name="T69" fmla="*/ 2278 h 4086"/>
                  <a:gd name="T70" fmla="*/ 624 w 2858"/>
                  <a:gd name="T71" fmla="*/ 2148 h 4086"/>
                  <a:gd name="T72" fmla="*/ 671 w 2858"/>
                  <a:gd name="T73" fmla="*/ 2059 h 4086"/>
                  <a:gd name="T74" fmla="*/ 690 w 2858"/>
                  <a:gd name="T75" fmla="*/ 2079 h 4086"/>
                  <a:gd name="T76" fmla="*/ 779 w 2858"/>
                  <a:gd name="T77" fmla="*/ 2285 h 4086"/>
                  <a:gd name="T78" fmla="*/ 812 w 2858"/>
                  <a:gd name="T79" fmla="*/ 2394 h 4086"/>
                  <a:gd name="T80" fmla="*/ 842 w 2858"/>
                  <a:gd name="T81" fmla="*/ 2444 h 4086"/>
                  <a:gd name="T82" fmla="*/ 909 w 2858"/>
                  <a:gd name="T83" fmla="*/ 2362 h 4086"/>
                  <a:gd name="T84" fmla="*/ 972 w 2858"/>
                  <a:gd name="T85" fmla="*/ 2258 h 4086"/>
                  <a:gd name="T86" fmla="*/ 1045 w 2858"/>
                  <a:gd name="T87" fmla="*/ 2059 h 4086"/>
                  <a:gd name="T88" fmla="*/ 1085 w 2858"/>
                  <a:gd name="T89" fmla="*/ 1824 h 4086"/>
                  <a:gd name="T90" fmla="*/ 1120 w 2858"/>
                  <a:gd name="T91" fmla="*/ 1440 h 4086"/>
                  <a:gd name="T92" fmla="*/ 1165 w 2858"/>
                  <a:gd name="T93" fmla="*/ 1206 h 4086"/>
                  <a:gd name="T94" fmla="*/ 1247 w 2858"/>
                  <a:gd name="T95" fmla="*/ 1007 h 4086"/>
                  <a:gd name="T96" fmla="*/ 1316 w 2858"/>
                  <a:gd name="T97" fmla="*/ 902 h 4086"/>
                  <a:gd name="T98" fmla="*/ 1439 w 2858"/>
                  <a:gd name="T99" fmla="*/ 772 h 4086"/>
                  <a:gd name="T100" fmla="*/ 1624 w 2858"/>
                  <a:gd name="T101" fmla="*/ 634 h 4086"/>
                  <a:gd name="T102" fmla="*/ 1905 w 2858"/>
                  <a:gd name="T103" fmla="*/ 479 h 4086"/>
                  <a:gd name="T104" fmla="*/ 2181 w 2858"/>
                  <a:gd name="T105" fmla="*/ 348 h 4086"/>
                  <a:gd name="T106" fmla="*/ 2413 w 2858"/>
                  <a:gd name="T107" fmla="*/ 216 h 4086"/>
                  <a:gd name="T108" fmla="*/ 2513 w 2858"/>
                  <a:gd name="T109" fmla="*/ 135 h 4086"/>
                  <a:gd name="T110" fmla="*/ 2592 w 2858"/>
                  <a:gd name="T111" fmla="*/ 40 h 4086"/>
                  <a:gd name="T112" fmla="*/ 2647 w 2858"/>
                  <a:gd name="T113" fmla="*/ 1 h 4086"/>
                  <a:gd name="T114" fmla="*/ 2678 w 2858"/>
                  <a:gd name="T115" fmla="*/ 15 h 4086"/>
                  <a:gd name="T116" fmla="*/ 2708 w 2858"/>
                  <a:gd name="T117" fmla="*/ 84 h 4086"/>
                  <a:gd name="T118" fmla="*/ 2762 w 2858"/>
                  <a:gd name="T119" fmla="*/ 195 h 4086"/>
                  <a:gd name="T120" fmla="*/ 2822 w 2858"/>
                  <a:gd name="T121" fmla="*/ 400 h 4086"/>
                  <a:gd name="T122" fmla="*/ 2834 w 2858"/>
                  <a:gd name="T123" fmla="*/ 562 h 40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858" h="4086">
                    <a:moveTo>
                      <a:pt x="2834" y="562"/>
                    </a:moveTo>
                    <a:lnTo>
                      <a:pt x="2834" y="562"/>
                    </a:lnTo>
                    <a:lnTo>
                      <a:pt x="2824" y="661"/>
                    </a:lnTo>
                    <a:lnTo>
                      <a:pt x="2816" y="760"/>
                    </a:lnTo>
                    <a:lnTo>
                      <a:pt x="2811" y="859"/>
                    </a:lnTo>
                    <a:lnTo>
                      <a:pt x="2807" y="958"/>
                    </a:lnTo>
                    <a:lnTo>
                      <a:pt x="2804" y="1057"/>
                    </a:lnTo>
                    <a:lnTo>
                      <a:pt x="2802" y="1156"/>
                    </a:lnTo>
                    <a:lnTo>
                      <a:pt x="2798" y="1352"/>
                    </a:lnTo>
                    <a:lnTo>
                      <a:pt x="2795" y="1451"/>
                    </a:lnTo>
                    <a:lnTo>
                      <a:pt x="2792" y="1549"/>
                    </a:lnTo>
                    <a:lnTo>
                      <a:pt x="2787" y="1648"/>
                    </a:lnTo>
                    <a:lnTo>
                      <a:pt x="2781" y="1747"/>
                    </a:lnTo>
                    <a:lnTo>
                      <a:pt x="2772" y="1846"/>
                    </a:lnTo>
                    <a:lnTo>
                      <a:pt x="2766" y="1895"/>
                    </a:lnTo>
                    <a:lnTo>
                      <a:pt x="2761" y="1945"/>
                    </a:lnTo>
                    <a:lnTo>
                      <a:pt x="2754" y="1994"/>
                    </a:lnTo>
                    <a:lnTo>
                      <a:pt x="2747" y="2044"/>
                    </a:lnTo>
                    <a:lnTo>
                      <a:pt x="2737" y="2093"/>
                    </a:lnTo>
                    <a:lnTo>
                      <a:pt x="2728" y="2143"/>
                    </a:lnTo>
                    <a:lnTo>
                      <a:pt x="2728" y="2143"/>
                    </a:lnTo>
                    <a:lnTo>
                      <a:pt x="2716" y="2205"/>
                    </a:lnTo>
                    <a:lnTo>
                      <a:pt x="2704" y="2265"/>
                    </a:lnTo>
                    <a:lnTo>
                      <a:pt x="2691" y="2327"/>
                    </a:lnTo>
                    <a:lnTo>
                      <a:pt x="2677" y="2387"/>
                    </a:lnTo>
                    <a:lnTo>
                      <a:pt x="2647" y="2508"/>
                    </a:lnTo>
                    <a:lnTo>
                      <a:pt x="2614" y="2628"/>
                    </a:lnTo>
                    <a:lnTo>
                      <a:pt x="2580" y="2748"/>
                    </a:lnTo>
                    <a:lnTo>
                      <a:pt x="2543" y="2867"/>
                    </a:lnTo>
                    <a:lnTo>
                      <a:pt x="2505" y="2986"/>
                    </a:lnTo>
                    <a:lnTo>
                      <a:pt x="2465" y="3103"/>
                    </a:lnTo>
                    <a:lnTo>
                      <a:pt x="2424" y="3221"/>
                    </a:lnTo>
                    <a:lnTo>
                      <a:pt x="2382" y="3337"/>
                    </a:lnTo>
                    <a:lnTo>
                      <a:pt x="2338" y="3455"/>
                    </a:lnTo>
                    <a:lnTo>
                      <a:pt x="2295" y="3572"/>
                    </a:lnTo>
                    <a:lnTo>
                      <a:pt x="2205" y="3806"/>
                    </a:lnTo>
                    <a:lnTo>
                      <a:pt x="2117" y="4040"/>
                    </a:lnTo>
                    <a:lnTo>
                      <a:pt x="2080" y="4086"/>
                    </a:lnTo>
                    <a:lnTo>
                      <a:pt x="2080" y="4086"/>
                    </a:lnTo>
                    <a:lnTo>
                      <a:pt x="2047" y="4071"/>
                    </a:lnTo>
                    <a:lnTo>
                      <a:pt x="2013" y="4057"/>
                    </a:lnTo>
                    <a:lnTo>
                      <a:pt x="1978" y="4044"/>
                    </a:lnTo>
                    <a:lnTo>
                      <a:pt x="1942" y="4031"/>
                    </a:lnTo>
                    <a:lnTo>
                      <a:pt x="1905" y="4021"/>
                    </a:lnTo>
                    <a:lnTo>
                      <a:pt x="1867" y="4010"/>
                    </a:lnTo>
                    <a:lnTo>
                      <a:pt x="1827" y="4001"/>
                    </a:lnTo>
                    <a:lnTo>
                      <a:pt x="1788" y="3993"/>
                    </a:lnTo>
                    <a:lnTo>
                      <a:pt x="1747" y="3986"/>
                    </a:lnTo>
                    <a:lnTo>
                      <a:pt x="1705" y="3979"/>
                    </a:lnTo>
                    <a:lnTo>
                      <a:pt x="1662" y="3974"/>
                    </a:lnTo>
                    <a:lnTo>
                      <a:pt x="1620" y="3969"/>
                    </a:lnTo>
                    <a:lnTo>
                      <a:pt x="1576" y="3966"/>
                    </a:lnTo>
                    <a:lnTo>
                      <a:pt x="1533" y="3962"/>
                    </a:lnTo>
                    <a:lnTo>
                      <a:pt x="1489" y="3961"/>
                    </a:lnTo>
                    <a:lnTo>
                      <a:pt x="1445" y="3960"/>
                    </a:lnTo>
                    <a:lnTo>
                      <a:pt x="1452" y="3912"/>
                    </a:lnTo>
                    <a:lnTo>
                      <a:pt x="1452" y="3912"/>
                    </a:lnTo>
                    <a:lnTo>
                      <a:pt x="1459" y="3874"/>
                    </a:lnTo>
                    <a:lnTo>
                      <a:pt x="1465" y="3835"/>
                    </a:lnTo>
                    <a:lnTo>
                      <a:pt x="1469" y="3796"/>
                    </a:lnTo>
                    <a:lnTo>
                      <a:pt x="1473" y="3756"/>
                    </a:lnTo>
                    <a:lnTo>
                      <a:pt x="1476" y="3717"/>
                    </a:lnTo>
                    <a:lnTo>
                      <a:pt x="1479" y="3677"/>
                    </a:lnTo>
                    <a:lnTo>
                      <a:pt x="1482" y="3598"/>
                    </a:lnTo>
                    <a:lnTo>
                      <a:pt x="1483" y="3519"/>
                    </a:lnTo>
                    <a:lnTo>
                      <a:pt x="1483" y="3440"/>
                    </a:lnTo>
                    <a:lnTo>
                      <a:pt x="1482" y="3285"/>
                    </a:lnTo>
                    <a:lnTo>
                      <a:pt x="1482" y="3251"/>
                    </a:lnTo>
                    <a:lnTo>
                      <a:pt x="1482" y="3251"/>
                    </a:lnTo>
                    <a:lnTo>
                      <a:pt x="1451" y="3293"/>
                    </a:lnTo>
                    <a:lnTo>
                      <a:pt x="1421" y="3334"/>
                    </a:lnTo>
                    <a:lnTo>
                      <a:pt x="1388" y="3372"/>
                    </a:lnTo>
                    <a:lnTo>
                      <a:pt x="1357" y="3411"/>
                    </a:lnTo>
                    <a:lnTo>
                      <a:pt x="1324" y="3448"/>
                    </a:lnTo>
                    <a:lnTo>
                      <a:pt x="1292" y="3483"/>
                    </a:lnTo>
                    <a:lnTo>
                      <a:pt x="1259" y="3516"/>
                    </a:lnTo>
                    <a:lnTo>
                      <a:pt x="1226" y="3549"/>
                    </a:lnTo>
                    <a:lnTo>
                      <a:pt x="1226" y="3549"/>
                    </a:lnTo>
                    <a:lnTo>
                      <a:pt x="1189" y="3583"/>
                    </a:lnTo>
                    <a:lnTo>
                      <a:pt x="1152" y="3613"/>
                    </a:lnTo>
                    <a:lnTo>
                      <a:pt x="1135" y="3627"/>
                    </a:lnTo>
                    <a:lnTo>
                      <a:pt x="1116" y="3640"/>
                    </a:lnTo>
                    <a:lnTo>
                      <a:pt x="1097" y="3652"/>
                    </a:lnTo>
                    <a:lnTo>
                      <a:pt x="1079" y="3663"/>
                    </a:lnTo>
                    <a:lnTo>
                      <a:pt x="1061" y="3672"/>
                    </a:lnTo>
                    <a:lnTo>
                      <a:pt x="1043" y="3682"/>
                    </a:lnTo>
                    <a:lnTo>
                      <a:pt x="1024" y="3690"/>
                    </a:lnTo>
                    <a:lnTo>
                      <a:pt x="1006" y="3697"/>
                    </a:lnTo>
                    <a:lnTo>
                      <a:pt x="987" y="3704"/>
                    </a:lnTo>
                    <a:lnTo>
                      <a:pt x="968" y="3709"/>
                    </a:lnTo>
                    <a:lnTo>
                      <a:pt x="950" y="3712"/>
                    </a:lnTo>
                    <a:lnTo>
                      <a:pt x="931" y="3716"/>
                    </a:lnTo>
                    <a:lnTo>
                      <a:pt x="913" y="3718"/>
                    </a:lnTo>
                    <a:lnTo>
                      <a:pt x="894" y="3718"/>
                    </a:lnTo>
                    <a:lnTo>
                      <a:pt x="874" y="3718"/>
                    </a:lnTo>
                    <a:lnTo>
                      <a:pt x="856" y="3717"/>
                    </a:lnTo>
                    <a:lnTo>
                      <a:pt x="836" y="3714"/>
                    </a:lnTo>
                    <a:lnTo>
                      <a:pt x="817" y="3711"/>
                    </a:lnTo>
                    <a:lnTo>
                      <a:pt x="798" y="3706"/>
                    </a:lnTo>
                    <a:lnTo>
                      <a:pt x="778" y="3700"/>
                    </a:lnTo>
                    <a:lnTo>
                      <a:pt x="758" y="3693"/>
                    </a:lnTo>
                    <a:lnTo>
                      <a:pt x="738" y="3685"/>
                    </a:lnTo>
                    <a:lnTo>
                      <a:pt x="717" y="3676"/>
                    </a:lnTo>
                    <a:lnTo>
                      <a:pt x="698" y="3664"/>
                    </a:lnTo>
                    <a:lnTo>
                      <a:pt x="677" y="3653"/>
                    </a:lnTo>
                    <a:lnTo>
                      <a:pt x="657" y="3640"/>
                    </a:lnTo>
                    <a:lnTo>
                      <a:pt x="636" y="3625"/>
                    </a:lnTo>
                    <a:lnTo>
                      <a:pt x="614" y="3610"/>
                    </a:lnTo>
                    <a:lnTo>
                      <a:pt x="614" y="3610"/>
                    </a:lnTo>
                    <a:lnTo>
                      <a:pt x="579" y="3583"/>
                    </a:lnTo>
                    <a:lnTo>
                      <a:pt x="547" y="3555"/>
                    </a:lnTo>
                    <a:lnTo>
                      <a:pt x="514" y="3528"/>
                    </a:lnTo>
                    <a:lnTo>
                      <a:pt x="483" y="3499"/>
                    </a:lnTo>
                    <a:lnTo>
                      <a:pt x="452" y="3471"/>
                    </a:lnTo>
                    <a:lnTo>
                      <a:pt x="425" y="3442"/>
                    </a:lnTo>
                    <a:lnTo>
                      <a:pt x="397" y="3412"/>
                    </a:lnTo>
                    <a:lnTo>
                      <a:pt x="371" y="3381"/>
                    </a:lnTo>
                    <a:lnTo>
                      <a:pt x="346" y="3349"/>
                    </a:lnTo>
                    <a:lnTo>
                      <a:pt x="322" y="3316"/>
                    </a:lnTo>
                    <a:lnTo>
                      <a:pt x="300" y="3283"/>
                    </a:lnTo>
                    <a:lnTo>
                      <a:pt x="279" y="3248"/>
                    </a:lnTo>
                    <a:lnTo>
                      <a:pt x="260" y="3212"/>
                    </a:lnTo>
                    <a:lnTo>
                      <a:pt x="240" y="3174"/>
                    </a:lnTo>
                    <a:lnTo>
                      <a:pt x="222" y="3136"/>
                    </a:lnTo>
                    <a:lnTo>
                      <a:pt x="207" y="3095"/>
                    </a:lnTo>
                    <a:lnTo>
                      <a:pt x="207" y="3095"/>
                    </a:lnTo>
                    <a:lnTo>
                      <a:pt x="196" y="3062"/>
                    </a:lnTo>
                    <a:lnTo>
                      <a:pt x="186" y="3029"/>
                    </a:lnTo>
                    <a:lnTo>
                      <a:pt x="168" y="2962"/>
                    </a:lnTo>
                    <a:lnTo>
                      <a:pt x="150" y="2894"/>
                    </a:lnTo>
                    <a:lnTo>
                      <a:pt x="132" y="2827"/>
                    </a:lnTo>
                    <a:lnTo>
                      <a:pt x="122" y="2794"/>
                    </a:lnTo>
                    <a:lnTo>
                      <a:pt x="112" y="2761"/>
                    </a:lnTo>
                    <a:lnTo>
                      <a:pt x="100" y="2730"/>
                    </a:lnTo>
                    <a:lnTo>
                      <a:pt x="86" y="2698"/>
                    </a:lnTo>
                    <a:lnTo>
                      <a:pt x="72" y="2667"/>
                    </a:lnTo>
                    <a:lnTo>
                      <a:pt x="56" y="2638"/>
                    </a:lnTo>
                    <a:lnTo>
                      <a:pt x="38" y="2608"/>
                    </a:lnTo>
                    <a:lnTo>
                      <a:pt x="18" y="2582"/>
                    </a:lnTo>
                    <a:lnTo>
                      <a:pt x="3" y="2536"/>
                    </a:lnTo>
                    <a:lnTo>
                      <a:pt x="3" y="2536"/>
                    </a:lnTo>
                    <a:lnTo>
                      <a:pt x="0" y="2527"/>
                    </a:lnTo>
                    <a:lnTo>
                      <a:pt x="0" y="2517"/>
                    </a:lnTo>
                    <a:lnTo>
                      <a:pt x="0" y="2507"/>
                    </a:lnTo>
                    <a:lnTo>
                      <a:pt x="3" y="2498"/>
                    </a:lnTo>
                    <a:lnTo>
                      <a:pt x="3" y="2498"/>
                    </a:lnTo>
                    <a:lnTo>
                      <a:pt x="10" y="2501"/>
                    </a:lnTo>
                    <a:lnTo>
                      <a:pt x="15" y="2504"/>
                    </a:lnTo>
                    <a:lnTo>
                      <a:pt x="20" y="2508"/>
                    </a:lnTo>
                    <a:lnTo>
                      <a:pt x="26" y="2513"/>
                    </a:lnTo>
                    <a:lnTo>
                      <a:pt x="71" y="2536"/>
                    </a:lnTo>
                    <a:lnTo>
                      <a:pt x="71" y="2536"/>
                    </a:lnTo>
                    <a:lnTo>
                      <a:pt x="99" y="2547"/>
                    </a:lnTo>
                    <a:lnTo>
                      <a:pt x="128" y="2556"/>
                    </a:lnTo>
                    <a:lnTo>
                      <a:pt x="156" y="2562"/>
                    </a:lnTo>
                    <a:lnTo>
                      <a:pt x="183" y="2564"/>
                    </a:lnTo>
                    <a:lnTo>
                      <a:pt x="210" y="2565"/>
                    </a:lnTo>
                    <a:lnTo>
                      <a:pt x="236" y="2564"/>
                    </a:lnTo>
                    <a:lnTo>
                      <a:pt x="262" y="2560"/>
                    </a:lnTo>
                    <a:lnTo>
                      <a:pt x="286" y="2554"/>
                    </a:lnTo>
                    <a:lnTo>
                      <a:pt x="311" y="2546"/>
                    </a:lnTo>
                    <a:lnTo>
                      <a:pt x="335" y="2535"/>
                    </a:lnTo>
                    <a:lnTo>
                      <a:pt x="358" y="2524"/>
                    </a:lnTo>
                    <a:lnTo>
                      <a:pt x="380" y="2510"/>
                    </a:lnTo>
                    <a:lnTo>
                      <a:pt x="402" y="2494"/>
                    </a:lnTo>
                    <a:lnTo>
                      <a:pt x="423" y="2478"/>
                    </a:lnTo>
                    <a:lnTo>
                      <a:pt x="443" y="2459"/>
                    </a:lnTo>
                    <a:lnTo>
                      <a:pt x="463" y="2441"/>
                    </a:lnTo>
                    <a:lnTo>
                      <a:pt x="481" y="2420"/>
                    </a:lnTo>
                    <a:lnTo>
                      <a:pt x="499" y="2398"/>
                    </a:lnTo>
                    <a:lnTo>
                      <a:pt x="515" y="2376"/>
                    </a:lnTo>
                    <a:lnTo>
                      <a:pt x="531" y="2352"/>
                    </a:lnTo>
                    <a:lnTo>
                      <a:pt x="547" y="2328"/>
                    </a:lnTo>
                    <a:lnTo>
                      <a:pt x="561" y="2303"/>
                    </a:lnTo>
                    <a:lnTo>
                      <a:pt x="573" y="2278"/>
                    </a:lnTo>
                    <a:lnTo>
                      <a:pt x="586" y="2252"/>
                    </a:lnTo>
                    <a:lnTo>
                      <a:pt x="597" y="2226"/>
                    </a:lnTo>
                    <a:lnTo>
                      <a:pt x="607" y="2200"/>
                    </a:lnTo>
                    <a:lnTo>
                      <a:pt x="616" y="2173"/>
                    </a:lnTo>
                    <a:lnTo>
                      <a:pt x="624" y="2148"/>
                    </a:lnTo>
                    <a:lnTo>
                      <a:pt x="630" y="2121"/>
                    </a:lnTo>
                    <a:lnTo>
                      <a:pt x="636" y="2095"/>
                    </a:lnTo>
                    <a:lnTo>
                      <a:pt x="641" y="2070"/>
                    </a:lnTo>
                    <a:lnTo>
                      <a:pt x="644" y="2044"/>
                    </a:lnTo>
                    <a:lnTo>
                      <a:pt x="671" y="2059"/>
                    </a:lnTo>
                    <a:lnTo>
                      <a:pt x="671" y="2059"/>
                    </a:lnTo>
                    <a:lnTo>
                      <a:pt x="677" y="2063"/>
                    </a:lnTo>
                    <a:lnTo>
                      <a:pt x="681" y="2067"/>
                    </a:lnTo>
                    <a:lnTo>
                      <a:pt x="686" y="2073"/>
                    </a:lnTo>
                    <a:lnTo>
                      <a:pt x="690" y="2079"/>
                    </a:lnTo>
                    <a:lnTo>
                      <a:pt x="705" y="2097"/>
                    </a:lnTo>
                    <a:lnTo>
                      <a:pt x="705" y="2097"/>
                    </a:lnTo>
                    <a:lnTo>
                      <a:pt x="729" y="2159"/>
                    </a:lnTo>
                    <a:lnTo>
                      <a:pt x="755" y="2222"/>
                    </a:lnTo>
                    <a:lnTo>
                      <a:pt x="779" y="2285"/>
                    </a:lnTo>
                    <a:lnTo>
                      <a:pt x="803" y="2347"/>
                    </a:lnTo>
                    <a:lnTo>
                      <a:pt x="803" y="2380"/>
                    </a:lnTo>
                    <a:lnTo>
                      <a:pt x="803" y="2380"/>
                    </a:lnTo>
                    <a:lnTo>
                      <a:pt x="808" y="2387"/>
                    </a:lnTo>
                    <a:lnTo>
                      <a:pt x="812" y="2394"/>
                    </a:lnTo>
                    <a:lnTo>
                      <a:pt x="814" y="2401"/>
                    </a:lnTo>
                    <a:lnTo>
                      <a:pt x="814" y="2407"/>
                    </a:lnTo>
                    <a:lnTo>
                      <a:pt x="819" y="2468"/>
                    </a:lnTo>
                    <a:lnTo>
                      <a:pt x="819" y="2468"/>
                    </a:lnTo>
                    <a:lnTo>
                      <a:pt x="842" y="2444"/>
                    </a:lnTo>
                    <a:lnTo>
                      <a:pt x="866" y="2418"/>
                    </a:lnTo>
                    <a:lnTo>
                      <a:pt x="889" y="2390"/>
                    </a:lnTo>
                    <a:lnTo>
                      <a:pt x="900" y="2376"/>
                    </a:lnTo>
                    <a:lnTo>
                      <a:pt x="909" y="2362"/>
                    </a:lnTo>
                    <a:lnTo>
                      <a:pt x="909" y="2362"/>
                    </a:lnTo>
                    <a:lnTo>
                      <a:pt x="923" y="2342"/>
                    </a:lnTo>
                    <a:lnTo>
                      <a:pt x="936" y="2321"/>
                    </a:lnTo>
                    <a:lnTo>
                      <a:pt x="949" y="2300"/>
                    </a:lnTo>
                    <a:lnTo>
                      <a:pt x="960" y="2279"/>
                    </a:lnTo>
                    <a:lnTo>
                      <a:pt x="972" y="2258"/>
                    </a:lnTo>
                    <a:lnTo>
                      <a:pt x="982" y="2236"/>
                    </a:lnTo>
                    <a:lnTo>
                      <a:pt x="1001" y="2193"/>
                    </a:lnTo>
                    <a:lnTo>
                      <a:pt x="1018" y="2149"/>
                    </a:lnTo>
                    <a:lnTo>
                      <a:pt x="1032" y="2104"/>
                    </a:lnTo>
                    <a:lnTo>
                      <a:pt x="1045" y="2059"/>
                    </a:lnTo>
                    <a:lnTo>
                      <a:pt x="1056" y="2012"/>
                    </a:lnTo>
                    <a:lnTo>
                      <a:pt x="1065" y="1966"/>
                    </a:lnTo>
                    <a:lnTo>
                      <a:pt x="1072" y="1919"/>
                    </a:lnTo>
                    <a:lnTo>
                      <a:pt x="1079" y="1872"/>
                    </a:lnTo>
                    <a:lnTo>
                      <a:pt x="1085" y="1824"/>
                    </a:lnTo>
                    <a:lnTo>
                      <a:pt x="1094" y="1728"/>
                    </a:lnTo>
                    <a:lnTo>
                      <a:pt x="1101" y="1632"/>
                    </a:lnTo>
                    <a:lnTo>
                      <a:pt x="1109" y="1536"/>
                    </a:lnTo>
                    <a:lnTo>
                      <a:pt x="1115" y="1487"/>
                    </a:lnTo>
                    <a:lnTo>
                      <a:pt x="1120" y="1440"/>
                    </a:lnTo>
                    <a:lnTo>
                      <a:pt x="1127" y="1392"/>
                    </a:lnTo>
                    <a:lnTo>
                      <a:pt x="1133" y="1345"/>
                    </a:lnTo>
                    <a:lnTo>
                      <a:pt x="1143" y="1298"/>
                    </a:lnTo>
                    <a:lnTo>
                      <a:pt x="1153" y="1251"/>
                    </a:lnTo>
                    <a:lnTo>
                      <a:pt x="1165" y="1206"/>
                    </a:lnTo>
                    <a:lnTo>
                      <a:pt x="1179" y="1160"/>
                    </a:lnTo>
                    <a:lnTo>
                      <a:pt x="1195" y="1115"/>
                    </a:lnTo>
                    <a:lnTo>
                      <a:pt x="1214" y="1071"/>
                    </a:lnTo>
                    <a:lnTo>
                      <a:pt x="1236" y="1028"/>
                    </a:lnTo>
                    <a:lnTo>
                      <a:pt x="1247" y="1007"/>
                    </a:lnTo>
                    <a:lnTo>
                      <a:pt x="1259" y="985"/>
                    </a:lnTo>
                    <a:lnTo>
                      <a:pt x="1273" y="964"/>
                    </a:lnTo>
                    <a:lnTo>
                      <a:pt x="1287" y="944"/>
                    </a:lnTo>
                    <a:lnTo>
                      <a:pt x="1301" y="923"/>
                    </a:lnTo>
                    <a:lnTo>
                      <a:pt x="1316" y="902"/>
                    </a:lnTo>
                    <a:lnTo>
                      <a:pt x="1316" y="902"/>
                    </a:lnTo>
                    <a:lnTo>
                      <a:pt x="1345" y="868"/>
                    </a:lnTo>
                    <a:lnTo>
                      <a:pt x="1374" y="834"/>
                    </a:lnTo>
                    <a:lnTo>
                      <a:pt x="1405" y="802"/>
                    </a:lnTo>
                    <a:lnTo>
                      <a:pt x="1439" y="772"/>
                    </a:lnTo>
                    <a:lnTo>
                      <a:pt x="1474" y="741"/>
                    </a:lnTo>
                    <a:lnTo>
                      <a:pt x="1510" y="713"/>
                    </a:lnTo>
                    <a:lnTo>
                      <a:pt x="1547" y="685"/>
                    </a:lnTo>
                    <a:lnTo>
                      <a:pt x="1586" y="660"/>
                    </a:lnTo>
                    <a:lnTo>
                      <a:pt x="1624" y="634"/>
                    </a:lnTo>
                    <a:lnTo>
                      <a:pt x="1663" y="610"/>
                    </a:lnTo>
                    <a:lnTo>
                      <a:pt x="1704" y="586"/>
                    </a:lnTo>
                    <a:lnTo>
                      <a:pt x="1745" y="563"/>
                    </a:lnTo>
                    <a:lnTo>
                      <a:pt x="1825" y="520"/>
                    </a:lnTo>
                    <a:lnTo>
                      <a:pt x="1905" y="479"/>
                    </a:lnTo>
                    <a:lnTo>
                      <a:pt x="1905" y="479"/>
                    </a:lnTo>
                    <a:lnTo>
                      <a:pt x="1947" y="457"/>
                    </a:lnTo>
                    <a:lnTo>
                      <a:pt x="1992" y="436"/>
                    </a:lnTo>
                    <a:lnTo>
                      <a:pt x="2085" y="393"/>
                    </a:lnTo>
                    <a:lnTo>
                      <a:pt x="2181" y="348"/>
                    </a:lnTo>
                    <a:lnTo>
                      <a:pt x="2229" y="325"/>
                    </a:lnTo>
                    <a:lnTo>
                      <a:pt x="2277" y="299"/>
                    </a:lnTo>
                    <a:lnTo>
                      <a:pt x="2324" y="273"/>
                    </a:lnTo>
                    <a:lnTo>
                      <a:pt x="2370" y="245"/>
                    </a:lnTo>
                    <a:lnTo>
                      <a:pt x="2413" y="216"/>
                    </a:lnTo>
                    <a:lnTo>
                      <a:pt x="2435" y="201"/>
                    </a:lnTo>
                    <a:lnTo>
                      <a:pt x="2455" y="186"/>
                    </a:lnTo>
                    <a:lnTo>
                      <a:pt x="2476" y="170"/>
                    </a:lnTo>
                    <a:lnTo>
                      <a:pt x="2494" y="152"/>
                    </a:lnTo>
                    <a:lnTo>
                      <a:pt x="2513" y="135"/>
                    </a:lnTo>
                    <a:lnTo>
                      <a:pt x="2530" y="117"/>
                    </a:lnTo>
                    <a:lnTo>
                      <a:pt x="2548" y="99"/>
                    </a:lnTo>
                    <a:lnTo>
                      <a:pt x="2563" y="80"/>
                    </a:lnTo>
                    <a:lnTo>
                      <a:pt x="2578" y="60"/>
                    </a:lnTo>
                    <a:lnTo>
                      <a:pt x="2592" y="40"/>
                    </a:lnTo>
                    <a:lnTo>
                      <a:pt x="2618" y="17"/>
                    </a:lnTo>
                    <a:lnTo>
                      <a:pt x="2618" y="17"/>
                    </a:lnTo>
                    <a:lnTo>
                      <a:pt x="2628" y="9"/>
                    </a:lnTo>
                    <a:lnTo>
                      <a:pt x="2639" y="4"/>
                    </a:lnTo>
                    <a:lnTo>
                      <a:pt x="2647" y="1"/>
                    </a:lnTo>
                    <a:lnTo>
                      <a:pt x="2655" y="0"/>
                    </a:lnTo>
                    <a:lnTo>
                      <a:pt x="2662" y="1"/>
                    </a:lnTo>
                    <a:lnTo>
                      <a:pt x="2668" y="4"/>
                    </a:lnTo>
                    <a:lnTo>
                      <a:pt x="2673" y="9"/>
                    </a:lnTo>
                    <a:lnTo>
                      <a:pt x="2678" y="15"/>
                    </a:lnTo>
                    <a:lnTo>
                      <a:pt x="2683" y="22"/>
                    </a:lnTo>
                    <a:lnTo>
                      <a:pt x="2686" y="29"/>
                    </a:lnTo>
                    <a:lnTo>
                      <a:pt x="2694" y="46"/>
                    </a:lnTo>
                    <a:lnTo>
                      <a:pt x="2701" y="65"/>
                    </a:lnTo>
                    <a:lnTo>
                      <a:pt x="2708" y="84"/>
                    </a:lnTo>
                    <a:lnTo>
                      <a:pt x="2736" y="138"/>
                    </a:lnTo>
                    <a:lnTo>
                      <a:pt x="2736" y="138"/>
                    </a:lnTo>
                    <a:lnTo>
                      <a:pt x="2745" y="157"/>
                    </a:lnTo>
                    <a:lnTo>
                      <a:pt x="2754" y="176"/>
                    </a:lnTo>
                    <a:lnTo>
                      <a:pt x="2762" y="195"/>
                    </a:lnTo>
                    <a:lnTo>
                      <a:pt x="2769" y="216"/>
                    </a:lnTo>
                    <a:lnTo>
                      <a:pt x="2783" y="260"/>
                    </a:lnTo>
                    <a:lnTo>
                      <a:pt x="2795" y="307"/>
                    </a:lnTo>
                    <a:lnTo>
                      <a:pt x="2808" y="354"/>
                    </a:lnTo>
                    <a:lnTo>
                      <a:pt x="2822" y="400"/>
                    </a:lnTo>
                    <a:lnTo>
                      <a:pt x="2830" y="423"/>
                    </a:lnTo>
                    <a:lnTo>
                      <a:pt x="2838" y="444"/>
                    </a:lnTo>
                    <a:lnTo>
                      <a:pt x="2848" y="467"/>
                    </a:lnTo>
                    <a:lnTo>
                      <a:pt x="2858" y="486"/>
                    </a:lnTo>
                    <a:lnTo>
                      <a:pt x="2834" y="562"/>
                    </a:lnTo>
                    <a:close/>
                  </a:path>
                </a:pathLst>
              </a:custGeom>
              <a:solidFill>
                <a:srgbClr val="C1E4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59" name="Freeform 8">
                <a:extLst>
                  <a:ext uri="{FF2B5EF4-FFF2-40B4-BE49-F238E27FC236}">
                    <a16:creationId xmlns:a16="http://schemas.microsoft.com/office/drawing/2014/main" id="{6B2CE516-32F0-0198-1966-7921F9D674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89" y="1084"/>
                <a:ext cx="1429" cy="2043"/>
              </a:xfrm>
              <a:custGeom>
                <a:avLst/>
                <a:gdLst>
                  <a:gd name="T0" fmla="*/ 2811 w 2858"/>
                  <a:gd name="T1" fmla="*/ 859 h 4086"/>
                  <a:gd name="T2" fmla="*/ 2795 w 2858"/>
                  <a:gd name="T3" fmla="*/ 1451 h 4086"/>
                  <a:gd name="T4" fmla="*/ 2766 w 2858"/>
                  <a:gd name="T5" fmla="*/ 1895 h 4086"/>
                  <a:gd name="T6" fmla="*/ 2728 w 2858"/>
                  <a:gd name="T7" fmla="*/ 2143 h 4086"/>
                  <a:gd name="T8" fmla="*/ 2677 w 2858"/>
                  <a:gd name="T9" fmla="*/ 2387 h 4086"/>
                  <a:gd name="T10" fmla="*/ 2505 w 2858"/>
                  <a:gd name="T11" fmla="*/ 2986 h 4086"/>
                  <a:gd name="T12" fmla="*/ 2295 w 2858"/>
                  <a:gd name="T13" fmla="*/ 3572 h 4086"/>
                  <a:gd name="T14" fmla="*/ 2047 w 2858"/>
                  <a:gd name="T15" fmla="*/ 4071 h 4086"/>
                  <a:gd name="T16" fmla="*/ 1867 w 2858"/>
                  <a:gd name="T17" fmla="*/ 4010 h 4086"/>
                  <a:gd name="T18" fmla="*/ 1662 w 2858"/>
                  <a:gd name="T19" fmla="*/ 3974 h 4086"/>
                  <a:gd name="T20" fmla="*/ 1445 w 2858"/>
                  <a:gd name="T21" fmla="*/ 3960 h 4086"/>
                  <a:gd name="T22" fmla="*/ 1469 w 2858"/>
                  <a:gd name="T23" fmla="*/ 3796 h 4086"/>
                  <a:gd name="T24" fmla="*/ 1483 w 2858"/>
                  <a:gd name="T25" fmla="*/ 3519 h 4086"/>
                  <a:gd name="T26" fmla="*/ 1451 w 2858"/>
                  <a:gd name="T27" fmla="*/ 3293 h 4086"/>
                  <a:gd name="T28" fmla="*/ 1292 w 2858"/>
                  <a:gd name="T29" fmla="*/ 3483 h 4086"/>
                  <a:gd name="T30" fmla="*/ 1152 w 2858"/>
                  <a:gd name="T31" fmla="*/ 3613 h 4086"/>
                  <a:gd name="T32" fmla="*/ 1061 w 2858"/>
                  <a:gd name="T33" fmla="*/ 3672 h 4086"/>
                  <a:gd name="T34" fmla="*/ 968 w 2858"/>
                  <a:gd name="T35" fmla="*/ 3709 h 4086"/>
                  <a:gd name="T36" fmla="*/ 874 w 2858"/>
                  <a:gd name="T37" fmla="*/ 3718 h 4086"/>
                  <a:gd name="T38" fmla="*/ 778 w 2858"/>
                  <a:gd name="T39" fmla="*/ 3700 h 4086"/>
                  <a:gd name="T40" fmla="*/ 677 w 2858"/>
                  <a:gd name="T41" fmla="*/ 3653 h 4086"/>
                  <a:gd name="T42" fmla="*/ 579 w 2858"/>
                  <a:gd name="T43" fmla="*/ 3583 h 4086"/>
                  <a:gd name="T44" fmla="*/ 425 w 2858"/>
                  <a:gd name="T45" fmla="*/ 3442 h 4086"/>
                  <a:gd name="T46" fmla="*/ 300 w 2858"/>
                  <a:gd name="T47" fmla="*/ 3283 h 4086"/>
                  <a:gd name="T48" fmla="*/ 207 w 2858"/>
                  <a:gd name="T49" fmla="*/ 3095 h 4086"/>
                  <a:gd name="T50" fmla="*/ 150 w 2858"/>
                  <a:gd name="T51" fmla="*/ 2894 h 4086"/>
                  <a:gd name="T52" fmla="*/ 86 w 2858"/>
                  <a:gd name="T53" fmla="*/ 2698 h 4086"/>
                  <a:gd name="T54" fmla="*/ 3 w 2858"/>
                  <a:gd name="T55" fmla="*/ 2536 h 4086"/>
                  <a:gd name="T56" fmla="*/ 3 w 2858"/>
                  <a:gd name="T57" fmla="*/ 2498 h 4086"/>
                  <a:gd name="T58" fmla="*/ 26 w 2858"/>
                  <a:gd name="T59" fmla="*/ 2513 h 4086"/>
                  <a:gd name="T60" fmla="*/ 156 w 2858"/>
                  <a:gd name="T61" fmla="*/ 2562 h 4086"/>
                  <a:gd name="T62" fmla="*/ 286 w 2858"/>
                  <a:gd name="T63" fmla="*/ 2554 h 4086"/>
                  <a:gd name="T64" fmla="*/ 402 w 2858"/>
                  <a:gd name="T65" fmla="*/ 2494 h 4086"/>
                  <a:gd name="T66" fmla="*/ 499 w 2858"/>
                  <a:gd name="T67" fmla="*/ 2398 h 4086"/>
                  <a:gd name="T68" fmla="*/ 573 w 2858"/>
                  <a:gd name="T69" fmla="*/ 2278 h 4086"/>
                  <a:gd name="T70" fmla="*/ 624 w 2858"/>
                  <a:gd name="T71" fmla="*/ 2148 h 4086"/>
                  <a:gd name="T72" fmla="*/ 671 w 2858"/>
                  <a:gd name="T73" fmla="*/ 2059 h 4086"/>
                  <a:gd name="T74" fmla="*/ 690 w 2858"/>
                  <a:gd name="T75" fmla="*/ 2079 h 4086"/>
                  <a:gd name="T76" fmla="*/ 779 w 2858"/>
                  <a:gd name="T77" fmla="*/ 2285 h 4086"/>
                  <a:gd name="T78" fmla="*/ 812 w 2858"/>
                  <a:gd name="T79" fmla="*/ 2394 h 4086"/>
                  <a:gd name="T80" fmla="*/ 842 w 2858"/>
                  <a:gd name="T81" fmla="*/ 2444 h 4086"/>
                  <a:gd name="T82" fmla="*/ 909 w 2858"/>
                  <a:gd name="T83" fmla="*/ 2362 h 4086"/>
                  <a:gd name="T84" fmla="*/ 972 w 2858"/>
                  <a:gd name="T85" fmla="*/ 2258 h 4086"/>
                  <a:gd name="T86" fmla="*/ 1045 w 2858"/>
                  <a:gd name="T87" fmla="*/ 2059 h 4086"/>
                  <a:gd name="T88" fmla="*/ 1085 w 2858"/>
                  <a:gd name="T89" fmla="*/ 1824 h 4086"/>
                  <a:gd name="T90" fmla="*/ 1120 w 2858"/>
                  <a:gd name="T91" fmla="*/ 1440 h 4086"/>
                  <a:gd name="T92" fmla="*/ 1165 w 2858"/>
                  <a:gd name="T93" fmla="*/ 1206 h 4086"/>
                  <a:gd name="T94" fmla="*/ 1247 w 2858"/>
                  <a:gd name="T95" fmla="*/ 1007 h 4086"/>
                  <a:gd name="T96" fmla="*/ 1316 w 2858"/>
                  <a:gd name="T97" fmla="*/ 902 h 4086"/>
                  <a:gd name="T98" fmla="*/ 1439 w 2858"/>
                  <a:gd name="T99" fmla="*/ 772 h 4086"/>
                  <a:gd name="T100" fmla="*/ 1624 w 2858"/>
                  <a:gd name="T101" fmla="*/ 634 h 4086"/>
                  <a:gd name="T102" fmla="*/ 1905 w 2858"/>
                  <a:gd name="T103" fmla="*/ 479 h 4086"/>
                  <a:gd name="T104" fmla="*/ 2181 w 2858"/>
                  <a:gd name="T105" fmla="*/ 348 h 4086"/>
                  <a:gd name="T106" fmla="*/ 2413 w 2858"/>
                  <a:gd name="T107" fmla="*/ 216 h 4086"/>
                  <a:gd name="T108" fmla="*/ 2513 w 2858"/>
                  <a:gd name="T109" fmla="*/ 135 h 4086"/>
                  <a:gd name="T110" fmla="*/ 2592 w 2858"/>
                  <a:gd name="T111" fmla="*/ 40 h 4086"/>
                  <a:gd name="T112" fmla="*/ 2647 w 2858"/>
                  <a:gd name="T113" fmla="*/ 1 h 4086"/>
                  <a:gd name="T114" fmla="*/ 2678 w 2858"/>
                  <a:gd name="T115" fmla="*/ 15 h 4086"/>
                  <a:gd name="T116" fmla="*/ 2708 w 2858"/>
                  <a:gd name="T117" fmla="*/ 84 h 4086"/>
                  <a:gd name="T118" fmla="*/ 2762 w 2858"/>
                  <a:gd name="T119" fmla="*/ 195 h 4086"/>
                  <a:gd name="T120" fmla="*/ 2822 w 2858"/>
                  <a:gd name="T121" fmla="*/ 400 h 40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2858" h="4086">
                    <a:moveTo>
                      <a:pt x="2834" y="562"/>
                    </a:moveTo>
                    <a:lnTo>
                      <a:pt x="2834" y="562"/>
                    </a:lnTo>
                    <a:lnTo>
                      <a:pt x="2824" y="661"/>
                    </a:lnTo>
                    <a:lnTo>
                      <a:pt x="2816" y="760"/>
                    </a:lnTo>
                    <a:lnTo>
                      <a:pt x="2811" y="859"/>
                    </a:lnTo>
                    <a:lnTo>
                      <a:pt x="2807" y="958"/>
                    </a:lnTo>
                    <a:lnTo>
                      <a:pt x="2804" y="1057"/>
                    </a:lnTo>
                    <a:lnTo>
                      <a:pt x="2802" y="1156"/>
                    </a:lnTo>
                    <a:lnTo>
                      <a:pt x="2798" y="1352"/>
                    </a:lnTo>
                    <a:lnTo>
                      <a:pt x="2795" y="1451"/>
                    </a:lnTo>
                    <a:lnTo>
                      <a:pt x="2792" y="1549"/>
                    </a:lnTo>
                    <a:lnTo>
                      <a:pt x="2787" y="1648"/>
                    </a:lnTo>
                    <a:lnTo>
                      <a:pt x="2781" y="1747"/>
                    </a:lnTo>
                    <a:lnTo>
                      <a:pt x="2772" y="1846"/>
                    </a:lnTo>
                    <a:lnTo>
                      <a:pt x="2766" y="1895"/>
                    </a:lnTo>
                    <a:lnTo>
                      <a:pt x="2761" y="1945"/>
                    </a:lnTo>
                    <a:lnTo>
                      <a:pt x="2754" y="1994"/>
                    </a:lnTo>
                    <a:lnTo>
                      <a:pt x="2747" y="2044"/>
                    </a:lnTo>
                    <a:lnTo>
                      <a:pt x="2737" y="2093"/>
                    </a:lnTo>
                    <a:lnTo>
                      <a:pt x="2728" y="2143"/>
                    </a:lnTo>
                    <a:lnTo>
                      <a:pt x="2728" y="2143"/>
                    </a:lnTo>
                    <a:lnTo>
                      <a:pt x="2716" y="2205"/>
                    </a:lnTo>
                    <a:lnTo>
                      <a:pt x="2704" y="2265"/>
                    </a:lnTo>
                    <a:lnTo>
                      <a:pt x="2691" y="2327"/>
                    </a:lnTo>
                    <a:lnTo>
                      <a:pt x="2677" y="2387"/>
                    </a:lnTo>
                    <a:lnTo>
                      <a:pt x="2647" y="2508"/>
                    </a:lnTo>
                    <a:lnTo>
                      <a:pt x="2614" y="2628"/>
                    </a:lnTo>
                    <a:lnTo>
                      <a:pt x="2580" y="2748"/>
                    </a:lnTo>
                    <a:lnTo>
                      <a:pt x="2543" y="2867"/>
                    </a:lnTo>
                    <a:lnTo>
                      <a:pt x="2505" y="2986"/>
                    </a:lnTo>
                    <a:lnTo>
                      <a:pt x="2465" y="3103"/>
                    </a:lnTo>
                    <a:lnTo>
                      <a:pt x="2424" y="3221"/>
                    </a:lnTo>
                    <a:lnTo>
                      <a:pt x="2382" y="3337"/>
                    </a:lnTo>
                    <a:lnTo>
                      <a:pt x="2338" y="3455"/>
                    </a:lnTo>
                    <a:lnTo>
                      <a:pt x="2295" y="3572"/>
                    </a:lnTo>
                    <a:lnTo>
                      <a:pt x="2205" y="3806"/>
                    </a:lnTo>
                    <a:lnTo>
                      <a:pt x="2117" y="4040"/>
                    </a:lnTo>
                    <a:lnTo>
                      <a:pt x="2080" y="4086"/>
                    </a:lnTo>
                    <a:lnTo>
                      <a:pt x="2080" y="4086"/>
                    </a:lnTo>
                    <a:lnTo>
                      <a:pt x="2047" y="4071"/>
                    </a:lnTo>
                    <a:lnTo>
                      <a:pt x="2013" y="4057"/>
                    </a:lnTo>
                    <a:lnTo>
                      <a:pt x="1978" y="4044"/>
                    </a:lnTo>
                    <a:lnTo>
                      <a:pt x="1942" y="4031"/>
                    </a:lnTo>
                    <a:lnTo>
                      <a:pt x="1905" y="4021"/>
                    </a:lnTo>
                    <a:lnTo>
                      <a:pt x="1867" y="4010"/>
                    </a:lnTo>
                    <a:lnTo>
                      <a:pt x="1827" y="4001"/>
                    </a:lnTo>
                    <a:lnTo>
                      <a:pt x="1788" y="3993"/>
                    </a:lnTo>
                    <a:lnTo>
                      <a:pt x="1747" y="3986"/>
                    </a:lnTo>
                    <a:lnTo>
                      <a:pt x="1705" y="3979"/>
                    </a:lnTo>
                    <a:lnTo>
                      <a:pt x="1662" y="3974"/>
                    </a:lnTo>
                    <a:lnTo>
                      <a:pt x="1620" y="3969"/>
                    </a:lnTo>
                    <a:lnTo>
                      <a:pt x="1576" y="3966"/>
                    </a:lnTo>
                    <a:lnTo>
                      <a:pt x="1533" y="3962"/>
                    </a:lnTo>
                    <a:lnTo>
                      <a:pt x="1489" y="3961"/>
                    </a:lnTo>
                    <a:lnTo>
                      <a:pt x="1445" y="3960"/>
                    </a:lnTo>
                    <a:lnTo>
                      <a:pt x="1452" y="3912"/>
                    </a:lnTo>
                    <a:lnTo>
                      <a:pt x="1452" y="3912"/>
                    </a:lnTo>
                    <a:lnTo>
                      <a:pt x="1459" y="3874"/>
                    </a:lnTo>
                    <a:lnTo>
                      <a:pt x="1465" y="3835"/>
                    </a:lnTo>
                    <a:lnTo>
                      <a:pt x="1469" y="3796"/>
                    </a:lnTo>
                    <a:lnTo>
                      <a:pt x="1473" y="3756"/>
                    </a:lnTo>
                    <a:lnTo>
                      <a:pt x="1476" y="3717"/>
                    </a:lnTo>
                    <a:lnTo>
                      <a:pt x="1479" y="3677"/>
                    </a:lnTo>
                    <a:lnTo>
                      <a:pt x="1482" y="3598"/>
                    </a:lnTo>
                    <a:lnTo>
                      <a:pt x="1483" y="3519"/>
                    </a:lnTo>
                    <a:lnTo>
                      <a:pt x="1483" y="3440"/>
                    </a:lnTo>
                    <a:lnTo>
                      <a:pt x="1482" y="3285"/>
                    </a:lnTo>
                    <a:lnTo>
                      <a:pt x="1482" y="3251"/>
                    </a:lnTo>
                    <a:lnTo>
                      <a:pt x="1482" y="3251"/>
                    </a:lnTo>
                    <a:lnTo>
                      <a:pt x="1451" y="3293"/>
                    </a:lnTo>
                    <a:lnTo>
                      <a:pt x="1421" y="3334"/>
                    </a:lnTo>
                    <a:lnTo>
                      <a:pt x="1388" y="3372"/>
                    </a:lnTo>
                    <a:lnTo>
                      <a:pt x="1357" y="3411"/>
                    </a:lnTo>
                    <a:lnTo>
                      <a:pt x="1324" y="3448"/>
                    </a:lnTo>
                    <a:lnTo>
                      <a:pt x="1292" y="3483"/>
                    </a:lnTo>
                    <a:lnTo>
                      <a:pt x="1259" y="3516"/>
                    </a:lnTo>
                    <a:lnTo>
                      <a:pt x="1226" y="3549"/>
                    </a:lnTo>
                    <a:lnTo>
                      <a:pt x="1226" y="3549"/>
                    </a:lnTo>
                    <a:lnTo>
                      <a:pt x="1189" y="3583"/>
                    </a:lnTo>
                    <a:lnTo>
                      <a:pt x="1152" y="3613"/>
                    </a:lnTo>
                    <a:lnTo>
                      <a:pt x="1135" y="3627"/>
                    </a:lnTo>
                    <a:lnTo>
                      <a:pt x="1116" y="3640"/>
                    </a:lnTo>
                    <a:lnTo>
                      <a:pt x="1097" y="3652"/>
                    </a:lnTo>
                    <a:lnTo>
                      <a:pt x="1079" y="3663"/>
                    </a:lnTo>
                    <a:lnTo>
                      <a:pt x="1061" y="3672"/>
                    </a:lnTo>
                    <a:lnTo>
                      <a:pt x="1043" y="3682"/>
                    </a:lnTo>
                    <a:lnTo>
                      <a:pt x="1024" y="3690"/>
                    </a:lnTo>
                    <a:lnTo>
                      <a:pt x="1006" y="3697"/>
                    </a:lnTo>
                    <a:lnTo>
                      <a:pt x="987" y="3704"/>
                    </a:lnTo>
                    <a:lnTo>
                      <a:pt x="968" y="3709"/>
                    </a:lnTo>
                    <a:lnTo>
                      <a:pt x="950" y="3712"/>
                    </a:lnTo>
                    <a:lnTo>
                      <a:pt x="931" y="3716"/>
                    </a:lnTo>
                    <a:lnTo>
                      <a:pt x="913" y="3718"/>
                    </a:lnTo>
                    <a:lnTo>
                      <a:pt x="894" y="3718"/>
                    </a:lnTo>
                    <a:lnTo>
                      <a:pt x="874" y="3718"/>
                    </a:lnTo>
                    <a:lnTo>
                      <a:pt x="856" y="3717"/>
                    </a:lnTo>
                    <a:lnTo>
                      <a:pt x="836" y="3714"/>
                    </a:lnTo>
                    <a:lnTo>
                      <a:pt x="817" y="3711"/>
                    </a:lnTo>
                    <a:lnTo>
                      <a:pt x="798" y="3706"/>
                    </a:lnTo>
                    <a:lnTo>
                      <a:pt x="778" y="3700"/>
                    </a:lnTo>
                    <a:lnTo>
                      <a:pt x="758" y="3693"/>
                    </a:lnTo>
                    <a:lnTo>
                      <a:pt x="738" y="3685"/>
                    </a:lnTo>
                    <a:lnTo>
                      <a:pt x="717" y="3676"/>
                    </a:lnTo>
                    <a:lnTo>
                      <a:pt x="698" y="3664"/>
                    </a:lnTo>
                    <a:lnTo>
                      <a:pt x="677" y="3653"/>
                    </a:lnTo>
                    <a:lnTo>
                      <a:pt x="657" y="3640"/>
                    </a:lnTo>
                    <a:lnTo>
                      <a:pt x="636" y="3625"/>
                    </a:lnTo>
                    <a:lnTo>
                      <a:pt x="614" y="3610"/>
                    </a:lnTo>
                    <a:lnTo>
                      <a:pt x="614" y="3610"/>
                    </a:lnTo>
                    <a:lnTo>
                      <a:pt x="579" y="3583"/>
                    </a:lnTo>
                    <a:lnTo>
                      <a:pt x="547" y="3555"/>
                    </a:lnTo>
                    <a:lnTo>
                      <a:pt x="514" y="3528"/>
                    </a:lnTo>
                    <a:lnTo>
                      <a:pt x="483" y="3499"/>
                    </a:lnTo>
                    <a:lnTo>
                      <a:pt x="452" y="3471"/>
                    </a:lnTo>
                    <a:lnTo>
                      <a:pt x="425" y="3442"/>
                    </a:lnTo>
                    <a:lnTo>
                      <a:pt x="397" y="3412"/>
                    </a:lnTo>
                    <a:lnTo>
                      <a:pt x="371" y="3381"/>
                    </a:lnTo>
                    <a:lnTo>
                      <a:pt x="346" y="3349"/>
                    </a:lnTo>
                    <a:lnTo>
                      <a:pt x="322" y="3316"/>
                    </a:lnTo>
                    <a:lnTo>
                      <a:pt x="300" y="3283"/>
                    </a:lnTo>
                    <a:lnTo>
                      <a:pt x="279" y="3248"/>
                    </a:lnTo>
                    <a:lnTo>
                      <a:pt x="260" y="3212"/>
                    </a:lnTo>
                    <a:lnTo>
                      <a:pt x="240" y="3174"/>
                    </a:lnTo>
                    <a:lnTo>
                      <a:pt x="222" y="3136"/>
                    </a:lnTo>
                    <a:lnTo>
                      <a:pt x="207" y="3095"/>
                    </a:lnTo>
                    <a:lnTo>
                      <a:pt x="207" y="3095"/>
                    </a:lnTo>
                    <a:lnTo>
                      <a:pt x="196" y="3062"/>
                    </a:lnTo>
                    <a:lnTo>
                      <a:pt x="186" y="3029"/>
                    </a:lnTo>
                    <a:lnTo>
                      <a:pt x="168" y="2962"/>
                    </a:lnTo>
                    <a:lnTo>
                      <a:pt x="150" y="2894"/>
                    </a:lnTo>
                    <a:lnTo>
                      <a:pt x="132" y="2827"/>
                    </a:lnTo>
                    <a:lnTo>
                      <a:pt x="122" y="2794"/>
                    </a:lnTo>
                    <a:lnTo>
                      <a:pt x="112" y="2761"/>
                    </a:lnTo>
                    <a:lnTo>
                      <a:pt x="100" y="2730"/>
                    </a:lnTo>
                    <a:lnTo>
                      <a:pt x="86" y="2698"/>
                    </a:lnTo>
                    <a:lnTo>
                      <a:pt x="72" y="2667"/>
                    </a:lnTo>
                    <a:lnTo>
                      <a:pt x="56" y="2638"/>
                    </a:lnTo>
                    <a:lnTo>
                      <a:pt x="38" y="2608"/>
                    </a:lnTo>
                    <a:lnTo>
                      <a:pt x="18" y="2582"/>
                    </a:lnTo>
                    <a:lnTo>
                      <a:pt x="3" y="2536"/>
                    </a:lnTo>
                    <a:lnTo>
                      <a:pt x="3" y="2536"/>
                    </a:lnTo>
                    <a:lnTo>
                      <a:pt x="0" y="2527"/>
                    </a:lnTo>
                    <a:lnTo>
                      <a:pt x="0" y="2517"/>
                    </a:lnTo>
                    <a:lnTo>
                      <a:pt x="0" y="2507"/>
                    </a:lnTo>
                    <a:lnTo>
                      <a:pt x="3" y="2498"/>
                    </a:lnTo>
                    <a:lnTo>
                      <a:pt x="3" y="2498"/>
                    </a:lnTo>
                    <a:lnTo>
                      <a:pt x="10" y="2501"/>
                    </a:lnTo>
                    <a:lnTo>
                      <a:pt x="15" y="2504"/>
                    </a:lnTo>
                    <a:lnTo>
                      <a:pt x="20" y="2508"/>
                    </a:lnTo>
                    <a:lnTo>
                      <a:pt x="26" y="2513"/>
                    </a:lnTo>
                    <a:lnTo>
                      <a:pt x="71" y="2536"/>
                    </a:lnTo>
                    <a:lnTo>
                      <a:pt x="71" y="2536"/>
                    </a:lnTo>
                    <a:lnTo>
                      <a:pt x="99" y="2547"/>
                    </a:lnTo>
                    <a:lnTo>
                      <a:pt x="128" y="2556"/>
                    </a:lnTo>
                    <a:lnTo>
                      <a:pt x="156" y="2562"/>
                    </a:lnTo>
                    <a:lnTo>
                      <a:pt x="183" y="2564"/>
                    </a:lnTo>
                    <a:lnTo>
                      <a:pt x="210" y="2565"/>
                    </a:lnTo>
                    <a:lnTo>
                      <a:pt x="236" y="2564"/>
                    </a:lnTo>
                    <a:lnTo>
                      <a:pt x="262" y="2560"/>
                    </a:lnTo>
                    <a:lnTo>
                      <a:pt x="286" y="2554"/>
                    </a:lnTo>
                    <a:lnTo>
                      <a:pt x="311" y="2546"/>
                    </a:lnTo>
                    <a:lnTo>
                      <a:pt x="335" y="2535"/>
                    </a:lnTo>
                    <a:lnTo>
                      <a:pt x="358" y="2524"/>
                    </a:lnTo>
                    <a:lnTo>
                      <a:pt x="380" y="2510"/>
                    </a:lnTo>
                    <a:lnTo>
                      <a:pt x="402" y="2494"/>
                    </a:lnTo>
                    <a:lnTo>
                      <a:pt x="423" y="2478"/>
                    </a:lnTo>
                    <a:lnTo>
                      <a:pt x="443" y="2459"/>
                    </a:lnTo>
                    <a:lnTo>
                      <a:pt x="463" y="2441"/>
                    </a:lnTo>
                    <a:lnTo>
                      <a:pt x="481" y="2420"/>
                    </a:lnTo>
                    <a:lnTo>
                      <a:pt x="499" y="2398"/>
                    </a:lnTo>
                    <a:lnTo>
                      <a:pt x="515" y="2376"/>
                    </a:lnTo>
                    <a:lnTo>
                      <a:pt x="531" y="2352"/>
                    </a:lnTo>
                    <a:lnTo>
                      <a:pt x="547" y="2328"/>
                    </a:lnTo>
                    <a:lnTo>
                      <a:pt x="561" y="2303"/>
                    </a:lnTo>
                    <a:lnTo>
                      <a:pt x="573" y="2278"/>
                    </a:lnTo>
                    <a:lnTo>
                      <a:pt x="586" y="2252"/>
                    </a:lnTo>
                    <a:lnTo>
                      <a:pt x="597" y="2226"/>
                    </a:lnTo>
                    <a:lnTo>
                      <a:pt x="607" y="2200"/>
                    </a:lnTo>
                    <a:lnTo>
                      <a:pt x="616" y="2173"/>
                    </a:lnTo>
                    <a:lnTo>
                      <a:pt x="624" y="2148"/>
                    </a:lnTo>
                    <a:lnTo>
                      <a:pt x="630" y="2121"/>
                    </a:lnTo>
                    <a:lnTo>
                      <a:pt x="636" y="2095"/>
                    </a:lnTo>
                    <a:lnTo>
                      <a:pt x="641" y="2070"/>
                    </a:lnTo>
                    <a:lnTo>
                      <a:pt x="644" y="2044"/>
                    </a:lnTo>
                    <a:lnTo>
                      <a:pt x="671" y="2059"/>
                    </a:lnTo>
                    <a:lnTo>
                      <a:pt x="671" y="2059"/>
                    </a:lnTo>
                    <a:lnTo>
                      <a:pt x="677" y="2063"/>
                    </a:lnTo>
                    <a:lnTo>
                      <a:pt x="681" y="2067"/>
                    </a:lnTo>
                    <a:lnTo>
                      <a:pt x="686" y="2073"/>
                    </a:lnTo>
                    <a:lnTo>
                      <a:pt x="690" y="2079"/>
                    </a:lnTo>
                    <a:lnTo>
                      <a:pt x="705" y="2097"/>
                    </a:lnTo>
                    <a:lnTo>
                      <a:pt x="705" y="2097"/>
                    </a:lnTo>
                    <a:lnTo>
                      <a:pt x="729" y="2159"/>
                    </a:lnTo>
                    <a:lnTo>
                      <a:pt x="755" y="2222"/>
                    </a:lnTo>
                    <a:lnTo>
                      <a:pt x="779" y="2285"/>
                    </a:lnTo>
                    <a:lnTo>
                      <a:pt x="803" y="2347"/>
                    </a:lnTo>
                    <a:lnTo>
                      <a:pt x="803" y="2380"/>
                    </a:lnTo>
                    <a:lnTo>
                      <a:pt x="803" y="2380"/>
                    </a:lnTo>
                    <a:lnTo>
                      <a:pt x="808" y="2387"/>
                    </a:lnTo>
                    <a:lnTo>
                      <a:pt x="812" y="2394"/>
                    </a:lnTo>
                    <a:lnTo>
                      <a:pt x="814" y="2401"/>
                    </a:lnTo>
                    <a:lnTo>
                      <a:pt x="814" y="2407"/>
                    </a:lnTo>
                    <a:lnTo>
                      <a:pt x="819" y="2468"/>
                    </a:lnTo>
                    <a:lnTo>
                      <a:pt x="819" y="2468"/>
                    </a:lnTo>
                    <a:lnTo>
                      <a:pt x="842" y="2444"/>
                    </a:lnTo>
                    <a:lnTo>
                      <a:pt x="866" y="2418"/>
                    </a:lnTo>
                    <a:lnTo>
                      <a:pt x="889" y="2390"/>
                    </a:lnTo>
                    <a:lnTo>
                      <a:pt x="900" y="2376"/>
                    </a:lnTo>
                    <a:lnTo>
                      <a:pt x="909" y="2362"/>
                    </a:lnTo>
                    <a:lnTo>
                      <a:pt x="909" y="2362"/>
                    </a:lnTo>
                    <a:lnTo>
                      <a:pt x="923" y="2342"/>
                    </a:lnTo>
                    <a:lnTo>
                      <a:pt x="936" y="2321"/>
                    </a:lnTo>
                    <a:lnTo>
                      <a:pt x="949" y="2300"/>
                    </a:lnTo>
                    <a:lnTo>
                      <a:pt x="960" y="2279"/>
                    </a:lnTo>
                    <a:lnTo>
                      <a:pt x="972" y="2258"/>
                    </a:lnTo>
                    <a:lnTo>
                      <a:pt x="982" y="2236"/>
                    </a:lnTo>
                    <a:lnTo>
                      <a:pt x="1001" y="2193"/>
                    </a:lnTo>
                    <a:lnTo>
                      <a:pt x="1018" y="2149"/>
                    </a:lnTo>
                    <a:lnTo>
                      <a:pt x="1032" y="2104"/>
                    </a:lnTo>
                    <a:lnTo>
                      <a:pt x="1045" y="2059"/>
                    </a:lnTo>
                    <a:lnTo>
                      <a:pt x="1056" y="2012"/>
                    </a:lnTo>
                    <a:lnTo>
                      <a:pt x="1065" y="1966"/>
                    </a:lnTo>
                    <a:lnTo>
                      <a:pt x="1072" y="1919"/>
                    </a:lnTo>
                    <a:lnTo>
                      <a:pt x="1079" y="1872"/>
                    </a:lnTo>
                    <a:lnTo>
                      <a:pt x="1085" y="1824"/>
                    </a:lnTo>
                    <a:lnTo>
                      <a:pt x="1094" y="1728"/>
                    </a:lnTo>
                    <a:lnTo>
                      <a:pt x="1101" y="1632"/>
                    </a:lnTo>
                    <a:lnTo>
                      <a:pt x="1109" y="1536"/>
                    </a:lnTo>
                    <a:lnTo>
                      <a:pt x="1115" y="1487"/>
                    </a:lnTo>
                    <a:lnTo>
                      <a:pt x="1120" y="1440"/>
                    </a:lnTo>
                    <a:lnTo>
                      <a:pt x="1127" y="1392"/>
                    </a:lnTo>
                    <a:lnTo>
                      <a:pt x="1133" y="1345"/>
                    </a:lnTo>
                    <a:lnTo>
                      <a:pt x="1143" y="1298"/>
                    </a:lnTo>
                    <a:lnTo>
                      <a:pt x="1153" y="1251"/>
                    </a:lnTo>
                    <a:lnTo>
                      <a:pt x="1165" y="1206"/>
                    </a:lnTo>
                    <a:lnTo>
                      <a:pt x="1179" y="1160"/>
                    </a:lnTo>
                    <a:lnTo>
                      <a:pt x="1195" y="1115"/>
                    </a:lnTo>
                    <a:lnTo>
                      <a:pt x="1214" y="1071"/>
                    </a:lnTo>
                    <a:lnTo>
                      <a:pt x="1236" y="1028"/>
                    </a:lnTo>
                    <a:lnTo>
                      <a:pt x="1247" y="1007"/>
                    </a:lnTo>
                    <a:lnTo>
                      <a:pt x="1259" y="985"/>
                    </a:lnTo>
                    <a:lnTo>
                      <a:pt x="1273" y="964"/>
                    </a:lnTo>
                    <a:lnTo>
                      <a:pt x="1287" y="944"/>
                    </a:lnTo>
                    <a:lnTo>
                      <a:pt x="1301" y="923"/>
                    </a:lnTo>
                    <a:lnTo>
                      <a:pt x="1316" y="902"/>
                    </a:lnTo>
                    <a:lnTo>
                      <a:pt x="1316" y="902"/>
                    </a:lnTo>
                    <a:lnTo>
                      <a:pt x="1345" y="868"/>
                    </a:lnTo>
                    <a:lnTo>
                      <a:pt x="1374" y="834"/>
                    </a:lnTo>
                    <a:lnTo>
                      <a:pt x="1405" y="802"/>
                    </a:lnTo>
                    <a:lnTo>
                      <a:pt x="1439" y="772"/>
                    </a:lnTo>
                    <a:lnTo>
                      <a:pt x="1474" y="741"/>
                    </a:lnTo>
                    <a:lnTo>
                      <a:pt x="1510" y="713"/>
                    </a:lnTo>
                    <a:lnTo>
                      <a:pt x="1547" y="685"/>
                    </a:lnTo>
                    <a:lnTo>
                      <a:pt x="1586" y="660"/>
                    </a:lnTo>
                    <a:lnTo>
                      <a:pt x="1624" y="634"/>
                    </a:lnTo>
                    <a:lnTo>
                      <a:pt x="1663" y="610"/>
                    </a:lnTo>
                    <a:lnTo>
                      <a:pt x="1704" y="586"/>
                    </a:lnTo>
                    <a:lnTo>
                      <a:pt x="1745" y="563"/>
                    </a:lnTo>
                    <a:lnTo>
                      <a:pt x="1825" y="520"/>
                    </a:lnTo>
                    <a:lnTo>
                      <a:pt x="1905" y="479"/>
                    </a:lnTo>
                    <a:lnTo>
                      <a:pt x="1905" y="479"/>
                    </a:lnTo>
                    <a:lnTo>
                      <a:pt x="1947" y="457"/>
                    </a:lnTo>
                    <a:lnTo>
                      <a:pt x="1992" y="436"/>
                    </a:lnTo>
                    <a:lnTo>
                      <a:pt x="2085" y="393"/>
                    </a:lnTo>
                    <a:lnTo>
                      <a:pt x="2181" y="348"/>
                    </a:lnTo>
                    <a:lnTo>
                      <a:pt x="2229" y="325"/>
                    </a:lnTo>
                    <a:lnTo>
                      <a:pt x="2277" y="299"/>
                    </a:lnTo>
                    <a:lnTo>
                      <a:pt x="2324" y="273"/>
                    </a:lnTo>
                    <a:lnTo>
                      <a:pt x="2370" y="245"/>
                    </a:lnTo>
                    <a:lnTo>
                      <a:pt x="2413" y="216"/>
                    </a:lnTo>
                    <a:lnTo>
                      <a:pt x="2435" y="201"/>
                    </a:lnTo>
                    <a:lnTo>
                      <a:pt x="2455" y="186"/>
                    </a:lnTo>
                    <a:lnTo>
                      <a:pt x="2476" y="170"/>
                    </a:lnTo>
                    <a:lnTo>
                      <a:pt x="2494" y="152"/>
                    </a:lnTo>
                    <a:lnTo>
                      <a:pt x="2513" y="135"/>
                    </a:lnTo>
                    <a:lnTo>
                      <a:pt x="2530" y="117"/>
                    </a:lnTo>
                    <a:lnTo>
                      <a:pt x="2548" y="99"/>
                    </a:lnTo>
                    <a:lnTo>
                      <a:pt x="2563" y="80"/>
                    </a:lnTo>
                    <a:lnTo>
                      <a:pt x="2578" y="60"/>
                    </a:lnTo>
                    <a:lnTo>
                      <a:pt x="2592" y="40"/>
                    </a:lnTo>
                    <a:lnTo>
                      <a:pt x="2618" y="17"/>
                    </a:lnTo>
                    <a:lnTo>
                      <a:pt x="2618" y="17"/>
                    </a:lnTo>
                    <a:lnTo>
                      <a:pt x="2628" y="9"/>
                    </a:lnTo>
                    <a:lnTo>
                      <a:pt x="2639" y="4"/>
                    </a:lnTo>
                    <a:lnTo>
                      <a:pt x="2647" y="1"/>
                    </a:lnTo>
                    <a:lnTo>
                      <a:pt x="2655" y="0"/>
                    </a:lnTo>
                    <a:lnTo>
                      <a:pt x="2662" y="1"/>
                    </a:lnTo>
                    <a:lnTo>
                      <a:pt x="2668" y="4"/>
                    </a:lnTo>
                    <a:lnTo>
                      <a:pt x="2673" y="9"/>
                    </a:lnTo>
                    <a:lnTo>
                      <a:pt x="2678" y="15"/>
                    </a:lnTo>
                    <a:lnTo>
                      <a:pt x="2683" y="22"/>
                    </a:lnTo>
                    <a:lnTo>
                      <a:pt x="2686" y="29"/>
                    </a:lnTo>
                    <a:lnTo>
                      <a:pt x="2694" y="46"/>
                    </a:lnTo>
                    <a:lnTo>
                      <a:pt x="2701" y="65"/>
                    </a:lnTo>
                    <a:lnTo>
                      <a:pt x="2708" y="84"/>
                    </a:lnTo>
                    <a:lnTo>
                      <a:pt x="2736" y="138"/>
                    </a:lnTo>
                    <a:lnTo>
                      <a:pt x="2736" y="138"/>
                    </a:lnTo>
                    <a:lnTo>
                      <a:pt x="2745" y="157"/>
                    </a:lnTo>
                    <a:lnTo>
                      <a:pt x="2754" y="176"/>
                    </a:lnTo>
                    <a:lnTo>
                      <a:pt x="2762" y="195"/>
                    </a:lnTo>
                    <a:lnTo>
                      <a:pt x="2769" y="216"/>
                    </a:lnTo>
                    <a:lnTo>
                      <a:pt x="2783" y="260"/>
                    </a:lnTo>
                    <a:lnTo>
                      <a:pt x="2795" y="307"/>
                    </a:lnTo>
                    <a:lnTo>
                      <a:pt x="2808" y="354"/>
                    </a:lnTo>
                    <a:lnTo>
                      <a:pt x="2822" y="400"/>
                    </a:lnTo>
                    <a:lnTo>
                      <a:pt x="2830" y="423"/>
                    </a:lnTo>
                    <a:lnTo>
                      <a:pt x="2838" y="444"/>
                    </a:lnTo>
                    <a:lnTo>
                      <a:pt x="2848" y="467"/>
                    </a:lnTo>
                    <a:lnTo>
                      <a:pt x="2858" y="486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60" name="Freeform 9">
                <a:extLst>
                  <a:ext uri="{FF2B5EF4-FFF2-40B4-BE49-F238E27FC236}">
                    <a16:creationId xmlns:a16="http://schemas.microsoft.com/office/drawing/2014/main" id="{8145751B-AC93-57A3-217F-0BE06E67D0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44" y="1320"/>
                <a:ext cx="1184" cy="1834"/>
              </a:xfrm>
              <a:custGeom>
                <a:avLst/>
                <a:gdLst>
                  <a:gd name="T0" fmla="*/ 88 w 2367"/>
                  <a:gd name="T1" fmla="*/ 3607 h 3668"/>
                  <a:gd name="T2" fmla="*/ 171 w 2367"/>
                  <a:gd name="T3" fmla="*/ 3610 h 3668"/>
                  <a:gd name="T4" fmla="*/ 332 w 2367"/>
                  <a:gd name="T5" fmla="*/ 3633 h 3668"/>
                  <a:gd name="T6" fmla="*/ 469 w 2367"/>
                  <a:gd name="T7" fmla="*/ 3651 h 3668"/>
                  <a:gd name="T8" fmla="*/ 617 w 2367"/>
                  <a:gd name="T9" fmla="*/ 3659 h 3668"/>
                  <a:gd name="T10" fmla="*/ 974 w 2367"/>
                  <a:gd name="T11" fmla="*/ 3668 h 3668"/>
                  <a:gd name="T12" fmla="*/ 1060 w 2367"/>
                  <a:gd name="T13" fmla="*/ 3666 h 3668"/>
                  <a:gd name="T14" fmla="*/ 1188 w 2367"/>
                  <a:gd name="T15" fmla="*/ 3655 h 3668"/>
                  <a:gd name="T16" fmla="*/ 1400 w 2367"/>
                  <a:gd name="T17" fmla="*/ 3623 h 3668"/>
                  <a:gd name="T18" fmla="*/ 1654 w 2367"/>
                  <a:gd name="T19" fmla="*/ 3569 h 3668"/>
                  <a:gd name="T20" fmla="*/ 1908 w 2367"/>
                  <a:gd name="T21" fmla="*/ 3517 h 3668"/>
                  <a:gd name="T22" fmla="*/ 2122 w 2367"/>
                  <a:gd name="T23" fmla="*/ 3484 h 3668"/>
                  <a:gd name="T24" fmla="*/ 2252 w 2367"/>
                  <a:gd name="T25" fmla="*/ 3474 h 3668"/>
                  <a:gd name="T26" fmla="*/ 2367 w 2367"/>
                  <a:gd name="T27" fmla="*/ 3444 h 3668"/>
                  <a:gd name="T28" fmla="*/ 2350 w 2367"/>
                  <a:gd name="T29" fmla="*/ 3402 h 3668"/>
                  <a:gd name="T30" fmla="*/ 2324 w 2367"/>
                  <a:gd name="T31" fmla="*/ 3320 h 3668"/>
                  <a:gd name="T32" fmla="*/ 2273 w 2367"/>
                  <a:gd name="T33" fmla="*/ 3228 h 3668"/>
                  <a:gd name="T34" fmla="*/ 2187 w 2367"/>
                  <a:gd name="T35" fmla="*/ 3039 h 3668"/>
                  <a:gd name="T36" fmla="*/ 2143 w 2367"/>
                  <a:gd name="T37" fmla="*/ 2942 h 3668"/>
                  <a:gd name="T38" fmla="*/ 1965 w 2367"/>
                  <a:gd name="T39" fmla="*/ 2541 h 3668"/>
                  <a:gd name="T40" fmla="*/ 1881 w 2367"/>
                  <a:gd name="T41" fmla="*/ 2342 h 3668"/>
                  <a:gd name="T42" fmla="*/ 1809 w 2367"/>
                  <a:gd name="T43" fmla="*/ 2139 h 3668"/>
                  <a:gd name="T44" fmla="*/ 1751 w 2367"/>
                  <a:gd name="T45" fmla="*/ 1926 h 3668"/>
                  <a:gd name="T46" fmla="*/ 1712 w 2367"/>
                  <a:gd name="T47" fmla="*/ 1717 h 3668"/>
                  <a:gd name="T48" fmla="*/ 1611 w 2367"/>
                  <a:gd name="T49" fmla="*/ 1181 h 3668"/>
                  <a:gd name="T50" fmla="*/ 1565 w 2367"/>
                  <a:gd name="T51" fmla="*/ 909 h 3668"/>
                  <a:gd name="T52" fmla="*/ 1547 w 2367"/>
                  <a:gd name="T53" fmla="*/ 772 h 3668"/>
                  <a:gd name="T54" fmla="*/ 1535 w 2367"/>
                  <a:gd name="T55" fmla="*/ 644 h 3668"/>
                  <a:gd name="T56" fmla="*/ 1532 w 2367"/>
                  <a:gd name="T57" fmla="*/ 514 h 3668"/>
                  <a:gd name="T58" fmla="*/ 1536 w 2367"/>
                  <a:gd name="T59" fmla="*/ 255 h 3668"/>
                  <a:gd name="T60" fmla="*/ 1529 w 2367"/>
                  <a:gd name="T61" fmla="*/ 35 h 3668"/>
                  <a:gd name="T62" fmla="*/ 1495 w 2367"/>
                  <a:gd name="T63" fmla="*/ 61 h 3668"/>
                  <a:gd name="T64" fmla="*/ 1440 w 2367"/>
                  <a:gd name="T65" fmla="*/ 93 h 3668"/>
                  <a:gd name="T66" fmla="*/ 1378 w 2367"/>
                  <a:gd name="T67" fmla="*/ 119 h 3668"/>
                  <a:gd name="T68" fmla="*/ 1313 w 2367"/>
                  <a:gd name="T69" fmla="*/ 138 h 3668"/>
                  <a:gd name="T70" fmla="*/ 1242 w 2367"/>
                  <a:gd name="T71" fmla="*/ 149 h 3668"/>
                  <a:gd name="T72" fmla="*/ 1192 w 2367"/>
                  <a:gd name="T73" fmla="*/ 152 h 3668"/>
                  <a:gd name="T74" fmla="*/ 1054 w 2367"/>
                  <a:gd name="T75" fmla="*/ 150 h 3668"/>
                  <a:gd name="T76" fmla="*/ 967 w 2367"/>
                  <a:gd name="T77" fmla="*/ 141 h 3668"/>
                  <a:gd name="T78" fmla="*/ 883 w 2367"/>
                  <a:gd name="T79" fmla="*/ 120 h 3668"/>
                  <a:gd name="T80" fmla="*/ 821 w 2367"/>
                  <a:gd name="T81" fmla="*/ 91 h 3668"/>
                  <a:gd name="T82" fmla="*/ 789 w 2367"/>
                  <a:gd name="T83" fmla="*/ 65 h 3668"/>
                  <a:gd name="T84" fmla="*/ 769 w 2367"/>
                  <a:gd name="T85" fmla="*/ 46 h 3668"/>
                  <a:gd name="T86" fmla="*/ 717 w 2367"/>
                  <a:gd name="T87" fmla="*/ 76 h 3668"/>
                  <a:gd name="T88" fmla="*/ 699 w 2367"/>
                  <a:gd name="T89" fmla="*/ 274 h 3668"/>
                  <a:gd name="T90" fmla="*/ 687 w 2367"/>
                  <a:gd name="T91" fmla="*/ 571 h 3668"/>
                  <a:gd name="T92" fmla="*/ 678 w 2367"/>
                  <a:gd name="T93" fmla="*/ 965 h 3668"/>
                  <a:gd name="T94" fmla="*/ 663 w 2367"/>
                  <a:gd name="T95" fmla="*/ 1261 h 3668"/>
                  <a:gd name="T96" fmla="*/ 644 w 2367"/>
                  <a:gd name="T97" fmla="*/ 1459 h 3668"/>
                  <a:gd name="T98" fmla="*/ 620 w 2367"/>
                  <a:gd name="T99" fmla="*/ 1607 h 3668"/>
                  <a:gd name="T100" fmla="*/ 599 w 2367"/>
                  <a:gd name="T101" fmla="*/ 1718 h 3668"/>
                  <a:gd name="T102" fmla="*/ 560 w 2367"/>
                  <a:gd name="T103" fmla="*/ 1901 h 3668"/>
                  <a:gd name="T104" fmla="*/ 462 w 2367"/>
                  <a:gd name="T105" fmla="*/ 2262 h 3668"/>
                  <a:gd name="T106" fmla="*/ 347 w 2367"/>
                  <a:gd name="T107" fmla="*/ 2617 h 3668"/>
                  <a:gd name="T108" fmla="*/ 221 w 2367"/>
                  <a:gd name="T109" fmla="*/ 2969 h 3668"/>
                  <a:gd name="T110" fmla="*/ 0 w 2367"/>
                  <a:gd name="T111" fmla="*/ 3554 h 36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2367" h="3668">
                    <a:moveTo>
                      <a:pt x="60" y="3608"/>
                    </a:moveTo>
                    <a:lnTo>
                      <a:pt x="60" y="3608"/>
                    </a:lnTo>
                    <a:lnTo>
                      <a:pt x="88" y="3607"/>
                    </a:lnTo>
                    <a:lnTo>
                      <a:pt x="116" y="3607"/>
                    </a:lnTo>
                    <a:lnTo>
                      <a:pt x="143" y="3608"/>
                    </a:lnTo>
                    <a:lnTo>
                      <a:pt x="171" y="3610"/>
                    </a:lnTo>
                    <a:lnTo>
                      <a:pt x="225" y="3617"/>
                    </a:lnTo>
                    <a:lnTo>
                      <a:pt x="279" y="3624"/>
                    </a:lnTo>
                    <a:lnTo>
                      <a:pt x="332" y="3633"/>
                    </a:lnTo>
                    <a:lnTo>
                      <a:pt x="387" y="3642"/>
                    </a:lnTo>
                    <a:lnTo>
                      <a:pt x="441" y="3649"/>
                    </a:lnTo>
                    <a:lnTo>
                      <a:pt x="469" y="3651"/>
                    </a:lnTo>
                    <a:lnTo>
                      <a:pt x="497" y="3653"/>
                    </a:lnTo>
                    <a:lnTo>
                      <a:pt x="497" y="3653"/>
                    </a:lnTo>
                    <a:lnTo>
                      <a:pt x="617" y="3659"/>
                    </a:lnTo>
                    <a:lnTo>
                      <a:pt x="735" y="3664"/>
                    </a:lnTo>
                    <a:lnTo>
                      <a:pt x="854" y="3667"/>
                    </a:lnTo>
                    <a:lnTo>
                      <a:pt x="974" y="3668"/>
                    </a:lnTo>
                    <a:lnTo>
                      <a:pt x="974" y="3668"/>
                    </a:lnTo>
                    <a:lnTo>
                      <a:pt x="1017" y="3667"/>
                    </a:lnTo>
                    <a:lnTo>
                      <a:pt x="1060" y="3666"/>
                    </a:lnTo>
                    <a:lnTo>
                      <a:pt x="1103" y="3664"/>
                    </a:lnTo>
                    <a:lnTo>
                      <a:pt x="1145" y="3659"/>
                    </a:lnTo>
                    <a:lnTo>
                      <a:pt x="1188" y="3655"/>
                    </a:lnTo>
                    <a:lnTo>
                      <a:pt x="1231" y="3650"/>
                    </a:lnTo>
                    <a:lnTo>
                      <a:pt x="1315" y="3637"/>
                    </a:lnTo>
                    <a:lnTo>
                      <a:pt x="1400" y="3623"/>
                    </a:lnTo>
                    <a:lnTo>
                      <a:pt x="1485" y="3605"/>
                    </a:lnTo>
                    <a:lnTo>
                      <a:pt x="1569" y="3588"/>
                    </a:lnTo>
                    <a:lnTo>
                      <a:pt x="1654" y="3569"/>
                    </a:lnTo>
                    <a:lnTo>
                      <a:pt x="1738" y="3552"/>
                    </a:lnTo>
                    <a:lnTo>
                      <a:pt x="1823" y="3533"/>
                    </a:lnTo>
                    <a:lnTo>
                      <a:pt x="1908" y="3517"/>
                    </a:lnTo>
                    <a:lnTo>
                      <a:pt x="1993" y="3502"/>
                    </a:lnTo>
                    <a:lnTo>
                      <a:pt x="2079" y="3489"/>
                    </a:lnTo>
                    <a:lnTo>
                      <a:pt x="2122" y="3484"/>
                    </a:lnTo>
                    <a:lnTo>
                      <a:pt x="2165" y="3480"/>
                    </a:lnTo>
                    <a:lnTo>
                      <a:pt x="2209" y="3476"/>
                    </a:lnTo>
                    <a:lnTo>
                      <a:pt x="2252" y="3474"/>
                    </a:lnTo>
                    <a:lnTo>
                      <a:pt x="2296" y="3472"/>
                    </a:lnTo>
                    <a:lnTo>
                      <a:pt x="2339" y="3472"/>
                    </a:lnTo>
                    <a:lnTo>
                      <a:pt x="2367" y="3444"/>
                    </a:lnTo>
                    <a:lnTo>
                      <a:pt x="2367" y="3444"/>
                    </a:lnTo>
                    <a:lnTo>
                      <a:pt x="2359" y="3422"/>
                    </a:lnTo>
                    <a:lnTo>
                      <a:pt x="2350" y="3402"/>
                    </a:lnTo>
                    <a:lnTo>
                      <a:pt x="2340" y="3382"/>
                    </a:lnTo>
                    <a:lnTo>
                      <a:pt x="2332" y="3363"/>
                    </a:lnTo>
                    <a:lnTo>
                      <a:pt x="2324" y="3320"/>
                    </a:lnTo>
                    <a:lnTo>
                      <a:pt x="2324" y="3320"/>
                    </a:lnTo>
                    <a:lnTo>
                      <a:pt x="2297" y="3275"/>
                    </a:lnTo>
                    <a:lnTo>
                      <a:pt x="2273" y="3228"/>
                    </a:lnTo>
                    <a:lnTo>
                      <a:pt x="2250" y="3182"/>
                    </a:lnTo>
                    <a:lnTo>
                      <a:pt x="2229" y="3134"/>
                    </a:lnTo>
                    <a:lnTo>
                      <a:pt x="2187" y="3039"/>
                    </a:lnTo>
                    <a:lnTo>
                      <a:pt x="2165" y="2991"/>
                    </a:lnTo>
                    <a:lnTo>
                      <a:pt x="2143" y="2942"/>
                    </a:lnTo>
                    <a:lnTo>
                      <a:pt x="2143" y="2942"/>
                    </a:lnTo>
                    <a:lnTo>
                      <a:pt x="2084" y="2807"/>
                    </a:lnTo>
                    <a:lnTo>
                      <a:pt x="2023" y="2674"/>
                    </a:lnTo>
                    <a:lnTo>
                      <a:pt x="1965" y="2541"/>
                    </a:lnTo>
                    <a:lnTo>
                      <a:pt x="1936" y="2475"/>
                    </a:lnTo>
                    <a:lnTo>
                      <a:pt x="1908" y="2409"/>
                    </a:lnTo>
                    <a:lnTo>
                      <a:pt x="1881" y="2342"/>
                    </a:lnTo>
                    <a:lnTo>
                      <a:pt x="1856" y="2275"/>
                    </a:lnTo>
                    <a:lnTo>
                      <a:pt x="1831" y="2207"/>
                    </a:lnTo>
                    <a:lnTo>
                      <a:pt x="1809" y="2139"/>
                    </a:lnTo>
                    <a:lnTo>
                      <a:pt x="1787" y="2069"/>
                    </a:lnTo>
                    <a:lnTo>
                      <a:pt x="1769" y="1998"/>
                    </a:lnTo>
                    <a:lnTo>
                      <a:pt x="1751" y="1926"/>
                    </a:lnTo>
                    <a:lnTo>
                      <a:pt x="1736" y="1853"/>
                    </a:lnTo>
                    <a:lnTo>
                      <a:pt x="1736" y="1853"/>
                    </a:lnTo>
                    <a:lnTo>
                      <a:pt x="1712" y="1717"/>
                    </a:lnTo>
                    <a:lnTo>
                      <a:pt x="1687" y="1583"/>
                    </a:lnTo>
                    <a:lnTo>
                      <a:pt x="1636" y="1316"/>
                    </a:lnTo>
                    <a:lnTo>
                      <a:pt x="1611" y="1181"/>
                    </a:lnTo>
                    <a:lnTo>
                      <a:pt x="1587" y="1046"/>
                    </a:lnTo>
                    <a:lnTo>
                      <a:pt x="1576" y="978"/>
                    </a:lnTo>
                    <a:lnTo>
                      <a:pt x="1565" y="909"/>
                    </a:lnTo>
                    <a:lnTo>
                      <a:pt x="1556" y="841"/>
                    </a:lnTo>
                    <a:lnTo>
                      <a:pt x="1547" y="772"/>
                    </a:lnTo>
                    <a:lnTo>
                      <a:pt x="1547" y="772"/>
                    </a:lnTo>
                    <a:lnTo>
                      <a:pt x="1542" y="729"/>
                    </a:lnTo>
                    <a:lnTo>
                      <a:pt x="1538" y="686"/>
                    </a:lnTo>
                    <a:lnTo>
                      <a:pt x="1535" y="644"/>
                    </a:lnTo>
                    <a:lnTo>
                      <a:pt x="1533" y="601"/>
                    </a:lnTo>
                    <a:lnTo>
                      <a:pt x="1532" y="558"/>
                    </a:lnTo>
                    <a:lnTo>
                      <a:pt x="1532" y="514"/>
                    </a:lnTo>
                    <a:lnTo>
                      <a:pt x="1532" y="427"/>
                    </a:lnTo>
                    <a:lnTo>
                      <a:pt x="1534" y="341"/>
                    </a:lnTo>
                    <a:lnTo>
                      <a:pt x="1536" y="255"/>
                    </a:lnTo>
                    <a:lnTo>
                      <a:pt x="1538" y="169"/>
                    </a:lnTo>
                    <a:lnTo>
                      <a:pt x="1540" y="84"/>
                    </a:lnTo>
                    <a:lnTo>
                      <a:pt x="1529" y="35"/>
                    </a:lnTo>
                    <a:lnTo>
                      <a:pt x="1529" y="35"/>
                    </a:lnTo>
                    <a:lnTo>
                      <a:pt x="1512" y="48"/>
                    </a:lnTo>
                    <a:lnTo>
                      <a:pt x="1495" y="61"/>
                    </a:lnTo>
                    <a:lnTo>
                      <a:pt x="1477" y="72"/>
                    </a:lnTo>
                    <a:lnTo>
                      <a:pt x="1458" y="83"/>
                    </a:lnTo>
                    <a:lnTo>
                      <a:pt x="1440" y="93"/>
                    </a:lnTo>
                    <a:lnTo>
                      <a:pt x="1420" y="103"/>
                    </a:lnTo>
                    <a:lnTo>
                      <a:pt x="1399" y="111"/>
                    </a:lnTo>
                    <a:lnTo>
                      <a:pt x="1378" y="119"/>
                    </a:lnTo>
                    <a:lnTo>
                      <a:pt x="1357" y="126"/>
                    </a:lnTo>
                    <a:lnTo>
                      <a:pt x="1335" y="132"/>
                    </a:lnTo>
                    <a:lnTo>
                      <a:pt x="1313" y="138"/>
                    </a:lnTo>
                    <a:lnTo>
                      <a:pt x="1290" y="142"/>
                    </a:lnTo>
                    <a:lnTo>
                      <a:pt x="1267" y="146"/>
                    </a:lnTo>
                    <a:lnTo>
                      <a:pt x="1242" y="149"/>
                    </a:lnTo>
                    <a:lnTo>
                      <a:pt x="1218" y="150"/>
                    </a:lnTo>
                    <a:lnTo>
                      <a:pt x="1192" y="152"/>
                    </a:lnTo>
                    <a:lnTo>
                      <a:pt x="1192" y="152"/>
                    </a:lnTo>
                    <a:lnTo>
                      <a:pt x="1139" y="152"/>
                    </a:lnTo>
                    <a:lnTo>
                      <a:pt x="1083" y="152"/>
                    </a:lnTo>
                    <a:lnTo>
                      <a:pt x="1054" y="150"/>
                    </a:lnTo>
                    <a:lnTo>
                      <a:pt x="1025" y="148"/>
                    </a:lnTo>
                    <a:lnTo>
                      <a:pt x="996" y="146"/>
                    </a:lnTo>
                    <a:lnTo>
                      <a:pt x="967" y="141"/>
                    </a:lnTo>
                    <a:lnTo>
                      <a:pt x="938" y="136"/>
                    </a:lnTo>
                    <a:lnTo>
                      <a:pt x="911" y="129"/>
                    </a:lnTo>
                    <a:lnTo>
                      <a:pt x="883" y="120"/>
                    </a:lnTo>
                    <a:lnTo>
                      <a:pt x="857" y="110"/>
                    </a:lnTo>
                    <a:lnTo>
                      <a:pt x="833" y="98"/>
                    </a:lnTo>
                    <a:lnTo>
                      <a:pt x="821" y="91"/>
                    </a:lnTo>
                    <a:lnTo>
                      <a:pt x="810" y="83"/>
                    </a:lnTo>
                    <a:lnTo>
                      <a:pt x="799" y="75"/>
                    </a:lnTo>
                    <a:lnTo>
                      <a:pt x="789" y="65"/>
                    </a:lnTo>
                    <a:lnTo>
                      <a:pt x="778" y="56"/>
                    </a:lnTo>
                    <a:lnTo>
                      <a:pt x="769" y="46"/>
                    </a:lnTo>
                    <a:lnTo>
                      <a:pt x="769" y="46"/>
                    </a:lnTo>
                    <a:lnTo>
                      <a:pt x="754" y="25"/>
                    </a:lnTo>
                    <a:lnTo>
                      <a:pt x="740" y="0"/>
                    </a:lnTo>
                    <a:lnTo>
                      <a:pt x="717" y="76"/>
                    </a:lnTo>
                    <a:lnTo>
                      <a:pt x="717" y="76"/>
                    </a:lnTo>
                    <a:lnTo>
                      <a:pt x="706" y="175"/>
                    </a:lnTo>
                    <a:lnTo>
                      <a:pt x="699" y="274"/>
                    </a:lnTo>
                    <a:lnTo>
                      <a:pt x="694" y="373"/>
                    </a:lnTo>
                    <a:lnTo>
                      <a:pt x="689" y="472"/>
                    </a:lnTo>
                    <a:lnTo>
                      <a:pt x="687" y="571"/>
                    </a:lnTo>
                    <a:lnTo>
                      <a:pt x="684" y="670"/>
                    </a:lnTo>
                    <a:lnTo>
                      <a:pt x="681" y="866"/>
                    </a:lnTo>
                    <a:lnTo>
                      <a:pt x="678" y="965"/>
                    </a:lnTo>
                    <a:lnTo>
                      <a:pt x="675" y="1063"/>
                    </a:lnTo>
                    <a:lnTo>
                      <a:pt x="670" y="1162"/>
                    </a:lnTo>
                    <a:lnTo>
                      <a:pt x="663" y="1261"/>
                    </a:lnTo>
                    <a:lnTo>
                      <a:pt x="654" y="1360"/>
                    </a:lnTo>
                    <a:lnTo>
                      <a:pt x="649" y="1409"/>
                    </a:lnTo>
                    <a:lnTo>
                      <a:pt x="644" y="1459"/>
                    </a:lnTo>
                    <a:lnTo>
                      <a:pt x="637" y="1508"/>
                    </a:lnTo>
                    <a:lnTo>
                      <a:pt x="628" y="1558"/>
                    </a:lnTo>
                    <a:lnTo>
                      <a:pt x="620" y="1607"/>
                    </a:lnTo>
                    <a:lnTo>
                      <a:pt x="611" y="1657"/>
                    </a:lnTo>
                    <a:lnTo>
                      <a:pt x="611" y="1657"/>
                    </a:lnTo>
                    <a:lnTo>
                      <a:pt x="599" y="1718"/>
                    </a:lnTo>
                    <a:lnTo>
                      <a:pt x="587" y="1779"/>
                    </a:lnTo>
                    <a:lnTo>
                      <a:pt x="574" y="1841"/>
                    </a:lnTo>
                    <a:lnTo>
                      <a:pt x="560" y="1901"/>
                    </a:lnTo>
                    <a:lnTo>
                      <a:pt x="530" y="2022"/>
                    </a:lnTo>
                    <a:lnTo>
                      <a:pt x="497" y="2142"/>
                    </a:lnTo>
                    <a:lnTo>
                      <a:pt x="462" y="2262"/>
                    </a:lnTo>
                    <a:lnTo>
                      <a:pt x="426" y="2381"/>
                    </a:lnTo>
                    <a:lnTo>
                      <a:pt x="388" y="2500"/>
                    </a:lnTo>
                    <a:lnTo>
                      <a:pt x="347" y="2617"/>
                    </a:lnTo>
                    <a:lnTo>
                      <a:pt x="307" y="2735"/>
                    </a:lnTo>
                    <a:lnTo>
                      <a:pt x="264" y="2851"/>
                    </a:lnTo>
                    <a:lnTo>
                      <a:pt x="221" y="2969"/>
                    </a:lnTo>
                    <a:lnTo>
                      <a:pt x="176" y="3086"/>
                    </a:lnTo>
                    <a:lnTo>
                      <a:pt x="88" y="3320"/>
                    </a:lnTo>
                    <a:lnTo>
                      <a:pt x="0" y="3554"/>
                    </a:lnTo>
                    <a:lnTo>
                      <a:pt x="60" y="360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61" name="Freeform 10">
                <a:extLst>
                  <a:ext uri="{FF2B5EF4-FFF2-40B4-BE49-F238E27FC236}">
                    <a16:creationId xmlns:a16="http://schemas.microsoft.com/office/drawing/2014/main" id="{E2F10565-8FB1-E74D-C982-07905FBA79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44" y="1320"/>
                <a:ext cx="1184" cy="1834"/>
              </a:xfrm>
              <a:custGeom>
                <a:avLst/>
                <a:gdLst>
                  <a:gd name="T0" fmla="*/ 88 w 2367"/>
                  <a:gd name="T1" fmla="*/ 3607 h 3668"/>
                  <a:gd name="T2" fmla="*/ 171 w 2367"/>
                  <a:gd name="T3" fmla="*/ 3610 h 3668"/>
                  <a:gd name="T4" fmla="*/ 332 w 2367"/>
                  <a:gd name="T5" fmla="*/ 3633 h 3668"/>
                  <a:gd name="T6" fmla="*/ 469 w 2367"/>
                  <a:gd name="T7" fmla="*/ 3651 h 3668"/>
                  <a:gd name="T8" fmla="*/ 617 w 2367"/>
                  <a:gd name="T9" fmla="*/ 3659 h 3668"/>
                  <a:gd name="T10" fmla="*/ 974 w 2367"/>
                  <a:gd name="T11" fmla="*/ 3668 h 3668"/>
                  <a:gd name="T12" fmla="*/ 1060 w 2367"/>
                  <a:gd name="T13" fmla="*/ 3666 h 3668"/>
                  <a:gd name="T14" fmla="*/ 1188 w 2367"/>
                  <a:gd name="T15" fmla="*/ 3655 h 3668"/>
                  <a:gd name="T16" fmla="*/ 1400 w 2367"/>
                  <a:gd name="T17" fmla="*/ 3623 h 3668"/>
                  <a:gd name="T18" fmla="*/ 1654 w 2367"/>
                  <a:gd name="T19" fmla="*/ 3569 h 3668"/>
                  <a:gd name="T20" fmla="*/ 1908 w 2367"/>
                  <a:gd name="T21" fmla="*/ 3517 h 3668"/>
                  <a:gd name="T22" fmla="*/ 2122 w 2367"/>
                  <a:gd name="T23" fmla="*/ 3484 h 3668"/>
                  <a:gd name="T24" fmla="*/ 2252 w 2367"/>
                  <a:gd name="T25" fmla="*/ 3474 h 3668"/>
                  <a:gd name="T26" fmla="*/ 2367 w 2367"/>
                  <a:gd name="T27" fmla="*/ 3444 h 3668"/>
                  <a:gd name="T28" fmla="*/ 2350 w 2367"/>
                  <a:gd name="T29" fmla="*/ 3402 h 3668"/>
                  <a:gd name="T30" fmla="*/ 2324 w 2367"/>
                  <a:gd name="T31" fmla="*/ 3320 h 3668"/>
                  <a:gd name="T32" fmla="*/ 2273 w 2367"/>
                  <a:gd name="T33" fmla="*/ 3228 h 3668"/>
                  <a:gd name="T34" fmla="*/ 2187 w 2367"/>
                  <a:gd name="T35" fmla="*/ 3039 h 3668"/>
                  <a:gd name="T36" fmla="*/ 2143 w 2367"/>
                  <a:gd name="T37" fmla="*/ 2942 h 3668"/>
                  <a:gd name="T38" fmla="*/ 1965 w 2367"/>
                  <a:gd name="T39" fmla="*/ 2541 h 3668"/>
                  <a:gd name="T40" fmla="*/ 1881 w 2367"/>
                  <a:gd name="T41" fmla="*/ 2342 h 3668"/>
                  <a:gd name="T42" fmla="*/ 1809 w 2367"/>
                  <a:gd name="T43" fmla="*/ 2139 h 3668"/>
                  <a:gd name="T44" fmla="*/ 1751 w 2367"/>
                  <a:gd name="T45" fmla="*/ 1926 h 3668"/>
                  <a:gd name="T46" fmla="*/ 1712 w 2367"/>
                  <a:gd name="T47" fmla="*/ 1717 h 3668"/>
                  <a:gd name="T48" fmla="*/ 1611 w 2367"/>
                  <a:gd name="T49" fmla="*/ 1181 h 3668"/>
                  <a:gd name="T50" fmla="*/ 1565 w 2367"/>
                  <a:gd name="T51" fmla="*/ 909 h 3668"/>
                  <a:gd name="T52" fmla="*/ 1547 w 2367"/>
                  <a:gd name="T53" fmla="*/ 772 h 3668"/>
                  <a:gd name="T54" fmla="*/ 1535 w 2367"/>
                  <a:gd name="T55" fmla="*/ 644 h 3668"/>
                  <a:gd name="T56" fmla="*/ 1532 w 2367"/>
                  <a:gd name="T57" fmla="*/ 514 h 3668"/>
                  <a:gd name="T58" fmla="*/ 1536 w 2367"/>
                  <a:gd name="T59" fmla="*/ 255 h 3668"/>
                  <a:gd name="T60" fmla="*/ 1529 w 2367"/>
                  <a:gd name="T61" fmla="*/ 35 h 3668"/>
                  <a:gd name="T62" fmla="*/ 1495 w 2367"/>
                  <a:gd name="T63" fmla="*/ 61 h 3668"/>
                  <a:gd name="T64" fmla="*/ 1440 w 2367"/>
                  <a:gd name="T65" fmla="*/ 93 h 3668"/>
                  <a:gd name="T66" fmla="*/ 1378 w 2367"/>
                  <a:gd name="T67" fmla="*/ 119 h 3668"/>
                  <a:gd name="T68" fmla="*/ 1313 w 2367"/>
                  <a:gd name="T69" fmla="*/ 138 h 3668"/>
                  <a:gd name="T70" fmla="*/ 1242 w 2367"/>
                  <a:gd name="T71" fmla="*/ 149 h 3668"/>
                  <a:gd name="T72" fmla="*/ 1192 w 2367"/>
                  <a:gd name="T73" fmla="*/ 152 h 3668"/>
                  <a:gd name="T74" fmla="*/ 1054 w 2367"/>
                  <a:gd name="T75" fmla="*/ 150 h 3668"/>
                  <a:gd name="T76" fmla="*/ 967 w 2367"/>
                  <a:gd name="T77" fmla="*/ 141 h 3668"/>
                  <a:gd name="T78" fmla="*/ 883 w 2367"/>
                  <a:gd name="T79" fmla="*/ 120 h 3668"/>
                  <a:gd name="T80" fmla="*/ 821 w 2367"/>
                  <a:gd name="T81" fmla="*/ 91 h 3668"/>
                  <a:gd name="T82" fmla="*/ 789 w 2367"/>
                  <a:gd name="T83" fmla="*/ 65 h 3668"/>
                  <a:gd name="T84" fmla="*/ 769 w 2367"/>
                  <a:gd name="T85" fmla="*/ 46 h 3668"/>
                  <a:gd name="T86" fmla="*/ 717 w 2367"/>
                  <a:gd name="T87" fmla="*/ 76 h 3668"/>
                  <a:gd name="T88" fmla="*/ 699 w 2367"/>
                  <a:gd name="T89" fmla="*/ 274 h 3668"/>
                  <a:gd name="T90" fmla="*/ 687 w 2367"/>
                  <a:gd name="T91" fmla="*/ 571 h 3668"/>
                  <a:gd name="T92" fmla="*/ 678 w 2367"/>
                  <a:gd name="T93" fmla="*/ 965 h 3668"/>
                  <a:gd name="T94" fmla="*/ 663 w 2367"/>
                  <a:gd name="T95" fmla="*/ 1261 h 3668"/>
                  <a:gd name="T96" fmla="*/ 644 w 2367"/>
                  <a:gd name="T97" fmla="*/ 1459 h 3668"/>
                  <a:gd name="T98" fmla="*/ 620 w 2367"/>
                  <a:gd name="T99" fmla="*/ 1607 h 3668"/>
                  <a:gd name="T100" fmla="*/ 599 w 2367"/>
                  <a:gd name="T101" fmla="*/ 1718 h 3668"/>
                  <a:gd name="T102" fmla="*/ 560 w 2367"/>
                  <a:gd name="T103" fmla="*/ 1901 h 3668"/>
                  <a:gd name="T104" fmla="*/ 462 w 2367"/>
                  <a:gd name="T105" fmla="*/ 2262 h 3668"/>
                  <a:gd name="T106" fmla="*/ 347 w 2367"/>
                  <a:gd name="T107" fmla="*/ 2617 h 3668"/>
                  <a:gd name="T108" fmla="*/ 221 w 2367"/>
                  <a:gd name="T109" fmla="*/ 2969 h 3668"/>
                  <a:gd name="T110" fmla="*/ 0 w 2367"/>
                  <a:gd name="T111" fmla="*/ 3554 h 36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2367" h="3668">
                    <a:moveTo>
                      <a:pt x="60" y="3608"/>
                    </a:moveTo>
                    <a:lnTo>
                      <a:pt x="60" y="3608"/>
                    </a:lnTo>
                    <a:lnTo>
                      <a:pt x="88" y="3607"/>
                    </a:lnTo>
                    <a:lnTo>
                      <a:pt x="116" y="3607"/>
                    </a:lnTo>
                    <a:lnTo>
                      <a:pt x="143" y="3608"/>
                    </a:lnTo>
                    <a:lnTo>
                      <a:pt x="171" y="3610"/>
                    </a:lnTo>
                    <a:lnTo>
                      <a:pt x="225" y="3617"/>
                    </a:lnTo>
                    <a:lnTo>
                      <a:pt x="279" y="3624"/>
                    </a:lnTo>
                    <a:lnTo>
                      <a:pt x="332" y="3633"/>
                    </a:lnTo>
                    <a:lnTo>
                      <a:pt x="387" y="3642"/>
                    </a:lnTo>
                    <a:lnTo>
                      <a:pt x="441" y="3649"/>
                    </a:lnTo>
                    <a:lnTo>
                      <a:pt x="469" y="3651"/>
                    </a:lnTo>
                    <a:lnTo>
                      <a:pt x="497" y="3653"/>
                    </a:lnTo>
                    <a:lnTo>
                      <a:pt x="497" y="3653"/>
                    </a:lnTo>
                    <a:lnTo>
                      <a:pt x="617" y="3659"/>
                    </a:lnTo>
                    <a:lnTo>
                      <a:pt x="735" y="3664"/>
                    </a:lnTo>
                    <a:lnTo>
                      <a:pt x="854" y="3667"/>
                    </a:lnTo>
                    <a:lnTo>
                      <a:pt x="974" y="3668"/>
                    </a:lnTo>
                    <a:lnTo>
                      <a:pt x="974" y="3668"/>
                    </a:lnTo>
                    <a:lnTo>
                      <a:pt x="1017" y="3667"/>
                    </a:lnTo>
                    <a:lnTo>
                      <a:pt x="1060" y="3666"/>
                    </a:lnTo>
                    <a:lnTo>
                      <a:pt x="1103" y="3664"/>
                    </a:lnTo>
                    <a:lnTo>
                      <a:pt x="1145" y="3659"/>
                    </a:lnTo>
                    <a:lnTo>
                      <a:pt x="1188" y="3655"/>
                    </a:lnTo>
                    <a:lnTo>
                      <a:pt x="1231" y="3650"/>
                    </a:lnTo>
                    <a:lnTo>
                      <a:pt x="1315" y="3637"/>
                    </a:lnTo>
                    <a:lnTo>
                      <a:pt x="1400" y="3623"/>
                    </a:lnTo>
                    <a:lnTo>
                      <a:pt x="1485" y="3605"/>
                    </a:lnTo>
                    <a:lnTo>
                      <a:pt x="1569" y="3588"/>
                    </a:lnTo>
                    <a:lnTo>
                      <a:pt x="1654" y="3569"/>
                    </a:lnTo>
                    <a:lnTo>
                      <a:pt x="1738" y="3552"/>
                    </a:lnTo>
                    <a:lnTo>
                      <a:pt x="1823" y="3533"/>
                    </a:lnTo>
                    <a:lnTo>
                      <a:pt x="1908" y="3517"/>
                    </a:lnTo>
                    <a:lnTo>
                      <a:pt x="1993" y="3502"/>
                    </a:lnTo>
                    <a:lnTo>
                      <a:pt x="2079" y="3489"/>
                    </a:lnTo>
                    <a:lnTo>
                      <a:pt x="2122" y="3484"/>
                    </a:lnTo>
                    <a:lnTo>
                      <a:pt x="2165" y="3480"/>
                    </a:lnTo>
                    <a:lnTo>
                      <a:pt x="2209" y="3476"/>
                    </a:lnTo>
                    <a:lnTo>
                      <a:pt x="2252" y="3474"/>
                    </a:lnTo>
                    <a:lnTo>
                      <a:pt x="2296" y="3472"/>
                    </a:lnTo>
                    <a:lnTo>
                      <a:pt x="2339" y="3472"/>
                    </a:lnTo>
                    <a:lnTo>
                      <a:pt x="2367" y="3444"/>
                    </a:lnTo>
                    <a:lnTo>
                      <a:pt x="2367" y="3444"/>
                    </a:lnTo>
                    <a:lnTo>
                      <a:pt x="2359" y="3422"/>
                    </a:lnTo>
                    <a:lnTo>
                      <a:pt x="2350" y="3402"/>
                    </a:lnTo>
                    <a:lnTo>
                      <a:pt x="2340" y="3382"/>
                    </a:lnTo>
                    <a:lnTo>
                      <a:pt x="2332" y="3363"/>
                    </a:lnTo>
                    <a:lnTo>
                      <a:pt x="2324" y="3320"/>
                    </a:lnTo>
                    <a:lnTo>
                      <a:pt x="2324" y="3320"/>
                    </a:lnTo>
                    <a:lnTo>
                      <a:pt x="2297" y="3275"/>
                    </a:lnTo>
                    <a:lnTo>
                      <a:pt x="2273" y="3228"/>
                    </a:lnTo>
                    <a:lnTo>
                      <a:pt x="2250" y="3182"/>
                    </a:lnTo>
                    <a:lnTo>
                      <a:pt x="2229" y="3134"/>
                    </a:lnTo>
                    <a:lnTo>
                      <a:pt x="2187" y="3039"/>
                    </a:lnTo>
                    <a:lnTo>
                      <a:pt x="2165" y="2991"/>
                    </a:lnTo>
                    <a:lnTo>
                      <a:pt x="2143" y="2942"/>
                    </a:lnTo>
                    <a:lnTo>
                      <a:pt x="2143" y="2942"/>
                    </a:lnTo>
                    <a:lnTo>
                      <a:pt x="2084" y="2807"/>
                    </a:lnTo>
                    <a:lnTo>
                      <a:pt x="2023" y="2674"/>
                    </a:lnTo>
                    <a:lnTo>
                      <a:pt x="1965" y="2541"/>
                    </a:lnTo>
                    <a:lnTo>
                      <a:pt x="1936" y="2475"/>
                    </a:lnTo>
                    <a:lnTo>
                      <a:pt x="1908" y="2409"/>
                    </a:lnTo>
                    <a:lnTo>
                      <a:pt x="1881" y="2342"/>
                    </a:lnTo>
                    <a:lnTo>
                      <a:pt x="1856" y="2275"/>
                    </a:lnTo>
                    <a:lnTo>
                      <a:pt x="1831" y="2207"/>
                    </a:lnTo>
                    <a:lnTo>
                      <a:pt x="1809" y="2139"/>
                    </a:lnTo>
                    <a:lnTo>
                      <a:pt x="1787" y="2069"/>
                    </a:lnTo>
                    <a:lnTo>
                      <a:pt x="1769" y="1998"/>
                    </a:lnTo>
                    <a:lnTo>
                      <a:pt x="1751" y="1926"/>
                    </a:lnTo>
                    <a:lnTo>
                      <a:pt x="1736" y="1853"/>
                    </a:lnTo>
                    <a:lnTo>
                      <a:pt x="1736" y="1853"/>
                    </a:lnTo>
                    <a:lnTo>
                      <a:pt x="1712" y="1717"/>
                    </a:lnTo>
                    <a:lnTo>
                      <a:pt x="1687" y="1583"/>
                    </a:lnTo>
                    <a:lnTo>
                      <a:pt x="1636" y="1316"/>
                    </a:lnTo>
                    <a:lnTo>
                      <a:pt x="1611" y="1181"/>
                    </a:lnTo>
                    <a:lnTo>
                      <a:pt x="1587" y="1046"/>
                    </a:lnTo>
                    <a:lnTo>
                      <a:pt x="1576" y="978"/>
                    </a:lnTo>
                    <a:lnTo>
                      <a:pt x="1565" y="909"/>
                    </a:lnTo>
                    <a:lnTo>
                      <a:pt x="1556" y="841"/>
                    </a:lnTo>
                    <a:lnTo>
                      <a:pt x="1547" y="772"/>
                    </a:lnTo>
                    <a:lnTo>
                      <a:pt x="1547" y="772"/>
                    </a:lnTo>
                    <a:lnTo>
                      <a:pt x="1542" y="729"/>
                    </a:lnTo>
                    <a:lnTo>
                      <a:pt x="1538" y="686"/>
                    </a:lnTo>
                    <a:lnTo>
                      <a:pt x="1535" y="644"/>
                    </a:lnTo>
                    <a:lnTo>
                      <a:pt x="1533" y="601"/>
                    </a:lnTo>
                    <a:lnTo>
                      <a:pt x="1532" y="558"/>
                    </a:lnTo>
                    <a:lnTo>
                      <a:pt x="1532" y="514"/>
                    </a:lnTo>
                    <a:lnTo>
                      <a:pt x="1532" y="427"/>
                    </a:lnTo>
                    <a:lnTo>
                      <a:pt x="1534" y="341"/>
                    </a:lnTo>
                    <a:lnTo>
                      <a:pt x="1536" y="255"/>
                    </a:lnTo>
                    <a:lnTo>
                      <a:pt x="1538" y="169"/>
                    </a:lnTo>
                    <a:lnTo>
                      <a:pt x="1540" y="84"/>
                    </a:lnTo>
                    <a:lnTo>
                      <a:pt x="1529" y="35"/>
                    </a:lnTo>
                    <a:lnTo>
                      <a:pt x="1529" y="35"/>
                    </a:lnTo>
                    <a:lnTo>
                      <a:pt x="1512" y="48"/>
                    </a:lnTo>
                    <a:lnTo>
                      <a:pt x="1495" y="61"/>
                    </a:lnTo>
                    <a:lnTo>
                      <a:pt x="1477" y="72"/>
                    </a:lnTo>
                    <a:lnTo>
                      <a:pt x="1458" y="83"/>
                    </a:lnTo>
                    <a:lnTo>
                      <a:pt x="1440" y="93"/>
                    </a:lnTo>
                    <a:lnTo>
                      <a:pt x="1420" y="103"/>
                    </a:lnTo>
                    <a:lnTo>
                      <a:pt x="1399" y="111"/>
                    </a:lnTo>
                    <a:lnTo>
                      <a:pt x="1378" y="119"/>
                    </a:lnTo>
                    <a:lnTo>
                      <a:pt x="1357" y="126"/>
                    </a:lnTo>
                    <a:lnTo>
                      <a:pt x="1335" y="132"/>
                    </a:lnTo>
                    <a:lnTo>
                      <a:pt x="1313" y="138"/>
                    </a:lnTo>
                    <a:lnTo>
                      <a:pt x="1290" y="142"/>
                    </a:lnTo>
                    <a:lnTo>
                      <a:pt x="1267" y="146"/>
                    </a:lnTo>
                    <a:lnTo>
                      <a:pt x="1242" y="149"/>
                    </a:lnTo>
                    <a:lnTo>
                      <a:pt x="1218" y="150"/>
                    </a:lnTo>
                    <a:lnTo>
                      <a:pt x="1192" y="152"/>
                    </a:lnTo>
                    <a:lnTo>
                      <a:pt x="1192" y="152"/>
                    </a:lnTo>
                    <a:lnTo>
                      <a:pt x="1139" y="152"/>
                    </a:lnTo>
                    <a:lnTo>
                      <a:pt x="1083" y="152"/>
                    </a:lnTo>
                    <a:lnTo>
                      <a:pt x="1054" y="150"/>
                    </a:lnTo>
                    <a:lnTo>
                      <a:pt x="1025" y="148"/>
                    </a:lnTo>
                    <a:lnTo>
                      <a:pt x="996" y="146"/>
                    </a:lnTo>
                    <a:lnTo>
                      <a:pt x="967" y="141"/>
                    </a:lnTo>
                    <a:lnTo>
                      <a:pt x="938" y="136"/>
                    </a:lnTo>
                    <a:lnTo>
                      <a:pt x="911" y="129"/>
                    </a:lnTo>
                    <a:lnTo>
                      <a:pt x="883" y="120"/>
                    </a:lnTo>
                    <a:lnTo>
                      <a:pt x="857" y="110"/>
                    </a:lnTo>
                    <a:lnTo>
                      <a:pt x="833" y="98"/>
                    </a:lnTo>
                    <a:lnTo>
                      <a:pt x="821" y="91"/>
                    </a:lnTo>
                    <a:lnTo>
                      <a:pt x="810" y="83"/>
                    </a:lnTo>
                    <a:lnTo>
                      <a:pt x="799" y="75"/>
                    </a:lnTo>
                    <a:lnTo>
                      <a:pt x="789" y="65"/>
                    </a:lnTo>
                    <a:lnTo>
                      <a:pt x="778" y="56"/>
                    </a:lnTo>
                    <a:lnTo>
                      <a:pt x="769" y="46"/>
                    </a:lnTo>
                    <a:lnTo>
                      <a:pt x="769" y="46"/>
                    </a:lnTo>
                    <a:lnTo>
                      <a:pt x="754" y="25"/>
                    </a:lnTo>
                    <a:lnTo>
                      <a:pt x="740" y="0"/>
                    </a:lnTo>
                    <a:lnTo>
                      <a:pt x="717" y="76"/>
                    </a:lnTo>
                    <a:lnTo>
                      <a:pt x="717" y="76"/>
                    </a:lnTo>
                    <a:lnTo>
                      <a:pt x="706" y="175"/>
                    </a:lnTo>
                    <a:lnTo>
                      <a:pt x="699" y="274"/>
                    </a:lnTo>
                    <a:lnTo>
                      <a:pt x="694" y="373"/>
                    </a:lnTo>
                    <a:lnTo>
                      <a:pt x="689" y="472"/>
                    </a:lnTo>
                    <a:lnTo>
                      <a:pt x="687" y="571"/>
                    </a:lnTo>
                    <a:lnTo>
                      <a:pt x="684" y="670"/>
                    </a:lnTo>
                    <a:lnTo>
                      <a:pt x="681" y="866"/>
                    </a:lnTo>
                    <a:lnTo>
                      <a:pt x="678" y="965"/>
                    </a:lnTo>
                    <a:lnTo>
                      <a:pt x="675" y="1063"/>
                    </a:lnTo>
                    <a:lnTo>
                      <a:pt x="670" y="1162"/>
                    </a:lnTo>
                    <a:lnTo>
                      <a:pt x="663" y="1261"/>
                    </a:lnTo>
                    <a:lnTo>
                      <a:pt x="654" y="1360"/>
                    </a:lnTo>
                    <a:lnTo>
                      <a:pt x="649" y="1409"/>
                    </a:lnTo>
                    <a:lnTo>
                      <a:pt x="644" y="1459"/>
                    </a:lnTo>
                    <a:lnTo>
                      <a:pt x="637" y="1508"/>
                    </a:lnTo>
                    <a:lnTo>
                      <a:pt x="628" y="1558"/>
                    </a:lnTo>
                    <a:lnTo>
                      <a:pt x="620" y="1607"/>
                    </a:lnTo>
                    <a:lnTo>
                      <a:pt x="611" y="1657"/>
                    </a:lnTo>
                    <a:lnTo>
                      <a:pt x="611" y="1657"/>
                    </a:lnTo>
                    <a:lnTo>
                      <a:pt x="599" y="1718"/>
                    </a:lnTo>
                    <a:lnTo>
                      <a:pt x="587" y="1779"/>
                    </a:lnTo>
                    <a:lnTo>
                      <a:pt x="574" y="1841"/>
                    </a:lnTo>
                    <a:lnTo>
                      <a:pt x="560" y="1901"/>
                    </a:lnTo>
                    <a:lnTo>
                      <a:pt x="530" y="2022"/>
                    </a:lnTo>
                    <a:lnTo>
                      <a:pt x="497" y="2142"/>
                    </a:lnTo>
                    <a:lnTo>
                      <a:pt x="462" y="2262"/>
                    </a:lnTo>
                    <a:lnTo>
                      <a:pt x="426" y="2381"/>
                    </a:lnTo>
                    <a:lnTo>
                      <a:pt x="388" y="2500"/>
                    </a:lnTo>
                    <a:lnTo>
                      <a:pt x="347" y="2617"/>
                    </a:lnTo>
                    <a:lnTo>
                      <a:pt x="307" y="2735"/>
                    </a:lnTo>
                    <a:lnTo>
                      <a:pt x="264" y="2851"/>
                    </a:lnTo>
                    <a:lnTo>
                      <a:pt x="221" y="2969"/>
                    </a:lnTo>
                    <a:lnTo>
                      <a:pt x="176" y="3086"/>
                    </a:lnTo>
                    <a:lnTo>
                      <a:pt x="88" y="3320"/>
                    </a:lnTo>
                    <a:lnTo>
                      <a:pt x="0" y="3554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62" name="Freeform 11">
                <a:extLst>
                  <a:ext uri="{FF2B5EF4-FFF2-40B4-BE49-F238E27FC236}">
                    <a16:creationId xmlns:a16="http://schemas.microsoft.com/office/drawing/2014/main" id="{93A0DCF9-CF97-C06E-43E1-6A1BDDD004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5" y="2928"/>
                <a:ext cx="3288" cy="1281"/>
              </a:xfrm>
              <a:custGeom>
                <a:avLst/>
                <a:gdLst>
                  <a:gd name="T0" fmla="*/ 6480 w 6577"/>
                  <a:gd name="T1" fmla="*/ 762 h 2563"/>
                  <a:gd name="T2" fmla="*/ 6425 w 6577"/>
                  <a:gd name="T3" fmla="*/ 890 h 2563"/>
                  <a:gd name="T4" fmla="*/ 6243 w 6577"/>
                  <a:gd name="T5" fmla="*/ 1139 h 2563"/>
                  <a:gd name="T6" fmla="*/ 6039 w 6577"/>
                  <a:gd name="T7" fmla="*/ 1343 h 2563"/>
                  <a:gd name="T8" fmla="*/ 5743 w 6577"/>
                  <a:gd name="T9" fmla="*/ 1567 h 2563"/>
                  <a:gd name="T10" fmla="*/ 5530 w 6577"/>
                  <a:gd name="T11" fmla="*/ 1692 h 2563"/>
                  <a:gd name="T12" fmla="*/ 5014 w 6577"/>
                  <a:gd name="T13" fmla="*/ 1920 h 2563"/>
                  <a:gd name="T14" fmla="*/ 4523 w 6577"/>
                  <a:gd name="T15" fmla="*/ 2094 h 2563"/>
                  <a:gd name="T16" fmla="*/ 3800 w 6577"/>
                  <a:gd name="T17" fmla="*/ 2304 h 2563"/>
                  <a:gd name="T18" fmla="*/ 3099 w 6577"/>
                  <a:gd name="T19" fmla="*/ 2465 h 2563"/>
                  <a:gd name="T20" fmla="*/ 2684 w 6577"/>
                  <a:gd name="T21" fmla="*/ 2543 h 2563"/>
                  <a:gd name="T22" fmla="*/ 2577 w 6577"/>
                  <a:gd name="T23" fmla="*/ 2527 h 2563"/>
                  <a:gd name="T24" fmla="*/ 2544 w 6577"/>
                  <a:gd name="T25" fmla="*/ 2467 h 2563"/>
                  <a:gd name="T26" fmla="*/ 2455 w 6577"/>
                  <a:gd name="T27" fmla="*/ 2238 h 2563"/>
                  <a:gd name="T28" fmla="*/ 2358 w 6577"/>
                  <a:gd name="T29" fmla="*/ 2082 h 2563"/>
                  <a:gd name="T30" fmla="*/ 2120 w 6577"/>
                  <a:gd name="T31" fmla="*/ 1860 h 2563"/>
                  <a:gd name="T32" fmla="*/ 1960 w 6577"/>
                  <a:gd name="T33" fmla="*/ 1897 h 2563"/>
                  <a:gd name="T34" fmla="*/ 1543 w 6577"/>
                  <a:gd name="T35" fmla="*/ 1892 h 2563"/>
                  <a:gd name="T36" fmla="*/ 1321 w 6577"/>
                  <a:gd name="T37" fmla="*/ 1867 h 2563"/>
                  <a:gd name="T38" fmla="*/ 1084 w 6577"/>
                  <a:gd name="T39" fmla="*/ 1799 h 2563"/>
                  <a:gd name="T40" fmla="*/ 701 w 6577"/>
                  <a:gd name="T41" fmla="*/ 1659 h 2563"/>
                  <a:gd name="T42" fmla="*/ 535 w 6577"/>
                  <a:gd name="T43" fmla="*/ 1627 h 2563"/>
                  <a:gd name="T44" fmla="*/ 363 w 6577"/>
                  <a:gd name="T45" fmla="*/ 1602 h 2563"/>
                  <a:gd name="T46" fmla="*/ 265 w 6577"/>
                  <a:gd name="T47" fmla="*/ 1535 h 2563"/>
                  <a:gd name="T48" fmla="*/ 139 w 6577"/>
                  <a:gd name="T49" fmla="*/ 1373 h 2563"/>
                  <a:gd name="T50" fmla="*/ 31 w 6577"/>
                  <a:gd name="T51" fmla="*/ 1134 h 2563"/>
                  <a:gd name="T52" fmla="*/ 0 w 6577"/>
                  <a:gd name="T53" fmla="*/ 949 h 2563"/>
                  <a:gd name="T54" fmla="*/ 15 w 6577"/>
                  <a:gd name="T55" fmla="*/ 813 h 2563"/>
                  <a:gd name="T56" fmla="*/ 55 w 6577"/>
                  <a:gd name="T57" fmla="*/ 692 h 2563"/>
                  <a:gd name="T58" fmla="*/ 117 w 6577"/>
                  <a:gd name="T59" fmla="*/ 588 h 2563"/>
                  <a:gd name="T60" fmla="*/ 203 w 6577"/>
                  <a:gd name="T61" fmla="*/ 500 h 2563"/>
                  <a:gd name="T62" fmla="*/ 378 w 6577"/>
                  <a:gd name="T63" fmla="*/ 393 h 2563"/>
                  <a:gd name="T64" fmla="*/ 642 w 6577"/>
                  <a:gd name="T65" fmla="*/ 307 h 2563"/>
                  <a:gd name="T66" fmla="*/ 958 w 6577"/>
                  <a:gd name="T67" fmla="*/ 259 h 2563"/>
                  <a:gd name="T68" fmla="*/ 1223 w 6577"/>
                  <a:gd name="T69" fmla="*/ 252 h 2563"/>
                  <a:gd name="T70" fmla="*/ 1481 w 6577"/>
                  <a:gd name="T71" fmla="*/ 276 h 2563"/>
                  <a:gd name="T72" fmla="*/ 1712 w 6577"/>
                  <a:gd name="T73" fmla="*/ 335 h 2563"/>
                  <a:gd name="T74" fmla="*/ 1939 w 6577"/>
                  <a:gd name="T75" fmla="*/ 385 h 2563"/>
                  <a:gd name="T76" fmla="*/ 2184 w 6577"/>
                  <a:gd name="T77" fmla="*/ 410 h 2563"/>
                  <a:gd name="T78" fmla="*/ 2468 w 6577"/>
                  <a:gd name="T79" fmla="*/ 436 h 2563"/>
                  <a:gd name="T80" fmla="*/ 2911 w 6577"/>
                  <a:gd name="T81" fmla="*/ 443 h 2563"/>
                  <a:gd name="T82" fmla="*/ 3251 w 6577"/>
                  <a:gd name="T83" fmla="*/ 400 h 2563"/>
                  <a:gd name="T84" fmla="*/ 3759 w 6577"/>
                  <a:gd name="T85" fmla="*/ 295 h 2563"/>
                  <a:gd name="T86" fmla="*/ 4104 w 6577"/>
                  <a:gd name="T87" fmla="*/ 251 h 2563"/>
                  <a:gd name="T88" fmla="*/ 4376 w 6577"/>
                  <a:gd name="T89" fmla="*/ 234 h 2563"/>
                  <a:gd name="T90" fmla="*/ 4539 w 6577"/>
                  <a:gd name="T91" fmla="*/ 203 h 2563"/>
                  <a:gd name="T92" fmla="*/ 4645 w 6577"/>
                  <a:gd name="T93" fmla="*/ 188 h 2563"/>
                  <a:gd name="T94" fmla="*/ 4792 w 6577"/>
                  <a:gd name="T95" fmla="*/ 201 h 2563"/>
                  <a:gd name="T96" fmla="*/ 4949 w 6577"/>
                  <a:gd name="T97" fmla="*/ 160 h 2563"/>
                  <a:gd name="T98" fmla="*/ 5157 w 6577"/>
                  <a:gd name="T99" fmla="*/ 120 h 2563"/>
                  <a:gd name="T100" fmla="*/ 5310 w 6577"/>
                  <a:gd name="T101" fmla="*/ 62 h 2563"/>
                  <a:gd name="T102" fmla="*/ 5628 w 6577"/>
                  <a:gd name="T103" fmla="*/ 9 h 2563"/>
                  <a:gd name="T104" fmla="*/ 6005 w 6577"/>
                  <a:gd name="T105" fmla="*/ 9 h 2563"/>
                  <a:gd name="T106" fmla="*/ 6174 w 6577"/>
                  <a:gd name="T107" fmla="*/ 39 h 2563"/>
                  <a:gd name="T108" fmla="*/ 6310 w 6577"/>
                  <a:gd name="T109" fmla="*/ 101 h 2563"/>
                  <a:gd name="T110" fmla="*/ 6435 w 6577"/>
                  <a:gd name="T111" fmla="*/ 191 h 2563"/>
                  <a:gd name="T112" fmla="*/ 6531 w 6577"/>
                  <a:gd name="T113" fmla="*/ 308 h 2563"/>
                  <a:gd name="T114" fmla="*/ 6576 w 6577"/>
                  <a:gd name="T115" fmla="*/ 443 h 2563"/>
                  <a:gd name="T116" fmla="*/ 6494 w 6577"/>
                  <a:gd name="T117" fmla="*/ 680 h 2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6577" h="2563">
                    <a:moveTo>
                      <a:pt x="6494" y="680"/>
                    </a:moveTo>
                    <a:lnTo>
                      <a:pt x="6494" y="680"/>
                    </a:lnTo>
                    <a:lnTo>
                      <a:pt x="6492" y="700"/>
                    </a:lnTo>
                    <a:lnTo>
                      <a:pt x="6490" y="720"/>
                    </a:lnTo>
                    <a:lnTo>
                      <a:pt x="6485" y="741"/>
                    </a:lnTo>
                    <a:lnTo>
                      <a:pt x="6480" y="762"/>
                    </a:lnTo>
                    <a:lnTo>
                      <a:pt x="6474" y="783"/>
                    </a:lnTo>
                    <a:lnTo>
                      <a:pt x="6466" y="804"/>
                    </a:lnTo>
                    <a:lnTo>
                      <a:pt x="6456" y="826"/>
                    </a:lnTo>
                    <a:lnTo>
                      <a:pt x="6447" y="847"/>
                    </a:lnTo>
                    <a:lnTo>
                      <a:pt x="6437" y="869"/>
                    </a:lnTo>
                    <a:lnTo>
                      <a:pt x="6425" y="890"/>
                    </a:lnTo>
                    <a:lnTo>
                      <a:pt x="6399" y="933"/>
                    </a:lnTo>
                    <a:lnTo>
                      <a:pt x="6372" y="976"/>
                    </a:lnTo>
                    <a:lnTo>
                      <a:pt x="6341" y="1018"/>
                    </a:lnTo>
                    <a:lnTo>
                      <a:pt x="6309" y="1060"/>
                    </a:lnTo>
                    <a:lnTo>
                      <a:pt x="6276" y="1099"/>
                    </a:lnTo>
                    <a:lnTo>
                      <a:pt x="6243" y="1139"/>
                    </a:lnTo>
                    <a:lnTo>
                      <a:pt x="6209" y="1175"/>
                    </a:lnTo>
                    <a:lnTo>
                      <a:pt x="6176" y="1210"/>
                    </a:lnTo>
                    <a:lnTo>
                      <a:pt x="6145" y="1243"/>
                    </a:lnTo>
                    <a:lnTo>
                      <a:pt x="6086" y="1300"/>
                    </a:lnTo>
                    <a:lnTo>
                      <a:pt x="6086" y="1300"/>
                    </a:lnTo>
                    <a:lnTo>
                      <a:pt x="6039" y="1343"/>
                    </a:lnTo>
                    <a:lnTo>
                      <a:pt x="5990" y="1385"/>
                    </a:lnTo>
                    <a:lnTo>
                      <a:pt x="5943" y="1424"/>
                    </a:lnTo>
                    <a:lnTo>
                      <a:pt x="5893" y="1461"/>
                    </a:lnTo>
                    <a:lnTo>
                      <a:pt x="5844" y="1499"/>
                    </a:lnTo>
                    <a:lnTo>
                      <a:pt x="5793" y="1534"/>
                    </a:lnTo>
                    <a:lnTo>
                      <a:pt x="5743" y="1567"/>
                    </a:lnTo>
                    <a:lnTo>
                      <a:pt x="5691" y="1600"/>
                    </a:lnTo>
                    <a:lnTo>
                      <a:pt x="5691" y="1600"/>
                    </a:lnTo>
                    <a:lnTo>
                      <a:pt x="5651" y="1623"/>
                    </a:lnTo>
                    <a:lnTo>
                      <a:pt x="5611" y="1647"/>
                    </a:lnTo>
                    <a:lnTo>
                      <a:pt x="5571" y="1670"/>
                    </a:lnTo>
                    <a:lnTo>
                      <a:pt x="5530" y="1692"/>
                    </a:lnTo>
                    <a:lnTo>
                      <a:pt x="5448" y="1734"/>
                    </a:lnTo>
                    <a:lnTo>
                      <a:pt x="5364" y="1775"/>
                    </a:lnTo>
                    <a:lnTo>
                      <a:pt x="5279" y="1813"/>
                    </a:lnTo>
                    <a:lnTo>
                      <a:pt x="5192" y="1850"/>
                    </a:lnTo>
                    <a:lnTo>
                      <a:pt x="5104" y="1885"/>
                    </a:lnTo>
                    <a:lnTo>
                      <a:pt x="5014" y="1920"/>
                    </a:lnTo>
                    <a:lnTo>
                      <a:pt x="5014" y="1920"/>
                    </a:lnTo>
                    <a:lnTo>
                      <a:pt x="4892" y="1965"/>
                    </a:lnTo>
                    <a:lnTo>
                      <a:pt x="4769" y="2010"/>
                    </a:lnTo>
                    <a:lnTo>
                      <a:pt x="4646" y="2053"/>
                    </a:lnTo>
                    <a:lnTo>
                      <a:pt x="4523" y="2094"/>
                    </a:lnTo>
                    <a:lnTo>
                      <a:pt x="4523" y="2094"/>
                    </a:lnTo>
                    <a:lnTo>
                      <a:pt x="4403" y="2132"/>
                    </a:lnTo>
                    <a:lnTo>
                      <a:pt x="4283" y="2169"/>
                    </a:lnTo>
                    <a:lnTo>
                      <a:pt x="4162" y="2204"/>
                    </a:lnTo>
                    <a:lnTo>
                      <a:pt x="4041" y="2239"/>
                    </a:lnTo>
                    <a:lnTo>
                      <a:pt x="3920" y="2272"/>
                    </a:lnTo>
                    <a:lnTo>
                      <a:pt x="3800" y="2304"/>
                    </a:lnTo>
                    <a:lnTo>
                      <a:pt x="3678" y="2334"/>
                    </a:lnTo>
                    <a:lnTo>
                      <a:pt x="3556" y="2364"/>
                    </a:lnTo>
                    <a:lnTo>
                      <a:pt x="3556" y="2364"/>
                    </a:lnTo>
                    <a:lnTo>
                      <a:pt x="3403" y="2399"/>
                    </a:lnTo>
                    <a:lnTo>
                      <a:pt x="3251" y="2432"/>
                    </a:lnTo>
                    <a:lnTo>
                      <a:pt x="3099" y="2465"/>
                    </a:lnTo>
                    <a:lnTo>
                      <a:pt x="2945" y="2495"/>
                    </a:lnTo>
                    <a:lnTo>
                      <a:pt x="2945" y="2495"/>
                    </a:lnTo>
                    <a:lnTo>
                      <a:pt x="2859" y="2510"/>
                    </a:lnTo>
                    <a:lnTo>
                      <a:pt x="2772" y="2525"/>
                    </a:lnTo>
                    <a:lnTo>
                      <a:pt x="2728" y="2534"/>
                    </a:lnTo>
                    <a:lnTo>
                      <a:pt x="2684" y="2543"/>
                    </a:lnTo>
                    <a:lnTo>
                      <a:pt x="2641" y="2552"/>
                    </a:lnTo>
                    <a:lnTo>
                      <a:pt x="2598" y="2563"/>
                    </a:lnTo>
                    <a:lnTo>
                      <a:pt x="2582" y="2536"/>
                    </a:lnTo>
                    <a:lnTo>
                      <a:pt x="2582" y="2536"/>
                    </a:lnTo>
                    <a:lnTo>
                      <a:pt x="2578" y="2531"/>
                    </a:lnTo>
                    <a:lnTo>
                      <a:pt x="2577" y="2527"/>
                    </a:lnTo>
                    <a:lnTo>
                      <a:pt x="2576" y="2521"/>
                    </a:lnTo>
                    <a:lnTo>
                      <a:pt x="2576" y="2516"/>
                    </a:lnTo>
                    <a:lnTo>
                      <a:pt x="2561" y="2495"/>
                    </a:lnTo>
                    <a:lnTo>
                      <a:pt x="2561" y="2495"/>
                    </a:lnTo>
                    <a:lnTo>
                      <a:pt x="2553" y="2481"/>
                    </a:lnTo>
                    <a:lnTo>
                      <a:pt x="2544" y="2467"/>
                    </a:lnTo>
                    <a:lnTo>
                      <a:pt x="2530" y="2438"/>
                    </a:lnTo>
                    <a:lnTo>
                      <a:pt x="2517" y="2406"/>
                    </a:lnTo>
                    <a:lnTo>
                      <a:pt x="2505" y="2372"/>
                    </a:lnTo>
                    <a:lnTo>
                      <a:pt x="2481" y="2303"/>
                    </a:lnTo>
                    <a:lnTo>
                      <a:pt x="2468" y="2269"/>
                    </a:lnTo>
                    <a:lnTo>
                      <a:pt x="2455" y="2238"/>
                    </a:lnTo>
                    <a:lnTo>
                      <a:pt x="2455" y="2238"/>
                    </a:lnTo>
                    <a:lnTo>
                      <a:pt x="2440" y="2211"/>
                    </a:lnTo>
                    <a:lnTo>
                      <a:pt x="2425" y="2184"/>
                    </a:lnTo>
                    <a:lnTo>
                      <a:pt x="2410" y="2159"/>
                    </a:lnTo>
                    <a:lnTo>
                      <a:pt x="2392" y="2133"/>
                    </a:lnTo>
                    <a:lnTo>
                      <a:pt x="2358" y="2082"/>
                    </a:lnTo>
                    <a:lnTo>
                      <a:pt x="2321" y="2033"/>
                    </a:lnTo>
                    <a:lnTo>
                      <a:pt x="2283" y="1986"/>
                    </a:lnTo>
                    <a:lnTo>
                      <a:pt x="2243" y="1940"/>
                    </a:lnTo>
                    <a:lnTo>
                      <a:pt x="2203" y="1896"/>
                    </a:lnTo>
                    <a:lnTo>
                      <a:pt x="2160" y="1853"/>
                    </a:lnTo>
                    <a:lnTo>
                      <a:pt x="2120" y="1860"/>
                    </a:lnTo>
                    <a:lnTo>
                      <a:pt x="2120" y="1860"/>
                    </a:lnTo>
                    <a:lnTo>
                      <a:pt x="2093" y="1869"/>
                    </a:lnTo>
                    <a:lnTo>
                      <a:pt x="2067" y="1876"/>
                    </a:lnTo>
                    <a:lnTo>
                      <a:pt x="2040" y="1883"/>
                    </a:lnTo>
                    <a:lnTo>
                      <a:pt x="2013" y="1887"/>
                    </a:lnTo>
                    <a:lnTo>
                      <a:pt x="1960" y="1897"/>
                    </a:lnTo>
                    <a:lnTo>
                      <a:pt x="1904" y="1905"/>
                    </a:lnTo>
                    <a:lnTo>
                      <a:pt x="1803" y="1894"/>
                    </a:lnTo>
                    <a:lnTo>
                      <a:pt x="1803" y="1894"/>
                    </a:lnTo>
                    <a:lnTo>
                      <a:pt x="1672" y="1894"/>
                    </a:lnTo>
                    <a:lnTo>
                      <a:pt x="1607" y="1894"/>
                    </a:lnTo>
                    <a:lnTo>
                      <a:pt x="1543" y="1892"/>
                    </a:lnTo>
                    <a:lnTo>
                      <a:pt x="1479" y="1889"/>
                    </a:lnTo>
                    <a:lnTo>
                      <a:pt x="1446" y="1885"/>
                    </a:lnTo>
                    <a:lnTo>
                      <a:pt x="1415" y="1882"/>
                    </a:lnTo>
                    <a:lnTo>
                      <a:pt x="1383" y="1878"/>
                    </a:lnTo>
                    <a:lnTo>
                      <a:pt x="1352" y="1872"/>
                    </a:lnTo>
                    <a:lnTo>
                      <a:pt x="1321" y="1867"/>
                    </a:lnTo>
                    <a:lnTo>
                      <a:pt x="1289" y="1860"/>
                    </a:lnTo>
                    <a:lnTo>
                      <a:pt x="1289" y="1860"/>
                    </a:lnTo>
                    <a:lnTo>
                      <a:pt x="1236" y="1847"/>
                    </a:lnTo>
                    <a:lnTo>
                      <a:pt x="1183" y="1833"/>
                    </a:lnTo>
                    <a:lnTo>
                      <a:pt x="1134" y="1816"/>
                    </a:lnTo>
                    <a:lnTo>
                      <a:pt x="1084" y="1799"/>
                    </a:lnTo>
                    <a:lnTo>
                      <a:pt x="985" y="1762"/>
                    </a:lnTo>
                    <a:lnTo>
                      <a:pt x="934" y="1742"/>
                    </a:lnTo>
                    <a:lnTo>
                      <a:pt x="881" y="1723"/>
                    </a:lnTo>
                    <a:lnTo>
                      <a:pt x="881" y="1723"/>
                    </a:lnTo>
                    <a:lnTo>
                      <a:pt x="759" y="1679"/>
                    </a:lnTo>
                    <a:lnTo>
                      <a:pt x="701" y="1659"/>
                    </a:lnTo>
                    <a:lnTo>
                      <a:pt x="673" y="1650"/>
                    </a:lnTo>
                    <a:lnTo>
                      <a:pt x="645" y="1643"/>
                    </a:lnTo>
                    <a:lnTo>
                      <a:pt x="618" y="1637"/>
                    </a:lnTo>
                    <a:lnTo>
                      <a:pt x="590" y="1631"/>
                    </a:lnTo>
                    <a:lnTo>
                      <a:pt x="562" y="1628"/>
                    </a:lnTo>
                    <a:lnTo>
                      <a:pt x="535" y="1627"/>
                    </a:lnTo>
                    <a:lnTo>
                      <a:pt x="507" y="1627"/>
                    </a:lnTo>
                    <a:lnTo>
                      <a:pt x="479" y="1628"/>
                    </a:lnTo>
                    <a:lnTo>
                      <a:pt x="451" y="1633"/>
                    </a:lnTo>
                    <a:lnTo>
                      <a:pt x="423" y="1638"/>
                    </a:lnTo>
                    <a:lnTo>
                      <a:pt x="363" y="1602"/>
                    </a:lnTo>
                    <a:lnTo>
                      <a:pt x="363" y="1602"/>
                    </a:lnTo>
                    <a:lnTo>
                      <a:pt x="340" y="1589"/>
                    </a:lnTo>
                    <a:lnTo>
                      <a:pt x="314" y="1574"/>
                    </a:lnTo>
                    <a:lnTo>
                      <a:pt x="301" y="1565"/>
                    </a:lnTo>
                    <a:lnTo>
                      <a:pt x="289" y="1556"/>
                    </a:lnTo>
                    <a:lnTo>
                      <a:pt x="277" y="1545"/>
                    </a:lnTo>
                    <a:lnTo>
                      <a:pt x="265" y="1535"/>
                    </a:lnTo>
                    <a:lnTo>
                      <a:pt x="265" y="1535"/>
                    </a:lnTo>
                    <a:lnTo>
                      <a:pt x="239" y="1507"/>
                    </a:lnTo>
                    <a:lnTo>
                      <a:pt x="212" y="1475"/>
                    </a:lnTo>
                    <a:lnTo>
                      <a:pt x="187" y="1443"/>
                    </a:lnTo>
                    <a:lnTo>
                      <a:pt x="162" y="1409"/>
                    </a:lnTo>
                    <a:lnTo>
                      <a:pt x="139" y="1373"/>
                    </a:lnTo>
                    <a:lnTo>
                      <a:pt x="117" y="1336"/>
                    </a:lnTo>
                    <a:lnTo>
                      <a:pt x="96" y="1297"/>
                    </a:lnTo>
                    <a:lnTo>
                      <a:pt x="76" y="1258"/>
                    </a:lnTo>
                    <a:lnTo>
                      <a:pt x="58" y="1217"/>
                    </a:lnTo>
                    <a:lnTo>
                      <a:pt x="43" y="1176"/>
                    </a:lnTo>
                    <a:lnTo>
                      <a:pt x="31" y="1134"/>
                    </a:lnTo>
                    <a:lnTo>
                      <a:pt x="19" y="1094"/>
                    </a:lnTo>
                    <a:lnTo>
                      <a:pt x="11" y="1052"/>
                    </a:lnTo>
                    <a:lnTo>
                      <a:pt x="4" y="1010"/>
                    </a:lnTo>
                    <a:lnTo>
                      <a:pt x="3" y="990"/>
                    </a:lnTo>
                    <a:lnTo>
                      <a:pt x="2" y="969"/>
                    </a:lnTo>
                    <a:lnTo>
                      <a:pt x="0" y="949"/>
                    </a:lnTo>
                    <a:lnTo>
                      <a:pt x="2" y="929"/>
                    </a:lnTo>
                    <a:lnTo>
                      <a:pt x="2" y="929"/>
                    </a:lnTo>
                    <a:lnTo>
                      <a:pt x="5" y="881"/>
                    </a:lnTo>
                    <a:lnTo>
                      <a:pt x="9" y="857"/>
                    </a:lnTo>
                    <a:lnTo>
                      <a:pt x="12" y="835"/>
                    </a:lnTo>
                    <a:lnTo>
                      <a:pt x="15" y="813"/>
                    </a:lnTo>
                    <a:lnTo>
                      <a:pt x="21" y="791"/>
                    </a:lnTo>
                    <a:lnTo>
                      <a:pt x="26" y="770"/>
                    </a:lnTo>
                    <a:lnTo>
                      <a:pt x="33" y="750"/>
                    </a:lnTo>
                    <a:lnTo>
                      <a:pt x="39" y="730"/>
                    </a:lnTo>
                    <a:lnTo>
                      <a:pt x="47" y="711"/>
                    </a:lnTo>
                    <a:lnTo>
                      <a:pt x="55" y="692"/>
                    </a:lnTo>
                    <a:lnTo>
                      <a:pt x="63" y="673"/>
                    </a:lnTo>
                    <a:lnTo>
                      <a:pt x="72" y="655"/>
                    </a:lnTo>
                    <a:lnTo>
                      <a:pt x="83" y="637"/>
                    </a:lnTo>
                    <a:lnTo>
                      <a:pt x="93" y="621"/>
                    </a:lnTo>
                    <a:lnTo>
                      <a:pt x="105" y="605"/>
                    </a:lnTo>
                    <a:lnTo>
                      <a:pt x="117" y="588"/>
                    </a:lnTo>
                    <a:lnTo>
                      <a:pt x="129" y="572"/>
                    </a:lnTo>
                    <a:lnTo>
                      <a:pt x="143" y="557"/>
                    </a:lnTo>
                    <a:lnTo>
                      <a:pt x="157" y="543"/>
                    </a:lnTo>
                    <a:lnTo>
                      <a:pt x="171" y="528"/>
                    </a:lnTo>
                    <a:lnTo>
                      <a:pt x="187" y="514"/>
                    </a:lnTo>
                    <a:lnTo>
                      <a:pt x="203" y="500"/>
                    </a:lnTo>
                    <a:lnTo>
                      <a:pt x="220" y="487"/>
                    </a:lnTo>
                    <a:lnTo>
                      <a:pt x="255" y="461"/>
                    </a:lnTo>
                    <a:lnTo>
                      <a:pt x="293" y="437"/>
                    </a:lnTo>
                    <a:lnTo>
                      <a:pt x="335" y="415"/>
                    </a:lnTo>
                    <a:lnTo>
                      <a:pt x="378" y="393"/>
                    </a:lnTo>
                    <a:lnTo>
                      <a:pt x="378" y="393"/>
                    </a:lnTo>
                    <a:lnTo>
                      <a:pt x="418" y="375"/>
                    </a:lnTo>
                    <a:lnTo>
                      <a:pt x="458" y="360"/>
                    </a:lnTo>
                    <a:lnTo>
                      <a:pt x="501" y="345"/>
                    </a:lnTo>
                    <a:lnTo>
                      <a:pt x="547" y="331"/>
                    </a:lnTo>
                    <a:lnTo>
                      <a:pt x="594" y="318"/>
                    </a:lnTo>
                    <a:lnTo>
                      <a:pt x="642" y="307"/>
                    </a:lnTo>
                    <a:lnTo>
                      <a:pt x="692" y="295"/>
                    </a:lnTo>
                    <a:lnTo>
                      <a:pt x="743" y="286"/>
                    </a:lnTo>
                    <a:lnTo>
                      <a:pt x="795" y="278"/>
                    </a:lnTo>
                    <a:lnTo>
                      <a:pt x="849" y="269"/>
                    </a:lnTo>
                    <a:lnTo>
                      <a:pt x="903" y="264"/>
                    </a:lnTo>
                    <a:lnTo>
                      <a:pt x="958" y="259"/>
                    </a:lnTo>
                    <a:lnTo>
                      <a:pt x="1013" y="255"/>
                    </a:lnTo>
                    <a:lnTo>
                      <a:pt x="1068" y="252"/>
                    </a:lnTo>
                    <a:lnTo>
                      <a:pt x="1123" y="251"/>
                    </a:lnTo>
                    <a:lnTo>
                      <a:pt x="1179" y="251"/>
                    </a:lnTo>
                    <a:lnTo>
                      <a:pt x="1179" y="251"/>
                    </a:lnTo>
                    <a:lnTo>
                      <a:pt x="1223" y="252"/>
                    </a:lnTo>
                    <a:lnTo>
                      <a:pt x="1267" y="254"/>
                    </a:lnTo>
                    <a:lnTo>
                      <a:pt x="1310" y="257"/>
                    </a:lnTo>
                    <a:lnTo>
                      <a:pt x="1354" y="260"/>
                    </a:lnTo>
                    <a:lnTo>
                      <a:pt x="1396" y="265"/>
                    </a:lnTo>
                    <a:lnTo>
                      <a:pt x="1439" y="271"/>
                    </a:lnTo>
                    <a:lnTo>
                      <a:pt x="1481" y="276"/>
                    </a:lnTo>
                    <a:lnTo>
                      <a:pt x="1522" y="283"/>
                    </a:lnTo>
                    <a:lnTo>
                      <a:pt x="1561" y="293"/>
                    </a:lnTo>
                    <a:lnTo>
                      <a:pt x="1601" y="301"/>
                    </a:lnTo>
                    <a:lnTo>
                      <a:pt x="1639" y="311"/>
                    </a:lnTo>
                    <a:lnTo>
                      <a:pt x="1676" y="323"/>
                    </a:lnTo>
                    <a:lnTo>
                      <a:pt x="1712" y="335"/>
                    </a:lnTo>
                    <a:lnTo>
                      <a:pt x="1747" y="349"/>
                    </a:lnTo>
                    <a:lnTo>
                      <a:pt x="1781" y="362"/>
                    </a:lnTo>
                    <a:lnTo>
                      <a:pt x="1813" y="378"/>
                    </a:lnTo>
                    <a:lnTo>
                      <a:pt x="1911" y="385"/>
                    </a:lnTo>
                    <a:lnTo>
                      <a:pt x="1911" y="385"/>
                    </a:lnTo>
                    <a:lnTo>
                      <a:pt x="1939" y="385"/>
                    </a:lnTo>
                    <a:lnTo>
                      <a:pt x="1967" y="385"/>
                    </a:lnTo>
                    <a:lnTo>
                      <a:pt x="1995" y="386"/>
                    </a:lnTo>
                    <a:lnTo>
                      <a:pt x="2021" y="388"/>
                    </a:lnTo>
                    <a:lnTo>
                      <a:pt x="2076" y="394"/>
                    </a:lnTo>
                    <a:lnTo>
                      <a:pt x="2130" y="402"/>
                    </a:lnTo>
                    <a:lnTo>
                      <a:pt x="2184" y="410"/>
                    </a:lnTo>
                    <a:lnTo>
                      <a:pt x="2238" y="420"/>
                    </a:lnTo>
                    <a:lnTo>
                      <a:pt x="2293" y="425"/>
                    </a:lnTo>
                    <a:lnTo>
                      <a:pt x="2321" y="429"/>
                    </a:lnTo>
                    <a:lnTo>
                      <a:pt x="2349" y="430"/>
                    </a:lnTo>
                    <a:lnTo>
                      <a:pt x="2349" y="430"/>
                    </a:lnTo>
                    <a:lnTo>
                      <a:pt x="2468" y="436"/>
                    </a:lnTo>
                    <a:lnTo>
                      <a:pt x="2586" y="440"/>
                    </a:lnTo>
                    <a:lnTo>
                      <a:pt x="2706" y="444"/>
                    </a:lnTo>
                    <a:lnTo>
                      <a:pt x="2825" y="445"/>
                    </a:lnTo>
                    <a:lnTo>
                      <a:pt x="2825" y="445"/>
                    </a:lnTo>
                    <a:lnTo>
                      <a:pt x="2868" y="445"/>
                    </a:lnTo>
                    <a:lnTo>
                      <a:pt x="2911" y="443"/>
                    </a:lnTo>
                    <a:lnTo>
                      <a:pt x="2954" y="440"/>
                    </a:lnTo>
                    <a:lnTo>
                      <a:pt x="2997" y="437"/>
                    </a:lnTo>
                    <a:lnTo>
                      <a:pt x="3040" y="432"/>
                    </a:lnTo>
                    <a:lnTo>
                      <a:pt x="3081" y="428"/>
                    </a:lnTo>
                    <a:lnTo>
                      <a:pt x="3166" y="415"/>
                    </a:lnTo>
                    <a:lnTo>
                      <a:pt x="3251" y="400"/>
                    </a:lnTo>
                    <a:lnTo>
                      <a:pt x="3336" y="383"/>
                    </a:lnTo>
                    <a:lnTo>
                      <a:pt x="3421" y="366"/>
                    </a:lnTo>
                    <a:lnTo>
                      <a:pt x="3506" y="347"/>
                    </a:lnTo>
                    <a:lnTo>
                      <a:pt x="3589" y="329"/>
                    </a:lnTo>
                    <a:lnTo>
                      <a:pt x="3674" y="311"/>
                    </a:lnTo>
                    <a:lnTo>
                      <a:pt x="3759" y="295"/>
                    </a:lnTo>
                    <a:lnTo>
                      <a:pt x="3845" y="280"/>
                    </a:lnTo>
                    <a:lnTo>
                      <a:pt x="3931" y="267"/>
                    </a:lnTo>
                    <a:lnTo>
                      <a:pt x="3974" y="261"/>
                    </a:lnTo>
                    <a:lnTo>
                      <a:pt x="4017" y="258"/>
                    </a:lnTo>
                    <a:lnTo>
                      <a:pt x="4060" y="254"/>
                    </a:lnTo>
                    <a:lnTo>
                      <a:pt x="4104" y="251"/>
                    </a:lnTo>
                    <a:lnTo>
                      <a:pt x="4147" y="250"/>
                    </a:lnTo>
                    <a:lnTo>
                      <a:pt x="4191" y="248"/>
                    </a:lnTo>
                    <a:lnTo>
                      <a:pt x="4282" y="248"/>
                    </a:lnTo>
                    <a:lnTo>
                      <a:pt x="4282" y="248"/>
                    </a:lnTo>
                    <a:lnTo>
                      <a:pt x="4328" y="243"/>
                    </a:lnTo>
                    <a:lnTo>
                      <a:pt x="4376" y="234"/>
                    </a:lnTo>
                    <a:lnTo>
                      <a:pt x="4424" y="229"/>
                    </a:lnTo>
                    <a:lnTo>
                      <a:pt x="4447" y="226"/>
                    </a:lnTo>
                    <a:lnTo>
                      <a:pt x="4470" y="226"/>
                    </a:lnTo>
                    <a:lnTo>
                      <a:pt x="4531" y="211"/>
                    </a:lnTo>
                    <a:lnTo>
                      <a:pt x="4531" y="211"/>
                    </a:lnTo>
                    <a:lnTo>
                      <a:pt x="4539" y="203"/>
                    </a:lnTo>
                    <a:lnTo>
                      <a:pt x="4545" y="200"/>
                    </a:lnTo>
                    <a:lnTo>
                      <a:pt x="4552" y="196"/>
                    </a:lnTo>
                    <a:lnTo>
                      <a:pt x="4625" y="181"/>
                    </a:lnTo>
                    <a:lnTo>
                      <a:pt x="4625" y="181"/>
                    </a:lnTo>
                    <a:lnTo>
                      <a:pt x="4645" y="188"/>
                    </a:lnTo>
                    <a:lnTo>
                      <a:pt x="4645" y="188"/>
                    </a:lnTo>
                    <a:lnTo>
                      <a:pt x="4668" y="195"/>
                    </a:lnTo>
                    <a:lnTo>
                      <a:pt x="4692" y="200"/>
                    </a:lnTo>
                    <a:lnTo>
                      <a:pt x="4717" y="202"/>
                    </a:lnTo>
                    <a:lnTo>
                      <a:pt x="4741" y="203"/>
                    </a:lnTo>
                    <a:lnTo>
                      <a:pt x="4767" y="203"/>
                    </a:lnTo>
                    <a:lnTo>
                      <a:pt x="4792" y="201"/>
                    </a:lnTo>
                    <a:lnTo>
                      <a:pt x="4818" y="197"/>
                    </a:lnTo>
                    <a:lnTo>
                      <a:pt x="4843" y="193"/>
                    </a:lnTo>
                    <a:lnTo>
                      <a:pt x="4870" y="187"/>
                    </a:lnTo>
                    <a:lnTo>
                      <a:pt x="4897" y="179"/>
                    </a:lnTo>
                    <a:lnTo>
                      <a:pt x="4922" y="170"/>
                    </a:lnTo>
                    <a:lnTo>
                      <a:pt x="4949" y="160"/>
                    </a:lnTo>
                    <a:lnTo>
                      <a:pt x="4975" y="149"/>
                    </a:lnTo>
                    <a:lnTo>
                      <a:pt x="5001" y="138"/>
                    </a:lnTo>
                    <a:lnTo>
                      <a:pt x="5027" y="125"/>
                    </a:lnTo>
                    <a:lnTo>
                      <a:pt x="5054" y="111"/>
                    </a:lnTo>
                    <a:lnTo>
                      <a:pt x="5157" y="120"/>
                    </a:lnTo>
                    <a:lnTo>
                      <a:pt x="5157" y="120"/>
                    </a:lnTo>
                    <a:lnTo>
                      <a:pt x="5180" y="109"/>
                    </a:lnTo>
                    <a:lnTo>
                      <a:pt x="5204" y="98"/>
                    </a:lnTo>
                    <a:lnTo>
                      <a:pt x="5229" y="89"/>
                    </a:lnTo>
                    <a:lnTo>
                      <a:pt x="5256" y="80"/>
                    </a:lnTo>
                    <a:lnTo>
                      <a:pt x="5283" y="70"/>
                    </a:lnTo>
                    <a:lnTo>
                      <a:pt x="5310" y="62"/>
                    </a:lnTo>
                    <a:lnTo>
                      <a:pt x="5340" y="55"/>
                    </a:lnTo>
                    <a:lnTo>
                      <a:pt x="5370" y="47"/>
                    </a:lnTo>
                    <a:lnTo>
                      <a:pt x="5431" y="34"/>
                    </a:lnTo>
                    <a:lnTo>
                      <a:pt x="5495" y="24"/>
                    </a:lnTo>
                    <a:lnTo>
                      <a:pt x="5562" y="16"/>
                    </a:lnTo>
                    <a:lnTo>
                      <a:pt x="5628" y="9"/>
                    </a:lnTo>
                    <a:lnTo>
                      <a:pt x="5694" y="4"/>
                    </a:lnTo>
                    <a:lnTo>
                      <a:pt x="5760" y="2"/>
                    </a:lnTo>
                    <a:lnTo>
                      <a:pt x="5825" y="0"/>
                    </a:lnTo>
                    <a:lnTo>
                      <a:pt x="5888" y="2"/>
                    </a:lnTo>
                    <a:lnTo>
                      <a:pt x="5949" y="4"/>
                    </a:lnTo>
                    <a:lnTo>
                      <a:pt x="6005" y="9"/>
                    </a:lnTo>
                    <a:lnTo>
                      <a:pt x="6060" y="14"/>
                    </a:lnTo>
                    <a:lnTo>
                      <a:pt x="6109" y="21"/>
                    </a:lnTo>
                    <a:lnTo>
                      <a:pt x="6109" y="21"/>
                    </a:lnTo>
                    <a:lnTo>
                      <a:pt x="6130" y="27"/>
                    </a:lnTo>
                    <a:lnTo>
                      <a:pt x="6152" y="33"/>
                    </a:lnTo>
                    <a:lnTo>
                      <a:pt x="6174" y="39"/>
                    </a:lnTo>
                    <a:lnTo>
                      <a:pt x="6197" y="47"/>
                    </a:lnTo>
                    <a:lnTo>
                      <a:pt x="6219" y="56"/>
                    </a:lnTo>
                    <a:lnTo>
                      <a:pt x="6243" y="66"/>
                    </a:lnTo>
                    <a:lnTo>
                      <a:pt x="6265" y="76"/>
                    </a:lnTo>
                    <a:lnTo>
                      <a:pt x="6288" y="88"/>
                    </a:lnTo>
                    <a:lnTo>
                      <a:pt x="6310" y="101"/>
                    </a:lnTo>
                    <a:lnTo>
                      <a:pt x="6332" y="113"/>
                    </a:lnTo>
                    <a:lnTo>
                      <a:pt x="6354" y="127"/>
                    </a:lnTo>
                    <a:lnTo>
                      <a:pt x="6375" y="142"/>
                    </a:lnTo>
                    <a:lnTo>
                      <a:pt x="6396" y="158"/>
                    </a:lnTo>
                    <a:lnTo>
                      <a:pt x="6417" y="174"/>
                    </a:lnTo>
                    <a:lnTo>
                      <a:pt x="6435" y="191"/>
                    </a:lnTo>
                    <a:lnTo>
                      <a:pt x="6454" y="209"/>
                    </a:lnTo>
                    <a:lnTo>
                      <a:pt x="6472" y="227"/>
                    </a:lnTo>
                    <a:lnTo>
                      <a:pt x="6488" y="246"/>
                    </a:lnTo>
                    <a:lnTo>
                      <a:pt x="6504" y="266"/>
                    </a:lnTo>
                    <a:lnTo>
                      <a:pt x="6518" y="287"/>
                    </a:lnTo>
                    <a:lnTo>
                      <a:pt x="6531" y="308"/>
                    </a:lnTo>
                    <a:lnTo>
                      <a:pt x="6542" y="329"/>
                    </a:lnTo>
                    <a:lnTo>
                      <a:pt x="6553" y="351"/>
                    </a:lnTo>
                    <a:lnTo>
                      <a:pt x="6561" y="373"/>
                    </a:lnTo>
                    <a:lnTo>
                      <a:pt x="6568" y="396"/>
                    </a:lnTo>
                    <a:lnTo>
                      <a:pt x="6573" y="420"/>
                    </a:lnTo>
                    <a:lnTo>
                      <a:pt x="6576" y="443"/>
                    </a:lnTo>
                    <a:lnTo>
                      <a:pt x="6577" y="467"/>
                    </a:lnTo>
                    <a:lnTo>
                      <a:pt x="6577" y="492"/>
                    </a:lnTo>
                    <a:lnTo>
                      <a:pt x="6574" y="516"/>
                    </a:lnTo>
                    <a:lnTo>
                      <a:pt x="6569" y="541"/>
                    </a:lnTo>
                    <a:lnTo>
                      <a:pt x="6562" y="566"/>
                    </a:lnTo>
                    <a:lnTo>
                      <a:pt x="6494" y="680"/>
                    </a:lnTo>
                    <a:close/>
                  </a:path>
                </a:pathLst>
              </a:custGeom>
              <a:solidFill>
                <a:srgbClr val="F5D4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63" name="Freeform 12">
                <a:extLst>
                  <a:ext uri="{FF2B5EF4-FFF2-40B4-BE49-F238E27FC236}">
                    <a16:creationId xmlns:a16="http://schemas.microsoft.com/office/drawing/2014/main" id="{ABFA5239-D9C4-8FA8-A235-B821C9EDEB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5" y="2928"/>
                <a:ext cx="3288" cy="1281"/>
              </a:xfrm>
              <a:custGeom>
                <a:avLst/>
                <a:gdLst>
                  <a:gd name="T0" fmla="*/ 6480 w 6577"/>
                  <a:gd name="T1" fmla="*/ 762 h 2563"/>
                  <a:gd name="T2" fmla="*/ 6425 w 6577"/>
                  <a:gd name="T3" fmla="*/ 890 h 2563"/>
                  <a:gd name="T4" fmla="*/ 6243 w 6577"/>
                  <a:gd name="T5" fmla="*/ 1139 h 2563"/>
                  <a:gd name="T6" fmla="*/ 6039 w 6577"/>
                  <a:gd name="T7" fmla="*/ 1343 h 2563"/>
                  <a:gd name="T8" fmla="*/ 5743 w 6577"/>
                  <a:gd name="T9" fmla="*/ 1567 h 2563"/>
                  <a:gd name="T10" fmla="*/ 5530 w 6577"/>
                  <a:gd name="T11" fmla="*/ 1692 h 2563"/>
                  <a:gd name="T12" fmla="*/ 5014 w 6577"/>
                  <a:gd name="T13" fmla="*/ 1920 h 2563"/>
                  <a:gd name="T14" fmla="*/ 4523 w 6577"/>
                  <a:gd name="T15" fmla="*/ 2094 h 2563"/>
                  <a:gd name="T16" fmla="*/ 3800 w 6577"/>
                  <a:gd name="T17" fmla="*/ 2304 h 2563"/>
                  <a:gd name="T18" fmla="*/ 3099 w 6577"/>
                  <a:gd name="T19" fmla="*/ 2465 h 2563"/>
                  <a:gd name="T20" fmla="*/ 2684 w 6577"/>
                  <a:gd name="T21" fmla="*/ 2543 h 2563"/>
                  <a:gd name="T22" fmla="*/ 2577 w 6577"/>
                  <a:gd name="T23" fmla="*/ 2527 h 2563"/>
                  <a:gd name="T24" fmla="*/ 2544 w 6577"/>
                  <a:gd name="T25" fmla="*/ 2467 h 2563"/>
                  <a:gd name="T26" fmla="*/ 2455 w 6577"/>
                  <a:gd name="T27" fmla="*/ 2238 h 2563"/>
                  <a:gd name="T28" fmla="*/ 2358 w 6577"/>
                  <a:gd name="T29" fmla="*/ 2082 h 2563"/>
                  <a:gd name="T30" fmla="*/ 2120 w 6577"/>
                  <a:gd name="T31" fmla="*/ 1860 h 2563"/>
                  <a:gd name="T32" fmla="*/ 1960 w 6577"/>
                  <a:gd name="T33" fmla="*/ 1897 h 2563"/>
                  <a:gd name="T34" fmla="*/ 1543 w 6577"/>
                  <a:gd name="T35" fmla="*/ 1892 h 2563"/>
                  <a:gd name="T36" fmla="*/ 1321 w 6577"/>
                  <a:gd name="T37" fmla="*/ 1867 h 2563"/>
                  <a:gd name="T38" fmla="*/ 1084 w 6577"/>
                  <a:gd name="T39" fmla="*/ 1799 h 2563"/>
                  <a:gd name="T40" fmla="*/ 701 w 6577"/>
                  <a:gd name="T41" fmla="*/ 1659 h 2563"/>
                  <a:gd name="T42" fmla="*/ 535 w 6577"/>
                  <a:gd name="T43" fmla="*/ 1627 h 2563"/>
                  <a:gd name="T44" fmla="*/ 363 w 6577"/>
                  <a:gd name="T45" fmla="*/ 1602 h 2563"/>
                  <a:gd name="T46" fmla="*/ 265 w 6577"/>
                  <a:gd name="T47" fmla="*/ 1535 h 2563"/>
                  <a:gd name="T48" fmla="*/ 139 w 6577"/>
                  <a:gd name="T49" fmla="*/ 1373 h 2563"/>
                  <a:gd name="T50" fmla="*/ 31 w 6577"/>
                  <a:gd name="T51" fmla="*/ 1134 h 2563"/>
                  <a:gd name="T52" fmla="*/ 0 w 6577"/>
                  <a:gd name="T53" fmla="*/ 949 h 2563"/>
                  <a:gd name="T54" fmla="*/ 15 w 6577"/>
                  <a:gd name="T55" fmla="*/ 813 h 2563"/>
                  <a:gd name="T56" fmla="*/ 55 w 6577"/>
                  <a:gd name="T57" fmla="*/ 692 h 2563"/>
                  <a:gd name="T58" fmla="*/ 117 w 6577"/>
                  <a:gd name="T59" fmla="*/ 588 h 2563"/>
                  <a:gd name="T60" fmla="*/ 203 w 6577"/>
                  <a:gd name="T61" fmla="*/ 500 h 2563"/>
                  <a:gd name="T62" fmla="*/ 378 w 6577"/>
                  <a:gd name="T63" fmla="*/ 393 h 2563"/>
                  <a:gd name="T64" fmla="*/ 642 w 6577"/>
                  <a:gd name="T65" fmla="*/ 307 h 2563"/>
                  <a:gd name="T66" fmla="*/ 958 w 6577"/>
                  <a:gd name="T67" fmla="*/ 259 h 2563"/>
                  <a:gd name="T68" fmla="*/ 1223 w 6577"/>
                  <a:gd name="T69" fmla="*/ 252 h 2563"/>
                  <a:gd name="T70" fmla="*/ 1481 w 6577"/>
                  <a:gd name="T71" fmla="*/ 276 h 2563"/>
                  <a:gd name="T72" fmla="*/ 1712 w 6577"/>
                  <a:gd name="T73" fmla="*/ 335 h 2563"/>
                  <a:gd name="T74" fmla="*/ 1939 w 6577"/>
                  <a:gd name="T75" fmla="*/ 385 h 2563"/>
                  <a:gd name="T76" fmla="*/ 2184 w 6577"/>
                  <a:gd name="T77" fmla="*/ 410 h 2563"/>
                  <a:gd name="T78" fmla="*/ 2468 w 6577"/>
                  <a:gd name="T79" fmla="*/ 436 h 2563"/>
                  <a:gd name="T80" fmla="*/ 2911 w 6577"/>
                  <a:gd name="T81" fmla="*/ 443 h 2563"/>
                  <a:gd name="T82" fmla="*/ 3251 w 6577"/>
                  <a:gd name="T83" fmla="*/ 400 h 2563"/>
                  <a:gd name="T84" fmla="*/ 3759 w 6577"/>
                  <a:gd name="T85" fmla="*/ 295 h 2563"/>
                  <a:gd name="T86" fmla="*/ 4104 w 6577"/>
                  <a:gd name="T87" fmla="*/ 251 h 2563"/>
                  <a:gd name="T88" fmla="*/ 4376 w 6577"/>
                  <a:gd name="T89" fmla="*/ 234 h 2563"/>
                  <a:gd name="T90" fmla="*/ 4539 w 6577"/>
                  <a:gd name="T91" fmla="*/ 203 h 2563"/>
                  <a:gd name="T92" fmla="*/ 4645 w 6577"/>
                  <a:gd name="T93" fmla="*/ 188 h 2563"/>
                  <a:gd name="T94" fmla="*/ 4792 w 6577"/>
                  <a:gd name="T95" fmla="*/ 201 h 2563"/>
                  <a:gd name="T96" fmla="*/ 4949 w 6577"/>
                  <a:gd name="T97" fmla="*/ 160 h 2563"/>
                  <a:gd name="T98" fmla="*/ 5157 w 6577"/>
                  <a:gd name="T99" fmla="*/ 120 h 2563"/>
                  <a:gd name="T100" fmla="*/ 5310 w 6577"/>
                  <a:gd name="T101" fmla="*/ 62 h 2563"/>
                  <a:gd name="T102" fmla="*/ 5628 w 6577"/>
                  <a:gd name="T103" fmla="*/ 9 h 2563"/>
                  <a:gd name="T104" fmla="*/ 6005 w 6577"/>
                  <a:gd name="T105" fmla="*/ 9 h 2563"/>
                  <a:gd name="T106" fmla="*/ 6174 w 6577"/>
                  <a:gd name="T107" fmla="*/ 39 h 2563"/>
                  <a:gd name="T108" fmla="*/ 6310 w 6577"/>
                  <a:gd name="T109" fmla="*/ 101 h 2563"/>
                  <a:gd name="T110" fmla="*/ 6435 w 6577"/>
                  <a:gd name="T111" fmla="*/ 191 h 2563"/>
                  <a:gd name="T112" fmla="*/ 6531 w 6577"/>
                  <a:gd name="T113" fmla="*/ 308 h 2563"/>
                  <a:gd name="T114" fmla="*/ 6576 w 6577"/>
                  <a:gd name="T115" fmla="*/ 443 h 2563"/>
                  <a:gd name="T116" fmla="*/ 6494 w 6577"/>
                  <a:gd name="T117" fmla="*/ 680 h 2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6577" h="2563">
                    <a:moveTo>
                      <a:pt x="6494" y="680"/>
                    </a:moveTo>
                    <a:lnTo>
                      <a:pt x="6494" y="680"/>
                    </a:lnTo>
                    <a:lnTo>
                      <a:pt x="6492" y="700"/>
                    </a:lnTo>
                    <a:lnTo>
                      <a:pt x="6490" y="720"/>
                    </a:lnTo>
                    <a:lnTo>
                      <a:pt x="6485" y="741"/>
                    </a:lnTo>
                    <a:lnTo>
                      <a:pt x="6480" y="762"/>
                    </a:lnTo>
                    <a:lnTo>
                      <a:pt x="6474" y="783"/>
                    </a:lnTo>
                    <a:lnTo>
                      <a:pt x="6466" y="804"/>
                    </a:lnTo>
                    <a:lnTo>
                      <a:pt x="6456" y="826"/>
                    </a:lnTo>
                    <a:lnTo>
                      <a:pt x="6447" y="847"/>
                    </a:lnTo>
                    <a:lnTo>
                      <a:pt x="6437" y="869"/>
                    </a:lnTo>
                    <a:lnTo>
                      <a:pt x="6425" y="890"/>
                    </a:lnTo>
                    <a:lnTo>
                      <a:pt x="6399" y="933"/>
                    </a:lnTo>
                    <a:lnTo>
                      <a:pt x="6372" y="976"/>
                    </a:lnTo>
                    <a:lnTo>
                      <a:pt x="6341" y="1018"/>
                    </a:lnTo>
                    <a:lnTo>
                      <a:pt x="6309" y="1060"/>
                    </a:lnTo>
                    <a:lnTo>
                      <a:pt x="6276" y="1099"/>
                    </a:lnTo>
                    <a:lnTo>
                      <a:pt x="6243" y="1139"/>
                    </a:lnTo>
                    <a:lnTo>
                      <a:pt x="6209" y="1175"/>
                    </a:lnTo>
                    <a:lnTo>
                      <a:pt x="6176" y="1210"/>
                    </a:lnTo>
                    <a:lnTo>
                      <a:pt x="6145" y="1243"/>
                    </a:lnTo>
                    <a:lnTo>
                      <a:pt x="6086" y="1300"/>
                    </a:lnTo>
                    <a:lnTo>
                      <a:pt x="6086" y="1300"/>
                    </a:lnTo>
                    <a:lnTo>
                      <a:pt x="6039" y="1343"/>
                    </a:lnTo>
                    <a:lnTo>
                      <a:pt x="5990" y="1385"/>
                    </a:lnTo>
                    <a:lnTo>
                      <a:pt x="5943" y="1424"/>
                    </a:lnTo>
                    <a:lnTo>
                      <a:pt x="5893" y="1461"/>
                    </a:lnTo>
                    <a:lnTo>
                      <a:pt x="5844" y="1499"/>
                    </a:lnTo>
                    <a:lnTo>
                      <a:pt x="5793" y="1534"/>
                    </a:lnTo>
                    <a:lnTo>
                      <a:pt x="5743" y="1567"/>
                    </a:lnTo>
                    <a:lnTo>
                      <a:pt x="5691" y="1600"/>
                    </a:lnTo>
                    <a:lnTo>
                      <a:pt x="5691" y="1600"/>
                    </a:lnTo>
                    <a:lnTo>
                      <a:pt x="5651" y="1623"/>
                    </a:lnTo>
                    <a:lnTo>
                      <a:pt x="5611" y="1647"/>
                    </a:lnTo>
                    <a:lnTo>
                      <a:pt x="5571" y="1670"/>
                    </a:lnTo>
                    <a:lnTo>
                      <a:pt x="5530" y="1692"/>
                    </a:lnTo>
                    <a:lnTo>
                      <a:pt x="5448" y="1734"/>
                    </a:lnTo>
                    <a:lnTo>
                      <a:pt x="5364" y="1775"/>
                    </a:lnTo>
                    <a:lnTo>
                      <a:pt x="5279" y="1813"/>
                    </a:lnTo>
                    <a:lnTo>
                      <a:pt x="5192" y="1850"/>
                    </a:lnTo>
                    <a:lnTo>
                      <a:pt x="5104" y="1885"/>
                    </a:lnTo>
                    <a:lnTo>
                      <a:pt x="5014" y="1920"/>
                    </a:lnTo>
                    <a:lnTo>
                      <a:pt x="5014" y="1920"/>
                    </a:lnTo>
                    <a:lnTo>
                      <a:pt x="4892" y="1965"/>
                    </a:lnTo>
                    <a:lnTo>
                      <a:pt x="4769" y="2010"/>
                    </a:lnTo>
                    <a:lnTo>
                      <a:pt x="4646" y="2053"/>
                    </a:lnTo>
                    <a:lnTo>
                      <a:pt x="4523" y="2094"/>
                    </a:lnTo>
                    <a:lnTo>
                      <a:pt x="4523" y="2094"/>
                    </a:lnTo>
                    <a:lnTo>
                      <a:pt x="4403" y="2132"/>
                    </a:lnTo>
                    <a:lnTo>
                      <a:pt x="4283" y="2169"/>
                    </a:lnTo>
                    <a:lnTo>
                      <a:pt x="4162" y="2204"/>
                    </a:lnTo>
                    <a:lnTo>
                      <a:pt x="4041" y="2239"/>
                    </a:lnTo>
                    <a:lnTo>
                      <a:pt x="3920" y="2272"/>
                    </a:lnTo>
                    <a:lnTo>
                      <a:pt x="3800" y="2304"/>
                    </a:lnTo>
                    <a:lnTo>
                      <a:pt x="3678" y="2334"/>
                    </a:lnTo>
                    <a:lnTo>
                      <a:pt x="3556" y="2364"/>
                    </a:lnTo>
                    <a:lnTo>
                      <a:pt x="3556" y="2364"/>
                    </a:lnTo>
                    <a:lnTo>
                      <a:pt x="3403" y="2399"/>
                    </a:lnTo>
                    <a:lnTo>
                      <a:pt x="3251" y="2432"/>
                    </a:lnTo>
                    <a:lnTo>
                      <a:pt x="3099" y="2465"/>
                    </a:lnTo>
                    <a:lnTo>
                      <a:pt x="2945" y="2495"/>
                    </a:lnTo>
                    <a:lnTo>
                      <a:pt x="2945" y="2495"/>
                    </a:lnTo>
                    <a:lnTo>
                      <a:pt x="2859" y="2510"/>
                    </a:lnTo>
                    <a:lnTo>
                      <a:pt x="2772" y="2525"/>
                    </a:lnTo>
                    <a:lnTo>
                      <a:pt x="2728" y="2534"/>
                    </a:lnTo>
                    <a:lnTo>
                      <a:pt x="2684" y="2543"/>
                    </a:lnTo>
                    <a:lnTo>
                      <a:pt x="2641" y="2552"/>
                    </a:lnTo>
                    <a:lnTo>
                      <a:pt x="2598" y="2563"/>
                    </a:lnTo>
                    <a:lnTo>
                      <a:pt x="2582" y="2536"/>
                    </a:lnTo>
                    <a:lnTo>
                      <a:pt x="2582" y="2536"/>
                    </a:lnTo>
                    <a:lnTo>
                      <a:pt x="2578" y="2531"/>
                    </a:lnTo>
                    <a:lnTo>
                      <a:pt x="2577" y="2527"/>
                    </a:lnTo>
                    <a:lnTo>
                      <a:pt x="2576" y="2521"/>
                    </a:lnTo>
                    <a:lnTo>
                      <a:pt x="2576" y="2516"/>
                    </a:lnTo>
                    <a:lnTo>
                      <a:pt x="2561" y="2495"/>
                    </a:lnTo>
                    <a:lnTo>
                      <a:pt x="2561" y="2495"/>
                    </a:lnTo>
                    <a:lnTo>
                      <a:pt x="2553" y="2481"/>
                    </a:lnTo>
                    <a:lnTo>
                      <a:pt x="2544" y="2467"/>
                    </a:lnTo>
                    <a:lnTo>
                      <a:pt x="2530" y="2438"/>
                    </a:lnTo>
                    <a:lnTo>
                      <a:pt x="2517" y="2406"/>
                    </a:lnTo>
                    <a:lnTo>
                      <a:pt x="2505" y="2372"/>
                    </a:lnTo>
                    <a:lnTo>
                      <a:pt x="2481" y="2303"/>
                    </a:lnTo>
                    <a:lnTo>
                      <a:pt x="2468" y="2269"/>
                    </a:lnTo>
                    <a:lnTo>
                      <a:pt x="2455" y="2238"/>
                    </a:lnTo>
                    <a:lnTo>
                      <a:pt x="2455" y="2238"/>
                    </a:lnTo>
                    <a:lnTo>
                      <a:pt x="2440" y="2211"/>
                    </a:lnTo>
                    <a:lnTo>
                      <a:pt x="2425" y="2184"/>
                    </a:lnTo>
                    <a:lnTo>
                      <a:pt x="2410" y="2159"/>
                    </a:lnTo>
                    <a:lnTo>
                      <a:pt x="2392" y="2133"/>
                    </a:lnTo>
                    <a:lnTo>
                      <a:pt x="2358" y="2082"/>
                    </a:lnTo>
                    <a:lnTo>
                      <a:pt x="2321" y="2033"/>
                    </a:lnTo>
                    <a:lnTo>
                      <a:pt x="2283" y="1986"/>
                    </a:lnTo>
                    <a:lnTo>
                      <a:pt x="2243" y="1940"/>
                    </a:lnTo>
                    <a:lnTo>
                      <a:pt x="2203" y="1896"/>
                    </a:lnTo>
                    <a:lnTo>
                      <a:pt x="2160" y="1853"/>
                    </a:lnTo>
                    <a:lnTo>
                      <a:pt x="2120" y="1860"/>
                    </a:lnTo>
                    <a:lnTo>
                      <a:pt x="2120" y="1860"/>
                    </a:lnTo>
                    <a:lnTo>
                      <a:pt x="2093" y="1869"/>
                    </a:lnTo>
                    <a:lnTo>
                      <a:pt x="2067" y="1876"/>
                    </a:lnTo>
                    <a:lnTo>
                      <a:pt x="2040" y="1883"/>
                    </a:lnTo>
                    <a:lnTo>
                      <a:pt x="2013" y="1887"/>
                    </a:lnTo>
                    <a:lnTo>
                      <a:pt x="1960" y="1897"/>
                    </a:lnTo>
                    <a:lnTo>
                      <a:pt x="1904" y="1905"/>
                    </a:lnTo>
                    <a:lnTo>
                      <a:pt x="1803" y="1894"/>
                    </a:lnTo>
                    <a:lnTo>
                      <a:pt x="1803" y="1894"/>
                    </a:lnTo>
                    <a:lnTo>
                      <a:pt x="1672" y="1894"/>
                    </a:lnTo>
                    <a:lnTo>
                      <a:pt x="1607" y="1894"/>
                    </a:lnTo>
                    <a:lnTo>
                      <a:pt x="1543" y="1892"/>
                    </a:lnTo>
                    <a:lnTo>
                      <a:pt x="1479" y="1889"/>
                    </a:lnTo>
                    <a:lnTo>
                      <a:pt x="1446" y="1885"/>
                    </a:lnTo>
                    <a:lnTo>
                      <a:pt x="1415" y="1882"/>
                    </a:lnTo>
                    <a:lnTo>
                      <a:pt x="1383" y="1878"/>
                    </a:lnTo>
                    <a:lnTo>
                      <a:pt x="1352" y="1872"/>
                    </a:lnTo>
                    <a:lnTo>
                      <a:pt x="1321" y="1867"/>
                    </a:lnTo>
                    <a:lnTo>
                      <a:pt x="1289" y="1860"/>
                    </a:lnTo>
                    <a:lnTo>
                      <a:pt x="1289" y="1860"/>
                    </a:lnTo>
                    <a:lnTo>
                      <a:pt x="1236" y="1847"/>
                    </a:lnTo>
                    <a:lnTo>
                      <a:pt x="1183" y="1833"/>
                    </a:lnTo>
                    <a:lnTo>
                      <a:pt x="1134" y="1816"/>
                    </a:lnTo>
                    <a:lnTo>
                      <a:pt x="1084" y="1799"/>
                    </a:lnTo>
                    <a:lnTo>
                      <a:pt x="985" y="1762"/>
                    </a:lnTo>
                    <a:lnTo>
                      <a:pt x="934" y="1742"/>
                    </a:lnTo>
                    <a:lnTo>
                      <a:pt x="881" y="1723"/>
                    </a:lnTo>
                    <a:lnTo>
                      <a:pt x="881" y="1723"/>
                    </a:lnTo>
                    <a:lnTo>
                      <a:pt x="759" y="1679"/>
                    </a:lnTo>
                    <a:lnTo>
                      <a:pt x="701" y="1659"/>
                    </a:lnTo>
                    <a:lnTo>
                      <a:pt x="673" y="1650"/>
                    </a:lnTo>
                    <a:lnTo>
                      <a:pt x="645" y="1643"/>
                    </a:lnTo>
                    <a:lnTo>
                      <a:pt x="618" y="1637"/>
                    </a:lnTo>
                    <a:lnTo>
                      <a:pt x="590" y="1631"/>
                    </a:lnTo>
                    <a:lnTo>
                      <a:pt x="562" y="1628"/>
                    </a:lnTo>
                    <a:lnTo>
                      <a:pt x="535" y="1627"/>
                    </a:lnTo>
                    <a:lnTo>
                      <a:pt x="507" y="1627"/>
                    </a:lnTo>
                    <a:lnTo>
                      <a:pt x="479" y="1628"/>
                    </a:lnTo>
                    <a:lnTo>
                      <a:pt x="451" y="1633"/>
                    </a:lnTo>
                    <a:lnTo>
                      <a:pt x="423" y="1638"/>
                    </a:lnTo>
                    <a:lnTo>
                      <a:pt x="363" y="1602"/>
                    </a:lnTo>
                    <a:lnTo>
                      <a:pt x="363" y="1602"/>
                    </a:lnTo>
                    <a:lnTo>
                      <a:pt x="340" y="1589"/>
                    </a:lnTo>
                    <a:lnTo>
                      <a:pt x="314" y="1574"/>
                    </a:lnTo>
                    <a:lnTo>
                      <a:pt x="301" y="1565"/>
                    </a:lnTo>
                    <a:lnTo>
                      <a:pt x="289" y="1556"/>
                    </a:lnTo>
                    <a:lnTo>
                      <a:pt x="277" y="1545"/>
                    </a:lnTo>
                    <a:lnTo>
                      <a:pt x="265" y="1535"/>
                    </a:lnTo>
                    <a:lnTo>
                      <a:pt x="265" y="1535"/>
                    </a:lnTo>
                    <a:lnTo>
                      <a:pt x="239" y="1507"/>
                    </a:lnTo>
                    <a:lnTo>
                      <a:pt x="212" y="1475"/>
                    </a:lnTo>
                    <a:lnTo>
                      <a:pt x="187" y="1443"/>
                    </a:lnTo>
                    <a:lnTo>
                      <a:pt x="162" y="1409"/>
                    </a:lnTo>
                    <a:lnTo>
                      <a:pt x="139" y="1373"/>
                    </a:lnTo>
                    <a:lnTo>
                      <a:pt x="117" y="1336"/>
                    </a:lnTo>
                    <a:lnTo>
                      <a:pt x="96" y="1297"/>
                    </a:lnTo>
                    <a:lnTo>
                      <a:pt x="76" y="1258"/>
                    </a:lnTo>
                    <a:lnTo>
                      <a:pt x="58" y="1217"/>
                    </a:lnTo>
                    <a:lnTo>
                      <a:pt x="43" y="1176"/>
                    </a:lnTo>
                    <a:lnTo>
                      <a:pt x="31" y="1134"/>
                    </a:lnTo>
                    <a:lnTo>
                      <a:pt x="19" y="1094"/>
                    </a:lnTo>
                    <a:lnTo>
                      <a:pt x="11" y="1052"/>
                    </a:lnTo>
                    <a:lnTo>
                      <a:pt x="4" y="1010"/>
                    </a:lnTo>
                    <a:lnTo>
                      <a:pt x="3" y="990"/>
                    </a:lnTo>
                    <a:lnTo>
                      <a:pt x="2" y="969"/>
                    </a:lnTo>
                    <a:lnTo>
                      <a:pt x="0" y="949"/>
                    </a:lnTo>
                    <a:lnTo>
                      <a:pt x="2" y="929"/>
                    </a:lnTo>
                    <a:lnTo>
                      <a:pt x="2" y="929"/>
                    </a:lnTo>
                    <a:lnTo>
                      <a:pt x="5" y="881"/>
                    </a:lnTo>
                    <a:lnTo>
                      <a:pt x="9" y="857"/>
                    </a:lnTo>
                    <a:lnTo>
                      <a:pt x="12" y="835"/>
                    </a:lnTo>
                    <a:lnTo>
                      <a:pt x="15" y="813"/>
                    </a:lnTo>
                    <a:lnTo>
                      <a:pt x="21" y="791"/>
                    </a:lnTo>
                    <a:lnTo>
                      <a:pt x="26" y="770"/>
                    </a:lnTo>
                    <a:lnTo>
                      <a:pt x="33" y="750"/>
                    </a:lnTo>
                    <a:lnTo>
                      <a:pt x="39" y="730"/>
                    </a:lnTo>
                    <a:lnTo>
                      <a:pt x="47" y="711"/>
                    </a:lnTo>
                    <a:lnTo>
                      <a:pt x="55" y="692"/>
                    </a:lnTo>
                    <a:lnTo>
                      <a:pt x="63" y="673"/>
                    </a:lnTo>
                    <a:lnTo>
                      <a:pt x="72" y="655"/>
                    </a:lnTo>
                    <a:lnTo>
                      <a:pt x="83" y="637"/>
                    </a:lnTo>
                    <a:lnTo>
                      <a:pt x="93" y="621"/>
                    </a:lnTo>
                    <a:lnTo>
                      <a:pt x="105" y="605"/>
                    </a:lnTo>
                    <a:lnTo>
                      <a:pt x="117" y="588"/>
                    </a:lnTo>
                    <a:lnTo>
                      <a:pt x="129" y="572"/>
                    </a:lnTo>
                    <a:lnTo>
                      <a:pt x="143" y="557"/>
                    </a:lnTo>
                    <a:lnTo>
                      <a:pt x="157" y="543"/>
                    </a:lnTo>
                    <a:lnTo>
                      <a:pt x="171" y="528"/>
                    </a:lnTo>
                    <a:lnTo>
                      <a:pt x="187" y="514"/>
                    </a:lnTo>
                    <a:lnTo>
                      <a:pt x="203" y="500"/>
                    </a:lnTo>
                    <a:lnTo>
                      <a:pt x="220" y="487"/>
                    </a:lnTo>
                    <a:lnTo>
                      <a:pt x="255" y="461"/>
                    </a:lnTo>
                    <a:lnTo>
                      <a:pt x="293" y="437"/>
                    </a:lnTo>
                    <a:lnTo>
                      <a:pt x="335" y="415"/>
                    </a:lnTo>
                    <a:lnTo>
                      <a:pt x="378" y="393"/>
                    </a:lnTo>
                    <a:lnTo>
                      <a:pt x="378" y="393"/>
                    </a:lnTo>
                    <a:lnTo>
                      <a:pt x="418" y="375"/>
                    </a:lnTo>
                    <a:lnTo>
                      <a:pt x="458" y="360"/>
                    </a:lnTo>
                    <a:lnTo>
                      <a:pt x="501" y="345"/>
                    </a:lnTo>
                    <a:lnTo>
                      <a:pt x="547" y="331"/>
                    </a:lnTo>
                    <a:lnTo>
                      <a:pt x="594" y="318"/>
                    </a:lnTo>
                    <a:lnTo>
                      <a:pt x="642" y="307"/>
                    </a:lnTo>
                    <a:lnTo>
                      <a:pt x="692" y="295"/>
                    </a:lnTo>
                    <a:lnTo>
                      <a:pt x="743" y="286"/>
                    </a:lnTo>
                    <a:lnTo>
                      <a:pt x="795" y="278"/>
                    </a:lnTo>
                    <a:lnTo>
                      <a:pt x="849" y="269"/>
                    </a:lnTo>
                    <a:lnTo>
                      <a:pt x="903" y="264"/>
                    </a:lnTo>
                    <a:lnTo>
                      <a:pt x="958" y="259"/>
                    </a:lnTo>
                    <a:lnTo>
                      <a:pt x="1013" y="255"/>
                    </a:lnTo>
                    <a:lnTo>
                      <a:pt x="1068" y="252"/>
                    </a:lnTo>
                    <a:lnTo>
                      <a:pt x="1123" y="251"/>
                    </a:lnTo>
                    <a:lnTo>
                      <a:pt x="1179" y="251"/>
                    </a:lnTo>
                    <a:lnTo>
                      <a:pt x="1179" y="251"/>
                    </a:lnTo>
                    <a:lnTo>
                      <a:pt x="1223" y="252"/>
                    </a:lnTo>
                    <a:lnTo>
                      <a:pt x="1267" y="254"/>
                    </a:lnTo>
                    <a:lnTo>
                      <a:pt x="1310" y="257"/>
                    </a:lnTo>
                    <a:lnTo>
                      <a:pt x="1354" y="260"/>
                    </a:lnTo>
                    <a:lnTo>
                      <a:pt x="1396" y="265"/>
                    </a:lnTo>
                    <a:lnTo>
                      <a:pt x="1439" y="271"/>
                    </a:lnTo>
                    <a:lnTo>
                      <a:pt x="1481" y="276"/>
                    </a:lnTo>
                    <a:lnTo>
                      <a:pt x="1522" y="283"/>
                    </a:lnTo>
                    <a:lnTo>
                      <a:pt x="1561" y="293"/>
                    </a:lnTo>
                    <a:lnTo>
                      <a:pt x="1601" y="301"/>
                    </a:lnTo>
                    <a:lnTo>
                      <a:pt x="1639" y="311"/>
                    </a:lnTo>
                    <a:lnTo>
                      <a:pt x="1676" y="323"/>
                    </a:lnTo>
                    <a:lnTo>
                      <a:pt x="1712" y="335"/>
                    </a:lnTo>
                    <a:lnTo>
                      <a:pt x="1747" y="349"/>
                    </a:lnTo>
                    <a:lnTo>
                      <a:pt x="1781" y="362"/>
                    </a:lnTo>
                    <a:lnTo>
                      <a:pt x="1813" y="378"/>
                    </a:lnTo>
                    <a:lnTo>
                      <a:pt x="1911" y="385"/>
                    </a:lnTo>
                    <a:lnTo>
                      <a:pt x="1911" y="385"/>
                    </a:lnTo>
                    <a:lnTo>
                      <a:pt x="1939" y="385"/>
                    </a:lnTo>
                    <a:lnTo>
                      <a:pt x="1967" y="385"/>
                    </a:lnTo>
                    <a:lnTo>
                      <a:pt x="1995" y="386"/>
                    </a:lnTo>
                    <a:lnTo>
                      <a:pt x="2021" y="388"/>
                    </a:lnTo>
                    <a:lnTo>
                      <a:pt x="2076" y="394"/>
                    </a:lnTo>
                    <a:lnTo>
                      <a:pt x="2130" y="402"/>
                    </a:lnTo>
                    <a:lnTo>
                      <a:pt x="2184" y="410"/>
                    </a:lnTo>
                    <a:lnTo>
                      <a:pt x="2238" y="420"/>
                    </a:lnTo>
                    <a:lnTo>
                      <a:pt x="2293" y="425"/>
                    </a:lnTo>
                    <a:lnTo>
                      <a:pt x="2321" y="429"/>
                    </a:lnTo>
                    <a:lnTo>
                      <a:pt x="2349" y="430"/>
                    </a:lnTo>
                    <a:lnTo>
                      <a:pt x="2349" y="430"/>
                    </a:lnTo>
                    <a:lnTo>
                      <a:pt x="2468" y="436"/>
                    </a:lnTo>
                    <a:lnTo>
                      <a:pt x="2586" y="440"/>
                    </a:lnTo>
                    <a:lnTo>
                      <a:pt x="2706" y="444"/>
                    </a:lnTo>
                    <a:lnTo>
                      <a:pt x="2825" y="445"/>
                    </a:lnTo>
                    <a:lnTo>
                      <a:pt x="2825" y="445"/>
                    </a:lnTo>
                    <a:lnTo>
                      <a:pt x="2868" y="445"/>
                    </a:lnTo>
                    <a:lnTo>
                      <a:pt x="2911" y="443"/>
                    </a:lnTo>
                    <a:lnTo>
                      <a:pt x="2954" y="440"/>
                    </a:lnTo>
                    <a:lnTo>
                      <a:pt x="2997" y="437"/>
                    </a:lnTo>
                    <a:lnTo>
                      <a:pt x="3040" y="432"/>
                    </a:lnTo>
                    <a:lnTo>
                      <a:pt x="3081" y="428"/>
                    </a:lnTo>
                    <a:lnTo>
                      <a:pt x="3166" y="415"/>
                    </a:lnTo>
                    <a:lnTo>
                      <a:pt x="3251" y="400"/>
                    </a:lnTo>
                    <a:lnTo>
                      <a:pt x="3336" y="383"/>
                    </a:lnTo>
                    <a:lnTo>
                      <a:pt x="3421" y="366"/>
                    </a:lnTo>
                    <a:lnTo>
                      <a:pt x="3506" y="347"/>
                    </a:lnTo>
                    <a:lnTo>
                      <a:pt x="3589" y="329"/>
                    </a:lnTo>
                    <a:lnTo>
                      <a:pt x="3674" y="311"/>
                    </a:lnTo>
                    <a:lnTo>
                      <a:pt x="3759" y="295"/>
                    </a:lnTo>
                    <a:lnTo>
                      <a:pt x="3845" y="280"/>
                    </a:lnTo>
                    <a:lnTo>
                      <a:pt x="3931" y="267"/>
                    </a:lnTo>
                    <a:lnTo>
                      <a:pt x="3974" y="261"/>
                    </a:lnTo>
                    <a:lnTo>
                      <a:pt x="4017" y="258"/>
                    </a:lnTo>
                    <a:lnTo>
                      <a:pt x="4060" y="254"/>
                    </a:lnTo>
                    <a:lnTo>
                      <a:pt x="4104" y="251"/>
                    </a:lnTo>
                    <a:lnTo>
                      <a:pt x="4147" y="250"/>
                    </a:lnTo>
                    <a:lnTo>
                      <a:pt x="4191" y="248"/>
                    </a:lnTo>
                    <a:lnTo>
                      <a:pt x="4282" y="248"/>
                    </a:lnTo>
                    <a:lnTo>
                      <a:pt x="4282" y="248"/>
                    </a:lnTo>
                    <a:lnTo>
                      <a:pt x="4328" y="243"/>
                    </a:lnTo>
                    <a:lnTo>
                      <a:pt x="4376" y="234"/>
                    </a:lnTo>
                    <a:lnTo>
                      <a:pt x="4424" y="229"/>
                    </a:lnTo>
                    <a:lnTo>
                      <a:pt x="4447" y="226"/>
                    </a:lnTo>
                    <a:lnTo>
                      <a:pt x="4470" y="226"/>
                    </a:lnTo>
                    <a:lnTo>
                      <a:pt x="4531" y="211"/>
                    </a:lnTo>
                    <a:lnTo>
                      <a:pt x="4531" y="211"/>
                    </a:lnTo>
                    <a:lnTo>
                      <a:pt x="4539" y="203"/>
                    </a:lnTo>
                    <a:lnTo>
                      <a:pt x="4545" y="200"/>
                    </a:lnTo>
                    <a:lnTo>
                      <a:pt x="4552" y="196"/>
                    </a:lnTo>
                    <a:lnTo>
                      <a:pt x="4625" y="181"/>
                    </a:lnTo>
                    <a:lnTo>
                      <a:pt x="4625" y="181"/>
                    </a:lnTo>
                    <a:lnTo>
                      <a:pt x="4645" y="188"/>
                    </a:lnTo>
                    <a:lnTo>
                      <a:pt x="4645" y="188"/>
                    </a:lnTo>
                    <a:lnTo>
                      <a:pt x="4668" y="195"/>
                    </a:lnTo>
                    <a:lnTo>
                      <a:pt x="4692" y="200"/>
                    </a:lnTo>
                    <a:lnTo>
                      <a:pt x="4717" y="202"/>
                    </a:lnTo>
                    <a:lnTo>
                      <a:pt x="4741" y="203"/>
                    </a:lnTo>
                    <a:lnTo>
                      <a:pt x="4767" y="203"/>
                    </a:lnTo>
                    <a:lnTo>
                      <a:pt x="4792" y="201"/>
                    </a:lnTo>
                    <a:lnTo>
                      <a:pt x="4818" y="197"/>
                    </a:lnTo>
                    <a:lnTo>
                      <a:pt x="4843" y="193"/>
                    </a:lnTo>
                    <a:lnTo>
                      <a:pt x="4870" y="187"/>
                    </a:lnTo>
                    <a:lnTo>
                      <a:pt x="4897" y="179"/>
                    </a:lnTo>
                    <a:lnTo>
                      <a:pt x="4922" y="170"/>
                    </a:lnTo>
                    <a:lnTo>
                      <a:pt x="4949" y="160"/>
                    </a:lnTo>
                    <a:lnTo>
                      <a:pt x="4975" y="149"/>
                    </a:lnTo>
                    <a:lnTo>
                      <a:pt x="5001" y="138"/>
                    </a:lnTo>
                    <a:lnTo>
                      <a:pt x="5027" y="125"/>
                    </a:lnTo>
                    <a:lnTo>
                      <a:pt x="5054" y="111"/>
                    </a:lnTo>
                    <a:lnTo>
                      <a:pt x="5157" y="120"/>
                    </a:lnTo>
                    <a:lnTo>
                      <a:pt x="5157" y="120"/>
                    </a:lnTo>
                    <a:lnTo>
                      <a:pt x="5180" y="109"/>
                    </a:lnTo>
                    <a:lnTo>
                      <a:pt x="5204" y="98"/>
                    </a:lnTo>
                    <a:lnTo>
                      <a:pt x="5229" y="89"/>
                    </a:lnTo>
                    <a:lnTo>
                      <a:pt x="5256" y="80"/>
                    </a:lnTo>
                    <a:lnTo>
                      <a:pt x="5283" y="70"/>
                    </a:lnTo>
                    <a:lnTo>
                      <a:pt x="5310" y="62"/>
                    </a:lnTo>
                    <a:lnTo>
                      <a:pt x="5340" y="55"/>
                    </a:lnTo>
                    <a:lnTo>
                      <a:pt x="5370" y="47"/>
                    </a:lnTo>
                    <a:lnTo>
                      <a:pt x="5431" y="34"/>
                    </a:lnTo>
                    <a:lnTo>
                      <a:pt x="5495" y="24"/>
                    </a:lnTo>
                    <a:lnTo>
                      <a:pt x="5562" y="16"/>
                    </a:lnTo>
                    <a:lnTo>
                      <a:pt x="5628" y="9"/>
                    </a:lnTo>
                    <a:lnTo>
                      <a:pt x="5694" y="4"/>
                    </a:lnTo>
                    <a:lnTo>
                      <a:pt x="5760" y="2"/>
                    </a:lnTo>
                    <a:lnTo>
                      <a:pt x="5825" y="0"/>
                    </a:lnTo>
                    <a:lnTo>
                      <a:pt x="5888" y="2"/>
                    </a:lnTo>
                    <a:lnTo>
                      <a:pt x="5949" y="4"/>
                    </a:lnTo>
                    <a:lnTo>
                      <a:pt x="6005" y="9"/>
                    </a:lnTo>
                    <a:lnTo>
                      <a:pt x="6060" y="14"/>
                    </a:lnTo>
                    <a:lnTo>
                      <a:pt x="6109" y="21"/>
                    </a:lnTo>
                    <a:lnTo>
                      <a:pt x="6109" y="21"/>
                    </a:lnTo>
                    <a:lnTo>
                      <a:pt x="6130" y="27"/>
                    </a:lnTo>
                    <a:lnTo>
                      <a:pt x="6152" y="33"/>
                    </a:lnTo>
                    <a:lnTo>
                      <a:pt x="6174" y="39"/>
                    </a:lnTo>
                    <a:lnTo>
                      <a:pt x="6197" y="47"/>
                    </a:lnTo>
                    <a:lnTo>
                      <a:pt x="6219" y="56"/>
                    </a:lnTo>
                    <a:lnTo>
                      <a:pt x="6243" y="66"/>
                    </a:lnTo>
                    <a:lnTo>
                      <a:pt x="6265" y="76"/>
                    </a:lnTo>
                    <a:lnTo>
                      <a:pt x="6288" y="88"/>
                    </a:lnTo>
                    <a:lnTo>
                      <a:pt x="6310" y="101"/>
                    </a:lnTo>
                    <a:lnTo>
                      <a:pt x="6332" y="113"/>
                    </a:lnTo>
                    <a:lnTo>
                      <a:pt x="6354" y="127"/>
                    </a:lnTo>
                    <a:lnTo>
                      <a:pt x="6375" y="142"/>
                    </a:lnTo>
                    <a:lnTo>
                      <a:pt x="6396" y="158"/>
                    </a:lnTo>
                    <a:lnTo>
                      <a:pt x="6417" y="174"/>
                    </a:lnTo>
                    <a:lnTo>
                      <a:pt x="6435" y="191"/>
                    </a:lnTo>
                    <a:lnTo>
                      <a:pt x="6454" y="209"/>
                    </a:lnTo>
                    <a:lnTo>
                      <a:pt x="6472" y="227"/>
                    </a:lnTo>
                    <a:lnTo>
                      <a:pt x="6488" y="246"/>
                    </a:lnTo>
                    <a:lnTo>
                      <a:pt x="6504" y="266"/>
                    </a:lnTo>
                    <a:lnTo>
                      <a:pt x="6518" y="287"/>
                    </a:lnTo>
                    <a:lnTo>
                      <a:pt x="6531" y="308"/>
                    </a:lnTo>
                    <a:lnTo>
                      <a:pt x="6542" y="329"/>
                    </a:lnTo>
                    <a:lnTo>
                      <a:pt x="6553" y="351"/>
                    </a:lnTo>
                    <a:lnTo>
                      <a:pt x="6561" y="373"/>
                    </a:lnTo>
                    <a:lnTo>
                      <a:pt x="6568" y="396"/>
                    </a:lnTo>
                    <a:lnTo>
                      <a:pt x="6573" y="420"/>
                    </a:lnTo>
                    <a:lnTo>
                      <a:pt x="6576" y="443"/>
                    </a:lnTo>
                    <a:lnTo>
                      <a:pt x="6577" y="467"/>
                    </a:lnTo>
                    <a:lnTo>
                      <a:pt x="6577" y="492"/>
                    </a:lnTo>
                    <a:lnTo>
                      <a:pt x="6574" y="516"/>
                    </a:lnTo>
                    <a:lnTo>
                      <a:pt x="6569" y="541"/>
                    </a:lnTo>
                    <a:lnTo>
                      <a:pt x="6562" y="566"/>
                    </a:lnTo>
                    <a:lnTo>
                      <a:pt x="6494" y="68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64" name="Freeform 13">
                <a:extLst>
                  <a:ext uri="{FF2B5EF4-FFF2-40B4-BE49-F238E27FC236}">
                    <a16:creationId xmlns:a16="http://schemas.microsoft.com/office/drawing/2014/main" id="{0F419DCE-46EC-6C69-3E30-45F7D0F00B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49" y="3861"/>
                <a:ext cx="346" cy="400"/>
              </a:xfrm>
              <a:custGeom>
                <a:avLst/>
                <a:gdLst>
                  <a:gd name="T0" fmla="*/ 630 w 693"/>
                  <a:gd name="T1" fmla="*/ 636 h 798"/>
                  <a:gd name="T2" fmla="*/ 615 w 693"/>
                  <a:gd name="T3" fmla="*/ 642 h 798"/>
                  <a:gd name="T4" fmla="*/ 600 w 693"/>
                  <a:gd name="T5" fmla="*/ 647 h 798"/>
                  <a:gd name="T6" fmla="*/ 544 w 693"/>
                  <a:gd name="T7" fmla="*/ 657 h 798"/>
                  <a:gd name="T8" fmla="*/ 486 w 693"/>
                  <a:gd name="T9" fmla="*/ 681 h 798"/>
                  <a:gd name="T10" fmla="*/ 428 w 693"/>
                  <a:gd name="T11" fmla="*/ 699 h 798"/>
                  <a:gd name="T12" fmla="*/ 367 w 693"/>
                  <a:gd name="T13" fmla="*/ 713 h 798"/>
                  <a:gd name="T14" fmla="*/ 246 w 693"/>
                  <a:gd name="T15" fmla="*/ 739 h 798"/>
                  <a:gd name="T16" fmla="*/ 158 w 693"/>
                  <a:gd name="T17" fmla="*/ 760 h 798"/>
                  <a:gd name="T18" fmla="*/ 99 w 693"/>
                  <a:gd name="T19" fmla="*/ 777 h 798"/>
                  <a:gd name="T20" fmla="*/ 21 w 693"/>
                  <a:gd name="T21" fmla="*/ 798 h 798"/>
                  <a:gd name="T22" fmla="*/ 20 w 693"/>
                  <a:gd name="T23" fmla="*/ 775 h 798"/>
                  <a:gd name="T24" fmla="*/ 22 w 693"/>
                  <a:gd name="T25" fmla="*/ 730 h 798"/>
                  <a:gd name="T26" fmla="*/ 30 w 693"/>
                  <a:gd name="T27" fmla="*/ 682 h 798"/>
                  <a:gd name="T28" fmla="*/ 47 w 693"/>
                  <a:gd name="T29" fmla="*/ 611 h 798"/>
                  <a:gd name="T30" fmla="*/ 70 w 693"/>
                  <a:gd name="T31" fmla="*/ 515 h 798"/>
                  <a:gd name="T32" fmla="*/ 78 w 693"/>
                  <a:gd name="T33" fmla="*/ 468 h 798"/>
                  <a:gd name="T34" fmla="*/ 81 w 693"/>
                  <a:gd name="T35" fmla="*/ 420 h 798"/>
                  <a:gd name="T36" fmla="*/ 81 w 693"/>
                  <a:gd name="T37" fmla="*/ 377 h 798"/>
                  <a:gd name="T38" fmla="*/ 79 w 693"/>
                  <a:gd name="T39" fmla="*/ 280 h 798"/>
                  <a:gd name="T40" fmla="*/ 74 w 693"/>
                  <a:gd name="T41" fmla="*/ 230 h 798"/>
                  <a:gd name="T42" fmla="*/ 65 w 693"/>
                  <a:gd name="T43" fmla="*/ 181 h 798"/>
                  <a:gd name="T44" fmla="*/ 51 w 693"/>
                  <a:gd name="T45" fmla="*/ 135 h 798"/>
                  <a:gd name="T46" fmla="*/ 30 w 693"/>
                  <a:gd name="T47" fmla="*/ 95 h 798"/>
                  <a:gd name="T48" fmla="*/ 16 w 693"/>
                  <a:gd name="T49" fmla="*/ 78 h 798"/>
                  <a:gd name="T50" fmla="*/ 0 w 693"/>
                  <a:gd name="T51" fmla="*/ 63 h 798"/>
                  <a:gd name="T52" fmla="*/ 36 w 693"/>
                  <a:gd name="T53" fmla="*/ 52 h 798"/>
                  <a:gd name="T54" fmla="*/ 145 w 693"/>
                  <a:gd name="T55" fmla="*/ 35 h 798"/>
                  <a:gd name="T56" fmla="*/ 199 w 693"/>
                  <a:gd name="T57" fmla="*/ 23 h 798"/>
                  <a:gd name="T58" fmla="*/ 252 w 693"/>
                  <a:gd name="T59" fmla="*/ 7 h 798"/>
                  <a:gd name="T60" fmla="*/ 292 w 693"/>
                  <a:gd name="T61" fmla="*/ 0 h 798"/>
                  <a:gd name="T62" fmla="*/ 375 w 693"/>
                  <a:gd name="T63" fmla="*/ 87 h 798"/>
                  <a:gd name="T64" fmla="*/ 453 w 693"/>
                  <a:gd name="T65" fmla="*/ 180 h 798"/>
                  <a:gd name="T66" fmla="*/ 524 w 693"/>
                  <a:gd name="T67" fmla="*/ 280 h 798"/>
                  <a:gd name="T68" fmla="*/ 557 w 693"/>
                  <a:gd name="T69" fmla="*/ 331 h 798"/>
                  <a:gd name="T70" fmla="*/ 587 w 693"/>
                  <a:gd name="T71" fmla="*/ 385 h 798"/>
                  <a:gd name="T72" fmla="*/ 600 w 693"/>
                  <a:gd name="T73" fmla="*/ 416 h 798"/>
                  <a:gd name="T74" fmla="*/ 637 w 693"/>
                  <a:gd name="T75" fmla="*/ 519 h 798"/>
                  <a:gd name="T76" fmla="*/ 662 w 693"/>
                  <a:gd name="T77" fmla="*/ 585 h 798"/>
                  <a:gd name="T78" fmla="*/ 685 w 693"/>
                  <a:gd name="T79" fmla="*/ 628 h 798"/>
                  <a:gd name="T80" fmla="*/ 630 w 693"/>
                  <a:gd name="T81" fmla="*/ 636 h 7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693" h="798">
                    <a:moveTo>
                      <a:pt x="630" y="636"/>
                    </a:moveTo>
                    <a:lnTo>
                      <a:pt x="630" y="636"/>
                    </a:lnTo>
                    <a:lnTo>
                      <a:pt x="622" y="640"/>
                    </a:lnTo>
                    <a:lnTo>
                      <a:pt x="615" y="642"/>
                    </a:lnTo>
                    <a:lnTo>
                      <a:pt x="607" y="643"/>
                    </a:lnTo>
                    <a:lnTo>
                      <a:pt x="600" y="647"/>
                    </a:lnTo>
                    <a:lnTo>
                      <a:pt x="544" y="657"/>
                    </a:lnTo>
                    <a:lnTo>
                      <a:pt x="544" y="657"/>
                    </a:lnTo>
                    <a:lnTo>
                      <a:pt x="515" y="669"/>
                    </a:lnTo>
                    <a:lnTo>
                      <a:pt x="486" y="681"/>
                    </a:lnTo>
                    <a:lnTo>
                      <a:pt x="457" y="690"/>
                    </a:lnTo>
                    <a:lnTo>
                      <a:pt x="428" y="699"/>
                    </a:lnTo>
                    <a:lnTo>
                      <a:pt x="398" y="706"/>
                    </a:lnTo>
                    <a:lnTo>
                      <a:pt x="367" y="713"/>
                    </a:lnTo>
                    <a:lnTo>
                      <a:pt x="307" y="726"/>
                    </a:lnTo>
                    <a:lnTo>
                      <a:pt x="246" y="739"/>
                    </a:lnTo>
                    <a:lnTo>
                      <a:pt x="187" y="752"/>
                    </a:lnTo>
                    <a:lnTo>
                      <a:pt x="158" y="760"/>
                    </a:lnTo>
                    <a:lnTo>
                      <a:pt x="128" y="768"/>
                    </a:lnTo>
                    <a:lnTo>
                      <a:pt x="99" y="777"/>
                    </a:lnTo>
                    <a:lnTo>
                      <a:pt x="71" y="788"/>
                    </a:lnTo>
                    <a:lnTo>
                      <a:pt x="21" y="798"/>
                    </a:lnTo>
                    <a:lnTo>
                      <a:pt x="21" y="798"/>
                    </a:lnTo>
                    <a:lnTo>
                      <a:pt x="20" y="775"/>
                    </a:lnTo>
                    <a:lnTo>
                      <a:pt x="20" y="753"/>
                    </a:lnTo>
                    <a:lnTo>
                      <a:pt x="22" y="730"/>
                    </a:lnTo>
                    <a:lnTo>
                      <a:pt x="26" y="706"/>
                    </a:lnTo>
                    <a:lnTo>
                      <a:pt x="30" y="682"/>
                    </a:lnTo>
                    <a:lnTo>
                      <a:pt x="35" y="659"/>
                    </a:lnTo>
                    <a:lnTo>
                      <a:pt x="47" y="611"/>
                    </a:lnTo>
                    <a:lnTo>
                      <a:pt x="59" y="563"/>
                    </a:lnTo>
                    <a:lnTo>
                      <a:pt x="70" y="515"/>
                    </a:lnTo>
                    <a:lnTo>
                      <a:pt x="74" y="491"/>
                    </a:lnTo>
                    <a:lnTo>
                      <a:pt x="78" y="468"/>
                    </a:lnTo>
                    <a:lnTo>
                      <a:pt x="80" y="443"/>
                    </a:lnTo>
                    <a:lnTo>
                      <a:pt x="81" y="420"/>
                    </a:lnTo>
                    <a:lnTo>
                      <a:pt x="81" y="420"/>
                    </a:lnTo>
                    <a:lnTo>
                      <a:pt x="81" y="377"/>
                    </a:lnTo>
                    <a:lnTo>
                      <a:pt x="81" y="330"/>
                    </a:lnTo>
                    <a:lnTo>
                      <a:pt x="79" y="280"/>
                    </a:lnTo>
                    <a:lnTo>
                      <a:pt x="78" y="255"/>
                    </a:lnTo>
                    <a:lnTo>
                      <a:pt x="74" y="230"/>
                    </a:lnTo>
                    <a:lnTo>
                      <a:pt x="71" y="205"/>
                    </a:lnTo>
                    <a:lnTo>
                      <a:pt x="65" y="181"/>
                    </a:lnTo>
                    <a:lnTo>
                      <a:pt x="59" y="157"/>
                    </a:lnTo>
                    <a:lnTo>
                      <a:pt x="51" y="135"/>
                    </a:lnTo>
                    <a:lnTo>
                      <a:pt x="42" y="114"/>
                    </a:lnTo>
                    <a:lnTo>
                      <a:pt x="30" y="95"/>
                    </a:lnTo>
                    <a:lnTo>
                      <a:pt x="23" y="86"/>
                    </a:lnTo>
                    <a:lnTo>
                      <a:pt x="16" y="78"/>
                    </a:lnTo>
                    <a:lnTo>
                      <a:pt x="8" y="70"/>
                    </a:lnTo>
                    <a:lnTo>
                      <a:pt x="0" y="63"/>
                    </a:lnTo>
                    <a:lnTo>
                      <a:pt x="36" y="52"/>
                    </a:lnTo>
                    <a:lnTo>
                      <a:pt x="36" y="52"/>
                    </a:lnTo>
                    <a:lnTo>
                      <a:pt x="92" y="44"/>
                    </a:lnTo>
                    <a:lnTo>
                      <a:pt x="145" y="35"/>
                    </a:lnTo>
                    <a:lnTo>
                      <a:pt x="172" y="30"/>
                    </a:lnTo>
                    <a:lnTo>
                      <a:pt x="199" y="23"/>
                    </a:lnTo>
                    <a:lnTo>
                      <a:pt x="225" y="16"/>
                    </a:lnTo>
                    <a:lnTo>
                      <a:pt x="252" y="7"/>
                    </a:lnTo>
                    <a:lnTo>
                      <a:pt x="292" y="0"/>
                    </a:lnTo>
                    <a:lnTo>
                      <a:pt x="292" y="0"/>
                    </a:lnTo>
                    <a:lnTo>
                      <a:pt x="335" y="43"/>
                    </a:lnTo>
                    <a:lnTo>
                      <a:pt x="375" y="87"/>
                    </a:lnTo>
                    <a:lnTo>
                      <a:pt x="415" y="134"/>
                    </a:lnTo>
                    <a:lnTo>
                      <a:pt x="453" y="180"/>
                    </a:lnTo>
                    <a:lnTo>
                      <a:pt x="490" y="229"/>
                    </a:lnTo>
                    <a:lnTo>
                      <a:pt x="524" y="280"/>
                    </a:lnTo>
                    <a:lnTo>
                      <a:pt x="542" y="306"/>
                    </a:lnTo>
                    <a:lnTo>
                      <a:pt x="557" y="331"/>
                    </a:lnTo>
                    <a:lnTo>
                      <a:pt x="572" y="358"/>
                    </a:lnTo>
                    <a:lnTo>
                      <a:pt x="587" y="385"/>
                    </a:lnTo>
                    <a:lnTo>
                      <a:pt x="587" y="385"/>
                    </a:lnTo>
                    <a:lnTo>
                      <a:pt x="600" y="416"/>
                    </a:lnTo>
                    <a:lnTo>
                      <a:pt x="613" y="450"/>
                    </a:lnTo>
                    <a:lnTo>
                      <a:pt x="637" y="519"/>
                    </a:lnTo>
                    <a:lnTo>
                      <a:pt x="649" y="553"/>
                    </a:lnTo>
                    <a:lnTo>
                      <a:pt x="662" y="585"/>
                    </a:lnTo>
                    <a:lnTo>
                      <a:pt x="676" y="614"/>
                    </a:lnTo>
                    <a:lnTo>
                      <a:pt x="685" y="628"/>
                    </a:lnTo>
                    <a:lnTo>
                      <a:pt x="693" y="642"/>
                    </a:lnTo>
                    <a:lnTo>
                      <a:pt x="630" y="636"/>
                    </a:lnTo>
                    <a:close/>
                  </a:path>
                </a:pathLst>
              </a:custGeom>
              <a:solidFill>
                <a:srgbClr val="C1E4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65" name="Freeform 14">
                <a:extLst>
                  <a:ext uri="{FF2B5EF4-FFF2-40B4-BE49-F238E27FC236}">
                    <a16:creationId xmlns:a16="http://schemas.microsoft.com/office/drawing/2014/main" id="{B490D2D1-6C1D-C13C-2882-9979342C73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49" y="3861"/>
                <a:ext cx="346" cy="400"/>
              </a:xfrm>
              <a:custGeom>
                <a:avLst/>
                <a:gdLst>
                  <a:gd name="T0" fmla="*/ 630 w 693"/>
                  <a:gd name="T1" fmla="*/ 636 h 798"/>
                  <a:gd name="T2" fmla="*/ 615 w 693"/>
                  <a:gd name="T3" fmla="*/ 642 h 798"/>
                  <a:gd name="T4" fmla="*/ 600 w 693"/>
                  <a:gd name="T5" fmla="*/ 647 h 798"/>
                  <a:gd name="T6" fmla="*/ 544 w 693"/>
                  <a:gd name="T7" fmla="*/ 657 h 798"/>
                  <a:gd name="T8" fmla="*/ 486 w 693"/>
                  <a:gd name="T9" fmla="*/ 681 h 798"/>
                  <a:gd name="T10" fmla="*/ 428 w 693"/>
                  <a:gd name="T11" fmla="*/ 699 h 798"/>
                  <a:gd name="T12" fmla="*/ 367 w 693"/>
                  <a:gd name="T13" fmla="*/ 713 h 798"/>
                  <a:gd name="T14" fmla="*/ 246 w 693"/>
                  <a:gd name="T15" fmla="*/ 739 h 798"/>
                  <a:gd name="T16" fmla="*/ 158 w 693"/>
                  <a:gd name="T17" fmla="*/ 760 h 798"/>
                  <a:gd name="T18" fmla="*/ 99 w 693"/>
                  <a:gd name="T19" fmla="*/ 777 h 798"/>
                  <a:gd name="T20" fmla="*/ 21 w 693"/>
                  <a:gd name="T21" fmla="*/ 798 h 798"/>
                  <a:gd name="T22" fmla="*/ 20 w 693"/>
                  <a:gd name="T23" fmla="*/ 775 h 798"/>
                  <a:gd name="T24" fmla="*/ 22 w 693"/>
                  <a:gd name="T25" fmla="*/ 730 h 798"/>
                  <a:gd name="T26" fmla="*/ 30 w 693"/>
                  <a:gd name="T27" fmla="*/ 682 h 798"/>
                  <a:gd name="T28" fmla="*/ 47 w 693"/>
                  <a:gd name="T29" fmla="*/ 611 h 798"/>
                  <a:gd name="T30" fmla="*/ 70 w 693"/>
                  <a:gd name="T31" fmla="*/ 515 h 798"/>
                  <a:gd name="T32" fmla="*/ 78 w 693"/>
                  <a:gd name="T33" fmla="*/ 468 h 798"/>
                  <a:gd name="T34" fmla="*/ 81 w 693"/>
                  <a:gd name="T35" fmla="*/ 420 h 798"/>
                  <a:gd name="T36" fmla="*/ 81 w 693"/>
                  <a:gd name="T37" fmla="*/ 377 h 798"/>
                  <a:gd name="T38" fmla="*/ 79 w 693"/>
                  <a:gd name="T39" fmla="*/ 280 h 798"/>
                  <a:gd name="T40" fmla="*/ 74 w 693"/>
                  <a:gd name="T41" fmla="*/ 230 h 798"/>
                  <a:gd name="T42" fmla="*/ 65 w 693"/>
                  <a:gd name="T43" fmla="*/ 181 h 798"/>
                  <a:gd name="T44" fmla="*/ 51 w 693"/>
                  <a:gd name="T45" fmla="*/ 135 h 798"/>
                  <a:gd name="T46" fmla="*/ 30 w 693"/>
                  <a:gd name="T47" fmla="*/ 95 h 798"/>
                  <a:gd name="T48" fmla="*/ 16 w 693"/>
                  <a:gd name="T49" fmla="*/ 78 h 798"/>
                  <a:gd name="T50" fmla="*/ 0 w 693"/>
                  <a:gd name="T51" fmla="*/ 63 h 798"/>
                  <a:gd name="T52" fmla="*/ 36 w 693"/>
                  <a:gd name="T53" fmla="*/ 52 h 798"/>
                  <a:gd name="T54" fmla="*/ 145 w 693"/>
                  <a:gd name="T55" fmla="*/ 35 h 798"/>
                  <a:gd name="T56" fmla="*/ 199 w 693"/>
                  <a:gd name="T57" fmla="*/ 23 h 798"/>
                  <a:gd name="T58" fmla="*/ 252 w 693"/>
                  <a:gd name="T59" fmla="*/ 7 h 798"/>
                  <a:gd name="T60" fmla="*/ 292 w 693"/>
                  <a:gd name="T61" fmla="*/ 0 h 798"/>
                  <a:gd name="T62" fmla="*/ 375 w 693"/>
                  <a:gd name="T63" fmla="*/ 87 h 798"/>
                  <a:gd name="T64" fmla="*/ 453 w 693"/>
                  <a:gd name="T65" fmla="*/ 180 h 798"/>
                  <a:gd name="T66" fmla="*/ 524 w 693"/>
                  <a:gd name="T67" fmla="*/ 280 h 798"/>
                  <a:gd name="T68" fmla="*/ 557 w 693"/>
                  <a:gd name="T69" fmla="*/ 331 h 798"/>
                  <a:gd name="T70" fmla="*/ 587 w 693"/>
                  <a:gd name="T71" fmla="*/ 385 h 798"/>
                  <a:gd name="T72" fmla="*/ 600 w 693"/>
                  <a:gd name="T73" fmla="*/ 416 h 798"/>
                  <a:gd name="T74" fmla="*/ 637 w 693"/>
                  <a:gd name="T75" fmla="*/ 519 h 798"/>
                  <a:gd name="T76" fmla="*/ 662 w 693"/>
                  <a:gd name="T77" fmla="*/ 585 h 798"/>
                  <a:gd name="T78" fmla="*/ 685 w 693"/>
                  <a:gd name="T79" fmla="*/ 628 h 798"/>
                  <a:gd name="T80" fmla="*/ 630 w 693"/>
                  <a:gd name="T81" fmla="*/ 636 h 7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693" h="798">
                    <a:moveTo>
                      <a:pt x="630" y="636"/>
                    </a:moveTo>
                    <a:lnTo>
                      <a:pt x="630" y="636"/>
                    </a:lnTo>
                    <a:lnTo>
                      <a:pt x="622" y="640"/>
                    </a:lnTo>
                    <a:lnTo>
                      <a:pt x="615" y="642"/>
                    </a:lnTo>
                    <a:lnTo>
                      <a:pt x="607" y="643"/>
                    </a:lnTo>
                    <a:lnTo>
                      <a:pt x="600" y="647"/>
                    </a:lnTo>
                    <a:lnTo>
                      <a:pt x="544" y="657"/>
                    </a:lnTo>
                    <a:lnTo>
                      <a:pt x="544" y="657"/>
                    </a:lnTo>
                    <a:lnTo>
                      <a:pt x="515" y="669"/>
                    </a:lnTo>
                    <a:lnTo>
                      <a:pt x="486" y="681"/>
                    </a:lnTo>
                    <a:lnTo>
                      <a:pt x="457" y="690"/>
                    </a:lnTo>
                    <a:lnTo>
                      <a:pt x="428" y="699"/>
                    </a:lnTo>
                    <a:lnTo>
                      <a:pt x="398" y="706"/>
                    </a:lnTo>
                    <a:lnTo>
                      <a:pt x="367" y="713"/>
                    </a:lnTo>
                    <a:lnTo>
                      <a:pt x="307" y="726"/>
                    </a:lnTo>
                    <a:lnTo>
                      <a:pt x="246" y="739"/>
                    </a:lnTo>
                    <a:lnTo>
                      <a:pt x="187" y="752"/>
                    </a:lnTo>
                    <a:lnTo>
                      <a:pt x="158" y="760"/>
                    </a:lnTo>
                    <a:lnTo>
                      <a:pt x="128" y="768"/>
                    </a:lnTo>
                    <a:lnTo>
                      <a:pt x="99" y="777"/>
                    </a:lnTo>
                    <a:lnTo>
                      <a:pt x="71" y="788"/>
                    </a:lnTo>
                    <a:lnTo>
                      <a:pt x="21" y="798"/>
                    </a:lnTo>
                    <a:lnTo>
                      <a:pt x="21" y="798"/>
                    </a:lnTo>
                    <a:lnTo>
                      <a:pt x="20" y="775"/>
                    </a:lnTo>
                    <a:lnTo>
                      <a:pt x="20" y="753"/>
                    </a:lnTo>
                    <a:lnTo>
                      <a:pt x="22" y="730"/>
                    </a:lnTo>
                    <a:lnTo>
                      <a:pt x="26" y="706"/>
                    </a:lnTo>
                    <a:lnTo>
                      <a:pt x="30" y="682"/>
                    </a:lnTo>
                    <a:lnTo>
                      <a:pt x="35" y="659"/>
                    </a:lnTo>
                    <a:lnTo>
                      <a:pt x="47" y="611"/>
                    </a:lnTo>
                    <a:lnTo>
                      <a:pt x="59" y="563"/>
                    </a:lnTo>
                    <a:lnTo>
                      <a:pt x="70" y="515"/>
                    </a:lnTo>
                    <a:lnTo>
                      <a:pt x="74" y="491"/>
                    </a:lnTo>
                    <a:lnTo>
                      <a:pt x="78" y="468"/>
                    </a:lnTo>
                    <a:lnTo>
                      <a:pt x="80" y="443"/>
                    </a:lnTo>
                    <a:lnTo>
                      <a:pt x="81" y="420"/>
                    </a:lnTo>
                    <a:lnTo>
                      <a:pt x="81" y="420"/>
                    </a:lnTo>
                    <a:lnTo>
                      <a:pt x="81" y="377"/>
                    </a:lnTo>
                    <a:lnTo>
                      <a:pt x="81" y="330"/>
                    </a:lnTo>
                    <a:lnTo>
                      <a:pt x="79" y="280"/>
                    </a:lnTo>
                    <a:lnTo>
                      <a:pt x="78" y="255"/>
                    </a:lnTo>
                    <a:lnTo>
                      <a:pt x="74" y="230"/>
                    </a:lnTo>
                    <a:lnTo>
                      <a:pt x="71" y="205"/>
                    </a:lnTo>
                    <a:lnTo>
                      <a:pt x="65" y="181"/>
                    </a:lnTo>
                    <a:lnTo>
                      <a:pt x="59" y="157"/>
                    </a:lnTo>
                    <a:lnTo>
                      <a:pt x="51" y="135"/>
                    </a:lnTo>
                    <a:lnTo>
                      <a:pt x="42" y="114"/>
                    </a:lnTo>
                    <a:lnTo>
                      <a:pt x="30" y="95"/>
                    </a:lnTo>
                    <a:lnTo>
                      <a:pt x="23" y="86"/>
                    </a:lnTo>
                    <a:lnTo>
                      <a:pt x="16" y="78"/>
                    </a:lnTo>
                    <a:lnTo>
                      <a:pt x="8" y="70"/>
                    </a:lnTo>
                    <a:lnTo>
                      <a:pt x="0" y="63"/>
                    </a:lnTo>
                    <a:lnTo>
                      <a:pt x="36" y="52"/>
                    </a:lnTo>
                    <a:lnTo>
                      <a:pt x="36" y="52"/>
                    </a:lnTo>
                    <a:lnTo>
                      <a:pt x="92" y="44"/>
                    </a:lnTo>
                    <a:lnTo>
                      <a:pt x="145" y="35"/>
                    </a:lnTo>
                    <a:lnTo>
                      <a:pt x="172" y="30"/>
                    </a:lnTo>
                    <a:lnTo>
                      <a:pt x="199" y="23"/>
                    </a:lnTo>
                    <a:lnTo>
                      <a:pt x="225" y="16"/>
                    </a:lnTo>
                    <a:lnTo>
                      <a:pt x="252" y="7"/>
                    </a:lnTo>
                    <a:lnTo>
                      <a:pt x="292" y="0"/>
                    </a:lnTo>
                    <a:lnTo>
                      <a:pt x="292" y="0"/>
                    </a:lnTo>
                    <a:lnTo>
                      <a:pt x="335" y="43"/>
                    </a:lnTo>
                    <a:lnTo>
                      <a:pt x="375" y="87"/>
                    </a:lnTo>
                    <a:lnTo>
                      <a:pt x="415" y="134"/>
                    </a:lnTo>
                    <a:lnTo>
                      <a:pt x="453" y="180"/>
                    </a:lnTo>
                    <a:lnTo>
                      <a:pt x="490" y="229"/>
                    </a:lnTo>
                    <a:lnTo>
                      <a:pt x="524" y="280"/>
                    </a:lnTo>
                    <a:lnTo>
                      <a:pt x="542" y="306"/>
                    </a:lnTo>
                    <a:lnTo>
                      <a:pt x="557" y="331"/>
                    </a:lnTo>
                    <a:lnTo>
                      <a:pt x="572" y="358"/>
                    </a:lnTo>
                    <a:lnTo>
                      <a:pt x="587" y="385"/>
                    </a:lnTo>
                    <a:lnTo>
                      <a:pt x="587" y="385"/>
                    </a:lnTo>
                    <a:lnTo>
                      <a:pt x="600" y="416"/>
                    </a:lnTo>
                    <a:lnTo>
                      <a:pt x="613" y="450"/>
                    </a:lnTo>
                    <a:lnTo>
                      <a:pt x="637" y="519"/>
                    </a:lnTo>
                    <a:lnTo>
                      <a:pt x="649" y="553"/>
                    </a:lnTo>
                    <a:lnTo>
                      <a:pt x="662" y="585"/>
                    </a:lnTo>
                    <a:lnTo>
                      <a:pt x="676" y="614"/>
                    </a:lnTo>
                    <a:lnTo>
                      <a:pt x="685" y="628"/>
                    </a:lnTo>
                    <a:lnTo>
                      <a:pt x="693" y="642"/>
                    </a:lnTo>
                    <a:lnTo>
                      <a:pt x="630" y="636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66" name="Freeform 15">
                <a:extLst>
                  <a:ext uri="{FF2B5EF4-FFF2-40B4-BE49-F238E27FC236}">
                    <a16:creationId xmlns:a16="http://schemas.microsoft.com/office/drawing/2014/main" id="{0A9CC866-BDC1-2F49-188A-38B65C8E27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2" y="3982"/>
                <a:ext cx="514" cy="241"/>
              </a:xfrm>
              <a:custGeom>
                <a:avLst/>
                <a:gdLst>
                  <a:gd name="T0" fmla="*/ 976 w 1027"/>
                  <a:gd name="T1" fmla="*/ 471 h 482"/>
                  <a:gd name="T2" fmla="*/ 976 w 1027"/>
                  <a:gd name="T3" fmla="*/ 471 h 482"/>
                  <a:gd name="T4" fmla="*/ 924 w 1027"/>
                  <a:gd name="T5" fmla="*/ 458 h 482"/>
                  <a:gd name="T6" fmla="*/ 870 w 1027"/>
                  <a:gd name="T7" fmla="*/ 448 h 482"/>
                  <a:gd name="T8" fmla="*/ 817 w 1027"/>
                  <a:gd name="T9" fmla="*/ 437 h 482"/>
                  <a:gd name="T10" fmla="*/ 762 w 1027"/>
                  <a:gd name="T11" fmla="*/ 428 h 482"/>
                  <a:gd name="T12" fmla="*/ 652 w 1027"/>
                  <a:gd name="T13" fmla="*/ 413 h 482"/>
                  <a:gd name="T14" fmla="*/ 541 w 1027"/>
                  <a:gd name="T15" fmla="*/ 398 h 482"/>
                  <a:gd name="T16" fmla="*/ 431 w 1027"/>
                  <a:gd name="T17" fmla="*/ 383 h 482"/>
                  <a:gd name="T18" fmla="*/ 375 w 1027"/>
                  <a:gd name="T19" fmla="*/ 374 h 482"/>
                  <a:gd name="T20" fmla="*/ 320 w 1027"/>
                  <a:gd name="T21" fmla="*/ 365 h 482"/>
                  <a:gd name="T22" fmla="*/ 266 w 1027"/>
                  <a:gd name="T23" fmla="*/ 355 h 482"/>
                  <a:gd name="T24" fmla="*/ 212 w 1027"/>
                  <a:gd name="T25" fmla="*/ 343 h 482"/>
                  <a:gd name="T26" fmla="*/ 159 w 1027"/>
                  <a:gd name="T27" fmla="*/ 330 h 482"/>
                  <a:gd name="T28" fmla="*/ 106 w 1027"/>
                  <a:gd name="T29" fmla="*/ 315 h 482"/>
                  <a:gd name="T30" fmla="*/ 75 w 1027"/>
                  <a:gd name="T31" fmla="*/ 306 h 482"/>
                  <a:gd name="T32" fmla="*/ 75 w 1027"/>
                  <a:gd name="T33" fmla="*/ 306 h 482"/>
                  <a:gd name="T34" fmla="*/ 63 w 1027"/>
                  <a:gd name="T35" fmla="*/ 302 h 482"/>
                  <a:gd name="T36" fmla="*/ 51 w 1027"/>
                  <a:gd name="T37" fmla="*/ 299 h 482"/>
                  <a:gd name="T38" fmla="*/ 27 w 1027"/>
                  <a:gd name="T39" fmla="*/ 293 h 482"/>
                  <a:gd name="T40" fmla="*/ 0 w 1027"/>
                  <a:gd name="T41" fmla="*/ 270 h 482"/>
                  <a:gd name="T42" fmla="*/ 0 w 1027"/>
                  <a:gd name="T43" fmla="*/ 270 h 482"/>
                  <a:gd name="T44" fmla="*/ 122 w 1027"/>
                  <a:gd name="T45" fmla="*/ 241 h 482"/>
                  <a:gd name="T46" fmla="*/ 244 w 1027"/>
                  <a:gd name="T47" fmla="*/ 210 h 482"/>
                  <a:gd name="T48" fmla="*/ 364 w 1027"/>
                  <a:gd name="T49" fmla="*/ 178 h 482"/>
                  <a:gd name="T50" fmla="*/ 485 w 1027"/>
                  <a:gd name="T51" fmla="*/ 145 h 482"/>
                  <a:gd name="T52" fmla="*/ 606 w 1027"/>
                  <a:gd name="T53" fmla="*/ 110 h 482"/>
                  <a:gd name="T54" fmla="*/ 727 w 1027"/>
                  <a:gd name="T55" fmla="*/ 75 h 482"/>
                  <a:gd name="T56" fmla="*/ 847 w 1027"/>
                  <a:gd name="T57" fmla="*/ 38 h 482"/>
                  <a:gd name="T58" fmla="*/ 967 w 1027"/>
                  <a:gd name="T59" fmla="*/ 0 h 482"/>
                  <a:gd name="T60" fmla="*/ 965 w 1027"/>
                  <a:gd name="T61" fmla="*/ 26 h 482"/>
                  <a:gd name="T62" fmla="*/ 965 w 1027"/>
                  <a:gd name="T63" fmla="*/ 26 h 482"/>
                  <a:gd name="T64" fmla="*/ 965 w 1027"/>
                  <a:gd name="T65" fmla="*/ 103 h 482"/>
                  <a:gd name="T66" fmla="*/ 965 w 1027"/>
                  <a:gd name="T67" fmla="*/ 103 h 482"/>
                  <a:gd name="T68" fmla="*/ 967 w 1027"/>
                  <a:gd name="T69" fmla="*/ 128 h 482"/>
                  <a:gd name="T70" fmla="*/ 969 w 1027"/>
                  <a:gd name="T71" fmla="*/ 151 h 482"/>
                  <a:gd name="T72" fmla="*/ 972 w 1027"/>
                  <a:gd name="T73" fmla="*/ 174 h 482"/>
                  <a:gd name="T74" fmla="*/ 977 w 1027"/>
                  <a:gd name="T75" fmla="*/ 199 h 482"/>
                  <a:gd name="T76" fmla="*/ 987 w 1027"/>
                  <a:gd name="T77" fmla="*/ 246 h 482"/>
                  <a:gd name="T78" fmla="*/ 999 w 1027"/>
                  <a:gd name="T79" fmla="*/ 294 h 482"/>
                  <a:gd name="T80" fmla="*/ 1012 w 1027"/>
                  <a:gd name="T81" fmla="*/ 342 h 482"/>
                  <a:gd name="T82" fmla="*/ 1016 w 1027"/>
                  <a:gd name="T83" fmla="*/ 365 h 482"/>
                  <a:gd name="T84" fmla="*/ 1021 w 1027"/>
                  <a:gd name="T85" fmla="*/ 390 h 482"/>
                  <a:gd name="T86" fmla="*/ 1025 w 1027"/>
                  <a:gd name="T87" fmla="*/ 413 h 482"/>
                  <a:gd name="T88" fmla="*/ 1026 w 1027"/>
                  <a:gd name="T89" fmla="*/ 436 h 482"/>
                  <a:gd name="T90" fmla="*/ 1027 w 1027"/>
                  <a:gd name="T91" fmla="*/ 458 h 482"/>
                  <a:gd name="T92" fmla="*/ 1026 w 1027"/>
                  <a:gd name="T93" fmla="*/ 482 h 482"/>
                  <a:gd name="T94" fmla="*/ 976 w 1027"/>
                  <a:gd name="T95" fmla="*/ 471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027" h="482">
                    <a:moveTo>
                      <a:pt x="976" y="471"/>
                    </a:moveTo>
                    <a:lnTo>
                      <a:pt x="976" y="471"/>
                    </a:lnTo>
                    <a:lnTo>
                      <a:pt x="924" y="458"/>
                    </a:lnTo>
                    <a:lnTo>
                      <a:pt x="870" y="448"/>
                    </a:lnTo>
                    <a:lnTo>
                      <a:pt x="817" y="437"/>
                    </a:lnTo>
                    <a:lnTo>
                      <a:pt x="762" y="428"/>
                    </a:lnTo>
                    <a:lnTo>
                      <a:pt x="652" y="413"/>
                    </a:lnTo>
                    <a:lnTo>
                      <a:pt x="541" y="398"/>
                    </a:lnTo>
                    <a:lnTo>
                      <a:pt x="431" y="383"/>
                    </a:lnTo>
                    <a:lnTo>
                      <a:pt x="375" y="374"/>
                    </a:lnTo>
                    <a:lnTo>
                      <a:pt x="320" y="365"/>
                    </a:lnTo>
                    <a:lnTo>
                      <a:pt x="266" y="355"/>
                    </a:lnTo>
                    <a:lnTo>
                      <a:pt x="212" y="343"/>
                    </a:lnTo>
                    <a:lnTo>
                      <a:pt x="159" y="330"/>
                    </a:lnTo>
                    <a:lnTo>
                      <a:pt x="106" y="315"/>
                    </a:lnTo>
                    <a:lnTo>
                      <a:pt x="75" y="306"/>
                    </a:lnTo>
                    <a:lnTo>
                      <a:pt x="75" y="306"/>
                    </a:lnTo>
                    <a:lnTo>
                      <a:pt x="63" y="302"/>
                    </a:lnTo>
                    <a:lnTo>
                      <a:pt x="51" y="299"/>
                    </a:lnTo>
                    <a:lnTo>
                      <a:pt x="27" y="293"/>
                    </a:lnTo>
                    <a:lnTo>
                      <a:pt x="0" y="270"/>
                    </a:lnTo>
                    <a:lnTo>
                      <a:pt x="0" y="270"/>
                    </a:lnTo>
                    <a:lnTo>
                      <a:pt x="122" y="241"/>
                    </a:lnTo>
                    <a:lnTo>
                      <a:pt x="244" y="210"/>
                    </a:lnTo>
                    <a:lnTo>
                      <a:pt x="364" y="178"/>
                    </a:lnTo>
                    <a:lnTo>
                      <a:pt x="485" y="145"/>
                    </a:lnTo>
                    <a:lnTo>
                      <a:pt x="606" y="110"/>
                    </a:lnTo>
                    <a:lnTo>
                      <a:pt x="727" y="75"/>
                    </a:lnTo>
                    <a:lnTo>
                      <a:pt x="847" y="38"/>
                    </a:lnTo>
                    <a:lnTo>
                      <a:pt x="967" y="0"/>
                    </a:lnTo>
                    <a:lnTo>
                      <a:pt x="965" y="26"/>
                    </a:lnTo>
                    <a:lnTo>
                      <a:pt x="965" y="26"/>
                    </a:lnTo>
                    <a:lnTo>
                      <a:pt x="965" y="103"/>
                    </a:lnTo>
                    <a:lnTo>
                      <a:pt x="965" y="103"/>
                    </a:lnTo>
                    <a:lnTo>
                      <a:pt x="967" y="128"/>
                    </a:lnTo>
                    <a:lnTo>
                      <a:pt x="969" y="151"/>
                    </a:lnTo>
                    <a:lnTo>
                      <a:pt x="972" y="174"/>
                    </a:lnTo>
                    <a:lnTo>
                      <a:pt x="977" y="199"/>
                    </a:lnTo>
                    <a:lnTo>
                      <a:pt x="987" y="246"/>
                    </a:lnTo>
                    <a:lnTo>
                      <a:pt x="999" y="294"/>
                    </a:lnTo>
                    <a:lnTo>
                      <a:pt x="1012" y="342"/>
                    </a:lnTo>
                    <a:lnTo>
                      <a:pt x="1016" y="365"/>
                    </a:lnTo>
                    <a:lnTo>
                      <a:pt x="1021" y="390"/>
                    </a:lnTo>
                    <a:lnTo>
                      <a:pt x="1025" y="413"/>
                    </a:lnTo>
                    <a:lnTo>
                      <a:pt x="1026" y="436"/>
                    </a:lnTo>
                    <a:lnTo>
                      <a:pt x="1027" y="458"/>
                    </a:lnTo>
                    <a:lnTo>
                      <a:pt x="1026" y="482"/>
                    </a:lnTo>
                    <a:lnTo>
                      <a:pt x="976" y="471"/>
                    </a:lnTo>
                    <a:close/>
                  </a:path>
                </a:pathLst>
              </a:custGeom>
              <a:solidFill>
                <a:srgbClr val="C1E4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67" name="Freeform 16">
                <a:extLst>
                  <a:ext uri="{FF2B5EF4-FFF2-40B4-BE49-F238E27FC236}">
                    <a16:creationId xmlns:a16="http://schemas.microsoft.com/office/drawing/2014/main" id="{19201A76-A1D5-84A4-9985-8174C2ED5F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2" y="3982"/>
                <a:ext cx="514" cy="241"/>
              </a:xfrm>
              <a:custGeom>
                <a:avLst/>
                <a:gdLst>
                  <a:gd name="T0" fmla="*/ 976 w 1027"/>
                  <a:gd name="T1" fmla="*/ 471 h 482"/>
                  <a:gd name="T2" fmla="*/ 976 w 1027"/>
                  <a:gd name="T3" fmla="*/ 471 h 482"/>
                  <a:gd name="T4" fmla="*/ 924 w 1027"/>
                  <a:gd name="T5" fmla="*/ 458 h 482"/>
                  <a:gd name="T6" fmla="*/ 870 w 1027"/>
                  <a:gd name="T7" fmla="*/ 448 h 482"/>
                  <a:gd name="T8" fmla="*/ 817 w 1027"/>
                  <a:gd name="T9" fmla="*/ 437 h 482"/>
                  <a:gd name="T10" fmla="*/ 762 w 1027"/>
                  <a:gd name="T11" fmla="*/ 428 h 482"/>
                  <a:gd name="T12" fmla="*/ 652 w 1027"/>
                  <a:gd name="T13" fmla="*/ 413 h 482"/>
                  <a:gd name="T14" fmla="*/ 541 w 1027"/>
                  <a:gd name="T15" fmla="*/ 398 h 482"/>
                  <a:gd name="T16" fmla="*/ 431 w 1027"/>
                  <a:gd name="T17" fmla="*/ 383 h 482"/>
                  <a:gd name="T18" fmla="*/ 375 w 1027"/>
                  <a:gd name="T19" fmla="*/ 374 h 482"/>
                  <a:gd name="T20" fmla="*/ 320 w 1027"/>
                  <a:gd name="T21" fmla="*/ 365 h 482"/>
                  <a:gd name="T22" fmla="*/ 266 w 1027"/>
                  <a:gd name="T23" fmla="*/ 355 h 482"/>
                  <a:gd name="T24" fmla="*/ 212 w 1027"/>
                  <a:gd name="T25" fmla="*/ 343 h 482"/>
                  <a:gd name="T26" fmla="*/ 159 w 1027"/>
                  <a:gd name="T27" fmla="*/ 330 h 482"/>
                  <a:gd name="T28" fmla="*/ 106 w 1027"/>
                  <a:gd name="T29" fmla="*/ 315 h 482"/>
                  <a:gd name="T30" fmla="*/ 75 w 1027"/>
                  <a:gd name="T31" fmla="*/ 306 h 482"/>
                  <a:gd name="T32" fmla="*/ 75 w 1027"/>
                  <a:gd name="T33" fmla="*/ 306 h 482"/>
                  <a:gd name="T34" fmla="*/ 63 w 1027"/>
                  <a:gd name="T35" fmla="*/ 302 h 482"/>
                  <a:gd name="T36" fmla="*/ 51 w 1027"/>
                  <a:gd name="T37" fmla="*/ 299 h 482"/>
                  <a:gd name="T38" fmla="*/ 27 w 1027"/>
                  <a:gd name="T39" fmla="*/ 293 h 482"/>
                  <a:gd name="T40" fmla="*/ 0 w 1027"/>
                  <a:gd name="T41" fmla="*/ 270 h 482"/>
                  <a:gd name="T42" fmla="*/ 0 w 1027"/>
                  <a:gd name="T43" fmla="*/ 270 h 482"/>
                  <a:gd name="T44" fmla="*/ 122 w 1027"/>
                  <a:gd name="T45" fmla="*/ 241 h 482"/>
                  <a:gd name="T46" fmla="*/ 244 w 1027"/>
                  <a:gd name="T47" fmla="*/ 210 h 482"/>
                  <a:gd name="T48" fmla="*/ 364 w 1027"/>
                  <a:gd name="T49" fmla="*/ 178 h 482"/>
                  <a:gd name="T50" fmla="*/ 485 w 1027"/>
                  <a:gd name="T51" fmla="*/ 145 h 482"/>
                  <a:gd name="T52" fmla="*/ 606 w 1027"/>
                  <a:gd name="T53" fmla="*/ 110 h 482"/>
                  <a:gd name="T54" fmla="*/ 727 w 1027"/>
                  <a:gd name="T55" fmla="*/ 75 h 482"/>
                  <a:gd name="T56" fmla="*/ 847 w 1027"/>
                  <a:gd name="T57" fmla="*/ 38 h 482"/>
                  <a:gd name="T58" fmla="*/ 967 w 1027"/>
                  <a:gd name="T59" fmla="*/ 0 h 482"/>
                  <a:gd name="T60" fmla="*/ 965 w 1027"/>
                  <a:gd name="T61" fmla="*/ 26 h 482"/>
                  <a:gd name="T62" fmla="*/ 965 w 1027"/>
                  <a:gd name="T63" fmla="*/ 26 h 482"/>
                  <a:gd name="T64" fmla="*/ 965 w 1027"/>
                  <a:gd name="T65" fmla="*/ 103 h 482"/>
                  <a:gd name="T66" fmla="*/ 965 w 1027"/>
                  <a:gd name="T67" fmla="*/ 103 h 482"/>
                  <a:gd name="T68" fmla="*/ 967 w 1027"/>
                  <a:gd name="T69" fmla="*/ 128 h 482"/>
                  <a:gd name="T70" fmla="*/ 969 w 1027"/>
                  <a:gd name="T71" fmla="*/ 151 h 482"/>
                  <a:gd name="T72" fmla="*/ 972 w 1027"/>
                  <a:gd name="T73" fmla="*/ 174 h 482"/>
                  <a:gd name="T74" fmla="*/ 977 w 1027"/>
                  <a:gd name="T75" fmla="*/ 199 h 482"/>
                  <a:gd name="T76" fmla="*/ 987 w 1027"/>
                  <a:gd name="T77" fmla="*/ 246 h 482"/>
                  <a:gd name="T78" fmla="*/ 999 w 1027"/>
                  <a:gd name="T79" fmla="*/ 294 h 482"/>
                  <a:gd name="T80" fmla="*/ 1012 w 1027"/>
                  <a:gd name="T81" fmla="*/ 342 h 482"/>
                  <a:gd name="T82" fmla="*/ 1016 w 1027"/>
                  <a:gd name="T83" fmla="*/ 365 h 482"/>
                  <a:gd name="T84" fmla="*/ 1021 w 1027"/>
                  <a:gd name="T85" fmla="*/ 390 h 482"/>
                  <a:gd name="T86" fmla="*/ 1025 w 1027"/>
                  <a:gd name="T87" fmla="*/ 413 h 482"/>
                  <a:gd name="T88" fmla="*/ 1026 w 1027"/>
                  <a:gd name="T89" fmla="*/ 436 h 482"/>
                  <a:gd name="T90" fmla="*/ 1027 w 1027"/>
                  <a:gd name="T91" fmla="*/ 458 h 482"/>
                  <a:gd name="T92" fmla="*/ 1026 w 1027"/>
                  <a:gd name="T93" fmla="*/ 482 h 482"/>
                  <a:gd name="T94" fmla="*/ 976 w 1027"/>
                  <a:gd name="T95" fmla="*/ 471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027" h="482">
                    <a:moveTo>
                      <a:pt x="976" y="471"/>
                    </a:moveTo>
                    <a:lnTo>
                      <a:pt x="976" y="471"/>
                    </a:lnTo>
                    <a:lnTo>
                      <a:pt x="924" y="458"/>
                    </a:lnTo>
                    <a:lnTo>
                      <a:pt x="870" y="448"/>
                    </a:lnTo>
                    <a:lnTo>
                      <a:pt x="817" y="437"/>
                    </a:lnTo>
                    <a:lnTo>
                      <a:pt x="762" y="428"/>
                    </a:lnTo>
                    <a:lnTo>
                      <a:pt x="652" y="413"/>
                    </a:lnTo>
                    <a:lnTo>
                      <a:pt x="541" y="398"/>
                    </a:lnTo>
                    <a:lnTo>
                      <a:pt x="431" y="383"/>
                    </a:lnTo>
                    <a:lnTo>
                      <a:pt x="375" y="374"/>
                    </a:lnTo>
                    <a:lnTo>
                      <a:pt x="320" y="365"/>
                    </a:lnTo>
                    <a:lnTo>
                      <a:pt x="266" y="355"/>
                    </a:lnTo>
                    <a:lnTo>
                      <a:pt x="212" y="343"/>
                    </a:lnTo>
                    <a:lnTo>
                      <a:pt x="159" y="330"/>
                    </a:lnTo>
                    <a:lnTo>
                      <a:pt x="106" y="315"/>
                    </a:lnTo>
                    <a:lnTo>
                      <a:pt x="75" y="306"/>
                    </a:lnTo>
                    <a:lnTo>
                      <a:pt x="75" y="306"/>
                    </a:lnTo>
                    <a:lnTo>
                      <a:pt x="63" y="302"/>
                    </a:lnTo>
                    <a:lnTo>
                      <a:pt x="51" y="299"/>
                    </a:lnTo>
                    <a:lnTo>
                      <a:pt x="27" y="293"/>
                    </a:lnTo>
                    <a:lnTo>
                      <a:pt x="0" y="270"/>
                    </a:lnTo>
                    <a:lnTo>
                      <a:pt x="0" y="270"/>
                    </a:lnTo>
                    <a:lnTo>
                      <a:pt x="122" y="241"/>
                    </a:lnTo>
                    <a:lnTo>
                      <a:pt x="244" y="210"/>
                    </a:lnTo>
                    <a:lnTo>
                      <a:pt x="364" y="178"/>
                    </a:lnTo>
                    <a:lnTo>
                      <a:pt x="485" y="145"/>
                    </a:lnTo>
                    <a:lnTo>
                      <a:pt x="606" y="110"/>
                    </a:lnTo>
                    <a:lnTo>
                      <a:pt x="727" y="75"/>
                    </a:lnTo>
                    <a:lnTo>
                      <a:pt x="847" y="38"/>
                    </a:lnTo>
                    <a:lnTo>
                      <a:pt x="967" y="0"/>
                    </a:lnTo>
                    <a:lnTo>
                      <a:pt x="965" y="26"/>
                    </a:lnTo>
                    <a:lnTo>
                      <a:pt x="965" y="26"/>
                    </a:lnTo>
                    <a:lnTo>
                      <a:pt x="965" y="103"/>
                    </a:lnTo>
                    <a:lnTo>
                      <a:pt x="965" y="103"/>
                    </a:lnTo>
                    <a:lnTo>
                      <a:pt x="967" y="128"/>
                    </a:lnTo>
                    <a:lnTo>
                      <a:pt x="969" y="151"/>
                    </a:lnTo>
                    <a:lnTo>
                      <a:pt x="972" y="174"/>
                    </a:lnTo>
                    <a:lnTo>
                      <a:pt x="977" y="199"/>
                    </a:lnTo>
                    <a:lnTo>
                      <a:pt x="987" y="246"/>
                    </a:lnTo>
                    <a:lnTo>
                      <a:pt x="999" y="294"/>
                    </a:lnTo>
                    <a:lnTo>
                      <a:pt x="1012" y="342"/>
                    </a:lnTo>
                    <a:lnTo>
                      <a:pt x="1016" y="365"/>
                    </a:lnTo>
                    <a:lnTo>
                      <a:pt x="1021" y="390"/>
                    </a:lnTo>
                    <a:lnTo>
                      <a:pt x="1025" y="413"/>
                    </a:lnTo>
                    <a:lnTo>
                      <a:pt x="1026" y="436"/>
                    </a:lnTo>
                    <a:lnTo>
                      <a:pt x="1027" y="458"/>
                    </a:lnTo>
                    <a:lnTo>
                      <a:pt x="1026" y="482"/>
                    </a:lnTo>
                    <a:lnTo>
                      <a:pt x="976" y="471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68" name="Freeform 17">
                <a:extLst>
                  <a:ext uri="{FF2B5EF4-FFF2-40B4-BE49-F238E27FC236}">
                    <a16:creationId xmlns:a16="http://schemas.microsoft.com/office/drawing/2014/main" id="{184E2240-F86A-F2FA-DC79-2B62AC5A1B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86" y="3744"/>
                <a:ext cx="1003" cy="573"/>
              </a:xfrm>
              <a:custGeom>
                <a:avLst/>
                <a:gdLst>
                  <a:gd name="T0" fmla="*/ 1729 w 2006"/>
                  <a:gd name="T1" fmla="*/ 269 h 1144"/>
                  <a:gd name="T2" fmla="*/ 1536 w 2006"/>
                  <a:gd name="T3" fmla="*/ 262 h 1144"/>
                  <a:gd name="T4" fmla="*/ 1440 w 2006"/>
                  <a:gd name="T5" fmla="*/ 251 h 1144"/>
                  <a:gd name="T6" fmla="*/ 1346 w 2006"/>
                  <a:gd name="T7" fmla="*/ 234 h 1144"/>
                  <a:gd name="T8" fmla="*/ 1240 w 2006"/>
                  <a:gd name="T9" fmla="*/ 206 h 1144"/>
                  <a:gd name="T10" fmla="*/ 1042 w 2006"/>
                  <a:gd name="T11" fmla="*/ 135 h 1144"/>
                  <a:gd name="T12" fmla="*/ 938 w 2006"/>
                  <a:gd name="T13" fmla="*/ 97 h 1144"/>
                  <a:gd name="T14" fmla="*/ 730 w 2006"/>
                  <a:gd name="T15" fmla="*/ 24 h 1144"/>
                  <a:gd name="T16" fmla="*/ 647 w 2006"/>
                  <a:gd name="T17" fmla="*/ 6 h 1144"/>
                  <a:gd name="T18" fmla="*/ 564 w 2006"/>
                  <a:gd name="T19" fmla="*/ 0 h 1144"/>
                  <a:gd name="T20" fmla="*/ 480 w 2006"/>
                  <a:gd name="T21" fmla="*/ 13 h 1144"/>
                  <a:gd name="T22" fmla="*/ 437 w 2006"/>
                  <a:gd name="T23" fmla="*/ 26 h 1144"/>
                  <a:gd name="T24" fmla="*/ 370 w 2006"/>
                  <a:gd name="T25" fmla="*/ 59 h 1144"/>
                  <a:gd name="T26" fmla="*/ 299 w 2006"/>
                  <a:gd name="T27" fmla="*/ 107 h 1144"/>
                  <a:gd name="T28" fmla="*/ 265 w 2006"/>
                  <a:gd name="T29" fmla="*/ 135 h 1144"/>
                  <a:gd name="T30" fmla="*/ 215 w 2006"/>
                  <a:gd name="T31" fmla="*/ 186 h 1144"/>
                  <a:gd name="T32" fmla="*/ 168 w 2006"/>
                  <a:gd name="T33" fmla="*/ 246 h 1144"/>
                  <a:gd name="T34" fmla="*/ 124 w 2006"/>
                  <a:gd name="T35" fmla="*/ 314 h 1144"/>
                  <a:gd name="T36" fmla="*/ 84 w 2006"/>
                  <a:gd name="T37" fmla="*/ 387 h 1144"/>
                  <a:gd name="T38" fmla="*/ 50 w 2006"/>
                  <a:gd name="T39" fmla="*/ 464 h 1144"/>
                  <a:gd name="T40" fmla="*/ 25 w 2006"/>
                  <a:gd name="T41" fmla="*/ 543 h 1144"/>
                  <a:gd name="T42" fmla="*/ 7 w 2006"/>
                  <a:gd name="T43" fmla="*/ 621 h 1144"/>
                  <a:gd name="T44" fmla="*/ 0 w 2006"/>
                  <a:gd name="T45" fmla="*/ 698 h 1144"/>
                  <a:gd name="T46" fmla="*/ 5 w 2006"/>
                  <a:gd name="T47" fmla="*/ 770 h 1144"/>
                  <a:gd name="T48" fmla="*/ 23 w 2006"/>
                  <a:gd name="T49" fmla="*/ 838 h 1144"/>
                  <a:gd name="T50" fmla="*/ 48 w 2006"/>
                  <a:gd name="T51" fmla="*/ 900 h 1144"/>
                  <a:gd name="T52" fmla="*/ 96 w 2006"/>
                  <a:gd name="T53" fmla="*/ 975 h 1144"/>
                  <a:gd name="T54" fmla="*/ 150 w 2006"/>
                  <a:gd name="T55" fmla="*/ 1036 h 1144"/>
                  <a:gd name="T56" fmla="*/ 213 w 2006"/>
                  <a:gd name="T57" fmla="*/ 1080 h 1144"/>
                  <a:gd name="T58" fmla="*/ 283 w 2006"/>
                  <a:gd name="T59" fmla="*/ 1111 h 1144"/>
                  <a:gd name="T60" fmla="*/ 357 w 2006"/>
                  <a:gd name="T61" fmla="*/ 1131 h 1144"/>
                  <a:gd name="T62" fmla="*/ 437 w 2006"/>
                  <a:gd name="T63" fmla="*/ 1142 h 1144"/>
                  <a:gd name="T64" fmla="*/ 520 w 2006"/>
                  <a:gd name="T65" fmla="*/ 1143 h 1144"/>
                  <a:gd name="T66" fmla="*/ 663 w 2006"/>
                  <a:gd name="T67" fmla="*/ 1132 h 1144"/>
                  <a:gd name="T68" fmla="*/ 778 w 2006"/>
                  <a:gd name="T69" fmla="*/ 1115 h 1144"/>
                  <a:gd name="T70" fmla="*/ 978 w 2006"/>
                  <a:gd name="T71" fmla="*/ 1086 h 1144"/>
                  <a:gd name="T72" fmla="*/ 1179 w 2006"/>
                  <a:gd name="T73" fmla="*/ 1067 h 1144"/>
                  <a:gd name="T74" fmla="*/ 1450 w 2006"/>
                  <a:gd name="T75" fmla="*/ 1057 h 1144"/>
                  <a:gd name="T76" fmla="*/ 1855 w 2006"/>
                  <a:gd name="T77" fmla="*/ 1054 h 1144"/>
                  <a:gd name="T78" fmla="*/ 1897 w 2006"/>
                  <a:gd name="T79" fmla="*/ 1049 h 1144"/>
                  <a:gd name="T80" fmla="*/ 1946 w 2006"/>
                  <a:gd name="T81" fmla="*/ 1024 h 1144"/>
                  <a:gd name="T82" fmla="*/ 1947 w 2006"/>
                  <a:gd name="T83" fmla="*/ 955 h 1144"/>
                  <a:gd name="T84" fmla="*/ 1960 w 2006"/>
                  <a:gd name="T85" fmla="*/ 886 h 1144"/>
                  <a:gd name="T86" fmla="*/ 1995 w 2006"/>
                  <a:gd name="T87" fmla="*/ 741 h 1144"/>
                  <a:gd name="T88" fmla="*/ 2005 w 2006"/>
                  <a:gd name="T89" fmla="*/ 670 h 1144"/>
                  <a:gd name="T90" fmla="*/ 2006 w 2006"/>
                  <a:gd name="T91" fmla="*/ 604 h 1144"/>
                  <a:gd name="T92" fmla="*/ 2003 w 2006"/>
                  <a:gd name="T93" fmla="*/ 482 h 1144"/>
                  <a:gd name="T94" fmla="*/ 1990 w 2006"/>
                  <a:gd name="T95" fmla="*/ 407 h 1144"/>
                  <a:gd name="T96" fmla="*/ 1967 w 2006"/>
                  <a:gd name="T97" fmla="*/ 341 h 1144"/>
                  <a:gd name="T98" fmla="*/ 1941 w 2006"/>
                  <a:gd name="T99" fmla="*/ 304 h 1144"/>
                  <a:gd name="T100" fmla="*/ 1860 w 2006"/>
                  <a:gd name="T101" fmla="*/ 269 h 1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2006" h="1144">
                    <a:moveTo>
                      <a:pt x="1860" y="269"/>
                    </a:moveTo>
                    <a:lnTo>
                      <a:pt x="1860" y="269"/>
                    </a:lnTo>
                    <a:lnTo>
                      <a:pt x="1729" y="269"/>
                    </a:lnTo>
                    <a:lnTo>
                      <a:pt x="1664" y="267"/>
                    </a:lnTo>
                    <a:lnTo>
                      <a:pt x="1600" y="266"/>
                    </a:lnTo>
                    <a:lnTo>
                      <a:pt x="1536" y="262"/>
                    </a:lnTo>
                    <a:lnTo>
                      <a:pt x="1503" y="259"/>
                    </a:lnTo>
                    <a:lnTo>
                      <a:pt x="1472" y="256"/>
                    </a:lnTo>
                    <a:lnTo>
                      <a:pt x="1440" y="251"/>
                    </a:lnTo>
                    <a:lnTo>
                      <a:pt x="1409" y="246"/>
                    </a:lnTo>
                    <a:lnTo>
                      <a:pt x="1378" y="241"/>
                    </a:lnTo>
                    <a:lnTo>
                      <a:pt x="1346" y="234"/>
                    </a:lnTo>
                    <a:lnTo>
                      <a:pt x="1346" y="234"/>
                    </a:lnTo>
                    <a:lnTo>
                      <a:pt x="1293" y="221"/>
                    </a:lnTo>
                    <a:lnTo>
                      <a:pt x="1240" y="206"/>
                    </a:lnTo>
                    <a:lnTo>
                      <a:pt x="1191" y="191"/>
                    </a:lnTo>
                    <a:lnTo>
                      <a:pt x="1141" y="173"/>
                    </a:lnTo>
                    <a:lnTo>
                      <a:pt x="1042" y="135"/>
                    </a:lnTo>
                    <a:lnTo>
                      <a:pt x="991" y="116"/>
                    </a:lnTo>
                    <a:lnTo>
                      <a:pt x="938" y="97"/>
                    </a:lnTo>
                    <a:lnTo>
                      <a:pt x="938" y="97"/>
                    </a:lnTo>
                    <a:lnTo>
                      <a:pt x="816" y="52"/>
                    </a:lnTo>
                    <a:lnTo>
                      <a:pt x="758" y="32"/>
                    </a:lnTo>
                    <a:lnTo>
                      <a:pt x="730" y="24"/>
                    </a:lnTo>
                    <a:lnTo>
                      <a:pt x="702" y="17"/>
                    </a:lnTo>
                    <a:lnTo>
                      <a:pt x="675" y="10"/>
                    </a:lnTo>
                    <a:lnTo>
                      <a:pt x="647" y="6"/>
                    </a:lnTo>
                    <a:lnTo>
                      <a:pt x="619" y="2"/>
                    </a:lnTo>
                    <a:lnTo>
                      <a:pt x="592" y="0"/>
                    </a:lnTo>
                    <a:lnTo>
                      <a:pt x="564" y="0"/>
                    </a:lnTo>
                    <a:lnTo>
                      <a:pt x="536" y="2"/>
                    </a:lnTo>
                    <a:lnTo>
                      <a:pt x="508" y="6"/>
                    </a:lnTo>
                    <a:lnTo>
                      <a:pt x="480" y="13"/>
                    </a:lnTo>
                    <a:lnTo>
                      <a:pt x="480" y="13"/>
                    </a:lnTo>
                    <a:lnTo>
                      <a:pt x="459" y="18"/>
                    </a:lnTo>
                    <a:lnTo>
                      <a:pt x="437" y="26"/>
                    </a:lnTo>
                    <a:lnTo>
                      <a:pt x="415" y="36"/>
                    </a:lnTo>
                    <a:lnTo>
                      <a:pt x="392" y="46"/>
                    </a:lnTo>
                    <a:lnTo>
                      <a:pt x="370" y="59"/>
                    </a:lnTo>
                    <a:lnTo>
                      <a:pt x="347" y="73"/>
                    </a:lnTo>
                    <a:lnTo>
                      <a:pt x="324" y="89"/>
                    </a:lnTo>
                    <a:lnTo>
                      <a:pt x="299" y="107"/>
                    </a:lnTo>
                    <a:lnTo>
                      <a:pt x="299" y="107"/>
                    </a:lnTo>
                    <a:lnTo>
                      <a:pt x="283" y="121"/>
                    </a:lnTo>
                    <a:lnTo>
                      <a:pt x="265" y="135"/>
                    </a:lnTo>
                    <a:lnTo>
                      <a:pt x="249" y="151"/>
                    </a:lnTo>
                    <a:lnTo>
                      <a:pt x="232" y="168"/>
                    </a:lnTo>
                    <a:lnTo>
                      <a:pt x="215" y="186"/>
                    </a:lnTo>
                    <a:lnTo>
                      <a:pt x="199" y="206"/>
                    </a:lnTo>
                    <a:lnTo>
                      <a:pt x="183" y="226"/>
                    </a:lnTo>
                    <a:lnTo>
                      <a:pt x="168" y="246"/>
                    </a:lnTo>
                    <a:lnTo>
                      <a:pt x="153" y="269"/>
                    </a:lnTo>
                    <a:lnTo>
                      <a:pt x="138" y="291"/>
                    </a:lnTo>
                    <a:lnTo>
                      <a:pt x="124" y="314"/>
                    </a:lnTo>
                    <a:lnTo>
                      <a:pt x="110" y="338"/>
                    </a:lnTo>
                    <a:lnTo>
                      <a:pt x="97" y="363"/>
                    </a:lnTo>
                    <a:lnTo>
                      <a:pt x="84" y="387"/>
                    </a:lnTo>
                    <a:lnTo>
                      <a:pt x="72" y="413"/>
                    </a:lnTo>
                    <a:lnTo>
                      <a:pt x="61" y="439"/>
                    </a:lnTo>
                    <a:lnTo>
                      <a:pt x="50" y="464"/>
                    </a:lnTo>
                    <a:lnTo>
                      <a:pt x="41" y="491"/>
                    </a:lnTo>
                    <a:lnTo>
                      <a:pt x="33" y="517"/>
                    </a:lnTo>
                    <a:lnTo>
                      <a:pt x="25" y="543"/>
                    </a:lnTo>
                    <a:lnTo>
                      <a:pt x="18" y="569"/>
                    </a:lnTo>
                    <a:lnTo>
                      <a:pt x="12" y="596"/>
                    </a:lnTo>
                    <a:lnTo>
                      <a:pt x="7" y="621"/>
                    </a:lnTo>
                    <a:lnTo>
                      <a:pt x="4" y="647"/>
                    </a:lnTo>
                    <a:lnTo>
                      <a:pt x="2" y="673"/>
                    </a:lnTo>
                    <a:lnTo>
                      <a:pt x="0" y="698"/>
                    </a:lnTo>
                    <a:lnTo>
                      <a:pt x="2" y="723"/>
                    </a:lnTo>
                    <a:lnTo>
                      <a:pt x="3" y="747"/>
                    </a:lnTo>
                    <a:lnTo>
                      <a:pt x="5" y="770"/>
                    </a:lnTo>
                    <a:lnTo>
                      <a:pt x="10" y="794"/>
                    </a:lnTo>
                    <a:lnTo>
                      <a:pt x="16" y="817"/>
                    </a:lnTo>
                    <a:lnTo>
                      <a:pt x="23" y="838"/>
                    </a:lnTo>
                    <a:lnTo>
                      <a:pt x="23" y="838"/>
                    </a:lnTo>
                    <a:lnTo>
                      <a:pt x="35" y="869"/>
                    </a:lnTo>
                    <a:lnTo>
                      <a:pt x="48" y="900"/>
                    </a:lnTo>
                    <a:lnTo>
                      <a:pt x="63" y="926"/>
                    </a:lnTo>
                    <a:lnTo>
                      <a:pt x="78" y="952"/>
                    </a:lnTo>
                    <a:lnTo>
                      <a:pt x="96" y="975"/>
                    </a:lnTo>
                    <a:lnTo>
                      <a:pt x="113" y="997"/>
                    </a:lnTo>
                    <a:lnTo>
                      <a:pt x="132" y="1017"/>
                    </a:lnTo>
                    <a:lnTo>
                      <a:pt x="150" y="1036"/>
                    </a:lnTo>
                    <a:lnTo>
                      <a:pt x="171" y="1052"/>
                    </a:lnTo>
                    <a:lnTo>
                      <a:pt x="192" y="1067"/>
                    </a:lnTo>
                    <a:lnTo>
                      <a:pt x="213" y="1080"/>
                    </a:lnTo>
                    <a:lnTo>
                      <a:pt x="236" y="1092"/>
                    </a:lnTo>
                    <a:lnTo>
                      <a:pt x="260" y="1102"/>
                    </a:lnTo>
                    <a:lnTo>
                      <a:pt x="283" y="1111"/>
                    </a:lnTo>
                    <a:lnTo>
                      <a:pt x="307" y="1120"/>
                    </a:lnTo>
                    <a:lnTo>
                      <a:pt x="333" y="1127"/>
                    </a:lnTo>
                    <a:lnTo>
                      <a:pt x="357" y="1131"/>
                    </a:lnTo>
                    <a:lnTo>
                      <a:pt x="384" y="1136"/>
                    </a:lnTo>
                    <a:lnTo>
                      <a:pt x="411" y="1139"/>
                    </a:lnTo>
                    <a:lnTo>
                      <a:pt x="437" y="1142"/>
                    </a:lnTo>
                    <a:lnTo>
                      <a:pt x="464" y="1143"/>
                    </a:lnTo>
                    <a:lnTo>
                      <a:pt x="492" y="1144"/>
                    </a:lnTo>
                    <a:lnTo>
                      <a:pt x="520" y="1143"/>
                    </a:lnTo>
                    <a:lnTo>
                      <a:pt x="548" y="1142"/>
                    </a:lnTo>
                    <a:lnTo>
                      <a:pt x="605" y="1138"/>
                    </a:lnTo>
                    <a:lnTo>
                      <a:pt x="663" y="1132"/>
                    </a:lnTo>
                    <a:lnTo>
                      <a:pt x="720" y="1124"/>
                    </a:lnTo>
                    <a:lnTo>
                      <a:pt x="778" y="1115"/>
                    </a:lnTo>
                    <a:lnTo>
                      <a:pt x="778" y="1115"/>
                    </a:lnTo>
                    <a:lnTo>
                      <a:pt x="844" y="1104"/>
                    </a:lnTo>
                    <a:lnTo>
                      <a:pt x="910" y="1094"/>
                    </a:lnTo>
                    <a:lnTo>
                      <a:pt x="978" y="1086"/>
                    </a:lnTo>
                    <a:lnTo>
                      <a:pt x="1044" y="1079"/>
                    </a:lnTo>
                    <a:lnTo>
                      <a:pt x="1111" y="1072"/>
                    </a:lnTo>
                    <a:lnTo>
                      <a:pt x="1179" y="1067"/>
                    </a:lnTo>
                    <a:lnTo>
                      <a:pt x="1246" y="1064"/>
                    </a:lnTo>
                    <a:lnTo>
                      <a:pt x="1315" y="1060"/>
                    </a:lnTo>
                    <a:lnTo>
                      <a:pt x="1450" y="1057"/>
                    </a:lnTo>
                    <a:lnTo>
                      <a:pt x="1586" y="1056"/>
                    </a:lnTo>
                    <a:lnTo>
                      <a:pt x="1720" y="1054"/>
                    </a:lnTo>
                    <a:lnTo>
                      <a:pt x="1855" y="1054"/>
                    </a:lnTo>
                    <a:lnTo>
                      <a:pt x="1883" y="1053"/>
                    </a:lnTo>
                    <a:lnTo>
                      <a:pt x="1883" y="1053"/>
                    </a:lnTo>
                    <a:lnTo>
                      <a:pt x="1897" y="1049"/>
                    </a:lnTo>
                    <a:lnTo>
                      <a:pt x="1911" y="1046"/>
                    </a:lnTo>
                    <a:lnTo>
                      <a:pt x="1946" y="1024"/>
                    </a:lnTo>
                    <a:lnTo>
                      <a:pt x="1946" y="1024"/>
                    </a:lnTo>
                    <a:lnTo>
                      <a:pt x="1945" y="1002"/>
                    </a:lnTo>
                    <a:lnTo>
                      <a:pt x="1945" y="979"/>
                    </a:lnTo>
                    <a:lnTo>
                      <a:pt x="1947" y="955"/>
                    </a:lnTo>
                    <a:lnTo>
                      <a:pt x="1951" y="932"/>
                    </a:lnTo>
                    <a:lnTo>
                      <a:pt x="1955" y="909"/>
                    </a:lnTo>
                    <a:lnTo>
                      <a:pt x="1960" y="886"/>
                    </a:lnTo>
                    <a:lnTo>
                      <a:pt x="1972" y="838"/>
                    </a:lnTo>
                    <a:lnTo>
                      <a:pt x="1984" y="790"/>
                    </a:lnTo>
                    <a:lnTo>
                      <a:pt x="1995" y="741"/>
                    </a:lnTo>
                    <a:lnTo>
                      <a:pt x="1999" y="718"/>
                    </a:lnTo>
                    <a:lnTo>
                      <a:pt x="2003" y="694"/>
                    </a:lnTo>
                    <a:lnTo>
                      <a:pt x="2005" y="670"/>
                    </a:lnTo>
                    <a:lnTo>
                      <a:pt x="2006" y="647"/>
                    </a:lnTo>
                    <a:lnTo>
                      <a:pt x="2006" y="647"/>
                    </a:lnTo>
                    <a:lnTo>
                      <a:pt x="2006" y="604"/>
                    </a:lnTo>
                    <a:lnTo>
                      <a:pt x="2006" y="556"/>
                    </a:lnTo>
                    <a:lnTo>
                      <a:pt x="2004" y="507"/>
                    </a:lnTo>
                    <a:lnTo>
                      <a:pt x="2003" y="482"/>
                    </a:lnTo>
                    <a:lnTo>
                      <a:pt x="1999" y="456"/>
                    </a:lnTo>
                    <a:lnTo>
                      <a:pt x="1996" y="432"/>
                    </a:lnTo>
                    <a:lnTo>
                      <a:pt x="1990" y="407"/>
                    </a:lnTo>
                    <a:lnTo>
                      <a:pt x="1984" y="384"/>
                    </a:lnTo>
                    <a:lnTo>
                      <a:pt x="1976" y="362"/>
                    </a:lnTo>
                    <a:lnTo>
                      <a:pt x="1967" y="341"/>
                    </a:lnTo>
                    <a:lnTo>
                      <a:pt x="1955" y="321"/>
                    </a:lnTo>
                    <a:lnTo>
                      <a:pt x="1948" y="313"/>
                    </a:lnTo>
                    <a:lnTo>
                      <a:pt x="1941" y="304"/>
                    </a:lnTo>
                    <a:lnTo>
                      <a:pt x="1933" y="295"/>
                    </a:lnTo>
                    <a:lnTo>
                      <a:pt x="1925" y="288"/>
                    </a:lnTo>
                    <a:lnTo>
                      <a:pt x="1860" y="26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69" name="Freeform 18">
                <a:extLst>
                  <a:ext uri="{FF2B5EF4-FFF2-40B4-BE49-F238E27FC236}">
                    <a16:creationId xmlns:a16="http://schemas.microsoft.com/office/drawing/2014/main" id="{CF69B2D2-0E2B-E6A6-48ED-D286468719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86" y="3744"/>
                <a:ext cx="1003" cy="573"/>
              </a:xfrm>
              <a:custGeom>
                <a:avLst/>
                <a:gdLst>
                  <a:gd name="T0" fmla="*/ 1729 w 2006"/>
                  <a:gd name="T1" fmla="*/ 269 h 1144"/>
                  <a:gd name="T2" fmla="*/ 1536 w 2006"/>
                  <a:gd name="T3" fmla="*/ 262 h 1144"/>
                  <a:gd name="T4" fmla="*/ 1440 w 2006"/>
                  <a:gd name="T5" fmla="*/ 251 h 1144"/>
                  <a:gd name="T6" fmla="*/ 1346 w 2006"/>
                  <a:gd name="T7" fmla="*/ 234 h 1144"/>
                  <a:gd name="T8" fmla="*/ 1240 w 2006"/>
                  <a:gd name="T9" fmla="*/ 206 h 1144"/>
                  <a:gd name="T10" fmla="*/ 1042 w 2006"/>
                  <a:gd name="T11" fmla="*/ 135 h 1144"/>
                  <a:gd name="T12" fmla="*/ 938 w 2006"/>
                  <a:gd name="T13" fmla="*/ 97 h 1144"/>
                  <a:gd name="T14" fmla="*/ 730 w 2006"/>
                  <a:gd name="T15" fmla="*/ 24 h 1144"/>
                  <a:gd name="T16" fmla="*/ 647 w 2006"/>
                  <a:gd name="T17" fmla="*/ 6 h 1144"/>
                  <a:gd name="T18" fmla="*/ 564 w 2006"/>
                  <a:gd name="T19" fmla="*/ 0 h 1144"/>
                  <a:gd name="T20" fmla="*/ 480 w 2006"/>
                  <a:gd name="T21" fmla="*/ 13 h 1144"/>
                  <a:gd name="T22" fmla="*/ 437 w 2006"/>
                  <a:gd name="T23" fmla="*/ 26 h 1144"/>
                  <a:gd name="T24" fmla="*/ 370 w 2006"/>
                  <a:gd name="T25" fmla="*/ 59 h 1144"/>
                  <a:gd name="T26" fmla="*/ 299 w 2006"/>
                  <a:gd name="T27" fmla="*/ 107 h 1144"/>
                  <a:gd name="T28" fmla="*/ 265 w 2006"/>
                  <a:gd name="T29" fmla="*/ 135 h 1144"/>
                  <a:gd name="T30" fmla="*/ 215 w 2006"/>
                  <a:gd name="T31" fmla="*/ 186 h 1144"/>
                  <a:gd name="T32" fmla="*/ 168 w 2006"/>
                  <a:gd name="T33" fmla="*/ 246 h 1144"/>
                  <a:gd name="T34" fmla="*/ 124 w 2006"/>
                  <a:gd name="T35" fmla="*/ 314 h 1144"/>
                  <a:gd name="T36" fmla="*/ 84 w 2006"/>
                  <a:gd name="T37" fmla="*/ 387 h 1144"/>
                  <a:gd name="T38" fmla="*/ 50 w 2006"/>
                  <a:gd name="T39" fmla="*/ 464 h 1144"/>
                  <a:gd name="T40" fmla="*/ 25 w 2006"/>
                  <a:gd name="T41" fmla="*/ 543 h 1144"/>
                  <a:gd name="T42" fmla="*/ 7 w 2006"/>
                  <a:gd name="T43" fmla="*/ 621 h 1144"/>
                  <a:gd name="T44" fmla="*/ 0 w 2006"/>
                  <a:gd name="T45" fmla="*/ 698 h 1144"/>
                  <a:gd name="T46" fmla="*/ 5 w 2006"/>
                  <a:gd name="T47" fmla="*/ 770 h 1144"/>
                  <a:gd name="T48" fmla="*/ 23 w 2006"/>
                  <a:gd name="T49" fmla="*/ 838 h 1144"/>
                  <a:gd name="T50" fmla="*/ 48 w 2006"/>
                  <a:gd name="T51" fmla="*/ 900 h 1144"/>
                  <a:gd name="T52" fmla="*/ 96 w 2006"/>
                  <a:gd name="T53" fmla="*/ 975 h 1144"/>
                  <a:gd name="T54" fmla="*/ 150 w 2006"/>
                  <a:gd name="T55" fmla="*/ 1036 h 1144"/>
                  <a:gd name="T56" fmla="*/ 213 w 2006"/>
                  <a:gd name="T57" fmla="*/ 1080 h 1144"/>
                  <a:gd name="T58" fmla="*/ 283 w 2006"/>
                  <a:gd name="T59" fmla="*/ 1111 h 1144"/>
                  <a:gd name="T60" fmla="*/ 357 w 2006"/>
                  <a:gd name="T61" fmla="*/ 1131 h 1144"/>
                  <a:gd name="T62" fmla="*/ 437 w 2006"/>
                  <a:gd name="T63" fmla="*/ 1142 h 1144"/>
                  <a:gd name="T64" fmla="*/ 520 w 2006"/>
                  <a:gd name="T65" fmla="*/ 1143 h 1144"/>
                  <a:gd name="T66" fmla="*/ 663 w 2006"/>
                  <a:gd name="T67" fmla="*/ 1132 h 1144"/>
                  <a:gd name="T68" fmla="*/ 778 w 2006"/>
                  <a:gd name="T69" fmla="*/ 1115 h 1144"/>
                  <a:gd name="T70" fmla="*/ 978 w 2006"/>
                  <a:gd name="T71" fmla="*/ 1086 h 1144"/>
                  <a:gd name="T72" fmla="*/ 1179 w 2006"/>
                  <a:gd name="T73" fmla="*/ 1067 h 1144"/>
                  <a:gd name="T74" fmla="*/ 1450 w 2006"/>
                  <a:gd name="T75" fmla="*/ 1057 h 1144"/>
                  <a:gd name="T76" fmla="*/ 1855 w 2006"/>
                  <a:gd name="T77" fmla="*/ 1054 h 1144"/>
                  <a:gd name="T78" fmla="*/ 1897 w 2006"/>
                  <a:gd name="T79" fmla="*/ 1049 h 1144"/>
                  <a:gd name="T80" fmla="*/ 1946 w 2006"/>
                  <a:gd name="T81" fmla="*/ 1024 h 1144"/>
                  <a:gd name="T82" fmla="*/ 1947 w 2006"/>
                  <a:gd name="T83" fmla="*/ 955 h 1144"/>
                  <a:gd name="T84" fmla="*/ 1960 w 2006"/>
                  <a:gd name="T85" fmla="*/ 886 h 1144"/>
                  <a:gd name="T86" fmla="*/ 1995 w 2006"/>
                  <a:gd name="T87" fmla="*/ 741 h 1144"/>
                  <a:gd name="T88" fmla="*/ 2005 w 2006"/>
                  <a:gd name="T89" fmla="*/ 670 h 1144"/>
                  <a:gd name="T90" fmla="*/ 2006 w 2006"/>
                  <a:gd name="T91" fmla="*/ 604 h 1144"/>
                  <a:gd name="T92" fmla="*/ 2003 w 2006"/>
                  <a:gd name="T93" fmla="*/ 482 h 1144"/>
                  <a:gd name="T94" fmla="*/ 1990 w 2006"/>
                  <a:gd name="T95" fmla="*/ 407 h 1144"/>
                  <a:gd name="T96" fmla="*/ 1967 w 2006"/>
                  <a:gd name="T97" fmla="*/ 341 h 1144"/>
                  <a:gd name="T98" fmla="*/ 1941 w 2006"/>
                  <a:gd name="T99" fmla="*/ 304 h 1144"/>
                  <a:gd name="T100" fmla="*/ 1860 w 2006"/>
                  <a:gd name="T101" fmla="*/ 269 h 1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2006" h="1144">
                    <a:moveTo>
                      <a:pt x="1860" y="269"/>
                    </a:moveTo>
                    <a:lnTo>
                      <a:pt x="1860" y="269"/>
                    </a:lnTo>
                    <a:lnTo>
                      <a:pt x="1729" y="269"/>
                    </a:lnTo>
                    <a:lnTo>
                      <a:pt x="1664" y="267"/>
                    </a:lnTo>
                    <a:lnTo>
                      <a:pt x="1600" y="266"/>
                    </a:lnTo>
                    <a:lnTo>
                      <a:pt x="1536" y="262"/>
                    </a:lnTo>
                    <a:lnTo>
                      <a:pt x="1503" y="259"/>
                    </a:lnTo>
                    <a:lnTo>
                      <a:pt x="1472" y="256"/>
                    </a:lnTo>
                    <a:lnTo>
                      <a:pt x="1440" y="251"/>
                    </a:lnTo>
                    <a:lnTo>
                      <a:pt x="1409" y="246"/>
                    </a:lnTo>
                    <a:lnTo>
                      <a:pt x="1378" y="241"/>
                    </a:lnTo>
                    <a:lnTo>
                      <a:pt x="1346" y="234"/>
                    </a:lnTo>
                    <a:lnTo>
                      <a:pt x="1346" y="234"/>
                    </a:lnTo>
                    <a:lnTo>
                      <a:pt x="1293" y="221"/>
                    </a:lnTo>
                    <a:lnTo>
                      <a:pt x="1240" y="206"/>
                    </a:lnTo>
                    <a:lnTo>
                      <a:pt x="1191" y="191"/>
                    </a:lnTo>
                    <a:lnTo>
                      <a:pt x="1141" y="173"/>
                    </a:lnTo>
                    <a:lnTo>
                      <a:pt x="1042" y="135"/>
                    </a:lnTo>
                    <a:lnTo>
                      <a:pt x="991" y="116"/>
                    </a:lnTo>
                    <a:lnTo>
                      <a:pt x="938" y="97"/>
                    </a:lnTo>
                    <a:lnTo>
                      <a:pt x="938" y="97"/>
                    </a:lnTo>
                    <a:lnTo>
                      <a:pt x="816" y="52"/>
                    </a:lnTo>
                    <a:lnTo>
                      <a:pt x="758" y="32"/>
                    </a:lnTo>
                    <a:lnTo>
                      <a:pt x="730" y="24"/>
                    </a:lnTo>
                    <a:lnTo>
                      <a:pt x="702" y="17"/>
                    </a:lnTo>
                    <a:lnTo>
                      <a:pt x="675" y="10"/>
                    </a:lnTo>
                    <a:lnTo>
                      <a:pt x="647" y="6"/>
                    </a:lnTo>
                    <a:lnTo>
                      <a:pt x="619" y="2"/>
                    </a:lnTo>
                    <a:lnTo>
                      <a:pt x="592" y="0"/>
                    </a:lnTo>
                    <a:lnTo>
                      <a:pt x="564" y="0"/>
                    </a:lnTo>
                    <a:lnTo>
                      <a:pt x="536" y="2"/>
                    </a:lnTo>
                    <a:lnTo>
                      <a:pt x="508" y="6"/>
                    </a:lnTo>
                    <a:lnTo>
                      <a:pt x="480" y="13"/>
                    </a:lnTo>
                    <a:lnTo>
                      <a:pt x="480" y="13"/>
                    </a:lnTo>
                    <a:lnTo>
                      <a:pt x="459" y="18"/>
                    </a:lnTo>
                    <a:lnTo>
                      <a:pt x="437" y="26"/>
                    </a:lnTo>
                    <a:lnTo>
                      <a:pt x="415" y="36"/>
                    </a:lnTo>
                    <a:lnTo>
                      <a:pt x="392" y="46"/>
                    </a:lnTo>
                    <a:lnTo>
                      <a:pt x="370" y="59"/>
                    </a:lnTo>
                    <a:lnTo>
                      <a:pt x="347" y="73"/>
                    </a:lnTo>
                    <a:lnTo>
                      <a:pt x="324" y="89"/>
                    </a:lnTo>
                    <a:lnTo>
                      <a:pt x="299" y="107"/>
                    </a:lnTo>
                    <a:lnTo>
                      <a:pt x="299" y="107"/>
                    </a:lnTo>
                    <a:lnTo>
                      <a:pt x="283" y="121"/>
                    </a:lnTo>
                    <a:lnTo>
                      <a:pt x="265" y="135"/>
                    </a:lnTo>
                    <a:lnTo>
                      <a:pt x="249" y="151"/>
                    </a:lnTo>
                    <a:lnTo>
                      <a:pt x="232" y="168"/>
                    </a:lnTo>
                    <a:lnTo>
                      <a:pt x="215" y="186"/>
                    </a:lnTo>
                    <a:lnTo>
                      <a:pt x="199" y="206"/>
                    </a:lnTo>
                    <a:lnTo>
                      <a:pt x="183" y="226"/>
                    </a:lnTo>
                    <a:lnTo>
                      <a:pt x="168" y="246"/>
                    </a:lnTo>
                    <a:lnTo>
                      <a:pt x="153" y="269"/>
                    </a:lnTo>
                    <a:lnTo>
                      <a:pt x="138" y="291"/>
                    </a:lnTo>
                    <a:lnTo>
                      <a:pt x="124" y="314"/>
                    </a:lnTo>
                    <a:lnTo>
                      <a:pt x="110" y="338"/>
                    </a:lnTo>
                    <a:lnTo>
                      <a:pt x="97" y="363"/>
                    </a:lnTo>
                    <a:lnTo>
                      <a:pt x="84" y="387"/>
                    </a:lnTo>
                    <a:lnTo>
                      <a:pt x="72" y="413"/>
                    </a:lnTo>
                    <a:lnTo>
                      <a:pt x="61" y="439"/>
                    </a:lnTo>
                    <a:lnTo>
                      <a:pt x="50" y="464"/>
                    </a:lnTo>
                    <a:lnTo>
                      <a:pt x="41" y="491"/>
                    </a:lnTo>
                    <a:lnTo>
                      <a:pt x="33" y="517"/>
                    </a:lnTo>
                    <a:lnTo>
                      <a:pt x="25" y="543"/>
                    </a:lnTo>
                    <a:lnTo>
                      <a:pt x="18" y="569"/>
                    </a:lnTo>
                    <a:lnTo>
                      <a:pt x="12" y="596"/>
                    </a:lnTo>
                    <a:lnTo>
                      <a:pt x="7" y="621"/>
                    </a:lnTo>
                    <a:lnTo>
                      <a:pt x="4" y="647"/>
                    </a:lnTo>
                    <a:lnTo>
                      <a:pt x="2" y="673"/>
                    </a:lnTo>
                    <a:lnTo>
                      <a:pt x="0" y="698"/>
                    </a:lnTo>
                    <a:lnTo>
                      <a:pt x="2" y="723"/>
                    </a:lnTo>
                    <a:lnTo>
                      <a:pt x="3" y="747"/>
                    </a:lnTo>
                    <a:lnTo>
                      <a:pt x="5" y="770"/>
                    </a:lnTo>
                    <a:lnTo>
                      <a:pt x="10" y="794"/>
                    </a:lnTo>
                    <a:lnTo>
                      <a:pt x="16" y="817"/>
                    </a:lnTo>
                    <a:lnTo>
                      <a:pt x="23" y="838"/>
                    </a:lnTo>
                    <a:lnTo>
                      <a:pt x="23" y="838"/>
                    </a:lnTo>
                    <a:lnTo>
                      <a:pt x="35" y="869"/>
                    </a:lnTo>
                    <a:lnTo>
                      <a:pt x="48" y="900"/>
                    </a:lnTo>
                    <a:lnTo>
                      <a:pt x="63" y="926"/>
                    </a:lnTo>
                    <a:lnTo>
                      <a:pt x="78" y="952"/>
                    </a:lnTo>
                    <a:lnTo>
                      <a:pt x="96" y="975"/>
                    </a:lnTo>
                    <a:lnTo>
                      <a:pt x="113" y="997"/>
                    </a:lnTo>
                    <a:lnTo>
                      <a:pt x="132" y="1017"/>
                    </a:lnTo>
                    <a:lnTo>
                      <a:pt x="150" y="1036"/>
                    </a:lnTo>
                    <a:lnTo>
                      <a:pt x="171" y="1052"/>
                    </a:lnTo>
                    <a:lnTo>
                      <a:pt x="192" y="1067"/>
                    </a:lnTo>
                    <a:lnTo>
                      <a:pt x="213" y="1080"/>
                    </a:lnTo>
                    <a:lnTo>
                      <a:pt x="236" y="1092"/>
                    </a:lnTo>
                    <a:lnTo>
                      <a:pt x="260" y="1102"/>
                    </a:lnTo>
                    <a:lnTo>
                      <a:pt x="283" y="1111"/>
                    </a:lnTo>
                    <a:lnTo>
                      <a:pt x="307" y="1120"/>
                    </a:lnTo>
                    <a:lnTo>
                      <a:pt x="333" y="1127"/>
                    </a:lnTo>
                    <a:lnTo>
                      <a:pt x="357" y="1131"/>
                    </a:lnTo>
                    <a:lnTo>
                      <a:pt x="384" y="1136"/>
                    </a:lnTo>
                    <a:lnTo>
                      <a:pt x="411" y="1139"/>
                    </a:lnTo>
                    <a:lnTo>
                      <a:pt x="437" y="1142"/>
                    </a:lnTo>
                    <a:lnTo>
                      <a:pt x="464" y="1143"/>
                    </a:lnTo>
                    <a:lnTo>
                      <a:pt x="492" y="1144"/>
                    </a:lnTo>
                    <a:lnTo>
                      <a:pt x="520" y="1143"/>
                    </a:lnTo>
                    <a:lnTo>
                      <a:pt x="548" y="1142"/>
                    </a:lnTo>
                    <a:lnTo>
                      <a:pt x="605" y="1138"/>
                    </a:lnTo>
                    <a:lnTo>
                      <a:pt x="663" y="1132"/>
                    </a:lnTo>
                    <a:lnTo>
                      <a:pt x="720" y="1124"/>
                    </a:lnTo>
                    <a:lnTo>
                      <a:pt x="778" y="1115"/>
                    </a:lnTo>
                    <a:lnTo>
                      <a:pt x="778" y="1115"/>
                    </a:lnTo>
                    <a:lnTo>
                      <a:pt x="844" y="1104"/>
                    </a:lnTo>
                    <a:lnTo>
                      <a:pt x="910" y="1094"/>
                    </a:lnTo>
                    <a:lnTo>
                      <a:pt x="978" y="1086"/>
                    </a:lnTo>
                    <a:lnTo>
                      <a:pt x="1044" y="1079"/>
                    </a:lnTo>
                    <a:lnTo>
                      <a:pt x="1111" y="1072"/>
                    </a:lnTo>
                    <a:lnTo>
                      <a:pt x="1179" y="1067"/>
                    </a:lnTo>
                    <a:lnTo>
                      <a:pt x="1246" y="1064"/>
                    </a:lnTo>
                    <a:lnTo>
                      <a:pt x="1315" y="1060"/>
                    </a:lnTo>
                    <a:lnTo>
                      <a:pt x="1450" y="1057"/>
                    </a:lnTo>
                    <a:lnTo>
                      <a:pt x="1586" y="1056"/>
                    </a:lnTo>
                    <a:lnTo>
                      <a:pt x="1720" y="1054"/>
                    </a:lnTo>
                    <a:lnTo>
                      <a:pt x="1855" y="1054"/>
                    </a:lnTo>
                    <a:lnTo>
                      <a:pt x="1883" y="1053"/>
                    </a:lnTo>
                    <a:lnTo>
                      <a:pt x="1883" y="1053"/>
                    </a:lnTo>
                    <a:lnTo>
                      <a:pt x="1897" y="1049"/>
                    </a:lnTo>
                    <a:lnTo>
                      <a:pt x="1911" y="1046"/>
                    </a:lnTo>
                    <a:lnTo>
                      <a:pt x="1946" y="1024"/>
                    </a:lnTo>
                    <a:lnTo>
                      <a:pt x="1946" y="1024"/>
                    </a:lnTo>
                    <a:lnTo>
                      <a:pt x="1945" y="1002"/>
                    </a:lnTo>
                    <a:lnTo>
                      <a:pt x="1945" y="979"/>
                    </a:lnTo>
                    <a:lnTo>
                      <a:pt x="1947" y="955"/>
                    </a:lnTo>
                    <a:lnTo>
                      <a:pt x="1951" y="932"/>
                    </a:lnTo>
                    <a:lnTo>
                      <a:pt x="1955" y="909"/>
                    </a:lnTo>
                    <a:lnTo>
                      <a:pt x="1960" y="886"/>
                    </a:lnTo>
                    <a:lnTo>
                      <a:pt x="1972" y="838"/>
                    </a:lnTo>
                    <a:lnTo>
                      <a:pt x="1984" y="790"/>
                    </a:lnTo>
                    <a:lnTo>
                      <a:pt x="1995" y="741"/>
                    </a:lnTo>
                    <a:lnTo>
                      <a:pt x="1999" y="718"/>
                    </a:lnTo>
                    <a:lnTo>
                      <a:pt x="2003" y="694"/>
                    </a:lnTo>
                    <a:lnTo>
                      <a:pt x="2005" y="670"/>
                    </a:lnTo>
                    <a:lnTo>
                      <a:pt x="2006" y="647"/>
                    </a:lnTo>
                    <a:lnTo>
                      <a:pt x="2006" y="647"/>
                    </a:lnTo>
                    <a:lnTo>
                      <a:pt x="2006" y="604"/>
                    </a:lnTo>
                    <a:lnTo>
                      <a:pt x="2006" y="556"/>
                    </a:lnTo>
                    <a:lnTo>
                      <a:pt x="2004" y="507"/>
                    </a:lnTo>
                    <a:lnTo>
                      <a:pt x="2003" y="482"/>
                    </a:lnTo>
                    <a:lnTo>
                      <a:pt x="1999" y="456"/>
                    </a:lnTo>
                    <a:lnTo>
                      <a:pt x="1996" y="432"/>
                    </a:lnTo>
                    <a:lnTo>
                      <a:pt x="1990" y="407"/>
                    </a:lnTo>
                    <a:lnTo>
                      <a:pt x="1984" y="384"/>
                    </a:lnTo>
                    <a:lnTo>
                      <a:pt x="1976" y="362"/>
                    </a:lnTo>
                    <a:lnTo>
                      <a:pt x="1967" y="341"/>
                    </a:lnTo>
                    <a:lnTo>
                      <a:pt x="1955" y="321"/>
                    </a:lnTo>
                    <a:lnTo>
                      <a:pt x="1948" y="313"/>
                    </a:lnTo>
                    <a:lnTo>
                      <a:pt x="1941" y="304"/>
                    </a:lnTo>
                    <a:lnTo>
                      <a:pt x="1933" y="295"/>
                    </a:lnTo>
                    <a:lnTo>
                      <a:pt x="1925" y="288"/>
                    </a:lnTo>
                    <a:lnTo>
                      <a:pt x="1860" y="269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70" name="Freeform 19">
                <a:extLst>
                  <a:ext uri="{FF2B5EF4-FFF2-40B4-BE49-F238E27FC236}">
                    <a16:creationId xmlns:a16="http://schemas.microsoft.com/office/drawing/2014/main" id="{3F119073-8CE3-E0F3-3EDB-DE224985B1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75" y="3703"/>
                <a:ext cx="1003" cy="572"/>
              </a:xfrm>
              <a:custGeom>
                <a:avLst/>
                <a:gdLst>
                  <a:gd name="T0" fmla="*/ 1130 w 2005"/>
                  <a:gd name="T1" fmla="*/ 72 h 1143"/>
                  <a:gd name="T2" fmla="*/ 1009 w 2005"/>
                  <a:gd name="T3" fmla="*/ 141 h 1143"/>
                  <a:gd name="T4" fmla="*/ 758 w 2005"/>
                  <a:gd name="T5" fmla="*/ 262 h 1143"/>
                  <a:gd name="T6" fmla="*/ 493 w 2005"/>
                  <a:gd name="T7" fmla="*/ 369 h 1143"/>
                  <a:gd name="T8" fmla="*/ 248 w 2005"/>
                  <a:gd name="T9" fmla="*/ 459 h 1143"/>
                  <a:gd name="T10" fmla="*/ 0 w 2005"/>
                  <a:gd name="T11" fmla="*/ 569 h 1143"/>
                  <a:gd name="T12" fmla="*/ 0 w 2005"/>
                  <a:gd name="T13" fmla="*/ 646 h 1143"/>
                  <a:gd name="T14" fmla="*/ 7 w 2005"/>
                  <a:gd name="T15" fmla="*/ 717 h 1143"/>
                  <a:gd name="T16" fmla="*/ 34 w 2005"/>
                  <a:gd name="T17" fmla="*/ 837 h 1143"/>
                  <a:gd name="T18" fmla="*/ 56 w 2005"/>
                  <a:gd name="T19" fmla="*/ 932 h 1143"/>
                  <a:gd name="T20" fmla="*/ 62 w 2005"/>
                  <a:gd name="T21" fmla="*/ 1001 h 1143"/>
                  <a:gd name="T22" fmla="*/ 89 w 2005"/>
                  <a:gd name="T23" fmla="*/ 1036 h 1143"/>
                  <a:gd name="T24" fmla="*/ 114 w 2005"/>
                  <a:gd name="T25" fmla="*/ 1045 h 1143"/>
                  <a:gd name="T26" fmla="*/ 151 w 2005"/>
                  <a:gd name="T27" fmla="*/ 1055 h 1143"/>
                  <a:gd name="T28" fmla="*/ 557 w 2005"/>
                  <a:gd name="T29" fmla="*/ 1057 h 1143"/>
                  <a:gd name="T30" fmla="*/ 828 w 2005"/>
                  <a:gd name="T31" fmla="*/ 1068 h 1143"/>
                  <a:gd name="T32" fmla="*/ 1029 w 2005"/>
                  <a:gd name="T33" fmla="*/ 1085 h 1143"/>
                  <a:gd name="T34" fmla="*/ 1229 w 2005"/>
                  <a:gd name="T35" fmla="*/ 1115 h 1143"/>
                  <a:gd name="T36" fmla="*/ 1344 w 2005"/>
                  <a:gd name="T37" fmla="*/ 1132 h 1143"/>
                  <a:gd name="T38" fmla="*/ 1487 w 2005"/>
                  <a:gd name="T39" fmla="*/ 1143 h 1143"/>
                  <a:gd name="T40" fmla="*/ 1569 w 2005"/>
                  <a:gd name="T41" fmla="*/ 1141 h 1143"/>
                  <a:gd name="T42" fmla="*/ 1648 w 2005"/>
                  <a:gd name="T43" fmla="*/ 1132 h 1143"/>
                  <a:gd name="T44" fmla="*/ 1724 w 2005"/>
                  <a:gd name="T45" fmla="*/ 1112 h 1143"/>
                  <a:gd name="T46" fmla="*/ 1792 w 2005"/>
                  <a:gd name="T47" fmla="*/ 1080 h 1143"/>
                  <a:gd name="T48" fmla="*/ 1855 w 2005"/>
                  <a:gd name="T49" fmla="*/ 1035 h 1143"/>
                  <a:gd name="T50" fmla="*/ 1911 w 2005"/>
                  <a:gd name="T51" fmla="*/ 976 h 1143"/>
                  <a:gd name="T52" fmla="*/ 1957 w 2005"/>
                  <a:gd name="T53" fmla="*/ 899 h 1143"/>
                  <a:gd name="T54" fmla="*/ 1984 w 2005"/>
                  <a:gd name="T55" fmla="*/ 838 h 1143"/>
                  <a:gd name="T56" fmla="*/ 2000 w 2005"/>
                  <a:gd name="T57" fmla="*/ 771 h 1143"/>
                  <a:gd name="T58" fmla="*/ 2005 w 2005"/>
                  <a:gd name="T59" fmla="*/ 697 h 1143"/>
                  <a:gd name="T60" fmla="*/ 1998 w 2005"/>
                  <a:gd name="T61" fmla="*/ 622 h 1143"/>
                  <a:gd name="T62" fmla="*/ 1982 w 2005"/>
                  <a:gd name="T63" fmla="*/ 543 h 1143"/>
                  <a:gd name="T64" fmla="*/ 1955 w 2005"/>
                  <a:gd name="T65" fmla="*/ 465 h 1143"/>
                  <a:gd name="T66" fmla="*/ 1923 w 2005"/>
                  <a:gd name="T67" fmla="*/ 388 h 1143"/>
                  <a:gd name="T68" fmla="*/ 1883 w 2005"/>
                  <a:gd name="T69" fmla="*/ 314 h 1143"/>
                  <a:gd name="T70" fmla="*/ 1839 w 2005"/>
                  <a:gd name="T71" fmla="*/ 247 h 1143"/>
                  <a:gd name="T72" fmla="*/ 1791 w 2005"/>
                  <a:gd name="T73" fmla="*/ 186 h 1143"/>
                  <a:gd name="T74" fmla="*/ 1741 w 2005"/>
                  <a:gd name="T75" fmla="*/ 135 h 1143"/>
                  <a:gd name="T76" fmla="*/ 1706 w 2005"/>
                  <a:gd name="T77" fmla="*/ 107 h 1143"/>
                  <a:gd name="T78" fmla="*/ 1609 w 2005"/>
                  <a:gd name="T79" fmla="*/ 44 h 1143"/>
                  <a:gd name="T80" fmla="*/ 1517 w 2005"/>
                  <a:gd name="T81" fmla="*/ 9 h 1143"/>
                  <a:gd name="T82" fmla="*/ 1428 w 2005"/>
                  <a:gd name="T83" fmla="*/ 0 h 1143"/>
                  <a:gd name="T84" fmla="*/ 1339 w 2005"/>
                  <a:gd name="T85" fmla="*/ 9 h 1143"/>
                  <a:gd name="T86" fmla="*/ 1250 w 2005"/>
                  <a:gd name="T87" fmla="*/ 31 h 1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005" h="1143">
                    <a:moveTo>
                      <a:pt x="1170" y="49"/>
                    </a:moveTo>
                    <a:lnTo>
                      <a:pt x="1170" y="49"/>
                    </a:lnTo>
                    <a:lnTo>
                      <a:pt x="1130" y="72"/>
                    </a:lnTo>
                    <a:lnTo>
                      <a:pt x="1090" y="96"/>
                    </a:lnTo>
                    <a:lnTo>
                      <a:pt x="1050" y="119"/>
                    </a:lnTo>
                    <a:lnTo>
                      <a:pt x="1009" y="141"/>
                    </a:lnTo>
                    <a:lnTo>
                      <a:pt x="927" y="183"/>
                    </a:lnTo>
                    <a:lnTo>
                      <a:pt x="843" y="224"/>
                    </a:lnTo>
                    <a:lnTo>
                      <a:pt x="758" y="262"/>
                    </a:lnTo>
                    <a:lnTo>
                      <a:pt x="671" y="299"/>
                    </a:lnTo>
                    <a:lnTo>
                      <a:pt x="583" y="334"/>
                    </a:lnTo>
                    <a:lnTo>
                      <a:pt x="493" y="369"/>
                    </a:lnTo>
                    <a:lnTo>
                      <a:pt x="493" y="369"/>
                    </a:lnTo>
                    <a:lnTo>
                      <a:pt x="371" y="414"/>
                    </a:lnTo>
                    <a:lnTo>
                      <a:pt x="248" y="459"/>
                    </a:lnTo>
                    <a:lnTo>
                      <a:pt x="125" y="502"/>
                    </a:lnTo>
                    <a:lnTo>
                      <a:pt x="2" y="543"/>
                    </a:lnTo>
                    <a:lnTo>
                      <a:pt x="0" y="569"/>
                    </a:lnTo>
                    <a:lnTo>
                      <a:pt x="0" y="569"/>
                    </a:lnTo>
                    <a:lnTo>
                      <a:pt x="0" y="646"/>
                    </a:lnTo>
                    <a:lnTo>
                      <a:pt x="0" y="646"/>
                    </a:lnTo>
                    <a:lnTo>
                      <a:pt x="2" y="671"/>
                    </a:lnTo>
                    <a:lnTo>
                      <a:pt x="4" y="694"/>
                    </a:lnTo>
                    <a:lnTo>
                      <a:pt x="7" y="717"/>
                    </a:lnTo>
                    <a:lnTo>
                      <a:pt x="12" y="742"/>
                    </a:lnTo>
                    <a:lnTo>
                      <a:pt x="22" y="789"/>
                    </a:lnTo>
                    <a:lnTo>
                      <a:pt x="34" y="837"/>
                    </a:lnTo>
                    <a:lnTo>
                      <a:pt x="47" y="885"/>
                    </a:lnTo>
                    <a:lnTo>
                      <a:pt x="51" y="908"/>
                    </a:lnTo>
                    <a:lnTo>
                      <a:pt x="56" y="932"/>
                    </a:lnTo>
                    <a:lnTo>
                      <a:pt x="60" y="956"/>
                    </a:lnTo>
                    <a:lnTo>
                      <a:pt x="61" y="979"/>
                    </a:lnTo>
                    <a:lnTo>
                      <a:pt x="62" y="1001"/>
                    </a:lnTo>
                    <a:lnTo>
                      <a:pt x="61" y="1024"/>
                    </a:lnTo>
                    <a:lnTo>
                      <a:pt x="89" y="1036"/>
                    </a:lnTo>
                    <a:lnTo>
                      <a:pt x="89" y="1036"/>
                    </a:lnTo>
                    <a:lnTo>
                      <a:pt x="98" y="1040"/>
                    </a:lnTo>
                    <a:lnTo>
                      <a:pt x="106" y="1043"/>
                    </a:lnTo>
                    <a:lnTo>
                      <a:pt x="114" y="1045"/>
                    </a:lnTo>
                    <a:lnTo>
                      <a:pt x="121" y="1050"/>
                    </a:lnTo>
                    <a:lnTo>
                      <a:pt x="151" y="1055"/>
                    </a:lnTo>
                    <a:lnTo>
                      <a:pt x="151" y="1055"/>
                    </a:lnTo>
                    <a:lnTo>
                      <a:pt x="286" y="1055"/>
                    </a:lnTo>
                    <a:lnTo>
                      <a:pt x="421" y="1055"/>
                    </a:lnTo>
                    <a:lnTo>
                      <a:pt x="557" y="1057"/>
                    </a:lnTo>
                    <a:lnTo>
                      <a:pt x="692" y="1061"/>
                    </a:lnTo>
                    <a:lnTo>
                      <a:pt x="759" y="1063"/>
                    </a:lnTo>
                    <a:lnTo>
                      <a:pt x="828" y="1068"/>
                    </a:lnTo>
                    <a:lnTo>
                      <a:pt x="895" y="1072"/>
                    </a:lnTo>
                    <a:lnTo>
                      <a:pt x="961" y="1078"/>
                    </a:lnTo>
                    <a:lnTo>
                      <a:pt x="1029" y="1085"/>
                    </a:lnTo>
                    <a:lnTo>
                      <a:pt x="1096" y="1094"/>
                    </a:lnTo>
                    <a:lnTo>
                      <a:pt x="1163" y="1104"/>
                    </a:lnTo>
                    <a:lnTo>
                      <a:pt x="1229" y="1115"/>
                    </a:lnTo>
                    <a:lnTo>
                      <a:pt x="1229" y="1115"/>
                    </a:lnTo>
                    <a:lnTo>
                      <a:pt x="1287" y="1125"/>
                    </a:lnTo>
                    <a:lnTo>
                      <a:pt x="1344" y="1132"/>
                    </a:lnTo>
                    <a:lnTo>
                      <a:pt x="1402" y="1139"/>
                    </a:lnTo>
                    <a:lnTo>
                      <a:pt x="1459" y="1142"/>
                    </a:lnTo>
                    <a:lnTo>
                      <a:pt x="1487" y="1143"/>
                    </a:lnTo>
                    <a:lnTo>
                      <a:pt x="1515" y="1143"/>
                    </a:lnTo>
                    <a:lnTo>
                      <a:pt x="1543" y="1143"/>
                    </a:lnTo>
                    <a:lnTo>
                      <a:pt x="1569" y="1141"/>
                    </a:lnTo>
                    <a:lnTo>
                      <a:pt x="1596" y="1139"/>
                    </a:lnTo>
                    <a:lnTo>
                      <a:pt x="1623" y="1136"/>
                    </a:lnTo>
                    <a:lnTo>
                      <a:pt x="1648" y="1132"/>
                    </a:lnTo>
                    <a:lnTo>
                      <a:pt x="1674" y="1126"/>
                    </a:lnTo>
                    <a:lnTo>
                      <a:pt x="1699" y="1119"/>
                    </a:lnTo>
                    <a:lnTo>
                      <a:pt x="1724" y="1112"/>
                    </a:lnTo>
                    <a:lnTo>
                      <a:pt x="1747" y="1102"/>
                    </a:lnTo>
                    <a:lnTo>
                      <a:pt x="1770" y="1092"/>
                    </a:lnTo>
                    <a:lnTo>
                      <a:pt x="1792" y="1080"/>
                    </a:lnTo>
                    <a:lnTo>
                      <a:pt x="1815" y="1066"/>
                    </a:lnTo>
                    <a:lnTo>
                      <a:pt x="1835" y="1051"/>
                    </a:lnTo>
                    <a:lnTo>
                      <a:pt x="1855" y="1035"/>
                    </a:lnTo>
                    <a:lnTo>
                      <a:pt x="1875" y="1016"/>
                    </a:lnTo>
                    <a:lnTo>
                      <a:pt x="1894" y="997"/>
                    </a:lnTo>
                    <a:lnTo>
                      <a:pt x="1911" y="976"/>
                    </a:lnTo>
                    <a:lnTo>
                      <a:pt x="1927" y="952"/>
                    </a:lnTo>
                    <a:lnTo>
                      <a:pt x="1944" y="927"/>
                    </a:lnTo>
                    <a:lnTo>
                      <a:pt x="1957" y="899"/>
                    </a:lnTo>
                    <a:lnTo>
                      <a:pt x="1971" y="870"/>
                    </a:lnTo>
                    <a:lnTo>
                      <a:pt x="1984" y="838"/>
                    </a:lnTo>
                    <a:lnTo>
                      <a:pt x="1984" y="838"/>
                    </a:lnTo>
                    <a:lnTo>
                      <a:pt x="1991" y="816"/>
                    </a:lnTo>
                    <a:lnTo>
                      <a:pt x="1997" y="794"/>
                    </a:lnTo>
                    <a:lnTo>
                      <a:pt x="2000" y="771"/>
                    </a:lnTo>
                    <a:lnTo>
                      <a:pt x="2004" y="747"/>
                    </a:lnTo>
                    <a:lnTo>
                      <a:pt x="2005" y="723"/>
                    </a:lnTo>
                    <a:lnTo>
                      <a:pt x="2005" y="697"/>
                    </a:lnTo>
                    <a:lnTo>
                      <a:pt x="2004" y="673"/>
                    </a:lnTo>
                    <a:lnTo>
                      <a:pt x="2002" y="647"/>
                    </a:lnTo>
                    <a:lnTo>
                      <a:pt x="1998" y="622"/>
                    </a:lnTo>
                    <a:lnTo>
                      <a:pt x="1994" y="595"/>
                    </a:lnTo>
                    <a:lnTo>
                      <a:pt x="1988" y="569"/>
                    </a:lnTo>
                    <a:lnTo>
                      <a:pt x="1982" y="543"/>
                    </a:lnTo>
                    <a:lnTo>
                      <a:pt x="1974" y="517"/>
                    </a:lnTo>
                    <a:lnTo>
                      <a:pt x="1966" y="490"/>
                    </a:lnTo>
                    <a:lnTo>
                      <a:pt x="1955" y="465"/>
                    </a:lnTo>
                    <a:lnTo>
                      <a:pt x="1945" y="439"/>
                    </a:lnTo>
                    <a:lnTo>
                      <a:pt x="1934" y="413"/>
                    </a:lnTo>
                    <a:lnTo>
                      <a:pt x="1923" y="388"/>
                    </a:lnTo>
                    <a:lnTo>
                      <a:pt x="1910" y="362"/>
                    </a:lnTo>
                    <a:lnTo>
                      <a:pt x="1897" y="338"/>
                    </a:lnTo>
                    <a:lnTo>
                      <a:pt x="1883" y="314"/>
                    </a:lnTo>
                    <a:lnTo>
                      <a:pt x="1868" y="291"/>
                    </a:lnTo>
                    <a:lnTo>
                      <a:pt x="1854" y="269"/>
                    </a:lnTo>
                    <a:lnTo>
                      <a:pt x="1839" y="247"/>
                    </a:lnTo>
                    <a:lnTo>
                      <a:pt x="1823" y="226"/>
                    </a:lnTo>
                    <a:lnTo>
                      <a:pt x="1808" y="205"/>
                    </a:lnTo>
                    <a:lnTo>
                      <a:pt x="1791" y="186"/>
                    </a:lnTo>
                    <a:lnTo>
                      <a:pt x="1774" y="168"/>
                    </a:lnTo>
                    <a:lnTo>
                      <a:pt x="1758" y="151"/>
                    </a:lnTo>
                    <a:lnTo>
                      <a:pt x="1741" y="135"/>
                    </a:lnTo>
                    <a:lnTo>
                      <a:pt x="1724" y="120"/>
                    </a:lnTo>
                    <a:lnTo>
                      <a:pt x="1706" y="107"/>
                    </a:lnTo>
                    <a:lnTo>
                      <a:pt x="1706" y="107"/>
                    </a:lnTo>
                    <a:lnTo>
                      <a:pt x="1674" y="83"/>
                    </a:lnTo>
                    <a:lnTo>
                      <a:pt x="1641" y="62"/>
                    </a:lnTo>
                    <a:lnTo>
                      <a:pt x="1609" y="44"/>
                    </a:lnTo>
                    <a:lnTo>
                      <a:pt x="1579" y="29"/>
                    </a:lnTo>
                    <a:lnTo>
                      <a:pt x="1547" y="19"/>
                    </a:lnTo>
                    <a:lnTo>
                      <a:pt x="1517" y="9"/>
                    </a:lnTo>
                    <a:lnTo>
                      <a:pt x="1487" y="4"/>
                    </a:lnTo>
                    <a:lnTo>
                      <a:pt x="1458" y="1"/>
                    </a:lnTo>
                    <a:lnTo>
                      <a:pt x="1428" y="0"/>
                    </a:lnTo>
                    <a:lnTo>
                      <a:pt x="1398" y="1"/>
                    </a:lnTo>
                    <a:lnTo>
                      <a:pt x="1369" y="4"/>
                    </a:lnTo>
                    <a:lnTo>
                      <a:pt x="1339" y="9"/>
                    </a:lnTo>
                    <a:lnTo>
                      <a:pt x="1310" y="15"/>
                    </a:lnTo>
                    <a:lnTo>
                      <a:pt x="1280" y="23"/>
                    </a:lnTo>
                    <a:lnTo>
                      <a:pt x="1250" y="31"/>
                    </a:lnTo>
                    <a:lnTo>
                      <a:pt x="1218" y="42"/>
                    </a:lnTo>
                    <a:lnTo>
                      <a:pt x="1170" y="4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71" name="Freeform 20">
                <a:extLst>
                  <a:ext uri="{FF2B5EF4-FFF2-40B4-BE49-F238E27FC236}">
                    <a16:creationId xmlns:a16="http://schemas.microsoft.com/office/drawing/2014/main" id="{5B54F063-68D2-E6B6-8902-D6E7337F12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75" y="3703"/>
                <a:ext cx="1003" cy="572"/>
              </a:xfrm>
              <a:custGeom>
                <a:avLst/>
                <a:gdLst>
                  <a:gd name="T0" fmla="*/ 1130 w 2005"/>
                  <a:gd name="T1" fmla="*/ 72 h 1143"/>
                  <a:gd name="T2" fmla="*/ 1009 w 2005"/>
                  <a:gd name="T3" fmla="*/ 141 h 1143"/>
                  <a:gd name="T4" fmla="*/ 758 w 2005"/>
                  <a:gd name="T5" fmla="*/ 262 h 1143"/>
                  <a:gd name="T6" fmla="*/ 493 w 2005"/>
                  <a:gd name="T7" fmla="*/ 369 h 1143"/>
                  <a:gd name="T8" fmla="*/ 248 w 2005"/>
                  <a:gd name="T9" fmla="*/ 459 h 1143"/>
                  <a:gd name="T10" fmla="*/ 0 w 2005"/>
                  <a:gd name="T11" fmla="*/ 569 h 1143"/>
                  <a:gd name="T12" fmla="*/ 0 w 2005"/>
                  <a:gd name="T13" fmla="*/ 646 h 1143"/>
                  <a:gd name="T14" fmla="*/ 7 w 2005"/>
                  <a:gd name="T15" fmla="*/ 717 h 1143"/>
                  <a:gd name="T16" fmla="*/ 34 w 2005"/>
                  <a:gd name="T17" fmla="*/ 837 h 1143"/>
                  <a:gd name="T18" fmla="*/ 56 w 2005"/>
                  <a:gd name="T19" fmla="*/ 932 h 1143"/>
                  <a:gd name="T20" fmla="*/ 62 w 2005"/>
                  <a:gd name="T21" fmla="*/ 1001 h 1143"/>
                  <a:gd name="T22" fmla="*/ 89 w 2005"/>
                  <a:gd name="T23" fmla="*/ 1036 h 1143"/>
                  <a:gd name="T24" fmla="*/ 114 w 2005"/>
                  <a:gd name="T25" fmla="*/ 1045 h 1143"/>
                  <a:gd name="T26" fmla="*/ 151 w 2005"/>
                  <a:gd name="T27" fmla="*/ 1055 h 1143"/>
                  <a:gd name="T28" fmla="*/ 557 w 2005"/>
                  <a:gd name="T29" fmla="*/ 1057 h 1143"/>
                  <a:gd name="T30" fmla="*/ 828 w 2005"/>
                  <a:gd name="T31" fmla="*/ 1068 h 1143"/>
                  <a:gd name="T32" fmla="*/ 1029 w 2005"/>
                  <a:gd name="T33" fmla="*/ 1085 h 1143"/>
                  <a:gd name="T34" fmla="*/ 1229 w 2005"/>
                  <a:gd name="T35" fmla="*/ 1115 h 1143"/>
                  <a:gd name="T36" fmla="*/ 1344 w 2005"/>
                  <a:gd name="T37" fmla="*/ 1132 h 1143"/>
                  <a:gd name="T38" fmla="*/ 1487 w 2005"/>
                  <a:gd name="T39" fmla="*/ 1143 h 1143"/>
                  <a:gd name="T40" fmla="*/ 1569 w 2005"/>
                  <a:gd name="T41" fmla="*/ 1141 h 1143"/>
                  <a:gd name="T42" fmla="*/ 1648 w 2005"/>
                  <a:gd name="T43" fmla="*/ 1132 h 1143"/>
                  <a:gd name="T44" fmla="*/ 1724 w 2005"/>
                  <a:gd name="T45" fmla="*/ 1112 h 1143"/>
                  <a:gd name="T46" fmla="*/ 1792 w 2005"/>
                  <a:gd name="T47" fmla="*/ 1080 h 1143"/>
                  <a:gd name="T48" fmla="*/ 1855 w 2005"/>
                  <a:gd name="T49" fmla="*/ 1035 h 1143"/>
                  <a:gd name="T50" fmla="*/ 1911 w 2005"/>
                  <a:gd name="T51" fmla="*/ 976 h 1143"/>
                  <a:gd name="T52" fmla="*/ 1957 w 2005"/>
                  <a:gd name="T53" fmla="*/ 899 h 1143"/>
                  <a:gd name="T54" fmla="*/ 1984 w 2005"/>
                  <a:gd name="T55" fmla="*/ 838 h 1143"/>
                  <a:gd name="T56" fmla="*/ 2000 w 2005"/>
                  <a:gd name="T57" fmla="*/ 771 h 1143"/>
                  <a:gd name="T58" fmla="*/ 2005 w 2005"/>
                  <a:gd name="T59" fmla="*/ 697 h 1143"/>
                  <a:gd name="T60" fmla="*/ 1998 w 2005"/>
                  <a:gd name="T61" fmla="*/ 622 h 1143"/>
                  <a:gd name="T62" fmla="*/ 1982 w 2005"/>
                  <a:gd name="T63" fmla="*/ 543 h 1143"/>
                  <a:gd name="T64" fmla="*/ 1955 w 2005"/>
                  <a:gd name="T65" fmla="*/ 465 h 1143"/>
                  <a:gd name="T66" fmla="*/ 1923 w 2005"/>
                  <a:gd name="T67" fmla="*/ 388 h 1143"/>
                  <a:gd name="T68" fmla="*/ 1883 w 2005"/>
                  <a:gd name="T69" fmla="*/ 314 h 1143"/>
                  <a:gd name="T70" fmla="*/ 1839 w 2005"/>
                  <a:gd name="T71" fmla="*/ 247 h 1143"/>
                  <a:gd name="T72" fmla="*/ 1791 w 2005"/>
                  <a:gd name="T73" fmla="*/ 186 h 1143"/>
                  <a:gd name="T74" fmla="*/ 1741 w 2005"/>
                  <a:gd name="T75" fmla="*/ 135 h 1143"/>
                  <a:gd name="T76" fmla="*/ 1706 w 2005"/>
                  <a:gd name="T77" fmla="*/ 107 h 1143"/>
                  <a:gd name="T78" fmla="*/ 1609 w 2005"/>
                  <a:gd name="T79" fmla="*/ 44 h 1143"/>
                  <a:gd name="T80" fmla="*/ 1517 w 2005"/>
                  <a:gd name="T81" fmla="*/ 9 h 1143"/>
                  <a:gd name="T82" fmla="*/ 1428 w 2005"/>
                  <a:gd name="T83" fmla="*/ 0 h 1143"/>
                  <a:gd name="T84" fmla="*/ 1339 w 2005"/>
                  <a:gd name="T85" fmla="*/ 9 h 1143"/>
                  <a:gd name="T86" fmla="*/ 1250 w 2005"/>
                  <a:gd name="T87" fmla="*/ 31 h 1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005" h="1143">
                    <a:moveTo>
                      <a:pt x="1170" y="49"/>
                    </a:moveTo>
                    <a:lnTo>
                      <a:pt x="1170" y="49"/>
                    </a:lnTo>
                    <a:lnTo>
                      <a:pt x="1130" y="72"/>
                    </a:lnTo>
                    <a:lnTo>
                      <a:pt x="1090" y="96"/>
                    </a:lnTo>
                    <a:lnTo>
                      <a:pt x="1050" y="119"/>
                    </a:lnTo>
                    <a:lnTo>
                      <a:pt x="1009" y="141"/>
                    </a:lnTo>
                    <a:lnTo>
                      <a:pt x="927" y="183"/>
                    </a:lnTo>
                    <a:lnTo>
                      <a:pt x="843" y="224"/>
                    </a:lnTo>
                    <a:lnTo>
                      <a:pt x="758" y="262"/>
                    </a:lnTo>
                    <a:lnTo>
                      <a:pt x="671" y="299"/>
                    </a:lnTo>
                    <a:lnTo>
                      <a:pt x="583" y="334"/>
                    </a:lnTo>
                    <a:lnTo>
                      <a:pt x="493" y="369"/>
                    </a:lnTo>
                    <a:lnTo>
                      <a:pt x="493" y="369"/>
                    </a:lnTo>
                    <a:lnTo>
                      <a:pt x="371" y="414"/>
                    </a:lnTo>
                    <a:lnTo>
                      <a:pt x="248" y="459"/>
                    </a:lnTo>
                    <a:lnTo>
                      <a:pt x="125" y="502"/>
                    </a:lnTo>
                    <a:lnTo>
                      <a:pt x="2" y="543"/>
                    </a:lnTo>
                    <a:lnTo>
                      <a:pt x="0" y="569"/>
                    </a:lnTo>
                    <a:lnTo>
                      <a:pt x="0" y="569"/>
                    </a:lnTo>
                    <a:lnTo>
                      <a:pt x="0" y="646"/>
                    </a:lnTo>
                    <a:lnTo>
                      <a:pt x="0" y="646"/>
                    </a:lnTo>
                    <a:lnTo>
                      <a:pt x="2" y="671"/>
                    </a:lnTo>
                    <a:lnTo>
                      <a:pt x="4" y="694"/>
                    </a:lnTo>
                    <a:lnTo>
                      <a:pt x="7" y="717"/>
                    </a:lnTo>
                    <a:lnTo>
                      <a:pt x="12" y="742"/>
                    </a:lnTo>
                    <a:lnTo>
                      <a:pt x="22" y="789"/>
                    </a:lnTo>
                    <a:lnTo>
                      <a:pt x="34" y="837"/>
                    </a:lnTo>
                    <a:lnTo>
                      <a:pt x="47" y="885"/>
                    </a:lnTo>
                    <a:lnTo>
                      <a:pt x="51" y="908"/>
                    </a:lnTo>
                    <a:lnTo>
                      <a:pt x="56" y="932"/>
                    </a:lnTo>
                    <a:lnTo>
                      <a:pt x="60" y="956"/>
                    </a:lnTo>
                    <a:lnTo>
                      <a:pt x="61" y="979"/>
                    </a:lnTo>
                    <a:lnTo>
                      <a:pt x="62" y="1001"/>
                    </a:lnTo>
                    <a:lnTo>
                      <a:pt x="61" y="1024"/>
                    </a:lnTo>
                    <a:lnTo>
                      <a:pt x="89" y="1036"/>
                    </a:lnTo>
                    <a:lnTo>
                      <a:pt x="89" y="1036"/>
                    </a:lnTo>
                    <a:lnTo>
                      <a:pt x="98" y="1040"/>
                    </a:lnTo>
                    <a:lnTo>
                      <a:pt x="106" y="1043"/>
                    </a:lnTo>
                    <a:lnTo>
                      <a:pt x="114" y="1045"/>
                    </a:lnTo>
                    <a:lnTo>
                      <a:pt x="121" y="1050"/>
                    </a:lnTo>
                    <a:lnTo>
                      <a:pt x="151" y="1055"/>
                    </a:lnTo>
                    <a:lnTo>
                      <a:pt x="151" y="1055"/>
                    </a:lnTo>
                    <a:lnTo>
                      <a:pt x="286" y="1055"/>
                    </a:lnTo>
                    <a:lnTo>
                      <a:pt x="421" y="1055"/>
                    </a:lnTo>
                    <a:lnTo>
                      <a:pt x="557" y="1057"/>
                    </a:lnTo>
                    <a:lnTo>
                      <a:pt x="692" y="1061"/>
                    </a:lnTo>
                    <a:lnTo>
                      <a:pt x="759" y="1063"/>
                    </a:lnTo>
                    <a:lnTo>
                      <a:pt x="828" y="1068"/>
                    </a:lnTo>
                    <a:lnTo>
                      <a:pt x="895" y="1072"/>
                    </a:lnTo>
                    <a:lnTo>
                      <a:pt x="961" y="1078"/>
                    </a:lnTo>
                    <a:lnTo>
                      <a:pt x="1029" y="1085"/>
                    </a:lnTo>
                    <a:lnTo>
                      <a:pt x="1096" y="1094"/>
                    </a:lnTo>
                    <a:lnTo>
                      <a:pt x="1163" y="1104"/>
                    </a:lnTo>
                    <a:lnTo>
                      <a:pt x="1229" y="1115"/>
                    </a:lnTo>
                    <a:lnTo>
                      <a:pt x="1229" y="1115"/>
                    </a:lnTo>
                    <a:lnTo>
                      <a:pt x="1287" y="1125"/>
                    </a:lnTo>
                    <a:lnTo>
                      <a:pt x="1344" y="1132"/>
                    </a:lnTo>
                    <a:lnTo>
                      <a:pt x="1402" y="1139"/>
                    </a:lnTo>
                    <a:lnTo>
                      <a:pt x="1459" y="1142"/>
                    </a:lnTo>
                    <a:lnTo>
                      <a:pt x="1487" y="1143"/>
                    </a:lnTo>
                    <a:lnTo>
                      <a:pt x="1515" y="1143"/>
                    </a:lnTo>
                    <a:lnTo>
                      <a:pt x="1543" y="1143"/>
                    </a:lnTo>
                    <a:lnTo>
                      <a:pt x="1569" y="1141"/>
                    </a:lnTo>
                    <a:lnTo>
                      <a:pt x="1596" y="1139"/>
                    </a:lnTo>
                    <a:lnTo>
                      <a:pt x="1623" y="1136"/>
                    </a:lnTo>
                    <a:lnTo>
                      <a:pt x="1648" y="1132"/>
                    </a:lnTo>
                    <a:lnTo>
                      <a:pt x="1674" y="1126"/>
                    </a:lnTo>
                    <a:lnTo>
                      <a:pt x="1699" y="1119"/>
                    </a:lnTo>
                    <a:lnTo>
                      <a:pt x="1724" y="1112"/>
                    </a:lnTo>
                    <a:lnTo>
                      <a:pt x="1747" y="1102"/>
                    </a:lnTo>
                    <a:lnTo>
                      <a:pt x="1770" y="1092"/>
                    </a:lnTo>
                    <a:lnTo>
                      <a:pt x="1792" y="1080"/>
                    </a:lnTo>
                    <a:lnTo>
                      <a:pt x="1815" y="1066"/>
                    </a:lnTo>
                    <a:lnTo>
                      <a:pt x="1835" y="1051"/>
                    </a:lnTo>
                    <a:lnTo>
                      <a:pt x="1855" y="1035"/>
                    </a:lnTo>
                    <a:lnTo>
                      <a:pt x="1875" y="1016"/>
                    </a:lnTo>
                    <a:lnTo>
                      <a:pt x="1894" y="997"/>
                    </a:lnTo>
                    <a:lnTo>
                      <a:pt x="1911" y="976"/>
                    </a:lnTo>
                    <a:lnTo>
                      <a:pt x="1927" y="952"/>
                    </a:lnTo>
                    <a:lnTo>
                      <a:pt x="1944" y="927"/>
                    </a:lnTo>
                    <a:lnTo>
                      <a:pt x="1957" y="899"/>
                    </a:lnTo>
                    <a:lnTo>
                      <a:pt x="1971" y="870"/>
                    </a:lnTo>
                    <a:lnTo>
                      <a:pt x="1984" y="838"/>
                    </a:lnTo>
                    <a:lnTo>
                      <a:pt x="1984" y="838"/>
                    </a:lnTo>
                    <a:lnTo>
                      <a:pt x="1991" y="816"/>
                    </a:lnTo>
                    <a:lnTo>
                      <a:pt x="1997" y="794"/>
                    </a:lnTo>
                    <a:lnTo>
                      <a:pt x="2000" y="771"/>
                    </a:lnTo>
                    <a:lnTo>
                      <a:pt x="2004" y="747"/>
                    </a:lnTo>
                    <a:lnTo>
                      <a:pt x="2005" y="723"/>
                    </a:lnTo>
                    <a:lnTo>
                      <a:pt x="2005" y="697"/>
                    </a:lnTo>
                    <a:lnTo>
                      <a:pt x="2004" y="673"/>
                    </a:lnTo>
                    <a:lnTo>
                      <a:pt x="2002" y="647"/>
                    </a:lnTo>
                    <a:lnTo>
                      <a:pt x="1998" y="622"/>
                    </a:lnTo>
                    <a:lnTo>
                      <a:pt x="1994" y="595"/>
                    </a:lnTo>
                    <a:lnTo>
                      <a:pt x="1988" y="569"/>
                    </a:lnTo>
                    <a:lnTo>
                      <a:pt x="1982" y="543"/>
                    </a:lnTo>
                    <a:lnTo>
                      <a:pt x="1974" y="517"/>
                    </a:lnTo>
                    <a:lnTo>
                      <a:pt x="1966" y="490"/>
                    </a:lnTo>
                    <a:lnTo>
                      <a:pt x="1955" y="465"/>
                    </a:lnTo>
                    <a:lnTo>
                      <a:pt x="1945" y="439"/>
                    </a:lnTo>
                    <a:lnTo>
                      <a:pt x="1934" y="413"/>
                    </a:lnTo>
                    <a:lnTo>
                      <a:pt x="1923" y="388"/>
                    </a:lnTo>
                    <a:lnTo>
                      <a:pt x="1910" y="362"/>
                    </a:lnTo>
                    <a:lnTo>
                      <a:pt x="1897" y="338"/>
                    </a:lnTo>
                    <a:lnTo>
                      <a:pt x="1883" y="314"/>
                    </a:lnTo>
                    <a:lnTo>
                      <a:pt x="1868" y="291"/>
                    </a:lnTo>
                    <a:lnTo>
                      <a:pt x="1854" y="269"/>
                    </a:lnTo>
                    <a:lnTo>
                      <a:pt x="1839" y="247"/>
                    </a:lnTo>
                    <a:lnTo>
                      <a:pt x="1823" y="226"/>
                    </a:lnTo>
                    <a:lnTo>
                      <a:pt x="1808" y="205"/>
                    </a:lnTo>
                    <a:lnTo>
                      <a:pt x="1791" y="186"/>
                    </a:lnTo>
                    <a:lnTo>
                      <a:pt x="1774" y="168"/>
                    </a:lnTo>
                    <a:lnTo>
                      <a:pt x="1758" y="151"/>
                    </a:lnTo>
                    <a:lnTo>
                      <a:pt x="1741" y="135"/>
                    </a:lnTo>
                    <a:lnTo>
                      <a:pt x="1724" y="120"/>
                    </a:lnTo>
                    <a:lnTo>
                      <a:pt x="1706" y="107"/>
                    </a:lnTo>
                    <a:lnTo>
                      <a:pt x="1706" y="107"/>
                    </a:lnTo>
                    <a:lnTo>
                      <a:pt x="1674" y="83"/>
                    </a:lnTo>
                    <a:lnTo>
                      <a:pt x="1641" y="62"/>
                    </a:lnTo>
                    <a:lnTo>
                      <a:pt x="1609" y="44"/>
                    </a:lnTo>
                    <a:lnTo>
                      <a:pt x="1579" y="29"/>
                    </a:lnTo>
                    <a:lnTo>
                      <a:pt x="1547" y="19"/>
                    </a:lnTo>
                    <a:lnTo>
                      <a:pt x="1517" y="9"/>
                    </a:lnTo>
                    <a:lnTo>
                      <a:pt x="1487" y="4"/>
                    </a:lnTo>
                    <a:lnTo>
                      <a:pt x="1458" y="1"/>
                    </a:lnTo>
                    <a:lnTo>
                      <a:pt x="1428" y="0"/>
                    </a:lnTo>
                    <a:lnTo>
                      <a:pt x="1398" y="1"/>
                    </a:lnTo>
                    <a:lnTo>
                      <a:pt x="1369" y="4"/>
                    </a:lnTo>
                    <a:lnTo>
                      <a:pt x="1339" y="9"/>
                    </a:lnTo>
                    <a:lnTo>
                      <a:pt x="1310" y="15"/>
                    </a:lnTo>
                    <a:lnTo>
                      <a:pt x="1280" y="23"/>
                    </a:lnTo>
                    <a:lnTo>
                      <a:pt x="1250" y="31"/>
                    </a:lnTo>
                    <a:lnTo>
                      <a:pt x="1218" y="42"/>
                    </a:lnTo>
                    <a:lnTo>
                      <a:pt x="1170" y="49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72" name="Freeform 21">
                <a:extLst>
                  <a:ext uri="{FF2B5EF4-FFF2-40B4-BE49-F238E27FC236}">
                    <a16:creationId xmlns:a16="http://schemas.microsoft.com/office/drawing/2014/main" id="{432CF0E1-594C-8A5C-A9B4-1025010118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65" y="1549"/>
                <a:ext cx="1910" cy="1918"/>
              </a:xfrm>
              <a:custGeom>
                <a:avLst/>
                <a:gdLst>
                  <a:gd name="T0" fmla="*/ 3472 w 3821"/>
                  <a:gd name="T1" fmla="*/ 264 h 3834"/>
                  <a:gd name="T2" fmla="*/ 3284 w 3821"/>
                  <a:gd name="T3" fmla="*/ 154 h 3834"/>
                  <a:gd name="T4" fmla="*/ 3105 w 3821"/>
                  <a:gd name="T5" fmla="*/ 86 h 3834"/>
                  <a:gd name="T6" fmla="*/ 2952 w 3821"/>
                  <a:gd name="T7" fmla="*/ 57 h 3834"/>
                  <a:gd name="T8" fmla="*/ 2723 w 3821"/>
                  <a:gd name="T9" fmla="*/ 24 h 3834"/>
                  <a:gd name="T10" fmla="*/ 2590 w 3821"/>
                  <a:gd name="T11" fmla="*/ 11 h 3834"/>
                  <a:gd name="T12" fmla="*/ 2432 w 3821"/>
                  <a:gd name="T13" fmla="*/ 2 h 3834"/>
                  <a:gd name="T14" fmla="*/ 2228 w 3821"/>
                  <a:gd name="T15" fmla="*/ 17 h 3834"/>
                  <a:gd name="T16" fmla="*/ 1860 w 3821"/>
                  <a:gd name="T17" fmla="*/ 32 h 3834"/>
                  <a:gd name="T18" fmla="*/ 1282 w 3821"/>
                  <a:gd name="T19" fmla="*/ 129 h 3834"/>
                  <a:gd name="T20" fmla="*/ 989 w 3821"/>
                  <a:gd name="T21" fmla="*/ 188 h 3834"/>
                  <a:gd name="T22" fmla="*/ 824 w 3821"/>
                  <a:gd name="T23" fmla="*/ 250 h 3834"/>
                  <a:gd name="T24" fmla="*/ 597 w 3821"/>
                  <a:gd name="T25" fmla="*/ 341 h 3834"/>
                  <a:gd name="T26" fmla="*/ 327 w 3821"/>
                  <a:gd name="T27" fmla="*/ 486 h 3834"/>
                  <a:gd name="T28" fmla="*/ 162 w 3821"/>
                  <a:gd name="T29" fmla="*/ 587 h 3834"/>
                  <a:gd name="T30" fmla="*/ 93 w 3821"/>
                  <a:gd name="T31" fmla="*/ 674 h 3834"/>
                  <a:gd name="T32" fmla="*/ 57 w 3821"/>
                  <a:gd name="T33" fmla="*/ 1039 h 3834"/>
                  <a:gd name="T34" fmla="*/ 34 w 3821"/>
                  <a:gd name="T35" fmla="*/ 1396 h 3834"/>
                  <a:gd name="T36" fmla="*/ 0 w 3821"/>
                  <a:gd name="T37" fmla="*/ 1790 h 3834"/>
                  <a:gd name="T38" fmla="*/ 12 w 3821"/>
                  <a:gd name="T39" fmla="*/ 1974 h 3834"/>
                  <a:gd name="T40" fmla="*/ 45 w 3821"/>
                  <a:gd name="T41" fmla="*/ 2078 h 3834"/>
                  <a:gd name="T42" fmla="*/ 90 w 3821"/>
                  <a:gd name="T43" fmla="*/ 2115 h 3834"/>
                  <a:gd name="T44" fmla="*/ 139 w 3821"/>
                  <a:gd name="T45" fmla="*/ 2124 h 3834"/>
                  <a:gd name="T46" fmla="*/ 248 w 3821"/>
                  <a:gd name="T47" fmla="*/ 2098 h 3834"/>
                  <a:gd name="T48" fmla="*/ 442 w 3821"/>
                  <a:gd name="T49" fmla="*/ 2032 h 3834"/>
                  <a:gd name="T50" fmla="*/ 497 w 3821"/>
                  <a:gd name="T51" fmla="*/ 2192 h 3834"/>
                  <a:gd name="T52" fmla="*/ 537 w 3821"/>
                  <a:gd name="T53" fmla="*/ 2434 h 3834"/>
                  <a:gd name="T54" fmla="*/ 542 w 3821"/>
                  <a:gd name="T55" fmla="*/ 2865 h 3834"/>
                  <a:gd name="T56" fmla="*/ 541 w 3821"/>
                  <a:gd name="T57" fmla="*/ 3224 h 3834"/>
                  <a:gd name="T58" fmla="*/ 544 w 3821"/>
                  <a:gd name="T59" fmla="*/ 3379 h 3834"/>
                  <a:gd name="T60" fmla="*/ 767 w 3821"/>
                  <a:gd name="T61" fmla="*/ 3476 h 3834"/>
                  <a:gd name="T62" fmla="*/ 1080 w 3821"/>
                  <a:gd name="T63" fmla="*/ 3657 h 3834"/>
                  <a:gd name="T64" fmla="*/ 1448 w 3821"/>
                  <a:gd name="T65" fmla="*/ 3826 h 3834"/>
                  <a:gd name="T66" fmla="*/ 1565 w 3821"/>
                  <a:gd name="T67" fmla="*/ 3783 h 3834"/>
                  <a:gd name="T68" fmla="*/ 1701 w 3821"/>
                  <a:gd name="T69" fmla="*/ 3701 h 3834"/>
                  <a:gd name="T70" fmla="*/ 1844 w 3821"/>
                  <a:gd name="T71" fmla="*/ 3618 h 3834"/>
                  <a:gd name="T72" fmla="*/ 2291 w 3821"/>
                  <a:gd name="T73" fmla="*/ 3483 h 3834"/>
                  <a:gd name="T74" fmla="*/ 2978 w 3821"/>
                  <a:gd name="T75" fmla="*/ 3308 h 3834"/>
                  <a:gd name="T76" fmla="*/ 3287 w 3821"/>
                  <a:gd name="T77" fmla="*/ 3166 h 3834"/>
                  <a:gd name="T78" fmla="*/ 3323 w 3821"/>
                  <a:gd name="T79" fmla="*/ 2590 h 3834"/>
                  <a:gd name="T80" fmla="*/ 3330 w 3821"/>
                  <a:gd name="T81" fmla="*/ 2115 h 3834"/>
                  <a:gd name="T82" fmla="*/ 3318 w 3821"/>
                  <a:gd name="T83" fmla="*/ 1574 h 3834"/>
                  <a:gd name="T84" fmla="*/ 3305 w 3821"/>
                  <a:gd name="T85" fmla="*/ 1442 h 3834"/>
                  <a:gd name="T86" fmla="*/ 3281 w 3821"/>
                  <a:gd name="T87" fmla="*/ 1334 h 3834"/>
                  <a:gd name="T88" fmla="*/ 3446 w 3821"/>
                  <a:gd name="T89" fmla="*/ 1356 h 3834"/>
                  <a:gd name="T90" fmla="*/ 3653 w 3821"/>
                  <a:gd name="T91" fmla="*/ 1358 h 3834"/>
                  <a:gd name="T92" fmla="*/ 3775 w 3821"/>
                  <a:gd name="T93" fmla="*/ 1304 h 3834"/>
                  <a:gd name="T94" fmla="*/ 3810 w 3821"/>
                  <a:gd name="T95" fmla="*/ 1242 h 3834"/>
                  <a:gd name="T96" fmla="*/ 3798 w 3821"/>
                  <a:gd name="T97" fmla="*/ 1145 h 3834"/>
                  <a:gd name="T98" fmla="*/ 3696 w 3821"/>
                  <a:gd name="T99" fmla="*/ 1128 h 3834"/>
                  <a:gd name="T100" fmla="*/ 3618 w 3821"/>
                  <a:gd name="T101" fmla="*/ 1092 h 3834"/>
                  <a:gd name="T102" fmla="*/ 3610 w 3821"/>
                  <a:gd name="T103" fmla="*/ 937 h 3834"/>
                  <a:gd name="T104" fmla="*/ 3633 w 3821"/>
                  <a:gd name="T105" fmla="*/ 718 h 3834"/>
                  <a:gd name="T106" fmla="*/ 3668 w 3821"/>
                  <a:gd name="T107" fmla="*/ 582 h 3834"/>
                  <a:gd name="T108" fmla="*/ 3683 w 3821"/>
                  <a:gd name="T109" fmla="*/ 407 h 38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3821" h="3834">
                    <a:moveTo>
                      <a:pt x="3683" y="407"/>
                    </a:moveTo>
                    <a:lnTo>
                      <a:pt x="3683" y="407"/>
                    </a:lnTo>
                    <a:lnTo>
                      <a:pt x="3639" y="381"/>
                    </a:lnTo>
                    <a:lnTo>
                      <a:pt x="3596" y="351"/>
                    </a:lnTo>
                    <a:lnTo>
                      <a:pt x="3513" y="293"/>
                    </a:lnTo>
                    <a:lnTo>
                      <a:pt x="3472" y="264"/>
                    </a:lnTo>
                    <a:lnTo>
                      <a:pt x="3429" y="236"/>
                    </a:lnTo>
                    <a:lnTo>
                      <a:pt x="3387" y="209"/>
                    </a:lnTo>
                    <a:lnTo>
                      <a:pt x="3343" y="184"/>
                    </a:lnTo>
                    <a:lnTo>
                      <a:pt x="3343" y="184"/>
                    </a:lnTo>
                    <a:lnTo>
                      <a:pt x="3313" y="169"/>
                    </a:lnTo>
                    <a:lnTo>
                      <a:pt x="3284" y="154"/>
                    </a:lnTo>
                    <a:lnTo>
                      <a:pt x="3255" y="140"/>
                    </a:lnTo>
                    <a:lnTo>
                      <a:pt x="3225" y="128"/>
                    </a:lnTo>
                    <a:lnTo>
                      <a:pt x="3196" y="115"/>
                    </a:lnTo>
                    <a:lnTo>
                      <a:pt x="3166" y="105"/>
                    </a:lnTo>
                    <a:lnTo>
                      <a:pt x="3136" y="94"/>
                    </a:lnTo>
                    <a:lnTo>
                      <a:pt x="3105" y="86"/>
                    </a:lnTo>
                    <a:lnTo>
                      <a:pt x="3105" y="86"/>
                    </a:lnTo>
                    <a:lnTo>
                      <a:pt x="3079" y="79"/>
                    </a:lnTo>
                    <a:lnTo>
                      <a:pt x="3053" y="73"/>
                    </a:lnTo>
                    <a:lnTo>
                      <a:pt x="3028" y="69"/>
                    </a:lnTo>
                    <a:lnTo>
                      <a:pt x="3002" y="64"/>
                    </a:lnTo>
                    <a:lnTo>
                      <a:pt x="2952" y="57"/>
                    </a:lnTo>
                    <a:lnTo>
                      <a:pt x="2901" y="51"/>
                    </a:lnTo>
                    <a:lnTo>
                      <a:pt x="2850" y="45"/>
                    </a:lnTo>
                    <a:lnTo>
                      <a:pt x="2800" y="39"/>
                    </a:lnTo>
                    <a:lnTo>
                      <a:pt x="2775" y="35"/>
                    </a:lnTo>
                    <a:lnTo>
                      <a:pt x="2749" y="30"/>
                    </a:lnTo>
                    <a:lnTo>
                      <a:pt x="2723" y="24"/>
                    </a:lnTo>
                    <a:lnTo>
                      <a:pt x="2699" y="17"/>
                    </a:lnTo>
                    <a:lnTo>
                      <a:pt x="2632" y="28"/>
                    </a:lnTo>
                    <a:lnTo>
                      <a:pt x="2632" y="28"/>
                    </a:lnTo>
                    <a:lnTo>
                      <a:pt x="2621" y="23"/>
                    </a:lnTo>
                    <a:lnTo>
                      <a:pt x="2612" y="18"/>
                    </a:lnTo>
                    <a:lnTo>
                      <a:pt x="2590" y="11"/>
                    </a:lnTo>
                    <a:lnTo>
                      <a:pt x="2565" y="7"/>
                    </a:lnTo>
                    <a:lnTo>
                      <a:pt x="2541" y="3"/>
                    </a:lnTo>
                    <a:lnTo>
                      <a:pt x="2514" y="1"/>
                    </a:lnTo>
                    <a:lnTo>
                      <a:pt x="2487" y="0"/>
                    </a:lnTo>
                    <a:lnTo>
                      <a:pt x="2460" y="1"/>
                    </a:lnTo>
                    <a:lnTo>
                      <a:pt x="2432" y="2"/>
                    </a:lnTo>
                    <a:lnTo>
                      <a:pt x="2376" y="7"/>
                    </a:lnTo>
                    <a:lnTo>
                      <a:pt x="2322" y="11"/>
                    </a:lnTo>
                    <a:lnTo>
                      <a:pt x="2272" y="16"/>
                    </a:lnTo>
                    <a:lnTo>
                      <a:pt x="2249" y="17"/>
                    </a:lnTo>
                    <a:lnTo>
                      <a:pt x="2228" y="17"/>
                    </a:lnTo>
                    <a:lnTo>
                      <a:pt x="2228" y="17"/>
                    </a:lnTo>
                    <a:lnTo>
                      <a:pt x="2168" y="18"/>
                    </a:lnTo>
                    <a:lnTo>
                      <a:pt x="2107" y="18"/>
                    </a:lnTo>
                    <a:lnTo>
                      <a:pt x="2046" y="21"/>
                    </a:lnTo>
                    <a:lnTo>
                      <a:pt x="1984" y="23"/>
                    </a:lnTo>
                    <a:lnTo>
                      <a:pt x="1921" y="28"/>
                    </a:lnTo>
                    <a:lnTo>
                      <a:pt x="1860" y="32"/>
                    </a:lnTo>
                    <a:lnTo>
                      <a:pt x="1797" y="39"/>
                    </a:lnTo>
                    <a:lnTo>
                      <a:pt x="1736" y="48"/>
                    </a:lnTo>
                    <a:lnTo>
                      <a:pt x="1736" y="48"/>
                    </a:lnTo>
                    <a:lnTo>
                      <a:pt x="1509" y="86"/>
                    </a:lnTo>
                    <a:lnTo>
                      <a:pt x="1396" y="107"/>
                    </a:lnTo>
                    <a:lnTo>
                      <a:pt x="1282" y="129"/>
                    </a:lnTo>
                    <a:lnTo>
                      <a:pt x="1282" y="129"/>
                    </a:lnTo>
                    <a:lnTo>
                      <a:pt x="1225" y="140"/>
                    </a:lnTo>
                    <a:lnTo>
                      <a:pt x="1166" y="150"/>
                    </a:lnTo>
                    <a:lnTo>
                      <a:pt x="1107" y="162"/>
                    </a:lnTo>
                    <a:lnTo>
                      <a:pt x="1048" y="174"/>
                    </a:lnTo>
                    <a:lnTo>
                      <a:pt x="989" y="188"/>
                    </a:lnTo>
                    <a:lnTo>
                      <a:pt x="960" y="197"/>
                    </a:lnTo>
                    <a:lnTo>
                      <a:pt x="932" y="205"/>
                    </a:lnTo>
                    <a:lnTo>
                      <a:pt x="905" y="215"/>
                    </a:lnTo>
                    <a:lnTo>
                      <a:pt x="877" y="226"/>
                    </a:lnTo>
                    <a:lnTo>
                      <a:pt x="850" y="237"/>
                    </a:lnTo>
                    <a:lnTo>
                      <a:pt x="824" y="250"/>
                    </a:lnTo>
                    <a:lnTo>
                      <a:pt x="783" y="258"/>
                    </a:lnTo>
                    <a:lnTo>
                      <a:pt x="783" y="258"/>
                    </a:lnTo>
                    <a:lnTo>
                      <a:pt x="736" y="276"/>
                    </a:lnTo>
                    <a:lnTo>
                      <a:pt x="690" y="296"/>
                    </a:lnTo>
                    <a:lnTo>
                      <a:pt x="643" y="318"/>
                    </a:lnTo>
                    <a:lnTo>
                      <a:pt x="597" y="341"/>
                    </a:lnTo>
                    <a:lnTo>
                      <a:pt x="550" y="367"/>
                    </a:lnTo>
                    <a:lnTo>
                      <a:pt x="504" y="392"/>
                    </a:lnTo>
                    <a:lnTo>
                      <a:pt x="414" y="443"/>
                    </a:lnTo>
                    <a:lnTo>
                      <a:pt x="414" y="443"/>
                    </a:lnTo>
                    <a:lnTo>
                      <a:pt x="373" y="463"/>
                    </a:lnTo>
                    <a:lnTo>
                      <a:pt x="327" y="486"/>
                    </a:lnTo>
                    <a:lnTo>
                      <a:pt x="278" y="511"/>
                    </a:lnTo>
                    <a:lnTo>
                      <a:pt x="254" y="525"/>
                    </a:lnTo>
                    <a:lnTo>
                      <a:pt x="229" y="539"/>
                    </a:lnTo>
                    <a:lnTo>
                      <a:pt x="206" y="554"/>
                    </a:lnTo>
                    <a:lnTo>
                      <a:pt x="183" y="569"/>
                    </a:lnTo>
                    <a:lnTo>
                      <a:pt x="162" y="587"/>
                    </a:lnTo>
                    <a:lnTo>
                      <a:pt x="142" y="604"/>
                    </a:lnTo>
                    <a:lnTo>
                      <a:pt x="125" y="623"/>
                    </a:lnTo>
                    <a:lnTo>
                      <a:pt x="110" y="642"/>
                    </a:lnTo>
                    <a:lnTo>
                      <a:pt x="104" y="653"/>
                    </a:lnTo>
                    <a:lnTo>
                      <a:pt x="98" y="663"/>
                    </a:lnTo>
                    <a:lnTo>
                      <a:pt x="93" y="674"/>
                    </a:lnTo>
                    <a:lnTo>
                      <a:pt x="89" y="686"/>
                    </a:lnTo>
                    <a:lnTo>
                      <a:pt x="76" y="755"/>
                    </a:lnTo>
                    <a:lnTo>
                      <a:pt x="76" y="755"/>
                    </a:lnTo>
                    <a:lnTo>
                      <a:pt x="74" y="826"/>
                    </a:lnTo>
                    <a:lnTo>
                      <a:pt x="69" y="897"/>
                    </a:lnTo>
                    <a:lnTo>
                      <a:pt x="57" y="1039"/>
                    </a:lnTo>
                    <a:lnTo>
                      <a:pt x="46" y="1181"/>
                    </a:lnTo>
                    <a:lnTo>
                      <a:pt x="41" y="1252"/>
                    </a:lnTo>
                    <a:lnTo>
                      <a:pt x="38" y="1323"/>
                    </a:lnTo>
                    <a:lnTo>
                      <a:pt x="38" y="1323"/>
                    </a:lnTo>
                    <a:lnTo>
                      <a:pt x="36" y="1360"/>
                    </a:lnTo>
                    <a:lnTo>
                      <a:pt x="34" y="1396"/>
                    </a:lnTo>
                    <a:lnTo>
                      <a:pt x="27" y="1468"/>
                    </a:lnTo>
                    <a:lnTo>
                      <a:pt x="12" y="1611"/>
                    </a:lnTo>
                    <a:lnTo>
                      <a:pt x="5" y="1682"/>
                    </a:lnTo>
                    <a:lnTo>
                      <a:pt x="3" y="1718"/>
                    </a:lnTo>
                    <a:lnTo>
                      <a:pt x="0" y="1754"/>
                    </a:lnTo>
                    <a:lnTo>
                      <a:pt x="0" y="1790"/>
                    </a:lnTo>
                    <a:lnTo>
                      <a:pt x="0" y="1826"/>
                    </a:lnTo>
                    <a:lnTo>
                      <a:pt x="2" y="1861"/>
                    </a:lnTo>
                    <a:lnTo>
                      <a:pt x="5" y="1897"/>
                    </a:lnTo>
                    <a:lnTo>
                      <a:pt x="5" y="1897"/>
                    </a:lnTo>
                    <a:lnTo>
                      <a:pt x="7" y="1936"/>
                    </a:lnTo>
                    <a:lnTo>
                      <a:pt x="12" y="1974"/>
                    </a:lnTo>
                    <a:lnTo>
                      <a:pt x="14" y="1993"/>
                    </a:lnTo>
                    <a:lnTo>
                      <a:pt x="18" y="2011"/>
                    </a:lnTo>
                    <a:lnTo>
                      <a:pt x="22" y="2030"/>
                    </a:lnTo>
                    <a:lnTo>
                      <a:pt x="28" y="2048"/>
                    </a:lnTo>
                    <a:lnTo>
                      <a:pt x="36" y="2064"/>
                    </a:lnTo>
                    <a:lnTo>
                      <a:pt x="45" y="2078"/>
                    </a:lnTo>
                    <a:lnTo>
                      <a:pt x="55" y="2092"/>
                    </a:lnTo>
                    <a:lnTo>
                      <a:pt x="61" y="2098"/>
                    </a:lnTo>
                    <a:lnTo>
                      <a:pt x="68" y="2102"/>
                    </a:lnTo>
                    <a:lnTo>
                      <a:pt x="75" y="2108"/>
                    </a:lnTo>
                    <a:lnTo>
                      <a:pt x="82" y="2112"/>
                    </a:lnTo>
                    <a:lnTo>
                      <a:pt x="90" y="2115"/>
                    </a:lnTo>
                    <a:lnTo>
                      <a:pt x="98" y="2119"/>
                    </a:lnTo>
                    <a:lnTo>
                      <a:pt x="107" y="2121"/>
                    </a:lnTo>
                    <a:lnTo>
                      <a:pt x="117" y="2123"/>
                    </a:lnTo>
                    <a:lnTo>
                      <a:pt x="127" y="2124"/>
                    </a:lnTo>
                    <a:lnTo>
                      <a:pt x="139" y="2124"/>
                    </a:lnTo>
                    <a:lnTo>
                      <a:pt x="139" y="2124"/>
                    </a:lnTo>
                    <a:lnTo>
                      <a:pt x="156" y="2123"/>
                    </a:lnTo>
                    <a:lnTo>
                      <a:pt x="174" y="2120"/>
                    </a:lnTo>
                    <a:lnTo>
                      <a:pt x="192" y="2116"/>
                    </a:lnTo>
                    <a:lnTo>
                      <a:pt x="211" y="2112"/>
                    </a:lnTo>
                    <a:lnTo>
                      <a:pt x="229" y="2105"/>
                    </a:lnTo>
                    <a:lnTo>
                      <a:pt x="248" y="2098"/>
                    </a:lnTo>
                    <a:lnTo>
                      <a:pt x="286" y="2081"/>
                    </a:lnTo>
                    <a:lnTo>
                      <a:pt x="286" y="2081"/>
                    </a:lnTo>
                    <a:lnTo>
                      <a:pt x="323" y="2064"/>
                    </a:lnTo>
                    <a:lnTo>
                      <a:pt x="359" y="2045"/>
                    </a:lnTo>
                    <a:lnTo>
                      <a:pt x="423" y="2013"/>
                    </a:lnTo>
                    <a:lnTo>
                      <a:pt x="442" y="2032"/>
                    </a:lnTo>
                    <a:lnTo>
                      <a:pt x="442" y="2032"/>
                    </a:lnTo>
                    <a:lnTo>
                      <a:pt x="455" y="2063"/>
                    </a:lnTo>
                    <a:lnTo>
                      <a:pt x="466" y="2094"/>
                    </a:lnTo>
                    <a:lnTo>
                      <a:pt x="477" y="2127"/>
                    </a:lnTo>
                    <a:lnTo>
                      <a:pt x="487" y="2159"/>
                    </a:lnTo>
                    <a:lnTo>
                      <a:pt x="497" y="2192"/>
                    </a:lnTo>
                    <a:lnTo>
                      <a:pt x="505" y="2226"/>
                    </a:lnTo>
                    <a:lnTo>
                      <a:pt x="512" y="2259"/>
                    </a:lnTo>
                    <a:lnTo>
                      <a:pt x="519" y="2294"/>
                    </a:lnTo>
                    <a:lnTo>
                      <a:pt x="525" y="2328"/>
                    </a:lnTo>
                    <a:lnTo>
                      <a:pt x="529" y="2363"/>
                    </a:lnTo>
                    <a:lnTo>
                      <a:pt x="537" y="2434"/>
                    </a:lnTo>
                    <a:lnTo>
                      <a:pt x="543" y="2505"/>
                    </a:lnTo>
                    <a:lnTo>
                      <a:pt x="547" y="2577"/>
                    </a:lnTo>
                    <a:lnTo>
                      <a:pt x="548" y="2649"/>
                    </a:lnTo>
                    <a:lnTo>
                      <a:pt x="548" y="2722"/>
                    </a:lnTo>
                    <a:lnTo>
                      <a:pt x="545" y="2794"/>
                    </a:lnTo>
                    <a:lnTo>
                      <a:pt x="542" y="2865"/>
                    </a:lnTo>
                    <a:lnTo>
                      <a:pt x="538" y="2936"/>
                    </a:lnTo>
                    <a:lnTo>
                      <a:pt x="534" y="3006"/>
                    </a:lnTo>
                    <a:lnTo>
                      <a:pt x="522" y="3141"/>
                    </a:lnTo>
                    <a:lnTo>
                      <a:pt x="541" y="3186"/>
                    </a:lnTo>
                    <a:lnTo>
                      <a:pt x="541" y="3186"/>
                    </a:lnTo>
                    <a:lnTo>
                      <a:pt x="541" y="3224"/>
                    </a:lnTo>
                    <a:lnTo>
                      <a:pt x="540" y="3263"/>
                    </a:lnTo>
                    <a:lnTo>
                      <a:pt x="540" y="3283"/>
                    </a:lnTo>
                    <a:lnTo>
                      <a:pt x="541" y="3301"/>
                    </a:lnTo>
                    <a:lnTo>
                      <a:pt x="544" y="3320"/>
                    </a:lnTo>
                    <a:lnTo>
                      <a:pt x="549" y="3337"/>
                    </a:lnTo>
                    <a:lnTo>
                      <a:pt x="544" y="3379"/>
                    </a:lnTo>
                    <a:lnTo>
                      <a:pt x="544" y="3379"/>
                    </a:lnTo>
                    <a:lnTo>
                      <a:pt x="591" y="3397"/>
                    </a:lnTo>
                    <a:lnTo>
                      <a:pt x="636" y="3415"/>
                    </a:lnTo>
                    <a:lnTo>
                      <a:pt x="681" y="3435"/>
                    </a:lnTo>
                    <a:lnTo>
                      <a:pt x="726" y="3455"/>
                    </a:lnTo>
                    <a:lnTo>
                      <a:pt x="767" y="3476"/>
                    </a:lnTo>
                    <a:lnTo>
                      <a:pt x="808" y="3498"/>
                    </a:lnTo>
                    <a:lnTo>
                      <a:pt x="848" y="3520"/>
                    </a:lnTo>
                    <a:lnTo>
                      <a:pt x="885" y="3542"/>
                    </a:lnTo>
                    <a:lnTo>
                      <a:pt x="885" y="3542"/>
                    </a:lnTo>
                    <a:lnTo>
                      <a:pt x="1015" y="3620"/>
                    </a:lnTo>
                    <a:lnTo>
                      <a:pt x="1080" y="3657"/>
                    </a:lnTo>
                    <a:lnTo>
                      <a:pt x="1145" y="3694"/>
                    </a:lnTo>
                    <a:lnTo>
                      <a:pt x="1210" y="3730"/>
                    </a:lnTo>
                    <a:lnTo>
                      <a:pt x="1275" y="3766"/>
                    </a:lnTo>
                    <a:lnTo>
                      <a:pt x="1340" y="3801"/>
                    </a:lnTo>
                    <a:lnTo>
                      <a:pt x="1407" y="3834"/>
                    </a:lnTo>
                    <a:lnTo>
                      <a:pt x="1448" y="3826"/>
                    </a:lnTo>
                    <a:lnTo>
                      <a:pt x="1448" y="3826"/>
                    </a:lnTo>
                    <a:lnTo>
                      <a:pt x="1469" y="3820"/>
                    </a:lnTo>
                    <a:lnTo>
                      <a:pt x="1489" y="3813"/>
                    </a:lnTo>
                    <a:lnTo>
                      <a:pt x="1510" y="3805"/>
                    </a:lnTo>
                    <a:lnTo>
                      <a:pt x="1529" y="3796"/>
                    </a:lnTo>
                    <a:lnTo>
                      <a:pt x="1565" y="3783"/>
                    </a:lnTo>
                    <a:lnTo>
                      <a:pt x="1565" y="3783"/>
                    </a:lnTo>
                    <a:lnTo>
                      <a:pt x="1582" y="3775"/>
                    </a:lnTo>
                    <a:lnTo>
                      <a:pt x="1600" y="3766"/>
                    </a:lnTo>
                    <a:lnTo>
                      <a:pt x="1634" y="3745"/>
                    </a:lnTo>
                    <a:lnTo>
                      <a:pt x="1668" y="3723"/>
                    </a:lnTo>
                    <a:lnTo>
                      <a:pt x="1701" y="3701"/>
                    </a:lnTo>
                    <a:lnTo>
                      <a:pt x="1734" y="3678"/>
                    </a:lnTo>
                    <a:lnTo>
                      <a:pt x="1769" y="3656"/>
                    </a:lnTo>
                    <a:lnTo>
                      <a:pt x="1805" y="3635"/>
                    </a:lnTo>
                    <a:lnTo>
                      <a:pt x="1824" y="3626"/>
                    </a:lnTo>
                    <a:lnTo>
                      <a:pt x="1844" y="3618"/>
                    </a:lnTo>
                    <a:lnTo>
                      <a:pt x="1844" y="3618"/>
                    </a:lnTo>
                    <a:lnTo>
                      <a:pt x="1917" y="3591"/>
                    </a:lnTo>
                    <a:lnTo>
                      <a:pt x="1990" y="3567"/>
                    </a:lnTo>
                    <a:lnTo>
                      <a:pt x="2064" y="3545"/>
                    </a:lnTo>
                    <a:lnTo>
                      <a:pt x="2140" y="3522"/>
                    </a:lnTo>
                    <a:lnTo>
                      <a:pt x="2216" y="3503"/>
                    </a:lnTo>
                    <a:lnTo>
                      <a:pt x="2291" y="3483"/>
                    </a:lnTo>
                    <a:lnTo>
                      <a:pt x="2444" y="3446"/>
                    </a:lnTo>
                    <a:lnTo>
                      <a:pt x="2598" y="3408"/>
                    </a:lnTo>
                    <a:lnTo>
                      <a:pt x="2751" y="3371"/>
                    </a:lnTo>
                    <a:lnTo>
                      <a:pt x="2827" y="3351"/>
                    </a:lnTo>
                    <a:lnTo>
                      <a:pt x="2902" y="3330"/>
                    </a:lnTo>
                    <a:lnTo>
                      <a:pt x="2978" y="3308"/>
                    </a:lnTo>
                    <a:lnTo>
                      <a:pt x="3051" y="3285"/>
                    </a:lnTo>
                    <a:lnTo>
                      <a:pt x="3051" y="3285"/>
                    </a:lnTo>
                    <a:lnTo>
                      <a:pt x="3173" y="3242"/>
                    </a:lnTo>
                    <a:lnTo>
                      <a:pt x="3294" y="3200"/>
                    </a:lnTo>
                    <a:lnTo>
                      <a:pt x="3287" y="3166"/>
                    </a:lnTo>
                    <a:lnTo>
                      <a:pt x="3287" y="3166"/>
                    </a:lnTo>
                    <a:lnTo>
                      <a:pt x="3293" y="3034"/>
                    </a:lnTo>
                    <a:lnTo>
                      <a:pt x="3300" y="2900"/>
                    </a:lnTo>
                    <a:lnTo>
                      <a:pt x="3309" y="2767"/>
                    </a:lnTo>
                    <a:lnTo>
                      <a:pt x="3320" y="2633"/>
                    </a:lnTo>
                    <a:lnTo>
                      <a:pt x="3320" y="2633"/>
                    </a:lnTo>
                    <a:lnTo>
                      <a:pt x="3323" y="2590"/>
                    </a:lnTo>
                    <a:lnTo>
                      <a:pt x="3327" y="2547"/>
                    </a:lnTo>
                    <a:lnTo>
                      <a:pt x="3331" y="2460"/>
                    </a:lnTo>
                    <a:lnTo>
                      <a:pt x="3332" y="2373"/>
                    </a:lnTo>
                    <a:lnTo>
                      <a:pt x="3332" y="2287"/>
                    </a:lnTo>
                    <a:lnTo>
                      <a:pt x="3331" y="2200"/>
                    </a:lnTo>
                    <a:lnTo>
                      <a:pt x="3330" y="2115"/>
                    </a:lnTo>
                    <a:lnTo>
                      <a:pt x="3327" y="1943"/>
                    </a:lnTo>
                    <a:lnTo>
                      <a:pt x="3327" y="1943"/>
                    </a:lnTo>
                    <a:lnTo>
                      <a:pt x="3325" y="1851"/>
                    </a:lnTo>
                    <a:lnTo>
                      <a:pt x="3323" y="1758"/>
                    </a:lnTo>
                    <a:lnTo>
                      <a:pt x="3320" y="1666"/>
                    </a:lnTo>
                    <a:lnTo>
                      <a:pt x="3318" y="1574"/>
                    </a:lnTo>
                    <a:lnTo>
                      <a:pt x="3318" y="1574"/>
                    </a:lnTo>
                    <a:lnTo>
                      <a:pt x="3316" y="1531"/>
                    </a:lnTo>
                    <a:lnTo>
                      <a:pt x="3315" y="1507"/>
                    </a:lnTo>
                    <a:lnTo>
                      <a:pt x="3313" y="1485"/>
                    </a:lnTo>
                    <a:lnTo>
                      <a:pt x="3310" y="1463"/>
                    </a:lnTo>
                    <a:lnTo>
                      <a:pt x="3305" y="1442"/>
                    </a:lnTo>
                    <a:lnTo>
                      <a:pt x="3298" y="1421"/>
                    </a:lnTo>
                    <a:lnTo>
                      <a:pt x="3294" y="1412"/>
                    </a:lnTo>
                    <a:lnTo>
                      <a:pt x="3288" y="1403"/>
                    </a:lnTo>
                    <a:lnTo>
                      <a:pt x="3259" y="1328"/>
                    </a:lnTo>
                    <a:lnTo>
                      <a:pt x="3259" y="1328"/>
                    </a:lnTo>
                    <a:lnTo>
                      <a:pt x="3281" y="1334"/>
                    </a:lnTo>
                    <a:lnTo>
                      <a:pt x="3303" y="1340"/>
                    </a:lnTo>
                    <a:lnTo>
                      <a:pt x="3327" y="1343"/>
                    </a:lnTo>
                    <a:lnTo>
                      <a:pt x="3350" y="1348"/>
                    </a:lnTo>
                    <a:lnTo>
                      <a:pt x="3374" y="1350"/>
                    </a:lnTo>
                    <a:lnTo>
                      <a:pt x="3399" y="1353"/>
                    </a:lnTo>
                    <a:lnTo>
                      <a:pt x="3446" y="1356"/>
                    </a:lnTo>
                    <a:lnTo>
                      <a:pt x="3494" y="1357"/>
                    </a:lnTo>
                    <a:lnTo>
                      <a:pt x="3540" y="1357"/>
                    </a:lnTo>
                    <a:lnTo>
                      <a:pt x="3583" y="1357"/>
                    </a:lnTo>
                    <a:lnTo>
                      <a:pt x="3623" y="1358"/>
                    </a:lnTo>
                    <a:lnTo>
                      <a:pt x="3653" y="1358"/>
                    </a:lnTo>
                    <a:lnTo>
                      <a:pt x="3653" y="1358"/>
                    </a:lnTo>
                    <a:lnTo>
                      <a:pt x="3671" y="1354"/>
                    </a:lnTo>
                    <a:lnTo>
                      <a:pt x="3688" y="1347"/>
                    </a:lnTo>
                    <a:lnTo>
                      <a:pt x="3722" y="1332"/>
                    </a:lnTo>
                    <a:lnTo>
                      <a:pt x="3765" y="1312"/>
                    </a:lnTo>
                    <a:lnTo>
                      <a:pt x="3765" y="1312"/>
                    </a:lnTo>
                    <a:lnTo>
                      <a:pt x="3775" y="1304"/>
                    </a:lnTo>
                    <a:lnTo>
                      <a:pt x="3783" y="1294"/>
                    </a:lnTo>
                    <a:lnTo>
                      <a:pt x="3791" y="1285"/>
                    </a:lnTo>
                    <a:lnTo>
                      <a:pt x="3797" y="1275"/>
                    </a:lnTo>
                    <a:lnTo>
                      <a:pt x="3803" y="1264"/>
                    </a:lnTo>
                    <a:lnTo>
                      <a:pt x="3807" y="1254"/>
                    </a:lnTo>
                    <a:lnTo>
                      <a:pt x="3810" y="1242"/>
                    </a:lnTo>
                    <a:lnTo>
                      <a:pt x="3814" y="1230"/>
                    </a:lnTo>
                    <a:lnTo>
                      <a:pt x="3817" y="1207"/>
                    </a:lnTo>
                    <a:lnTo>
                      <a:pt x="3819" y="1183"/>
                    </a:lnTo>
                    <a:lnTo>
                      <a:pt x="3821" y="1133"/>
                    </a:lnTo>
                    <a:lnTo>
                      <a:pt x="3798" y="1145"/>
                    </a:lnTo>
                    <a:lnTo>
                      <a:pt x="3798" y="1145"/>
                    </a:lnTo>
                    <a:lnTo>
                      <a:pt x="3772" y="1141"/>
                    </a:lnTo>
                    <a:lnTo>
                      <a:pt x="3745" y="1135"/>
                    </a:lnTo>
                    <a:lnTo>
                      <a:pt x="3745" y="1135"/>
                    </a:lnTo>
                    <a:lnTo>
                      <a:pt x="3732" y="1133"/>
                    </a:lnTo>
                    <a:lnTo>
                      <a:pt x="3719" y="1131"/>
                    </a:lnTo>
                    <a:lnTo>
                      <a:pt x="3696" y="1128"/>
                    </a:lnTo>
                    <a:lnTo>
                      <a:pt x="3686" y="1126"/>
                    </a:lnTo>
                    <a:lnTo>
                      <a:pt x="3674" y="1122"/>
                    </a:lnTo>
                    <a:lnTo>
                      <a:pt x="3661" y="1117"/>
                    </a:lnTo>
                    <a:lnTo>
                      <a:pt x="3649" y="1109"/>
                    </a:lnTo>
                    <a:lnTo>
                      <a:pt x="3618" y="1092"/>
                    </a:lnTo>
                    <a:lnTo>
                      <a:pt x="3618" y="1092"/>
                    </a:lnTo>
                    <a:lnTo>
                      <a:pt x="3615" y="1059"/>
                    </a:lnTo>
                    <a:lnTo>
                      <a:pt x="3611" y="1028"/>
                    </a:lnTo>
                    <a:lnTo>
                      <a:pt x="3610" y="997"/>
                    </a:lnTo>
                    <a:lnTo>
                      <a:pt x="3610" y="970"/>
                    </a:lnTo>
                    <a:lnTo>
                      <a:pt x="3610" y="970"/>
                    </a:lnTo>
                    <a:lnTo>
                      <a:pt x="3610" y="937"/>
                    </a:lnTo>
                    <a:lnTo>
                      <a:pt x="3611" y="906"/>
                    </a:lnTo>
                    <a:lnTo>
                      <a:pt x="3614" y="873"/>
                    </a:lnTo>
                    <a:lnTo>
                      <a:pt x="3617" y="842"/>
                    </a:lnTo>
                    <a:lnTo>
                      <a:pt x="3625" y="779"/>
                    </a:lnTo>
                    <a:lnTo>
                      <a:pt x="3633" y="718"/>
                    </a:lnTo>
                    <a:lnTo>
                      <a:pt x="3633" y="718"/>
                    </a:lnTo>
                    <a:lnTo>
                      <a:pt x="3635" y="704"/>
                    </a:lnTo>
                    <a:lnTo>
                      <a:pt x="3637" y="690"/>
                    </a:lnTo>
                    <a:lnTo>
                      <a:pt x="3644" y="662"/>
                    </a:lnTo>
                    <a:lnTo>
                      <a:pt x="3652" y="635"/>
                    </a:lnTo>
                    <a:lnTo>
                      <a:pt x="3660" y="609"/>
                    </a:lnTo>
                    <a:lnTo>
                      <a:pt x="3668" y="582"/>
                    </a:lnTo>
                    <a:lnTo>
                      <a:pt x="3675" y="555"/>
                    </a:lnTo>
                    <a:lnTo>
                      <a:pt x="3678" y="542"/>
                    </a:lnTo>
                    <a:lnTo>
                      <a:pt x="3679" y="530"/>
                    </a:lnTo>
                    <a:lnTo>
                      <a:pt x="3680" y="516"/>
                    </a:lnTo>
                    <a:lnTo>
                      <a:pt x="3680" y="503"/>
                    </a:lnTo>
                    <a:lnTo>
                      <a:pt x="3683" y="407"/>
                    </a:lnTo>
                    <a:close/>
                  </a:path>
                </a:pathLst>
              </a:custGeom>
              <a:solidFill>
                <a:srgbClr val="ED7B8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73" name="Freeform 22">
                <a:extLst>
                  <a:ext uri="{FF2B5EF4-FFF2-40B4-BE49-F238E27FC236}">
                    <a16:creationId xmlns:a16="http://schemas.microsoft.com/office/drawing/2014/main" id="{D2C23C75-F539-A5EA-863D-82D607C7CC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65" y="1549"/>
                <a:ext cx="1910" cy="1918"/>
              </a:xfrm>
              <a:custGeom>
                <a:avLst/>
                <a:gdLst>
                  <a:gd name="T0" fmla="*/ 3472 w 3821"/>
                  <a:gd name="T1" fmla="*/ 264 h 3834"/>
                  <a:gd name="T2" fmla="*/ 3284 w 3821"/>
                  <a:gd name="T3" fmla="*/ 154 h 3834"/>
                  <a:gd name="T4" fmla="*/ 3105 w 3821"/>
                  <a:gd name="T5" fmla="*/ 86 h 3834"/>
                  <a:gd name="T6" fmla="*/ 2952 w 3821"/>
                  <a:gd name="T7" fmla="*/ 57 h 3834"/>
                  <a:gd name="T8" fmla="*/ 2723 w 3821"/>
                  <a:gd name="T9" fmla="*/ 24 h 3834"/>
                  <a:gd name="T10" fmla="*/ 2590 w 3821"/>
                  <a:gd name="T11" fmla="*/ 11 h 3834"/>
                  <a:gd name="T12" fmla="*/ 2432 w 3821"/>
                  <a:gd name="T13" fmla="*/ 2 h 3834"/>
                  <a:gd name="T14" fmla="*/ 2228 w 3821"/>
                  <a:gd name="T15" fmla="*/ 17 h 3834"/>
                  <a:gd name="T16" fmla="*/ 1860 w 3821"/>
                  <a:gd name="T17" fmla="*/ 32 h 3834"/>
                  <a:gd name="T18" fmla="*/ 1282 w 3821"/>
                  <a:gd name="T19" fmla="*/ 129 h 3834"/>
                  <a:gd name="T20" fmla="*/ 989 w 3821"/>
                  <a:gd name="T21" fmla="*/ 188 h 3834"/>
                  <a:gd name="T22" fmla="*/ 824 w 3821"/>
                  <a:gd name="T23" fmla="*/ 250 h 3834"/>
                  <a:gd name="T24" fmla="*/ 597 w 3821"/>
                  <a:gd name="T25" fmla="*/ 341 h 3834"/>
                  <a:gd name="T26" fmla="*/ 327 w 3821"/>
                  <a:gd name="T27" fmla="*/ 486 h 3834"/>
                  <a:gd name="T28" fmla="*/ 162 w 3821"/>
                  <a:gd name="T29" fmla="*/ 587 h 3834"/>
                  <a:gd name="T30" fmla="*/ 93 w 3821"/>
                  <a:gd name="T31" fmla="*/ 674 h 3834"/>
                  <a:gd name="T32" fmla="*/ 57 w 3821"/>
                  <a:gd name="T33" fmla="*/ 1039 h 3834"/>
                  <a:gd name="T34" fmla="*/ 34 w 3821"/>
                  <a:gd name="T35" fmla="*/ 1396 h 3834"/>
                  <a:gd name="T36" fmla="*/ 0 w 3821"/>
                  <a:gd name="T37" fmla="*/ 1790 h 3834"/>
                  <a:gd name="T38" fmla="*/ 12 w 3821"/>
                  <a:gd name="T39" fmla="*/ 1974 h 3834"/>
                  <a:gd name="T40" fmla="*/ 45 w 3821"/>
                  <a:gd name="T41" fmla="*/ 2078 h 3834"/>
                  <a:gd name="T42" fmla="*/ 90 w 3821"/>
                  <a:gd name="T43" fmla="*/ 2115 h 3834"/>
                  <a:gd name="T44" fmla="*/ 139 w 3821"/>
                  <a:gd name="T45" fmla="*/ 2124 h 3834"/>
                  <a:gd name="T46" fmla="*/ 248 w 3821"/>
                  <a:gd name="T47" fmla="*/ 2098 h 3834"/>
                  <a:gd name="T48" fmla="*/ 442 w 3821"/>
                  <a:gd name="T49" fmla="*/ 2032 h 3834"/>
                  <a:gd name="T50" fmla="*/ 497 w 3821"/>
                  <a:gd name="T51" fmla="*/ 2192 h 3834"/>
                  <a:gd name="T52" fmla="*/ 537 w 3821"/>
                  <a:gd name="T53" fmla="*/ 2434 h 3834"/>
                  <a:gd name="T54" fmla="*/ 542 w 3821"/>
                  <a:gd name="T55" fmla="*/ 2865 h 3834"/>
                  <a:gd name="T56" fmla="*/ 541 w 3821"/>
                  <a:gd name="T57" fmla="*/ 3224 h 3834"/>
                  <a:gd name="T58" fmla="*/ 544 w 3821"/>
                  <a:gd name="T59" fmla="*/ 3379 h 3834"/>
                  <a:gd name="T60" fmla="*/ 767 w 3821"/>
                  <a:gd name="T61" fmla="*/ 3476 h 3834"/>
                  <a:gd name="T62" fmla="*/ 1080 w 3821"/>
                  <a:gd name="T63" fmla="*/ 3657 h 3834"/>
                  <a:gd name="T64" fmla="*/ 1448 w 3821"/>
                  <a:gd name="T65" fmla="*/ 3826 h 3834"/>
                  <a:gd name="T66" fmla="*/ 1565 w 3821"/>
                  <a:gd name="T67" fmla="*/ 3783 h 3834"/>
                  <a:gd name="T68" fmla="*/ 1701 w 3821"/>
                  <a:gd name="T69" fmla="*/ 3701 h 3834"/>
                  <a:gd name="T70" fmla="*/ 1844 w 3821"/>
                  <a:gd name="T71" fmla="*/ 3618 h 3834"/>
                  <a:gd name="T72" fmla="*/ 2291 w 3821"/>
                  <a:gd name="T73" fmla="*/ 3483 h 3834"/>
                  <a:gd name="T74" fmla="*/ 2978 w 3821"/>
                  <a:gd name="T75" fmla="*/ 3308 h 3834"/>
                  <a:gd name="T76" fmla="*/ 3287 w 3821"/>
                  <a:gd name="T77" fmla="*/ 3166 h 3834"/>
                  <a:gd name="T78" fmla="*/ 3323 w 3821"/>
                  <a:gd name="T79" fmla="*/ 2590 h 3834"/>
                  <a:gd name="T80" fmla="*/ 3330 w 3821"/>
                  <a:gd name="T81" fmla="*/ 2115 h 3834"/>
                  <a:gd name="T82" fmla="*/ 3318 w 3821"/>
                  <a:gd name="T83" fmla="*/ 1574 h 3834"/>
                  <a:gd name="T84" fmla="*/ 3305 w 3821"/>
                  <a:gd name="T85" fmla="*/ 1442 h 3834"/>
                  <a:gd name="T86" fmla="*/ 3281 w 3821"/>
                  <a:gd name="T87" fmla="*/ 1334 h 3834"/>
                  <a:gd name="T88" fmla="*/ 3446 w 3821"/>
                  <a:gd name="T89" fmla="*/ 1356 h 3834"/>
                  <a:gd name="T90" fmla="*/ 3653 w 3821"/>
                  <a:gd name="T91" fmla="*/ 1358 h 3834"/>
                  <a:gd name="T92" fmla="*/ 3775 w 3821"/>
                  <a:gd name="T93" fmla="*/ 1304 h 3834"/>
                  <a:gd name="T94" fmla="*/ 3810 w 3821"/>
                  <a:gd name="T95" fmla="*/ 1242 h 3834"/>
                  <a:gd name="T96" fmla="*/ 3798 w 3821"/>
                  <a:gd name="T97" fmla="*/ 1145 h 3834"/>
                  <a:gd name="T98" fmla="*/ 3696 w 3821"/>
                  <a:gd name="T99" fmla="*/ 1128 h 3834"/>
                  <a:gd name="T100" fmla="*/ 3618 w 3821"/>
                  <a:gd name="T101" fmla="*/ 1092 h 3834"/>
                  <a:gd name="T102" fmla="*/ 3610 w 3821"/>
                  <a:gd name="T103" fmla="*/ 937 h 3834"/>
                  <a:gd name="T104" fmla="*/ 3633 w 3821"/>
                  <a:gd name="T105" fmla="*/ 718 h 3834"/>
                  <a:gd name="T106" fmla="*/ 3668 w 3821"/>
                  <a:gd name="T107" fmla="*/ 582 h 3834"/>
                  <a:gd name="T108" fmla="*/ 3683 w 3821"/>
                  <a:gd name="T109" fmla="*/ 407 h 38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3821" h="3834">
                    <a:moveTo>
                      <a:pt x="3683" y="407"/>
                    </a:moveTo>
                    <a:lnTo>
                      <a:pt x="3683" y="407"/>
                    </a:lnTo>
                    <a:lnTo>
                      <a:pt x="3639" y="381"/>
                    </a:lnTo>
                    <a:lnTo>
                      <a:pt x="3596" y="351"/>
                    </a:lnTo>
                    <a:lnTo>
                      <a:pt x="3513" y="293"/>
                    </a:lnTo>
                    <a:lnTo>
                      <a:pt x="3472" y="264"/>
                    </a:lnTo>
                    <a:lnTo>
                      <a:pt x="3429" y="236"/>
                    </a:lnTo>
                    <a:lnTo>
                      <a:pt x="3387" y="209"/>
                    </a:lnTo>
                    <a:lnTo>
                      <a:pt x="3343" y="184"/>
                    </a:lnTo>
                    <a:lnTo>
                      <a:pt x="3343" y="184"/>
                    </a:lnTo>
                    <a:lnTo>
                      <a:pt x="3313" y="169"/>
                    </a:lnTo>
                    <a:lnTo>
                      <a:pt x="3284" y="154"/>
                    </a:lnTo>
                    <a:lnTo>
                      <a:pt x="3255" y="140"/>
                    </a:lnTo>
                    <a:lnTo>
                      <a:pt x="3225" y="128"/>
                    </a:lnTo>
                    <a:lnTo>
                      <a:pt x="3196" y="115"/>
                    </a:lnTo>
                    <a:lnTo>
                      <a:pt x="3166" y="105"/>
                    </a:lnTo>
                    <a:lnTo>
                      <a:pt x="3136" y="94"/>
                    </a:lnTo>
                    <a:lnTo>
                      <a:pt x="3105" y="86"/>
                    </a:lnTo>
                    <a:lnTo>
                      <a:pt x="3105" y="86"/>
                    </a:lnTo>
                    <a:lnTo>
                      <a:pt x="3079" y="79"/>
                    </a:lnTo>
                    <a:lnTo>
                      <a:pt x="3053" y="73"/>
                    </a:lnTo>
                    <a:lnTo>
                      <a:pt x="3028" y="69"/>
                    </a:lnTo>
                    <a:lnTo>
                      <a:pt x="3002" y="64"/>
                    </a:lnTo>
                    <a:lnTo>
                      <a:pt x="2952" y="57"/>
                    </a:lnTo>
                    <a:lnTo>
                      <a:pt x="2901" y="51"/>
                    </a:lnTo>
                    <a:lnTo>
                      <a:pt x="2850" y="45"/>
                    </a:lnTo>
                    <a:lnTo>
                      <a:pt x="2800" y="39"/>
                    </a:lnTo>
                    <a:lnTo>
                      <a:pt x="2775" y="35"/>
                    </a:lnTo>
                    <a:lnTo>
                      <a:pt x="2749" y="30"/>
                    </a:lnTo>
                    <a:lnTo>
                      <a:pt x="2723" y="24"/>
                    </a:lnTo>
                    <a:lnTo>
                      <a:pt x="2699" y="17"/>
                    </a:lnTo>
                    <a:lnTo>
                      <a:pt x="2632" y="28"/>
                    </a:lnTo>
                    <a:lnTo>
                      <a:pt x="2632" y="28"/>
                    </a:lnTo>
                    <a:lnTo>
                      <a:pt x="2621" y="23"/>
                    </a:lnTo>
                    <a:lnTo>
                      <a:pt x="2612" y="18"/>
                    </a:lnTo>
                    <a:lnTo>
                      <a:pt x="2590" y="11"/>
                    </a:lnTo>
                    <a:lnTo>
                      <a:pt x="2565" y="7"/>
                    </a:lnTo>
                    <a:lnTo>
                      <a:pt x="2541" y="3"/>
                    </a:lnTo>
                    <a:lnTo>
                      <a:pt x="2514" y="1"/>
                    </a:lnTo>
                    <a:lnTo>
                      <a:pt x="2487" y="0"/>
                    </a:lnTo>
                    <a:lnTo>
                      <a:pt x="2460" y="1"/>
                    </a:lnTo>
                    <a:lnTo>
                      <a:pt x="2432" y="2"/>
                    </a:lnTo>
                    <a:lnTo>
                      <a:pt x="2376" y="7"/>
                    </a:lnTo>
                    <a:lnTo>
                      <a:pt x="2322" y="11"/>
                    </a:lnTo>
                    <a:lnTo>
                      <a:pt x="2272" y="16"/>
                    </a:lnTo>
                    <a:lnTo>
                      <a:pt x="2249" y="17"/>
                    </a:lnTo>
                    <a:lnTo>
                      <a:pt x="2228" y="17"/>
                    </a:lnTo>
                    <a:lnTo>
                      <a:pt x="2228" y="17"/>
                    </a:lnTo>
                    <a:lnTo>
                      <a:pt x="2168" y="18"/>
                    </a:lnTo>
                    <a:lnTo>
                      <a:pt x="2107" y="18"/>
                    </a:lnTo>
                    <a:lnTo>
                      <a:pt x="2046" y="21"/>
                    </a:lnTo>
                    <a:lnTo>
                      <a:pt x="1984" y="23"/>
                    </a:lnTo>
                    <a:lnTo>
                      <a:pt x="1921" y="28"/>
                    </a:lnTo>
                    <a:lnTo>
                      <a:pt x="1860" y="32"/>
                    </a:lnTo>
                    <a:lnTo>
                      <a:pt x="1797" y="39"/>
                    </a:lnTo>
                    <a:lnTo>
                      <a:pt x="1736" y="48"/>
                    </a:lnTo>
                    <a:lnTo>
                      <a:pt x="1736" y="48"/>
                    </a:lnTo>
                    <a:lnTo>
                      <a:pt x="1509" y="86"/>
                    </a:lnTo>
                    <a:lnTo>
                      <a:pt x="1396" y="107"/>
                    </a:lnTo>
                    <a:lnTo>
                      <a:pt x="1282" y="129"/>
                    </a:lnTo>
                    <a:lnTo>
                      <a:pt x="1282" y="129"/>
                    </a:lnTo>
                    <a:lnTo>
                      <a:pt x="1225" y="140"/>
                    </a:lnTo>
                    <a:lnTo>
                      <a:pt x="1166" y="150"/>
                    </a:lnTo>
                    <a:lnTo>
                      <a:pt x="1107" y="162"/>
                    </a:lnTo>
                    <a:lnTo>
                      <a:pt x="1048" y="174"/>
                    </a:lnTo>
                    <a:lnTo>
                      <a:pt x="989" y="188"/>
                    </a:lnTo>
                    <a:lnTo>
                      <a:pt x="960" y="197"/>
                    </a:lnTo>
                    <a:lnTo>
                      <a:pt x="932" y="205"/>
                    </a:lnTo>
                    <a:lnTo>
                      <a:pt x="905" y="215"/>
                    </a:lnTo>
                    <a:lnTo>
                      <a:pt x="877" y="226"/>
                    </a:lnTo>
                    <a:lnTo>
                      <a:pt x="850" y="237"/>
                    </a:lnTo>
                    <a:lnTo>
                      <a:pt x="824" y="250"/>
                    </a:lnTo>
                    <a:lnTo>
                      <a:pt x="783" y="258"/>
                    </a:lnTo>
                    <a:lnTo>
                      <a:pt x="783" y="258"/>
                    </a:lnTo>
                    <a:lnTo>
                      <a:pt x="736" y="276"/>
                    </a:lnTo>
                    <a:lnTo>
                      <a:pt x="690" y="296"/>
                    </a:lnTo>
                    <a:lnTo>
                      <a:pt x="643" y="318"/>
                    </a:lnTo>
                    <a:lnTo>
                      <a:pt x="597" y="341"/>
                    </a:lnTo>
                    <a:lnTo>
                      <a:pt x="550" y="367"/>
                    </a:lnTo>
                    <a:lnTo>
                      <a:pt x="504" y="392"/>
                    </a:lnTo>
                    <a:lnTo>
                      <a:pt x="414" y="443"/>
                    </a:lnTo>
                    <a:lnTo>
                      <a:pt x="414" y="443"/>
                    </a:lnTo>
                    <a:lnTo>
                      <a:pt x="373" y="463"/>
                    </a:lnTo>
                    <a:lnTo>
                      <a:pt x="327" y="486"/>
                    </a:lnTo>
                    <a:lnTo>
                      <a:pt x="278" y="511"/>
                    </a:lnTo>
                    <a:lnTo>
                      <a:pt x="254" y="525"/>
                    </a:lnTo>
                    <a:lnTo>
                      <a:pt x="229" y="539"/>
                    </a:lnTo>
                    <a:lnTo>
                      <a:pt x="206" y="554"/>
                    </a:lnTo>
                    <a:lnTo>
                      <a:pt x="183" y="569"/>
                    </a:lnTo>
                    <a:lnTo>
                      <a:pt x="162" y="587"/>
                    </a:lnTo>
                    <a:lnTo>
                      <a:pt x="142" y="604"/>
                    </a:lnTo>
                    <a:lnTo>
                      <a:pt x="125" y="623"/>
                    </a:lnTo>
                    <a:lnTo>
                      <a:pt x="110" y="642"/>
                    </a:lnTo>
                    <a:lnTo>
                      <a:pt x="104" y="653"/>
                    </a:lnTo>
                    <a:lnTo>
                      <a:pt x="98" y="663"/>
                    </a:lnTo>
                    <a:lnTo>
                      <a:pt x="93" y="674"/>
                    </a:lnTo>
                    <a:lnTo>
                      <a:pt x="89" y="686"/>
                    </a:lnTo>
                    <a:lnTo>
                      <a:pt x="76" y="755"/>
                    </a:lnTo>
                    <a:lnTo>
                      <a:pt x="76" y="755"/>
                    </a:lnTo>
                    <a:lnTo>
                      <a:pt x="74" y="826"/>
                    </a:lnTo>
                    <a:lnTo>
                      <a:pt x="69" y="897"/>
                    </a:lnTo>
                    <a:lnTo>
                      <a:pt x="57" y="1039"/>
                    </a:lnTo>
                    <a:lnTo>
                      <a:pt x="46" y="1181"/>
                    </a:lnTo>
                    <a:lnTo>
                      <a:pt x="41" y="1252"/>
                    </a:lnTo>
                    <a:lnTo>
                      <a:pt x="38" y="1323"/>
                    </a:lnTo>
                    <a:lnTo>
                      <a:pt x="38" y="1323"/>
                    </a:lnTo>
                    <a:lnTo>
                      <a:pt x="36" y="1360"/>
                    </a:lnTo>
                    <a:lnTo>
                      <a:pt x="34" y="1396"/>
                    </a:lnTo>
                    <a:lnTo>
                      <a:pt x="27" y="1468"/>
                    </a:lnTo>
                    <a:lnTo>
                      <a:pt x="12" y="1611"/>
                    </a:lnTo>
                    <a:lnTo>
                      <a:pt x="5" y="1682"/>
                    </a:lnTo>
                    <a:lnTo>
                      <a:pt x="3" y="1718"/>
                    </a:lnTo>
                    <a:lnTo>
                      <a:pt x="0" y="1754"/>
                    </a:lnTo>
                    <a:lnTo>
                      <a:pt x="0" y="1790"/>
                    </a:lnTo>
                    <a:lnTo>
                      <a:pt x="0" y="1826"/>
                    </a:lnTo>
                    <a:lnTo>
                      <a:pt x="2" y="1861"/>
                    </a:lnTo>
                    <a:lnTo>
                      <a:pt x="5" y="1897"/>
                    </a:lnTo>
                    <a:lnTo>
                      <a:pt x="5" y="1897"/>
                    </a:lnTo>
                    <a:lnTo>
                      <a:pt x="7" y="1936"/>
                    </a:lnTo>
                    <a:lnTo>
                      <a:pt x="12" y="1974"/>
                    </a:lnTo>
                    <a:lnTo>
                      <a:pt x="14" y="1993"/>
                    </a:lnTo>
                    <a:lnTo>
                      <a:pt x="18" y="2011"/>
                    </a:lnTo>
                    <a:lnTo>
                      <a:pt x="22" y="2030"/>
                    </a:lnTo>
                    <a:lnTo>
                      <a:pt x="28" y="2048"/>
                    </a:lnTo>
                    <a:lnTo>
                      <a:pt x="36" y="2064"/>
                    </a:lnTo>
                    <a:lnTo>
                      <a:pt x="45" y="2078"/>
                    </a:lnTo>
                    <a:lnTo>
                      <a:pt x="55" y="2092"/>
                    </a:lnTo>
                    <a:lnTo>
                      <a:pt x="61" y="2098"/>
                    </a:lnTo>
                    <a:lnTo>
                      <a:pt x="68" y="2102"/>
                    </a:lnTo>
                    <a:lnTo>
                      <a:pt x="75" y="2108"/>
                    </a:lnTo>
                    <a:lnTo>
                      <a:pt x="82" y="2112"/>
                    </a:lnTo>
                    <a:lnTo>
                      <a:pt x="90" y="2115"/>
                    </a:lnTo>
                    <a:lnTo>
                      <a:pt x="98" y="2119"/>
                    </a:lnTo>
                    <a:lnTo>
                      <a:pt x="107" y="2121"/>
                    </a:lnTo>
                    <a:lnTo>
                      <a:pt x="117" y="2123"/>
                    </a:lnTo>
                    <a:lnTo>
                      <a:pt x="127" y="2124"/>
                    </a:lnTo>
                    <a:lnTo>
                      <a:pt x="139" y="2124"/>
                    </a:lnTo>
                    <a:lnTo>
                      <a:pt x="139" y="2124"/>
                    </a:lnTo>
                    <a:lnTo>
                      <a:pt x="156" y="2123"/>
                    </a:lnTo>
                    <a:lnTo>
                      <a:pt x="174" y="2120"/>
                    </a:lnTo>
                    <a:lnTo>
                      <a:pt x="192" y="2116"/>
                    </a:lnTo>
                    <a:lnTo>
                      <a:pt x="211" y="2112"/>
                    </a:lnTo>
                    <a:lnTo>
                      <a:pt x="229" y="2105"/>
                    </a:lnTo>
                    <a:lnTo>
                      <a:pt x="248" y="2098"/>
                    </a:lnTo>
                    <a:lnTo>
                      <a:pt x="286" y="2081"/>
                    </a:lnTo>
                    <a:lnTo>
                      <a:pt x="286" y="2081"/>
                    </a:lnTo>
                    <a:lnTo>
                      <a:pt x="323" y="2064"/>
                    </a:lnTo>
                    <a:lnTo>
                      <a:pt x="359" y="2045"/>
                    </a:lnTo>
                    <a:lnTo>
                      <a:pt x="423" y="2013"/>
                    </a:lnTo>
                    <a:lnTo>
                      <a:pt x="442" y="2032"/>
                    </a:lnTo>
                    <a:lnTo>
                      <a:pt x="442" y="2032"/>
                    </a:lnTo>
                    <a:lnTo>
                      <a:pt x="455" y="2063"/>
                    </a:lnTo>
                    <a:lnTo>
                      <a:pt x="466" y="2094"/>
                    </a:lnTo>
                    <a:lnTo>
                      <a:pt x="477" y="2127"/>
                    </a:lnTo>
                    <a:lnTo>
                      <a:pt x="487" y="2159"/>
                    </a:lnTo>
                    <a:lnTo>
                      <a:pt x="497" y="2192"/>
                    </a:lnTo>
                    <a:lnTo>
                      <a:pt x="505" y="2226"/>
                    </a:lnTo>
                    <a:lnTo>
                      <a:pt x="512" y="2259"/>
                    </a:lnTo>
                    <a:lnTo>
                      <a:pt x="519" y="2294"/>
                    </a:lnTo>
                    <a:lnTo>
                      <a:pt x="525" y="2328"/>
                    </a:lnTo>
                    <a:lnTo>
                      <a:pt x="529" y="2363"/>
                    </a:lnTo>
                    <a:lnTo>
                      <a:pt x="537" y="2434"/>
                    </a:lnTo>
                    <a:lnTo>
                      <a:pt x="543" y="2505"/>
                    </a:lnTo>
                    <a:lnTo>
                      <a:pt x="547" y="2577"/>
                    </a:lnTo>
                    <a:lnTo>
                      <a:pt x="548" y="2649"/>
                    </a:lnTo>
                    <a:lnTo>
                      <a:pt x="548" y="2722"/>
                    </a:lnTo>
                    <a:lnTo>
                      <a:pt x="545" y="2794"/>
                    </a:lnTo>
                    <a:lnTo>
                      <a:pt x="542" y="2865"/>
                    </a:lnTo>
                    <a:lnTo>
                      <a:pt x="538" y="2936"/>
                    </a:lnTo>
                    <a:lnTo>
                      <a:pt x="534" y="3006"/>
                    </a:lnTo>
                    <a:lnTo>
                      <a:pt x="522" y="3141"/>
                    </a:lnTo>
                    <a:lnTo>
                      <a:pt x="541" y="3186"/>
                    </a:lnTo>
                    <a:lnTo>
                      <a:pt x="541" y="3186"/>
                    </a:lnTo>
                    <a:lnTo>
                      <a:pt x="541" y="3224"/>
                    </a:lnTo>
                    <a:lnTo>
                      <a:pt x="540" y="3263"/>
                    </a:lnTo>
                    <a:lnTo>
                      <a:pt x="540" y="3283"/>
                    </a:lnTo>
                    <a:lnTo>
                      <a:pt x="541" y="3301"/>
                    </a:lnTo>
                    <a:lnTo>
                      <a:pt x="544" y="3320"/>
                    </a:lnTo>
                    <a:lnTo>
                      <a:pt x="549" y="3337"/>
                    </a:lnTo>
                    <a:lnTo>
                      <a:pt x="544" y="3379"/>
                    </a:lnTo>
                    <a:lnTo>
                      <a:pt x="544" y="3379"/>
                    </a:lnTo>
                    <a:lnTo>
                      <a:pt x="591" y="3397"/>
                    </a:lnTo>
                    <a:lnTo>
                      <a:pt x="636" y="3415"/>
                    </a:lnTo>
                    <a:lnTo>
                      <a:pt x="681" y="3435"/>
                    </a:lnTo>
                    <a:lnTo>
                      <a:pt x="726" y="3455"/>
                    </a:lnTo>
                    <a:lnTo>
                      <a:pt x="767" y="3476"/>
                    </a:lnTo>
                    <a:lnTo>
                      <a:pt x="808" y="3498"/>
                    </a:lnTo>
                    <a:lnTo>
                      <a:pt x="848" y="3520"/>
                    </a:lnTo>
                    <a:lnTo>
                      <a:pt x="885" y="3542"/>
                    </a:lnTo>
                    <a:lnTo>
                      <a:pt x="885" y="3542"/>
                    </a:lnTo>
                    <a:lnTo>
                      <a:pt x="1015" y="3620"/>
                    </a:lnTo>
                    <a:lnTo>
                      <a:pt x="1080" y="3657"/>
                    </a:lnTo>
                    <a:lnTo>
                      <a:pt x="1145" y="3694"/>
                    </a:lnTo>
                    <a:lnTo>
                      <a:pt x="1210" y="3730"/>
                    </a:lnTo>
                    <a:lnTo>
                      <a:pt x="1275" y="3766"/>
                    </a:lnTo>
                    <a:lnTo>
                      <a:pt x="1340" y="3801"/>
                    </a:lnTo>
                    <a:lnTo>
                      <a:pt x="1407" y="3834"/>
                    </a:lnTo>
                    <a:lnTo>
                      <a:pt x="1448" y="3826"/>
                    </a:lnTo>
                    <a:lnTo>
                      <a:pt x="1448" y="3826"/>
                    </a:lnTo>
                    <a:lnTo>
                      <a:pt x="1469" y="3820"/>
                    </a:lnTo>
                    <a:lnTo>
                      <a:pt x="1489" y="3813"/>
                    </a:lnTo>
                    <a:lnTo>
                      <a:pt x="1510" y="3805"/>
                    </a:lnTo>
                    <a:lnTo>
                      <a:pt x="1529" y="3796"/>
                    </a:lnTo>
                    <a:lnTo>
                      <a:pt x="1565" y="3783"/>
                    </a:lnTo>
                    <a:lnTo>
                      <a:pt x="1565" y="3783"/>
                    </a:lnTo>
                    <a:lnTo>
                      <a:pt x="1582" y="3775"/>
                    </a:lnTo>
                    <a:lnTo>
                      <a:pt x="1600" y="3766"/>
                    </a:lnTo>
                    <a:lnTo>
                      <a:pt x="1634" y="3745"/>
                    </a:lnTo>
                    <a:lnTo>
                      <a:pt x="1668" y="3723"/>
                    </a:lnTo>
                    <a:lnTo>
                      <a:pt x="1701" y="3701"/>
                    </a:lnTo>
                    <a:lnTo>
                      <a:pt x="1734" y="3678"/>
                    </a:lnTo>
                    <a:lnTo>
                      <a:pt x="1769" y="3656"/>
                    </a:lnTo>
                    <a:lnTo>
                      <a:pt x="1805" y="3635"/>
                    </a:lnTo>
                    <a:lnTo>
                      <a:pt x="1824" y="3626"/>
                    </a:lnTo>
                    <a:lnTo>
                      <a:pt x="1844" y="3618"/>
                    </a:lnTo>
                    <a:lnTo>
                      <a:pt x="1844" y="3618"/>
                    </a:lnTo>
                    <a:lnTo>
                      <a:pt x="1917" y="3591"/>
                    </a:lnTo>
                    <a:lnTo>
                      <a:pt x="1990" y="3567"/>
                    </a:lnTo>
                    <a:lnTo>
                      <a:pt x="2064" y="3545"/>
                    </a:lnTo>
                    <a:lnTo>
                      <a:pt x="2140" y="3522"/>
                    </a:lnTo>
                    <a:lnTo>
                      <a:pt x="2216" y="3503"/>
                    </a:lnTo>
                    <a:lnTo>
                      <a:pt x="2291" y="3483"/>
                    </a:lnTo>
                    <a:lnTo>
                      <a:pt x="2444" y="3446"/>
                    </a:lnTo>
                    <a:lnTo>
                      <a:pt x="2598" y="3408"/>
                    </a:lnTo>
                    <a:lnTo>
                      <a:pt x="2751" y="3371"/>
                    </a:lnTo>
                    <a:lnTo>
                      <a:pt x="2827" y="3351"/>
                    </a:lnTo>
                    <a:lnTo>
                      <a:pt x="2902" y="3330"/>
                    </a:lnTo>
                    <a:lnTo>
                      <a:pt x="2978" y="3308"/>
                    </a:lnTo>
                    <a:lnTo>
                      <a:pt x="3051" y="3285"/>
                    </a:lnTo>
                    <a:lnTo>
                      <a:pt x="3051" y="3285"/>
                    </a:lnTo>
                    <a:lnTo>
                      <a:pt x="3173" y="3242"/>
                    </a:lnTo>
                    <a:lnTo>
                      <a:pt x="3294" y="3200"/>
                    </a:lnTo>
                    <a:lnTo>
                      <a:pt x="3287" y="3166"/>
                    </a:lnTo>
                    <a:lnTo>
                      <a:pt x="3287" y="3166"/>
                    </a:lnTo>
                    <a:lnTo>
                      <a:pt x="3293" y="3034"/>
                    </a:lnTo>
                    <a:lnTo>
                      <a:pt x="3300" y="2900"/>
                    </a:lnTo>
                    <a:lnTo>
                      <a:pt x="3309" y="2767"/>
                    </a:lnTo>
                    <a:lnTo>
                      <a:pt x="3320" y="2633"/>
                    </a:lnTo>
                    <a:lnTo>
                      <a:pt x="3320" y="2633"/>
                    </a:lnTo>
                    <a:lnTo>
                      <a:pt x="3323" y="2590"/>
                    </a:lnTo>
                    <a:lnTo>
                      <a:pt x="3327" y="2547"/>
                    </a:lnTo>
                    <a:lnTo>
                      <a:pt x="3331" y="2460"/>
                    </a:lnTo>
                    <a:lnTo>
                      <a:pt x="3332" y="2373"/>
                    </a:lnTo>
                    <a:lnTo>
                      <a:pt x="3332" y="2287"/>
                    </a:lnTo>
                    <a:lnTo>
                      <a:pt x="3331" y="2200"/>
                    </a:lnTo>
                    <a:lnTo>
                      <a:pt x="3330" y="2115"/>
                    </a:lnTo>
                    <a:lnTo>
                      <a:pt x="3327" y="1943"/>
                    </a:lnTo>
                    <a:lnTo>
                      <a:pt x="3327" y="1943"/>
                    </a:lnTo>
                    <a:lnTo>
                      <a:pt x="3325" y="1851"/>
                    </a:lnTo>
                    <a:lnTo>
                      <a:pt x="3323" y="1758"/>
                    </a:lnTo>
                    <a:lnTo>
                      <a:pt x="3320" y="1666"/>
                    </a:lnTo>
                    <a:lnTo>
                      <a:pt x="3318" y="1574"/>
                    </a:lnTo>
                    <a:lnTo>
                      <a:pt x="3318" y="1574"/>
                    </a:lnTo>
                    <a:lnTo>
                      <a:pt x="3316" y="1531"/>
                    </a:lnTo>
                    <a:lnTo>
                      <a:pt x="3315" y="1507"/>
                    </a:lnTo>
                    <a:lnTo>
                      <a:pt x="3313" y="1485"/>
                    </a:lnTo>
                    <a:lnTo>
                      <a:pt x="3310" y="1463"/>
                    </a:lnTo>
                    <a:lnTo>
                      <a:pt x="3305" y="1442"/>
                    </a:lnTo>
                    <a:lnTo>
                      <a:pt x="3298" y="1421"/>
                    </a:lnTo>
                    <a:lnTo>
                      <a:pt x="3294" y="1412"/>
                    </a:lnTo>
                    <a:lnTo>
                      <a:pt x="3288" y="1403"/>
                    </a:lnTo>
                    <a:lnTo>
                      <a:pt x="3259" y="1328"/>
                    </a:lnTo>
                    <a:lnTo>
                      <a:pt x="3259" y="1328"/>
                    </a:lnTo>
                    <a:lnTo>
                      <a:pt x="3281" y="1334"/>
                    </a:lnTo>
                    <a:lnTo>
                      <a:pt x="3303" y="1340"/>
                    </a:lnTo>
                    <a:lnTo>
                      <a:pt x="3327" y="1343"/>
                    </a:lnTo>
                    <a:lnTo>
                      <a:pt x="3350" y="1348"/>
                    </a:lnTo>
                    <a:lnTo>
                      <a:pt x="3374" y="1350"/>
                    </a:lnTo>
                    <a:lnTo>
                      <a:pt x="3399" y="1353"/>
                    </a:lnTo>
                    <a:lnTo>
                      <a:pt x="3446" y="1356"/>
                    </a:lnTo>
                    <a:lnTo>
                      <a:pt x="3494" y="1357"/>
                    </a:lnTo>
                    <a:lnTo>
                      <a:pt x="3540" y="1357"/>
                    </a:lnTo>
                    <a:lnTo>
                      <a:pt x="3583" y="1357"/>
                    </a:lnTo>
                    <a:lnTo>
                      <a:pt x="3623" y="1358"/>
                    </a:lnTo>
                    <a:lnTo>
                      <a:pt x="3653" y="1358"/>
                    </a:lnTo>
                    <a:lnTo>
                      <a:pt x="3653" y="1358"/>
                    </a:lnTo>
                    <a:lnTo>
                      <a:pt x="3671" y="1354"/>
                    </a:lnTo>
                    <a:lnTo>
                      <a:pt x="3688" y="1347"/>
                    </a:lnTo>
                    <a:lnTo>
                      <a:pt x="3722" y="1332"/>
                    </a:lnTo>
                    <a:lnTo>
                      <a:pt x="3765" y="1312"/>
                    </a:lnTo>
                    <a:lnTo>
                      <a:pt x="3765" y="1312"/>
                    </a:lnTo>
                    <a:lnTo>
                      <a:pt x="3775" y="1304"/>
                    </a:lnTo>
                    <a:lnTo>
                      <a:pt x="3783" y="1294"/>
                    </a:lnTo>
                    <a:lnTo>
                      <a:pt x="3791" y="1285"/>
                    </a:lnTo>
                    <a:lnTo>
                      <a:pt x="3797" y="1275"/>
                    </a:lnTo>
                    <a:lnTo>
                      <a:pt x="3803" y="1264"/>
                    </a:lnTo>
                    <a:lnTo>
                      <a:pt x="3807" y="1254"/>
                    </a:lnTo>
                    <a:lnTo>
                      <a:pt x="3810" y="1242"/>
                    </a:lnTo>
                    <a:lnTo>
                      <a:pt x="3814" y="1230"/>
                    </a:lnTo>
                    <a:lnTo>
                      <a:pt x="3817" y="1207"/>
                    </a:lnTo>
                    <a:lnTo>
                      <a:pt x="3819" y="1183"/>
                    </a:lnTo>
                    <a:lnTo>
                      <a:pt x="3821" y="1133"/>
                    </a:lnTo>
                    <a:lnTo>
                      <a:pt x="3798" y="1145"/>
                    </a:lnTo>
                    <a:lnTo>
                      <a:pt x="3798" y="1145"/>
                    </a:lnTo>
                    <a:lnTo>
                      <a:pt x="3772" y="1141"/>
                    </a:lnTo>
                    <a:lnTo>
                      <a:pt x="3745" y="1135"/>
                    </a:lnTo>
                    <a:lnTo>
                      <a:pt x="3745" y="1135"/>
                    </a:lnTo>
                    <a:lnTo>
                      <a:pt x="3732" y="1133"/>
                    </a:lnTo>
                    <a:lnTo>
                      <a:pt x="3719" y="1131"/>
                    </a:lnTo>
                    <a:lnTo>
                      <a:pt x="3696" y="1128"/>
                    </a:lnTo>
                    <a:lnTo>
                      <a:pt x="3686" y="1126"/>
                    </a:lnTo>
                    <a:lnTo>
                      <a:pt x="3674" y="1122"/>
                    </a:lnTo>
                    <a:lnTo>
                      <a:pt x="3661" y="1117"/>
                    </a:lnTo>
                    <a:lnTo>
                      <a:pt x="3649" y="1109"/>
                    </a:lnTo>
                    <a:lnTo>
                      <a:pt x="3618" y="1092"/>
                    </a:lnTo>
                    <a:lnTo>
                      <a:pt x="3618" y="1092"/>
                    </a:lnTo>
                    <a:lnTo>
                      <a:pt x="3615" y="1059"/>
                    </a:lnTo>
                    <a:lnTo>
                      <a:pt x="3611" y="1028"/>
                    </a:lnTo>
                    <a:lnTo>
                      <a:pt x="3610" y="997"/>
                    </a:lnTo>
                    <a:lnTo>
                      <a:pt x="3610" y="970"/>
                    </a:lnTo>
                    <a:lnTo>
                      <a:pt x="3610" y="970"/>
                    </a:lnTo>
                    <a:lnTo>
                      <a:pt x="3610" y="937"/>
                    </a:lnTo>
                    <a:lnTo>
                      <a:pt x="3611" y="906"/>
                    </a:lnTo>
                    <a:lnTo>
                      <a:pt x="3614" y="873"/>
                    </a:lnTo>
                    <a:lnTo>
                      <a:pt x="3617" y="842"/>
                    </a:lnTo>
                    <a:lnTo>
                      <a:pt x="3625" y="779"/>
                    </a:lnTo>
                    <a:lnTo>
                      <a:pt x="3633" y="718"/>
                    </a:lnTo>
                    <a:lnTo>
                      <a:pt x="3633" y="718"/>
                    </a:lnTo>
                    <a:lnTo>
                      <a:pt x="3635" y="704"/>
                    </a:lnTo>
                    <a:lnTo>
                      <a:pt x="3637" y="690"/>
                    </a:lnTo>
                    <a:lnTo>
                      <a:pt x="3644" y="662"/>
                    </a:lnTo>
                    <a:lnTo>
                      <a:pt x="3652" y="635"/>
                    </a:lnTo>
                    <a:lnTo>
                      <a:pt x="3660" y="609"/>
                    </a:lnTo>
                    <a:lnTo>
                      <a:pt x="3668" y="582"/>
                    </a:lnTo>
                    <a:lnTo>
                      <a:pt x="3675" y="555"/>
                    </a:lnTo>
                    <a:lnTo>
                      <a:pt x="3678" y="542"/>
                    </a:lnTo>
                    <a:lnTo>
                      <a:pt x="3679" y="530"/>
                    </a:lnTo>
                    <a:lnTo>
                      <a:pt x="3680" y="516"/>
                    </a:lnTo>
                    <a:lnTo>
                      <a:pt x="3680" y="503"/>
                    </a:lnTo>
                    <a:lnTo>
                      <a:pt x="3683" y="40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74" name="Freeform 23">
                <a:extLst>
                  <a:ext uri="{FF2B5EF4-FFF2-40B4-BE49-F238E27FC236}">
                    <a16:creationId xmlns:a16="http://schemas.microsoft.com/office/drawing/2014/main" id="{397E9131-A5D7-41A0-3411-AEF96B3789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92" y="3045"/>
                <a:ext cx="2548" cy="1140"/>
              </a:xfrm>
              <a:custGeom>
                <a:avLst/>
                <a:gdLst>
                  <a:gd name="T0" fmla="*/ 1586 w 5096"/>
                  <a:gd name="T1" fmla="*/ 1713 h 2279"/>
                  <a:gd name="T2" fmla="*/ 1686 w 5096"/>
                  <a:gd name="T3" fmla="*/ 1688 h 2279"/>
                  <a:gd name="T4" fmla="*/ 1851 w 5096"/>
                  <a:gd name="T5" fmla="*/ 1880 h 2279"/>
                  <a:gd name="T6" fmla="*/ 1942 w 5096"/>
                  <a:gd name="T7" fmla="*/ 2036 h 2279"/>
                  <a:gd name="T8" fmla="*/ 2006 w 5096"/>
                  <a:gd name="T9" fmla="*/ 2200 h 2279"/>
                  <a:gd name="T10" fmla="*/ 2084 w 5096"/>
                  <a:gd name="T11" fmla="*/ 2270 h 2279"/>
                  <a:gd name="T12" fmla="*/ 2322 w 5096"/>
                  <a:gd name="T13" fmla="*/ 2221 h 2279"/>
                  <a:gd name="T14" fmla="*/ 2792 w 5096"/>
                  <a:gd name="T15" fmla="*/ 2110 h 2279"/>
                  <a:gd name="T16" fmla="*/ 3329 w 5096"/>
                  <a:gd name="T17" fmla="*/ 1955 h 2279"/>
                  <a:gd name="T18" fmla="*/ 3720 w 5096"/>
                  <a:gd name="T19" fmla="*/ 1817 h 2279"/>
                  <a:gd name="T20" fmla="*/ 4011 w 5096"/>
                  <a:gd name="T21" fmla="*/ 1700 h 2279"/>
                  <a:gd name="T22" fmla="*/ 4348 w 5096"/>
                  <a:gd name="T23" fmla="*/ 1532 h 2279"/>
                  <a:gd name="T24" fmla="*/ 4552 w 5096"/>
                  <a:gd name="T25" fmla="*/ 1397 h 2279"/>
                  <a:gd name="T26" fmla="*/ 4741 w 5096"/>
                  <a:gd name="T27" fmla="*/ 1236 h 2279"/>
                  <a:gd name="T28" fmla="*/ 4874 w 5096"/>
                  <a:gd name="T29" fmla="*/ 1094 h 2279"/>
                  <a:gd name="T30" fmla="*/ 5000 w 5096"/>
                  <a:gd name="T31" fmla="*/ 924 h 2279"/>
                  <a:gd name="T32" fmla="*/ 5074 w 5096"/>
                  <a:gd name="T33" fmla="*/ 777 h 2279"/>
                  <a:gd name="T34" fmla="*/ 5095 w 5096"/>
                  <a:gd name="T35" fmla="*/ 688 h 2279"/>
                  <a:gd name="T36" fmla="*/ 5056 w 5096"/>
                  <a:gd name="T37" fmla="*/ 466 h 2279"/>
                  <a:gd name="T38" fmla="*/ 5001 w 5096"/>
                  <a:gd name="T39" fmla="*/ 295 h 2279"/>
                  <a:gd name="T40" fmla="*/ 4908 w 5096"/>
                  <a:gd name="T41" fmla="*/ 139 h 2279"/>
                  <a:gd name="T42" fmla="*/ 4824 w 5096"/>
                  <a:gd name="T43" fmla="*/ 58 h 2279"/>
                  <a:gd name="T44" fmla="*/ 4738 w 5096"/>
                  <a:gd name="T45" fmla="*/ 18 h 2279"/>
                  <a:gd name="T46" fmla="*/ 4640 w 5096"/>
                  <a:gd name="T47" fmla="*/ 2 h 2279"/>
                  <a:gd name="T48" fmla="*/ 4427 w 5096"/>
                  <a:gd name="T49" fmla="*/ 14 h 2279"/>
                  <a:gd name="T50" fmla="*/ 4153 w 5096"/>
                  <a:gd name="T51" fmla="*/ 66 h 2279"/>
                  <a:gd name="T52" fmla="*/ 3785 w 5096"/>
                  <a:gd name="T53" fmla="*/ 166 h 2279"/>
                  <a:gd name="T54" fmla="*/ 3397 w 5096"/>
                  <a:gd name="T55" fmla="*/ 300 h 2279"/>
                  <a:gd name="T56" fmla="*/ 3097 w 5096"/>
                  <a:gd name="T57" fmla="*/ 386 h 2279"/>
                  <a:gd name="T58" fmla="*/ 2486 w 5096"/>
                  <a:gd name="T59" fmla="*/ 539 h 2279"/>
                  <a:gd name="T60" fmla="*/ 2190 w 5096"/>
                  <a:gd name="T61" fmla="*/ 633 h 2279"/>
                  <a:gd name="T62" fmla="*/ 2047 w 5096"/>
                  <a:gd name="T63" fmla="*/ 716 h 2279"/>
                  <a:gd name="T64" fmla="*/ 1911 w 5096"/>
                  <a:gd name="T65" fmla="*/ 799 h 2279"/>
                  <a:gd name="T66" fmla="*/ 1815 w 5096"/>
                  <a:gd name="T67" fmla="*/ 835 h 2279"/>
                  <a:gd name="T68" fmla="*/ 1621 w 5096"/>
                  <a:gd name="T69" fmla="*/ 781 h 2279"/>
                  <a:gd name="T70" fmla="*/ 1231 w 5096"/>
                  <a:gd name="T71" fmla="*/ 557 h 2279"/>
                  <a:gd name="T72" fmla="*/ 1072 w 5096"/>
                  <a:gd name="T73" fmla="*/ 471 h 2279"/>
                  <a:gd name="T74" fmla="*/ 890 w 5096"/>
                  <a:gd name="T75" fmla="*/ 394 h 2279"/>
                  <a:gd name="T76" fmla="*/ 690 w 5096"/>
                  <a:gd name="T77" fmla="*/ 341 h 2279"/>
                  <a:gd name="T78" fmla="*/ 549 w 5096"/>
                  <a:gd name="T79" fmla="*/ 324 h 2279"/>
                  <a:gd name="T80" fmla="*/ 410 w 5096"/>
                  <a:gd name="T81" fmla="*/ 333 h 2279"/>
                  <a:gd name="T82" fmla="*/ 281 w 5096"/>
                  <a:gd name="T83" fmla="*/ 371 h 2279"/>
                  <a:gd name="T84" fmla="*/ 165 w 5096"/>
                  <a:gd name="T85" fmla="*/ 444 h 2279"/>
                  <a:gd name="T86" fmla="*/ 69 w 5096"/>
                  <a:gd name="T87" fmla="*/ 557 h 2279"/>
                  <a:gd name="T88" fmla="*/ 29 w 5096"/>
                  <a:gd name="T89" fmla="*/ 631 h 2279"/>
                  <a:gd name="T90" fmla="*/ 4 w 5096"/>
                  <a:gd name="T91" fmla="*/ 724 h 2279"/>
                  <a:gd name="T92" fmla="*/ 2 w 5096"/>
                  <a:gd name="T93" fmla="*/ 818 h 2279"/>
                  <a:gd name="T94" fmla="*/ 21 w 5096"/>
                  <a:gd name="T95" fmla="*/ 912 h 2279"/>
                  <a:gd name="T96" fmla="*/ 99 w 5096"/>
                  <a:gd name="T97" fmla="*/ 1078 h 2279"/>
                  <a:gd name="T98" fmla="*/ 232 w 5096"/>
                  <a:gd name="T99" fmla="*/ 1249 h 2279"/>
                  <a:gd name="T100" fmla="*/ 395 w 5096"/>
                  <a:gd name="T101" fmla="*/ 1397 h 2279"/>
                  <a:gd name="T102" fmla="*/ 563 w 5096"/>
                  <a:gd name="T103" fmla="*/ 1513 h 2279"/>
                  <a:gd name="T104" fmla="*/ 712 w 5096"/>
                  <a:gd name="T105" fmla="*/ 1614 h 2279"/>
                  <a:gd name="T106" fmla="*/ 930 w 5096"/>
                  <a:gd name="T107" fmla="*/ 1686 h 2279"/>
                  <a:gd name="T108" fmla="*/ 1041 w 5096"/>
                  <a:gd name="T109" fmla="*/ 1710 h 2279"/>
                  <a:gd name="T110" fmla="*/ 1281 w 5096"/>
                  <a:gd name="T111" fmla="*/ 1724 h 22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5096" h="2279">
                    <a:moveTo>
                      <a:pt x="1474" y="1732"/>
                    </a:moveTo>
                    <a:lnTo>
                      <a:pt x="1474" y="1732"/>
                    </a:lnTo>
                    <a:lnTo>
                      <a:pt x="1519" y="1726"/>
                    </a:lnTo>
                    <a:lnTo>
                      <a:pt x="1564" y="1718"/>
                    </a:lnTo>
                    <a:lnTo>
                      <a:pt x="1586" y="1713"/>
                    </a:lnTo>
                    <a:lnTo>
                      <a:pt x="1609" y="1707"/>
                    </a:lnTo>
                    <a:lnTo>
                      <a:pt x="1631" y="1702"/>
                    </a:lnTo>
                    <a:lnTo>
                      <a:pt x="1653" y="1695"/>
                    </a:lnTo>
                    <a:lnTo>
                      <a:pt x="1686" y="1688"/>
                    </a:lnTo>
                    <a:lnTo>
                      <a:pt x="1686" y="1688"/>
                    </a:lnTo>
                    <a:lnTo>
                      <a:pt x="1721" y="1724"/>
                    </a:lnTo>
                    <a:lnTo>
                      <a:pt x="1755" y="1761"/>
                    </a:lnTo>
                    <a:lnTo>
                      <a:pt x="1789" y="1799"/>
                    </a:lnTo>
                    <a:lnTo>
                      <a:pt x="1820" y="1839"/>
                    </a:lnTo>
                    <a:lnTo>
                      <a:pt x="1851" y="1880"/>
                    </a:lnTo>
                    <a:lnTo>
                      <a:pt x="1879" y="1922"/>
                    </a:lnTo>
                    <a:lnTo>
                      <a:pt x="1906" y="1965"/>
                    </a:lnTo>
                    <a:lnTo>
                      <a:pt x="1932" y="2009"/>
                    </a:lnTo>
                    <a:lnTo>
                      <a:pt x="1932" y="2009"/>
                    </a:lnTo>
                    <a:lnTo>
                      <a:pt x="1942" y="2036"/>
                    </a:lnTo>
                    <a:lnTo>
                      <a:pt x="1953" y="2064"/>
                    </a:lnTo>
                    <a:lnTo>
                      <a:pt x="1972" y="2119"/>
                    </a:lnTo>
                    <a:lnTo>
                      <a:pt x="1983" y="2147"/>
                    </a:lnTo>
                    <a:lnTo>
                      <a:pt x="1993" y="2174"/>
                    </a:lnTo>
                    <a:lnTo>
                      <a:pt x="2006" y="2200"/>
                    </a:lnTo>
                    <a:lnTo>
                      <a:pt x="2012" y="2211"/>
                    </a:lnTo>
                    <a:lnTo>
                      <a:pt x="2019" y="2222"/>
                    </a:lnTo>
                    <a:lnTo>
                      <a:pt x="2050" y="2279"/>
                    </a:lnTo>
                    <a:lnTo>
                      <a:pt x="2050" y="2279"/>
                    </a:lnTo>
                    <a:lnTo>
                      <a:pt x="2084" y="2270"/>
                    </a:lnTo>
                    <a:lnTo>
                      <a:pt x="2118" y="2261"/>
                    </a:lnTo>
                    <a:lnTo>
                      <a:pt x="2186" y="2247"/>
                    </a:lnTo>
                    <a:lnTo>
                      <a:pt x="2255" y="2235"/>
                    </a:lnTo>
                    <a:lnTo>
                      <a:pt x="2322" y="2221"/>
                    </a:lnTo>
                    <a:lnTo>
                      <a:pt x="2322" y="2221"/>
                    </a:lnTo>
                    <a:lnTo>
                      <a:pt x="2439" y="2195"/>
                    </a:lnTo>
                    <a:lnTo>
                      <a:pt x="2557" y="2168"/>
                    </a:lnTo>
                    <a:lnTo>
                      <a:pt x="2674" y="2140"/>
                    </a:lnTo>
                    <a:lnTo>
                      <a:pt x="2792" y="2110"/>
                    </a:lnTo>
                    <a:lnTo>
                      <a:pt x="2792" y="2110"/>
                    </a:lnTo>
                    <a:lnTo>
                      <a:pt x="2900" y="2082"/>
                    </a:lnTo>
                    <a:lnTo>
                      <a:pt x="3007" y="2052"/>
                    </a:lnTo>
                    <a:lnTo>
                      <a:pt x="3115" y="2022"/>
                    </a:lnTo>
                    <a:lnTo>
                      <a:pt x="3222" y="1989"/>
                    </a:lnTo>
                    <a:lnTo>
                      <a:pt x="3329" y="1955"/>
                    </a:lnTo>
                    <a:lnTo>
                      <a:pt x="3434" y="1920"/>
                    </a:lnTo>
                    <a:lnTo>
                      <a:pt x="3541" y="1883"/>
                    </a:lnTo>
                    <a:lnTo>
                      <a:pt x="3647" y="1845"/>
                    </a:lnTo>
                    <a:lnTo>
                      <a:pt x="3647" y="1845"/>
                    </a:lnTo>
                    <a:lnTo>
                      <a:pt x="3720" y="1817"/>
                    </a:lnTo>
                    <a:lnTo>
                      <a:pt x="3793" y="1789"/>
                    </a:lnTo>
                    <a:lnTo>
                      <a:pt x="3867" y="1760"/>
                    </a:lnTo>
                    <a:lnTo>
                      <a:pt x="3939" y="1729"/>
                    </a:lnTo>
                    <a:lnTo>
                      <a:pt x="3939" y="1729"/>
                    </a:lnTo>
                    <a:lnTo>
                      <a:pt x="4011" y="1700"/>
                    </a:lnTo>
                    <a:lnTo>
                      <a:pt x="4081" y="1669"/>
                    </a:lnTo>
                    <a:lnTo>
                      <a:pt x="4149" y="1636"/>
                    </a:lnTo>
                    <a:lnTo>
                      <a:pt x="4217" y="1604"/>
                    </a:lnTo>
                    <a:lnTo>
                      <a:pt x="4283" y="1569"/>
                    </a:lnTo>
                    <a:lnTo>
                      <a:pt x="4348" y="1532"/>
                    </a:lnTo>
                    <a:lnTo>
                      <a:pt x="4412" y="1493"/>
                    </a:lnTo>
                    <a:lnTo>
                      <a:pt x="4475" y="1452"/>
                    </a:lnTo>
                    <a:lnTo>
                      <a:pt x="4475" y="1452"/>
                    </a:lnTo>
                    <a:lnTo>
                      <a:pt x="4514" y="1424"/>
                    </a:lnTo>
                    <a:lnTo>
                      <a:pt x="4552" y="1397"/>
                    </a:lnTo>
                    <a:lnTo>
                      <a:pt x="4592" y="1366"/>
                    </a:lnTo>
                    <a:lnTo>
                      <a:pt x="4629" y="1336"/>
                    </a:lnTo>
                    <a:lnTo>
                      <a:pt x="4667" y="1305"/>
                    </a:lnTo>
                    <a:lnTo>
                      <a:pt x="4705" y="1271"/>
                    </a:lnTo>
                    <a:lnTo>
                      <a:pt x="4741" y="1236"/>
                    </a:lnTo>
                    <a:lnTo>
                      <a:pt x="4778" y="1200"/>
                    </a:lnTo>
                    <a:lnTo>
                      <a:pt x="4778" y="1200"/>
                    </a:lnTo>
                    <a:lnTo>
                      <a:pt x="4823" y="1152"/>
                    </a:lnTo>
                    <a:lnTo>
                      <a:pt x="4848" y="1124"/>
                    </a:lnTo>
                    <a:lnTo>
                      <a:pt x="4874" y="1094"/>
                    </a:lnTo>
                    <a:lnTo>
                      <a:pt x="4900" y="1062"/>
                    </a:lnTo>
                    <a:lnTo>
                      <a:pt x="4927" y="1030"/>
                    </a:lnTo>
                    <a:lnTo>
                      <a:pt x="4952" y="995"/>
                    </a:lnTo>
                    <a:lnTo>
                      <a:pt x="4977" y="960"/>
                    </a:lnTo>
                    <a:lnTo>
                      <a:pt x="5000" y="924"/>
                    </a:lnTo>
                    <a:lnTo>
                      <a:pt x="5022" y="887"/>
                    </a:lnTo>
                    <a:lnTo>
                      <a:pt x="5043" y="851"/>
                    </a:lnTo>
                    <a:lnTo>
                      <a:pt x="5060" y="813"/>
                    </a:lnTo>
                    <a:lnTo>
                      <a:pt x="5067" y="795"/>
                    </a:lnTo>
                    <a:lnTo>
                      <a:pt x="5074" y="777"/>
                    </a:lnTo>
                    <a:lnTo>
                      <a:pt x="5080" y="759"/>
                    </a:lnTo>
                    <a:lnTo>
                      <a:pt x="5086" y="741"/>
                    </a:lnTo>
                    <a:lnTo>
                      <a:pt x="5089" y="723"/>
                    </a:lnTo>
                    <a:lnTo>
                      <a:pt x="5093" y="705"/>
                    </a:lnTo>
                    <a:lnTo>
                      <a:pt x="5095" y="688"/>
                    </a:lnTo>
                    <a:lnTo>
                      <a:pt x="5096" y="671"/>
                    </a:lnTo>
                    <a:lnTo>
                      <a:pt x="5088" y="611"/>
                    </a:lnTo>
                    <a:lnTo>
                      <a:pt x="5088" y="611"/>
                    </a:lnTo>
                    <a:lnTo>
                      <a:pt x="5072" y="537"/>
                    </a:lnTo>
                    <a:lnTo>
                      <a:pt x="5056" y="466"/>
                    </a:lnTo>
                    <a:lnTo>
                      <a:pt x="5046" y="430"/>
                    </a:lnTo>
                    <a:lnTo>
                      <a:pt x="5037" y="397"/>
                    </a:lnTo>
                    <a:lnTo>
                      <a:pt x="5025" y="362"/>
                    </a:lnTo>
                    <a:lnTo>
                      <a:pt x="5014" y="329"/>
                    </a:lnTo>
                    <a:lnTo>
                      <a:pt x="5001" y="295"/>
                    </a:lnTo>
                    <a:lnTo>
                      <a:pt x="4987" y="263"/>
                    </a:lnTo>
                    <a:lnTo>
                      <a:pt x="4970" y="231"/>
                    </a:lnTo>
                    <a:lnTo>
                      <a:pt x="4952" y="200"/>
                    </a:lnTo>
                    <a:lnTo>
                      <a:pt x="4931" y="170"/>
                    </a:lnTo>
                    <a:lnTo>
                      <a:pt x="4908" y="139"/>
                    </a:lnTo>
                    <a:lnTo>
                      <a:pt x="4882" y="109"/>
                    </a:lnTo>
                    <a:lnTo>
                      <a:pt x="4855" y="81"/>
                    </a:lnTo>
                    <a:lnTo>
                      <a:pt x="4855" y="81"/>
                    </a:lnTo>
                    <a:lnTo>
                      <a:pt x="4841" y="68"/>
                    </a:lnTo>
                    <a:lnTo>
                      <a:pt x="4824" y="58"/>
                    </a:lnTo>
                    <a:lnTo>
                      <a:pt x="4809" y="47"/>
                    </a:lnTo>
                    <a:lnTo>
                      <a:pt x="4792" y="39"/>
                    </a:lnTo>
                    <a:lnTo>
                      <a:pt x="4774" y="31"/>
                    </a:lnTo>
                    <a:lnTo>
                      <a:pt x="4757" y="24"/>
                    </a:lnTo>
                    <a:lnTo>
                      <a:pt x="4738" y="18"/>
                    </a:lnTo>
                    <a:lnTo>
                      <a:pt x="4720" y="14"/>
                    </a:lnTo>
                    <a:lnTo>
                      <a:pt x="4700" y="9"/>
                    </a:lnTo>
                    <a:lnTo>
                      <a:pt x="4680" y="5"/>
                    </a:lnTo>
                    <a:lnTo>
                      <a:pt x="4660" y="3"/>
                    </a:lnTo>
                    <a:lnTo>
                      <a:pt x="4640" y="2"/>
                    </a:lnTo>
                    <a:lnTo>
                      <a:pt x="4598" y="0"/>
                    </a:lnTo>
                    <a:lnTo>
                      <a:pt x="4556" y="1"/>
                    </a:lnTo>
                    <a:lnTo>
                      <a:pt x="4513" y="3"/>
                    </a:lnTo>
                    <a:lnTo>
                      <a:pt x="4470" y="8"/>
                    </a:lnTo>
                    <a:lnTo>
                      <a:pt x="4427" y="14"/>
                    </a:lnTo>
                    <a:lnTo>
                      <a:pt x="4384" y="21"/>
                    </a:lnTo>
                    <a:lnTo>
                      <a:pt x="4303" y="36"/>
                    </a:lnTo>
                    <a:lnTo>
                      <a:pt x="4228" y="51"/>
                    </a:lnTo>
                    <a:lnTo>
                      <a:pt x="4228" y="51"/>
                    </a:lnTo>
                    <a:lnTo>
                      <a:pt x="4153" y="66"/>
                    </a:lnTo>
                    <a:lnTo>
                      <a:pt x="4078" y="82"/>
                    </a:lnTo>
                    <a:lnTo>
                      <a:pt x="4004" y="102"/>
                    </a:lnTo>
                    <a:lnTo>
                      <a:pt x="3931" y="122"/>
                    </a:lnTo>
                    <a:lnTo>
                      <a:pt x="3857" y="144"/>
                    </a:lnTo>
                    <a:lnTo>
                      <a:pt x="3785" y="166"/>
                    </a:lnTo>
                    <a:lnTo>
                      <a:pt x="3712" y="191"/>
                    </a:lnTo>
                    <a:lnTo>
                      <a:pt x="3640" y="215"/>
                    </a:lnTo>
                    <a:lnTo>
                      <a:pt x="3640" y="215"/>
                    </a:lnTo>
                    <a:lnTo>
                      <a:pt x="3519" y="257"/>
                    </a:lnTo>
                    <a:lnTo>
                      <a:pt x="3397" y="300"/>
                    </a:lnTo>
                    <a:lnTo>
                      <a:pt x="3397" y="300"/>
                    </a:lnTo>
                    <a:lnTo>
                      <a:pt x="3324" y="323"/>
                    </a:lnTo>
                    <a:lnTo>
                      <a:pt x="3248" y="345"/>
                    </a:lnTo>
                    <a:lnTo>
                      <a:pt x="3173" y="366"/>
                    </a:lnTo>
                    <a:lnTo>
                      <a:pt x="3097" y="386"/>
                    </a:lnTo>
                    <a:lnTo>
                      <a:pt x="2944" y="425"/>
                    </a:lnTo>
                    <a:lnTo>
                      <a:pt x="2790" y="461"/>
                    </a:lnTo>
                    <a:lnTo>
                      <a:pt x="2637" y="498"/>
                    </a:lnTo>
                    <a:lnTo>
                      <a:pt x="2562" y="518"/>
                    </a:lnTo>
                    <a:lnTo>
                      <a:pt x="2486" y="539"/>
                    </a:lnTo>
                    <a:lnTo>
                      <a:pt x="2410" y="560"/>
                    </a:lnTo>
                    <a:lnTo>
                      <a:pt x="2336" y="583"/>
                    </a:lnTo>
                    <a:lnTo>
                      <a:pt x="2263" y="607"/>
                    </a:lnTo>
                    <a:lnTo>
                      <a:pt x="2190" y="633"/>
                    </a:lnTo>
                    <a:lnTo>
                      <a:pt x="2190" y="633"/>
                    </a:lnTo>
                    <a:lnTo>
                      <a:pt x="2170" y="642"/>
                    </a:lnTo>
                    <a:lnTo>
                      <a:pt x="2151" y="652"/>
                    </a:lnTo>
                    <a:lnTo>
                      <a:pt x="2115" y="671"/>
                    </a:lnTo>
                    <a:lnTo>
                      <a:pt x="2080" y="693"/>
                    </a:lnTo>
                    <a:lnTo>
                      <a:pt x="2047" y="716"/>
                    </a:lnTo>
                    <a:lnTo>
                      <a:pt x="2014" y="739"/>
                    </a:lnTo>
                    <a:lnTo>
                      <a:pt x="1980" y="761"/>
                    </a:lnTo>
                    <a:lnTo>
                      <a:pt x="1946" y="781"/>
                    </a:lnTo>
                    <a:lnTo>
                      <a:pt x="1928" y="790"/>
                    </a:lnTo>
                    <a:lnTo>
                      <a:pt x="1911" y="799"/>
                    </a:lnTo>
                    <a:lnTo>
                      <a:pt x="1875" y="812"/>
                    </a:lnTo>
                    <a:lnTo>
                      <a:pt x="1875" y="812"/>
                    </a:lnTo>
                    <a:lnTo>
                      <a:pt x="1856" y="820"/>
                    </a:lnTo>
                    <a:lnTo>
                      <a:pt x="1835" y="828"/>
                    </a:lnTo>
                    <a:lnTo>
                      <a:pt x="1815" y="835"/>
                    </a:lnTo>
                    <a:lnTo>
                      <a:pt x="1794" y="842"/>
                    </a:lnTo>
                    <a:lnTo>
                      <a:pt x="1753" y="849"/>
                    </a:lnTo>
                    <a:lnTo>
                      <a:pt x="1753" y="849"/>
                    </a:lnTo>
                    <a:lnTo>
                      <a:pt x="1686" y="816"/>
                    </a:lnTo>
                    <a:lnTo>
                      <a:pt x="1621" y="781"/>
                    </a:lnTo>
                    <a:lnTo>
                      <a:pt x="1556" y="746"/>
                    </a:lnTo>
                    <a:lnTo>
                      <a:pt x="1491" y="710"/>
                    </a:lnTo>
                    <a:lnTo>
                      <a:pt x="1426" y="672"/>
                    </a:lnTo>
                    <a:lnTo>
                      <a:pt x="1361" y="635"/>
                    </a:lnTo>
                    <a:lnTo>
                      <a:pt x="1231" y="557"/>
                    </a:lnTo>
                    <a:lnTo>
                      <a:pt x="1231" y="557"/>
                    </a:lnTo>
                    <a:lnTo>
                      <a:pt x="1194" y="535"/>
                    </a:lnTo>
                    <a:lnTo>
                      <a:pt x="1154" y="513"/>
                    </a:lnTo>
                    <a:lnTo>
                      <a:pt x="1113" y="492"/>
                    </a:lnTo>
                    <a:lnTo>
                      <a:pt x="1072" y="471"/>
                    </a:lnTo>
                    <a:lnTo>
                      <a:pt x="1027" y="450"/>
                    </a:lnTo>
                    <a:lnTo>
                      <a:pt x="982" y="430"/>
                    </a:lnTo>
                    <a:lnTo>
                      <a:pt x="937" y="412"/>
                    </a:lnTo>
                    <a:lnTo>
                      <a:pt x="890" y="394"/>
                    </a:lnTo>
                    <a:lnTo>
                      <a:pt x="890" y="394"/>
                    </a:lnTo>
                    <a:lnTo>
                      <a:pt x="833" y="376"/>
                    </a:lnTo>
                    <a:lnTo>
                      <a:pt x="776" y="359"/>
                    </a:lnTo>
                    <a:lnTo>
                      <a:pt x="748" y="352"/>
                    </a:lnTo>
                    <a:lnTo>
                      <a:pt x="719" y="347"/>
                    </a:lnTo>
                    <a:lnTo>
                      <a:pt x="690" y="341"/>
                    </a:lnTo>
                    <a:lnTo>
                      <a:pt x="662" y="335"/>
                    </a:lnTo>
                    <a:lnTo>
                      <a:pt x="633" y="331"/>
                    </a:lnTo>
                    <a:lnTo>
                      <a:pt x="604" y="328"/>
                    </a:lnTo>
                    <a:lnTo>
                      <a:pt x="576" y="326"/>
                    </a:lnTo>
                    <a:lnTo>
                      <a:pt x="549" y="324"/>
                    </a:lnTo>
                    <a:lnTo>
                      <a:pt x="520" y="324"/>
                    </a:lnTo>
                    <a:lnTo>
                      <a:pt x="492" y="324"/>
                    </a:lnTo>
                    <a:lnTo>
                      <a:pt x="465" y="327"/>
                    </a:lnTo>
                    <a:lnTo>
                      <a:pt x="437" y="329"/>
                    </a:lnTo>
                    <a:lnTo>
                      <a:pt x="410" y="333"/>
                    </a:lnTo>
                    <a:lnTo>
                      <a:pt x="384" y="338"/>
                    </a:lnTo>
                    <a:lnTo>
                      <a:pt x="357" y="344"/>
                    </a:lnTo>
                    <a:lnTo>
                      <a:pt x="331" y="352"/>
                    </a:lnTo>
                    <a:lnTo>
                      <a:pt x="306" y="360"/>
                    </a:lnTo>
                    <a:lnTo>
                      <a:pt x="281" y="371"/>
                    </a:lnTo>
                    <a:lnTo>
                      <a:pt x="257" y="383"/>
                    </a:lnTo>
                    <a:lnTo>
                      <a:pt x="232" y="397"/>
                    </a:lnTo>
                    <a:lnTo>
                      <a:pt x="210" y="411"/>
                    </a:lnTo>
                    <a:lnTo>
                      <a:pt x="187" y="427"/>
                    </a:lnTo>
                    <a:lnTo>
                      <a:pt x="165" y="444"/>
                    </a:lnTo>
                    <a:lnTo>
                      <a:pt x="144" y="464"/>
                    </a:lnTo>
                    <a:lnTo>
                      <a:pt x="124" y="485"/>
                    </a:lnTo>
                    <a:lnTo>
                      <a:pt x="105" y="507"/>
                    </a:lnTo>
                    <a:lnTo>
                      <a:pt x="86" y="532"/>
                    </a:lnTo>
                    <a:lnTo>
                      <a:pt x="69" y="557"/>
                    </a:lnTo>
                    <a:lnTo>
                      <a:pt x="69" y="557"/>
                    </a:lnTo>
                    <a:lnTo>
                      <a:pt x="57" y="576"/>
                    </a:lnTo>
                    <a:lnTo>
                      <a:pt x="47" y="593"/>
                    </a:lnTo>
                    <a:lnTo>
                      <a:pt x="37" y="612"/>
                    </a:lnTo>
                    <a:lnTo>
                      <a:pt x="29" y="631"/>
                    </a:lnTo>
                    <a:lnTo>
                      <a:pt x="22" y="649"/>
                    </a:lnTo>
                    <a:lnTo>
                      <a:pt x="16" y="668"/>
                    </a:lnTo>
                    <a:lnTo>
                      <a:pt x="10" y="686"/>
                    </a:lnTo>
                    <a:lnTo>
                      <a:pt x="7" y="705"/>
                    </a:lnTo>
                    <a:lnTo>
                      <a:pt x="4" y="724"/>
                    </a:lnTo>
                    <a:lnTo>
                      <a:pt x="1" y="742"/>
                    </a:lnTo>
                    <a:lnTo>
                      <a:pt x="0" y="761"/>
                    </a:lnTo>
                    <a:lnTo>
                      <a:pt x="0" y="781"/>
                    </a:lnTo>
                    <a:lnTo>
                      <a:pt x="0" y="799"/>
                    </a:lnTo>
                    <a:lnTo>
                      <a:pt x="2" y="818"/>
                    </a:lnTo>
                    <a:lnTo>
                      <a:pt x="5" y="837"/>
                    </a:lnTo>
                    <a:lnTo>
                      <a:pt x="7" y="856"/>
                    </a:lnTo>
                    <a:lnTo>
                      <a:pt x="12" y="875"/>
                    </a:lnTo>
                    <a:lnTo>
                      <a:pt x="15" y="894"/>
                    </a:lnTo>
                    <a:lnTo>
                      <a:pt x="21" y="912"/>
                    </a:lnTo>
                    <a:lnTo>
                      <a:pt x="27" y="931"/>
                    </a:lnTo>
                    <a:lnTo>
                      <a:pt x="41" y="968"/>
                    </a:lnTo>
                    <a:lnTo>
                      <a:pt x="58" y="1005"/>
                    </a:lnTo>
                    <a:lnTo>
                      <a:pt x="77" y="1041"/>
                    </a:lnTo>
                    <a:lnTo>
                      <a:pt x="99" y="1078"/>
                    </a:lnTo>
                    <a:lnTo>
                      <a:pt x="122" y="1114"/>
                    </a:lnTo>
                    <a:lnTo>
                      <a:pt x="148" y="1149"/>
                    </a:lnTo>
                    <a:lnTo>
                      <a:pt x="174" y="1182"/>
                    </a:lnTo>
                    <a:lnTo>
                      <a:pt x="203" y="1216"/>
                    </a:lnTo>
                    <a:lnTo>
                      <a:pt x="232" y="1249"/>
                    </a:lnTo>
                    <a:lnTo>
                      <a:pt x="264" y="1280"/>
                    </a:lnTo>
                    <a:lnTo>
                      <a:pt x="295" y="1310"/>
                    </a:lnTo>
                    <a:lnTo>
                      <a:pt x="328" y="1341"/>
                    </a:lnTo>
                    <a:lnTo>
                      <a:pt x="361" y="1369"/>
                    </a:lnTo>
                    <a:lnTo>
                      <a:pt x="395" y="1397"/>
                    </a:lnTo>
                    <a:lnTo>
                      <a:pt x="429" y="1422"/>
                    </a:lnTo>
                    <a:lnTo>
                      <a:pt x="463" y="1447"/>
                    </a:lnTo>
                    <a:lnTo>
                      <a:pt x="496" y="1470"/>
                    </a:lnTo>
                    <a:lnTo>
                      <a:pt x="530" y="1492"/>
                    </a:lnTo>
                    <a:lnTo>
                      <a:pt x="563" y="1513"/>
                    </a:lnTo>
                    <a:lnTo>
                      <a:pt x="595" y="1532"/>
                    </a:lnTo>
                    <a:lnTo>
                      <a:pt x="626" y="1548"/>
                    </a:lnTo>
                    <a:lnTo>
                      <a:pt x="657" y="1563"/>
                    </a:lnTo>
                    <a:lnTo>
                      <a:pt x="712" y="1614"/>
                    </a:lnTo>
                    <a:lnTo>
                      <a:pt x="712" y="1614"/>
                    </a:lnTo>
                    <a:lnTo>
                      <a:pt x="774" y="1638"/>
                    </a:lnTo>
                    <a:lnTo>
                      <a:pt x="834" y="1658"/>
                    </a:lnTo>
                    <a:lnTo>
                      <a:pt x="866" y="1669"/>
                    </a:lnTo>
                    <a:lnTo>
                      <a:pt x="897" y="1678"/>
                    </a:lnTo>
                    <a:lnTo>
                      <a:pt x="930" y="1686"/>
                    </a:lnTo>
                    <a:lnTo>
                      <a:pt x="963" y="1695"/>
                    </a:lnTo>
                    <a:lnTo>
                      <a:pt x="963" y="1695"/>
                    </a:lnTo>
                    <a:lnTo>
                      <a:pt x="989" y="1700"/>
                    </a:lnTo>
                    <a:lnTo>
                      <a:pt x="1015" y="1705"/>
                    </a:lnTo>
                    <a:lnTo>
                      <a:pt x="1041" y="1710"/>
                    </a:lnTo>
                    <a:lnTo>
                      <a:pt x="1067" y="1713"/>
                    </a:lnTo>
                    <a:lnTo>
                      <a:pt x="1120" y="1718"/>
                    </a:lnTo>
                    <a:lnTo>
                      <a:pt x="1173" y="1721"/>
                    </a:lnTo>
                    <a:lnTo>
                      <a:pt x="1226" y="1724"/>
                    </a:lnTo>
                    <a:lnTo>
                      <a:pt x="1281" y="1724"/>
                    </a:lnTo>
                    <a:lnTo>
                      <a:pt x="1390" y="1724"/>
                    </a:lnTo>
                    <a:lnTo>
                      <a:pt x="1474" y="1732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75" name="Freeform 24">
                <a:extLst>
                  <a:ext uri="{FF2B5EF4-FFF2-40B4-BE49-F238E27FC236}">
                    <a16:creationId xmlns:a16="http://schemas.microsoft.com/office/drawing/2014/main" id="{96E0486C-51EE-0C89-3064-11B70B3CA3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92" y="3045"/>
                <a:ext cx="2548" cy="1140"/>
              </a:xfrm>
              <a:custGeom>
                <a:avLst/>
                <a:gdLst>
                  <a:gd name="T0" fmla="*/ 1586 w 5096"/>
                  <a:gd name="T1" fmla="*/ 1713 h 2279"/>
                  <a:gd name="T2" fmla="*/ 1686 w 5096"/>
                  <a:gd name="T3" fmla="*/ 1688 h 2279"/>
                  <a:gd name="T4" fmla="*/ 1851 w 5096"/>
                  <a:gd name="T5" fmla="*/ 1880 h 2279"/>
                  <a:gd name="T6" fmla="*/ 1942 w 5096"/>
                  <a:gd name="T7" fmla="*/ 2036 h 2279"/>
                  <a:gd name="T8" fmla="*/ 2006 w 5096"/>
                  <a:gd name="T9" fmla="*/ 2200 h 2279"/>
                  <a:gd name="T10" fmla="*/ 2084 w 5096"/>
                  <a:gd name="T11" fmla="*/ 2270 h 2279"/>
                  <a:gd name="T12" fmla="*/ 2322 w 5096"/>
                  <a:gd name="T13" fmla="*/ 2221 h 2279"/>
                  <a:gd name="T14" fmla="*/ 2792 w 5096"/>
                  <a:gd name="T15" fmla="*/ 2110 h 2279"/>
                  <a:gd name="T16" fmla="*/ 3329 w 5096"/>
                  <a:gd name="T17" fmla="*/ 1955 h 2279"/>
                  <a:gd name="T18" fmla="*/ 3720 w 5096"/>
                  <a:gd name="T19" fmla="*/ 1817 h 2279"/>
                  <a:gd name="T20" fmla="*/ 4011 w 5096"/>
                  <a:gd name="T21" fmla="*/ 1700 h 2279"/>
                  <a:gd name="T22" fmla="*/ 4348 w 5096"/>
                  <a:gd name="T23" fmla="*/ 1532 h 2279"/>
                  <a:gd name="T24" fmla="*/ 4552 w 5096"/>
                  <a:gd name="T25" fmla="*/ 1397 h 2279"/>
                  <a:gd name="T26" fmla="*/ 4741 w 5096"/>
                  <a:gd name="T27" fmla="*/ 1236 h 2279"/>
                  <a:gd name="T28" fmla="*/ 4874 w 5096"/>
                  <a:gd name="T29" fmla="*/ 1094 h 2279"/>
                  <a:gd name="T30" fmla="*/ 5000 w 5096"/>
                  <a:gd name="T31" fmla="*/ 924 h 2279"/>
                  <a:gd name="T32" fmla="*/ 5074 w 5096"/>
                  <a:gd name="T33" fmla="*/ 777 h 2279"/>
                  <a:gd name="T34" fmla="*/ 5095 w 5096"/>
                  <a:gd name="T35" fmla="*/ 688 h 2279"/>
                  <a:gd name="T36" fmla="*/ 5056 w 5096"/>
                  <a:gd name="T37" fmla="*/ 466 h 2279"/>
                  <a:gd name="T38" fmla="*/ 5001 w 5096"/>
                  <a:gd name="T39" fmla="*/ 295 h 2279"/>
                  <a:gd name="T40" fmla="*/ 4908 w 5096"/>
                  <a:gd name="T41" fmla="*/ 139 h 2279"/>
                  <a:gd name="T42" fmla="*/ 4824 w 5096"/>
                  <a:gd name="T43" fmla="*/ 58 h 2279"/>
                  <a:gd name="T44" fmla="*/ 4738 w 5096"/>
                  <a:gd name="T45" fmla="*/ 18 h 2279"/>
                  <a:gd name="T46" fmla="*/ 4640 w 5096"/>
                  <a:gd name="T47" fmla="*/ 2 h 2279"/>
                  <a:gd name="T48" fmla="*/ 4427 w 5096"/>
                  <a:gd name="T49" fmla="*/ 14 h 2279"/>
                  <a:gd name="T50" fmla="*/ 4153 w 5096"/>
                  <a:gd name="T51" fmla="*/ 66 h 2279"/>
                  <a:gd name="T52" fmla="*/ 3785 w 5096"/>
                  <a:gd name="T53" fmla="*/ 166 h 2279"/>
                  <a:gd name="T54" fmla="*/ 3397 w 5096"/>
                  <a:gd name="T55" fmla="*/ 300 h 2279"/>
                  <a:gd name="T56" fmla="*/ 3097 w 5096"/>
                  <a:gd name="T57" fmla="*/ 386 h 2279"/>
                  <a:gd name="T58" fmla="*/ 2486 w 5096"/>
                  <a:gd name="T59" fmla="*/ 539 h 2279"/>
                  <a:gd name="T60" fmla="*/ 2190 w 5096"/>
                  <a:gd name="T61" fmla="*/ 633 h 2279"/>
                  <a:gd name="T62" fmla="*/ 2047 w 5096"/>
                  <a:gd name="T63" fmla="*/ 716 h 2279"/>
                  <a:gd name="T64" fmla="*/ 1911 w 5096"/>
                  <a:gd name="T65" fmla="*/ 799 h 2279"/>
                  <a:gd name="T66" fmla="*/ 1815 w 5096"/>
                  <a:gd name="T67" fmla="*/ 835 h 2279"/>
                  <a:gd name="T68" fmla="*/ 1621 w 5096"/>
                  <a:gd name="T69" fmla="*/ 781 h 2279"/>
                  <a:gd name="T70" fmla="*/ 1231 w 5096"/>
                  <a:gd name="T71" fmla="*/ 557 h 2279"/>
                  <a:gd name="T72" fmla="*/ 1072 w 5096"/>
                  <a:gd name="T73" fmla="*/ 471 h 2279"/>
                  <a:gd name="T74" fmla="*/ 890 w 5096"/>
                  <a:gd name="T75" fmla="*/ 394 h 2279"/>
                  <a:gd name="T76" fmla="*/ 690 w 5096"/>
                  <a:gd name="T77" fmla="*/ 341 h 2279"/>
                  <a:gd name="T78" fmla="*/ 549 w 5096"/>
                  <a:gd name="T79" fmla="*/ 324 h 2279"/>
                  <a:gd name="T80" fmla="*/ 410 w 5096"/>
                  <a:gd name="T81" fmla="*/ 333 h 2279"/>
                  <a:gd name="T82" fmla="*/ 281 w 5096"/>
                  <a:gd name="T83" fmla="*/ 371 h 2279"/>
                  <a:gd name="T84" fmla="*/ 165 w 5096"/>
                  <a:gd name="T85" fmla="*/ 444 h 2279"/>
                  <a:gd name="T86" fmla="*/ 69 w 5096"/>
                  <a:gd name="T87" fmla="*/ 557 h 2279"/>
                  <a:gd name="T88" fmla="*/ 29 w 5096"/>
                  <a:gd name="T89" fmla="*/ 631 h 2279"/>
                  <a:gd name="T90" fmla="*/ 4 w 5096"/>
                  <a:gd name="T91" fmla="*/ 724 h 2279"/>
                  <a:gd name="T92" fmla="*/ 2 w 5096"/>
                  <a:gd name="T93" fmla="*/ 818 h 2279"/>
                  <a:gd name="T94" fmla="*/ 21 w 5096"/>
                  <a:gd name="T95" fmla="*/ 912 h 2279"/>
                  <a:gd name="T96" fmla="*/ 99 w 5096"/>
                  <a:gd name="T97" fmla="*/ 1078 h 2279"/>
                  <a:gd name="T98" fmla="*/ 232 w 5096"/>
                  <a:gd name="T99" fmla="*/ 1249 h 2279"/>
                  <a:gd name="T100" fmla="*/ 395 w 5096"/>
                  <a:gd name="T101" fmla="*/ 1397 h 2279"/>
                  <a:gd name="T102" fmla="*/ 563 w 5096"/>
                  <a:gd name="T103" fmla="*/ 1513 h 2279"/>
                  <a:gd name="T104" fmla="*/ 712 w 5096"/>
                  <a:gd name="T105" fmla="*/ 1614 h 2279"/>
                  <a:gd name="T106" fmla="*/ 930 w 5096"/>
                  <a:gd name="T107" fmla="*/ 1686 h 2279"/>
                  <a:gd name="T108" fmla="*/ 1041 w 5096"/>
                  <a:gd name="T109" fmla="*/ 1710 h 2279"/>
                  <a:gd name="T110" fmla="*/ 1281 w 5096"/>
                  <a:gd name="T111" fmla="*/ 1724 h 22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5096" h="2279">
                    <a:moveTo>
                      <a:pt x="1474" y="1732"/>
                    </a:moveTo>
                    <a:lnTo>
                      <a:pt x="1474" y="1732"/>
                    </a:lnTo>
                    <a:lnTo>
                      <a:pt x="1519" y="1726"/>
                    </a:lnTo>
                    <a:lnTo>
                      <a:pt x="1564" y="1718"/>
                    </a:lnTo>
                    <a:lnTo>
                      <a:pt x="1586" y="1713"/>
                    </a:lnTo>
                    <a:lnTo>
                      <a:pt x="1609" y="1707"/>
                    </a:lnTo>
                    <a:lnTo>
                      <a:pt x="1631" y="1702"/>
                    </a:lnTo>
                    <a:lnTo>
                      <a:pt x="1653" y="1695"/>
                    </a:lnTo>
                    <a:lnTo>
                      <a:pt x="1686" y="1688"/>
                    </a:lnTo>
                    <a:lnTo>
                      <a:pt x="1686" y="1688"/>
                    </a:lnTo>
                    <a:lnTo>
                      <a:pt x="1721" y="1724"/>
                    </a:lnTo>
                    <a:lnTo>
                      <a:pt x="1755" y="1761"/>
                    </a:lnTo>
                    <a:lnTo>
                      <a:pt x="1789" y="1799"/>
                    </a:lnTo>
                    <a:lnTo>
                      <a:pt x="1820" y="1839"/>
                    </a:lnTo>
                    <a:lnTo>
                      <a:pt x="1851" y="1880"/>
                    </a:lnTo>
                    <a:lnTo>
                      <a:pt x="1879" y="1922"/>
                    </a:lnTo>
                    <a:lnTo>
                      <a:pt x="1906" y="1965"/>
                    </a:lnTo>
                    <a:lnTo>
                      <a:pt x="1932" y="2009"/>
                    </a:lnTo>
                    <a:lnTo>
                      <a:pt x="1932" y="2009"/>
                    </a:lnTo>
                    <a:lnTo>
                      <a:pt x="1942" y="2036"/>
                    </a:lnTo>
                    <a:lnTo>
                      <a:pt x="1953" y="2064"/>
                    </a:lnTo>
                    <a:lnTo>
                      <a:pt x="1972" y="2119"/>
                    </a:lnTo>
                    <a:lnTo>
                      <a:pt x="1983" y="2147"/>
                    </a:lnTo>
                    <a:lnTo>
                      <a:pt x="1993" y="2174"/>
                    </a:lnTo>
                    <a:lnTo>
                      <a:pt x="2006" y="2200"/>
                    </a:lnTo>
                    <a:lnTo>
                      <a:pt x="2012" y="2211"/>
                    </a:lnTo>
                    <a:lnTo>
                      <a:pt x="2019" y="2222"/>
                    </a:lnTo>
                    <a:lnTo>
                      <a:pt x="2050" y="2279"/>
                    </a:lnTo>
                    <a:lnTo>
                      <a:pt x="2050" y="2279"/>
                    </a:lnTo>
                    <a:lnTo>
                      <a:pt x="2084" y="2270"/>
                    </a:lnTo>
                    <a:lnTo>
                      <a:pt x="2118" y="2261"/>
                    </a:lnTo>
                    <a:lnTo>
                      <a:pt x="2186" y="2247"/>
                    </a:lnTo>
                    <a:lnTo>
                      <a:pt x="2255" y="2235"/>
                    </a:lnTo>
                    <a:lnTo>
                      <a:pt x="2322" y="2221"/>
                    </a:lnTo>
                    <a:lnTo>
                      <a:pt x="2322" y="2221"/>
                    </a:lnTo>
                    <a:lnTo>
                      <a:pt x="2439" y="2195"/>
                    </a:lnTo>
                    <a:lnTo>
                      <a:pt x="2557" y="2168"/>
                    </a:lnTo>
                    <a:lnTo>
                      <a:pt x="2674" y="2140"/>
                    </a:lnTo>
                    <a:lnTo>
                      <a:pt x="2792" y="2110"/>
                    </a:lnTo>
                    <a:lnTo>
                      <a:pt x="2792" y="2110"/>
                    </a:lnTo>
                    <a:lnTo>
                      <a:pt x="2900" y="2082"/>
                    </a:lnTo>
                    <a:lnTo>
                      <a:pt x="3007" y="2052"/>
                    </a:lnTo>
                    <a:lnTo>
                      <a:pt x="3115" y="2022"/>
                    </a:lnTo>
                    <a:lnTo>
                      <a:pt x="3222" y="1989"/>
                    </a:lnTo>
                    <a:lnTo>
                      <a:pt x="3329" y="1955"/>
                    </a:lnTo>
                    <a:lnTo>
                      <a:pt x="3434" y="1920"/>
                    </a:lnTo>
                    <a:lnTo>
                      <a:pt x="3541" y="1883"/>
                    </a:lnTo>
                    <a:lnTo>
                      <a:pt x="3647" y="1845"/>
                    </a:lnTo>
                    <a:lnTo>
                      <a:pt x="3647" y="1845"/>
                    </a:lnTo>
                    <a:lnTo>
                      <a:pt x="3720" y="1817"/>
                    </a:lnTo>
                    <a:lnTo>
                      <a:pt x="3793" y="1789"/>
                    </a:lnTo>
                    <a:lnTo>
                      <a:pt x="3867" y="1760"/>
                    </a:lnTo>
                    <a:lnTo>
                      <a:pt x="3939" y="1729"/>
                    </a:lnTo>
                    <a:lnTo>
                      <a:pt x="3939" y="1729"/>
                    </a:lnTo>
                    <a:lnTo>
                      <a:pt x="4011" y="1700"/>
                    </a:lnTo>
                    <a:lnTo>
                      <a:pt x="4081" y="1669"/>
                    </a:lnTo>
                    <a:lnTo>
                      <a:pt x="4149" y="1636"/>
                    </a:lnTo>
                    <a:lnTo>
                      <a:pt x="4217" y="1604"/>
                    </a:lnTo>
                    <a:lnTo>
                      <a:pt x="4283" y="1569"/>
                    </a:lnTo>
                    <a:lnTo>
                      <a:pt x="4348" y="1532"/>
                    </a:lnTo>
                    <a:lnTo>
                      <a:pt x="4412" y="1493"/>
                    </a:lnTo>
                    <a:lnTo>
                      <a:pt x="4475" y="1452"/>
                    </a:lnTo>
                    <a:lnTo>
                      <a:pt x="4475" y="1452"/>
                    </a:lnTo>
                    <a:lnTo>
                      <a:pt x="4514" y="1424"/>
                    </a:lnTo>
                    <a:lnTo>
                      <a:pt x="4552" y="1397"/>
                    </a:lnTo>
                    <a:lnTo>
                      <a:pt x="4592" y="1366"/>
                    </a:lnTo>
                    <a:lnTo>
                      <a:pt x="4629" y="1336"/>
                    </a:lnTo>
                    <a:lnTo>
                      <a:pt x="4667" y="1305"/>
                    </a:lnTo>
                    <a:lnTo>
                      <a:pt x="4705" y="1271"/>
                    </a:lnTo>
                    <a:lnTo>
                      <a:pt x="4741" y="1236"/>
                    </a:lnTo>
                    <a:lnTo>
                      <a:pt x="4778" y="1200"/>
                    </a:lnTo>
                    <a:lnTo>
                      <a:pt x="4778" y="1200"/>
                    </a:lnTo>
                    <a:lnTo>
                      <a:pt x="4823" y="1152"/>
                    </a:lnTo>
                    <a:lnTo>
                      <a:pt x="4848" y="1124"/>
                    </a:lnTo>
                    <a:lnTo>
                      <a:pt x="4874" y="1094"/>
                    </a:lnTo>
                    <a:lnTo>
                      <a:pt x="4900" y="1062"/>
                    </a:lnTo>
                    <a:lnTo>
                      <a:pt x="4927" y="1030"/>
                    </a:lnTo>
                    <a:lnTo>
                      <a:pt x="4952" y="995"/>
                    </a:lnTo>
                    <a:lnTo>
                      <a:pt x="4977" y="960"/>
                    </a:lnTo>
                    <a:lnTo>
                      <a:pt x="5000" y="924"/>
                    </a:lnTo>
                    <a:lnTo>
                      <a:pt x="5022" y="887"/>
                    </a:lnTo>
                    <a:lnTo>
                      <a:pt x="5043" y="851"/>
                    </a:lnTo>
                    <a:lnTo>
                      <a:pt x="5060" y="813"/>
                    </a:lnTo>
                    <a:lnTo>
                      <a:pt x="5067" y="795"/>
                    </a:lnTo>
                    <a:lnTo>
                      <a:pt x="5074" y="777"/>
                    </a:lnTo>
                    <a:lnTo>
                      <a:pt x="5080" y="759"/>
                    </a:lnTo>
                    <a:lnTo>
                      <a:pt x="5086" y="741"/>
                    </a:lnTo>
                    <a:lnTo>
                      <a:pt x="5089" y="723"/>
                    </a:lnTo>
                    <a:lnTo>
                      <a:pt x="5093" y="705"/>
                    </a:lnTo>
                    <a:lnTo>
                      <a:pt x="5095" y="688"/>
                    </a:lnTo>
                    <a:lnTo>
                      <a:pt x="5096" y="671"/>
                    </a:lnTo>
                    <a:lnTo>
                      <a:pt x="5088" y="611"/>
                    </a:lnTo>
                    <a:lnTo>
                      <a:pt x="5088" y="611"/>
                    </a:lnTo>
                    <a:lnTo>
                      <a:pt x="5072" y="537"/>
                    </a:lnTo>
                    <a:lnTo>
                      <a:pt x="5056" y="466"/>
                    </a:lnTo>
                    <a:lnTo>
                      <a:pt x="5046" y="430"/>
                    </a:lnTo>
                    <a:lnTo>
                      <a:pt x="5037" y="397"/>
                    </a:lnTo>
                    <a:lnTo>
                      <a:pt x="5025" y="362"/>
                    </a:lnTo>
                    <a:lnTo>
                      <a:pt x="5014" y="329"/>
                    </a:lnTo>
                    <a:lnTo>
                      <a:pt x="5001" y="295"/>
                    </a:lnTo>
                    <a:lnTo>
                      <a:pt x="4987" y="263"/>
                    </a:lnTo>
                    <a:lnTo>
                      <a:pt x="4970" y="231"/>
                    </a:lnTo>
                    <a:lnTo>
                      <a:pt x="4952" y="200"/>
                    </a:lnTo>
                    <a:lnTo>
                      <a:pt x="4931" y="170"/>
                    </a:lnTo>
                    <a:lnTo>
                      <a:pt x="4908" y="139"/>
                    </a:lnTo>
                    <a:lnTo>
                      <a:pt x="4882" y="109"/>
                    </a:lnTo>
                    <a:lnTo>
                      <a:pt x="4855" y="81"/>
                    </a:lnTo>
                    <a:lnTo>
                      <a:pt x="4855" y="81"/>
                    </a:lnTo>
                    <a:lnTo>
                      <a:pt x="4841" y="68"/>
                    </a:lnTo>
                    <a:lnTo>
                      <a:pt x="4824" y="58"/>
                    </a:lnTo>
                    <a:lnTo>
                      <a:pt x="4809" y="47"/>
                    </a:lnTo>
                    <a:lnTo>
                      <a:pt x="4792" y="39"/>
                    </a:lnTo>
                    <a:lnTo>
                      <a:pt x="4774" y="31"/>
                    </a:lnTo>
                    <a:lnTo>
                      <a:pt x="4757" y="24"/>
                    </a:lnTo>
                    <a:lnTo>
                      <a:pt x="4738" y="18"/>
                    </a:lnTo>
                    <a:lnTo>
                      <a:pt x="4720" y="14"/>
                    </a:lnTo>
                    <a:lnTo>
                      <a:pt x="4700" y="9"/>
                    </a:lnTo>
                    <a:lnTo>
                      <a:pt x="4680" y="5"/>
                    </a:lnTo>
                    <a:lnTo>
                      <a:pt x="4660" y="3"/>
                    </a:lnTo>
                    <a:lnTo>
                      <a:pt x="4640" y="2"/>
                    </a:lnTo>
                    <a:lnTo>
                      <a:pt x="4598" y="0"/>
                    </a:lnTo>
                    <a:lnTo>
                      <a:pt x="4556" y="1"/>
                    </a:lnTo>
                    <a:lnTo>
                      <a:pt x="4513" y="3"/>
                    </a:lnTo>
                    <a:lnTo>
                      <a:pt x="4470" y="8"/>
                    </a:lnTo>
                    <a:lnTo>
                      <a:pt x="4427" y="14"/>
                    </a:lnTo>
                    <a:lnTo>
                      <a:pt x="4384" y="21"/>
                    </a:lnTo>
                    <a:lnTo>
                      <a:pt x="4303" y="36"/>
                    </a:lnTo>
                    <a:lnTo>
                      <a:pt x="4228" y="51"/>
                    </a:lnTo>
                    <a:lnTo>
                      <a:pt x="4228" y="51"/>
                    </a:lnTo>
                    <a:lnTo>
                      <a:pt x="4153" y="66"/>
                    </a:lnTo>
                    <a:lnTo>
                      <a:pt x="4078" y="82"/>
                    </a:lnTo>
                    <a:lnTo>
                      <a:pt x="4004" y="102"/>
                    </a:lnTo>
                    <a:lnTo>
                      <a:pt x="3931" y="122"/>
                    </a:lnTo>
                    <a:lnTo>
                      <a:pt x="3857" y="144"/>
                    </a:lnTo>
                    <a:lnTo>
                      <a:pt x="3785" y="166"/>
                    </a:lnTo>
                    <a:lnTo>
                      <a:pt x="3712" y="191"/>
                    </a:lnTo>
                    <a:lnTo>
                      <a:pt x="3640" y="215"/>
                    </a:lnTo>
                    <a:lnTo>
                      <a:pt x="3640" y="215"/>
                    </a:lnTo>
                    <a:lnTo>
                      <a:pt x="3519" y="257"/>
                    </a:lnTo>
                    <a:lnTo>
                      <a:pt x="3397" y="300"/>
                    </a:lnTo>
                    <a:lnTo>
                      <a:pt x="3397" y="300"/>
                    </a:lnTo>
                    <a:lnTo>
                      <a:pt x="3324" y="323"/>
                    </a:lnTo>
                    <a:lnTo>
                      <a:pt x="3248" y="345"/>
                    </a:lnTo>
                    <a:lnTo>
                      <a:pt x="3173" y="366"/>
                    </a:lnTo>
                    <a:lnTo>
                      <a:pt x="3097" y="386"/>
                    </a:lnTo>
                    <a:lnTo>
                      <a:pt x="2944" y="425"/>
                    </a:lnTo>
                    <a:lnTo>
                      <a:pt x="2790" y="461"/>
                    </a:lnTo>
                    <a:lnTo>
                      <a:pt x="2637" y="498"/>
                    </a:lnTo>
                    <a:lnTo>
                      <a:pt x="2562" y="518"/>
                    </a:lnTo>
                    <a:lnTo>
                      <a:pt x="2486" y="539"/>
                    </a:lnTo>
                    <a:lnTo>
                      <a:pt x="2410" y="560"/>
                    </a:lnTo>
                    <a:lnTo>
                      <a:pt x="2336" y="583"/>
                    </a:lnTo>
                    <a:lnTo>
                      <a:pt x="2263" y="607"/>
                    </a:lnTo>
                    <a:lnTo>
                      <a:pt x="2190" y="633"/>
                    </a:lnTo>
                    <a:lnTo>
                      <a:pt x="2190" y="633"/>
                    </a:lnTo>
                    <a:lnTo>
                      <a:pt x="2170" y="642"/>
                    </a:lnTo>
                    <a:lnTo>
                      <a:pt x="2151" y="652"/>
                    </a:lnTo>
                    <a:lnTo>
                      <a:pt x="2115" y="671"/>
                    </a:lnTo>
                    <a:lnTo>
                      <a:pt x="2080" y="693"/>
                    </a:lnTo>
                    <a:lnTo>
                      <a:pt x="2047" y="716"/>
                    </a:lnTo>
                    <a:lnTo>
                      <a:pt x="2014" y="739"/>
                    </a:lnTo>
                    <a:lnTo>
                      <a:pt x="1980" y="761"/>
                    </a:lnTo>
                    <a:lnTo>
                      <a:pt x="1946" y="781"/>
                    </a:lnTo>
                    <a:lnTo>
                      <a:pt x="1928" y="790"/>
                    </a:lnTo>
                    <a:lnTo>
                      <a:pt x="1911" y="799"/>
                    </a:lnTo>
                    <a:lnTo>
                      <a:pt x="1875" y="812"/>
                    </a:lnTo>
                    <a:lnTo>
                      <a:pt x="1875" y="812"/>
                    </a:lnTo>
                    <a:lnTo>
                      <a:pt x="1856" y="820"/>
                    </a:lnTo>
                    <a:lnTo>
                      <a:pt x="1835" y="828"/>
                    </a:lnTo>
                    <a:lnTo>
                      <a:pt x="1815" y="835"/>
                    </a:lnTo>
                    <a:lnTo>
                      <a:pt x="1794" y="842"/>
                    </a:lnTo>
                    <a:lnTo>
                      <a:pt x="1753" y="849"/>
                    </a:lnTo>
                    <a:lnTo>
                      <a:pt x="1753" y="849"/>
                    </a:lnTo>
                    <a:lnTo>
                      <a:pt x="1686" y="816"/>
                    </a:lnTo>
                    <a:lnTo>
                      <a:pt x="1621" y="781"/>
                    </a:lnTo>
                    <a:lnTo>
                      <a:pt x="1556" y="746"/>
                    </a:lnTo>
                    <a:lnTo>
                      <a:pt x="1491" y="710"/>
                    </a:lnTo>
                    <a:lnTo>
                      <a:pt x="1426" y="672"/>
                    </a:lnTo>
                    <a:lnTo>
                      <a:pt x="1361" y="635"/>
                    </a:lnTo>
                    <a:lnTo>
                      <a:pt x="1231" y="557"/>
                    </a:lnTo>
                    <a:lnTo>
                      <a:pt x="1231" y="557"/>
                    </a:lnTo>
                    <a:lnTo>
                      <a:pt x="1194" y="535"/>
                    </a:lnTo>
                    <a:lnTo>
                      <a:pt x="1154" y="513"/>
                    </a:lnTo>
                    <a:lnTo>
                      <a:pt x="1113" y="492"/>
                    </a:lnTo>
                    <a:lnTo>
                      <a:pt x="1072" y="471"/>
                    </a:lnTo>
                    <a:lnTo>
                      <a:pt x="1027" y="450"/>
                    </a:lnTo>
                    <a:lnTo>
                      <a:pt x="982" y="430"/>
                    </a:lnTo>
                    <a:lnTo>
                      <a:pt x="937" y="412"/>
                    </a:lnTo>
                    <a:lnTo>
                      <a:pt x="890" y="394"/>
                    </a:lnTo>
                    <a:lnTo>
                      <a:pt x="890" y="394"/>
                    </a:lnTo>
                    <a:lnTo>
                      <a:pt x="833" y="376"/>
                    </a:lnTo>
                    <a:lnTo>
                      <a:pt x="776" y="359"/>
                    </a:lnTo>
                    <a:lnTo>
                      <a:pt x="748" y="352"/>
                    </a:lnTo>
                    <a:lnTo>
                      <a:pt x="719" y="347"/>
                    </a:lnTo>
                    <a:lnTo>
                      <a:pt x="690" y="341"/>
                    </a:lnTo>
                    <a:lnTo>
                      <a:pt x="662" y="335"/>
                    </a:lnTo>
                    <a:lnTo>
                      <a:pt x="633" y="331"/>
                    </a:lnTo>
                    <a:lnTo>
                      <a:pt x="604" y="328"/>
                    </a:lnTo>
                    <a:lnTo>
                      <a:pt x="576" y="326"/>
                    </a:lnTo>
                    <a:lnTo>
                      <a:pt x="549" y="324"/>
                    </a:lnTo>
                    <a:lnTo>
                      <a:pt x="520" y="324"/>
                    </a:lnTo>
                    <a:lnTo>
                      <a:pt x="492" y="324"/>
                    </a:lnTo>
                    <a:lnTo>
                      <a:pt x="465" y="327"/>
                    </a:lnTo>
                    <a:lnTo>
                      <a:pt x="437" y="329"/>
                    </a:lnTo>
                    <a:lnTo>
                      <a:pt x="410" y="333"/>
                    </a:lnTo>
                    <a:lnTo>
                      <a:pt x="384" y="338"/>
                    </a:lnTo>
                    <a:lnTo>
                      <a:pt x="357" y="344"/>
                    </a:lnTo>
                    <a:lnTo>
                      <a:pt x="331" y="352"/>
                    </a:lnTo>
                    <a:lnTo>
                      <a:pt x="306" y="360"/>
                    </a:lnTo>
                    <a:lnTo>
                      <a:pt x="281" y="371"/>
                    </a:lnTo>
                    <a:lnTo>
                      <a:pt x="257" y="383"/>
                    </a:lnTo>
                    <a:lnTo>
                      <a:pt x="232" y="397"/>
                    </a:lnTo>
                    <a:lnTo>
                      <a:pt x="210" y="411"/>
                    </a:lnTo>
                    <a:lnTo>
                      <a:pt x="187" y="427"/>
                    </a:lnTo>
                    <a:lnTo>
                      <a:pt x="165" y="444"/>
                    </a:lnTo>
                    <a:lnTo>
                      <a:pt x="144" y="464"/>
                    </a:lnTo>
                    <a:lnTo>
                      <a:pt x="124" y="485"/>
                    </a:lnTo>
                    <a:lnTo>
                      <a:pt x="105" y="507"/>
                    </a:lnTo>
                    <a:lnTo>
                      <a:pt x="86" y="532"/>
                    </a:lnTo>
                    <a:lnTo>
                      <a:pt x="69" y="557"/>
                    </a:lnTo>
                    <a:lnTo>
                      <a:pt x="69" y="557"/>
                    </a:lnTo>
                    <a:lnTo>
                      <a:pt x="57" y="576"/>
                    </a:lnTo>
                    <a:lnTo>
                      <a:pt x="47" y="593"/>
                    </a:lnTo>
                    <a:lnTo>
                      <a:pt x="37" y="612"/>
                    </a:lnTo>
                    <a:lnTo>
                      <a:pt x="29" y="631"/>
                    </a:lnTo>
                    <a:lnTo>
                      <a:pt x="22" y="649"/>
                    </a:lnTo>
                    <a:lnTo>
                      <a:pt x="16" y="668"/>
                    </a:lnTo>
                    <a:lnTo>
                      <a:pt x="10" y="686"/>
                    </a:lnTo>
                    <a:lnTo>
                      <a:pt x="7" y="705"/>
                    </a:lnTo>
                    <a:lnTo>
                      <a:pt x="4" y="724"/>
                    </a:lnTo>
                    <a:lnTo>
                      <a:pt x="1" y="742"/>
                    </a:lnTo>
                    <a:lnTo>
                      <a:pt x="0" y="761"/>
                    </a:lnTo>
                    <a:lnTo>
                      <a:pt x="0" y="781"/>
                    </a:lnTo>
                    <a:lnTo>
                      <a:pt x="0" y="799"/>
                    </a:lnTo>
                    <a:lnTo>
                      <a:pt x="2" y="818"/>
                    </a:lnTo>
                    <a:lnTo>
                      <a:pt x="5" y="837"/>
                    </a:lnTo>
                    <a:lnTo>
                      <a:pt x="7" y="856"/>
                    </a:lnTo>
                    <a:lnTo>
                      <a:pt x="12" y="875"/>
                    </a:lnTo>
                    <a:lnTo>
                      <a:pt x="15" y="894"/>
                    </a:lnTo>
                    <a:lnTo>
                      <a:pt x="21" y="912"/>
                    </a:lnTo>
                    <a:lnTo>
                      <a:pt x="27" y="931"/>
                    </a:lnTo>
                    <a:lnTo>
                      <a:pt x="41" y="968"/>
                    </a:lnTo>
                    <a:lnTo>
                      <a:pt x="58" y="1005"/>
                    </a:lnTo>
                    <a:lnTo>
                      <a:pt x="77" y="1041"/>
                    </a:lnTo>
                    <a:lnTo>
                      <a:pt x="99" y="1078"/>
                    </a:lnTo>
                    <a:lnTo>
                      <a:pt x="122" y="1114"/>
                    </a:lnTo>
                    <a:lnTo>
                      <a:pt x="148" y="1149"/>
                    </a:lnTo>
                    <a:lnTo>
                      <a:pt x="174" y="1182"/>
                    </a:lnTo>
                    <a:lnTo>
                      <a:pt x="203" y="1216"/>
                    </a:lnTo>
                    <a:lnTo>
                      <a:pt x="232" y="1249"/>
                    </a:lnTo>
                    <a:lnTo>
                      <a:pt x="264" y="1280"/>
                    </a:lnTo>
                    <a:lnTo>
                      <a:pt x="295" y="1310"/>
                    </a:lnTo>
                    <a:lnTo>
                      <a:pt x="328" y="1341"/>
                    </a:lnTo>
                    <a:lnTo>
                      <a:pt x="361" y="1369"/>
                    </a:lnTo>
                    <a:lnTo>
                      <a:pt x="395" y="1397"/>
                    </a:lnTo>
                    <a:lnTo>
                      <a:pt x="429" y="1422"/>
                    </a:lnTo>
                    <a:lnTo>
                      <a:pt x="463" y="1447"/>
                    </a:lnTo>
                    <a:lnTo>
                      <a:pt x="496" y="1470"/>
                    </a:lnTo>
                    <a:lnTo>
                      <a:pt x="530" y="1492"/>
                    </a:lnTo>
                    <a:lnTo>
                      <a:pt x="563" y="1513"/>
                    </a:lnTo>
                    <a:lnTo>
                      <a:pt x="595" y="1532"/>
                    </a:lnTo>
                    <a:lnTo>
                      <a:pt x="626" y="1548"/>
                    </a:lnTo>
                    <a:lnTo>
                      <a:pt x="657" y="1563"/>
                    </a:lnTo>
                    <a:lnTo>
                      <a:pt x="712" y="1614"/>
                    </a:lnTo>
                    <a:lnTo>
                      <a:pt x="712" y="1614"/>
                    </a:lnTo>
                    <a:lnTo>
                      <a:pt x="774" y="1638"/>
                    </a:lnTo>
                    <a:lnTo>
                      <a:pt x="834" y="1658"/>
                    </a:lnTo>
                    <a:lnTo>
                      <a:pt x="866" y="1669"/>
                    </a:lnTo>
                    <a:lnTo>
                      <a:pt x="897" y="1678"/>
                    </a:lnTo>
                    <a:lnTo>
                      <a:pt x="930" y="1686"/>
                    </a:lnTo>
                    <a:lnTo>
                      <a:pt x="963" y="1695"/>
                    </a:lnTo>
                    <a:lnTo>
                      <a:pt x="963" y="1695"/>
                    </a:lnTo>
                    <a:lnTo>
                      <a:pt x="989" y="1700"/>
                    </a:lnTo>
                    <a:lnTo>
                      <a:pt x="1015" y="1705"/>
                    </a:lnTo>
                    <a:lnTo>
                      <a:pt x="1041" y="1710"/>
                    </a:lnTo>
                    <a:lnTo>
                      <a:pt x="1067" y="1713"/>
                    </a:lnTo>
                    <a:lnTo>
                      <a:pt x="1120" y="1718"/>
                    </a:lnTo>
                    <a:lnTo>
                      <a:pt x="1173" y="1721"/>
                    </a:lnTo>
                    <a:lnTo>
                      <a:pt x="1226" y="1724"/>
                    </a:lnTo>
                    <a:lnTo>
                      <a:pt x="1281" y="1724"/>
                    </a:lnTo>
                    <a:lnTo>
                      <a:pt x="1390" y="1724"/>
                    </a:lnTo>
                    <a:lnTo>
                      <a:pt x="1474" y="1732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76" name="Freeform 25">
                <a:extLst>
                  <a:ext uri="{FF2B5EF4-FFF2-40B4-BE49-F238E27FC236}">
                    <a16:creationId xmlns:a16="http://schemas.microsoft.com/office/drawing/2014/main" id="{D3910CF1-FB7E-90C7-4422-EC985F3198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53" y="3790"/>
                <a:ext cx="809" cy="471"/>
              </a:xfrm>
              <a:custGeom>
                <a:avLst/>
                <a:gdLst>
                  <a:gd name="T0" fmla="*/ 1565 w 1618"/>
                  <a:gd name="T1" fmla="*/ 250 h 943"/>
                  <a:gd name="T2" fmla="*/ 1594 w 1618"/>
                  <a:gd name="T3" fmla="*/ 297 h 943"/>
                  <a:gd name="T4" fmla="*/ 1610 w 1618"/>
                  <a:gd name="T5" fmla="*/ 356 h 943"/>
                  <a:gd name="T6" fmla="*/ 1617 w 1618"/>
                  <a:gd name="T7" fmla="*/ 418 h 943"/>
                  <a:gd name="T8" fmla="*/ 1618 w 1618"/>
                  <a:gd name="T9" fmla="*/ 535 h 943"/>
                  <a:gd name="T10" fmla="*/ 1612 w 1618"/>
                  <a:gd name="T11" fmla="*/ 594 h 943"/>
                  <a:gd name="T12" fmla="*/ 1590 w 1618"/>
                  <a:gd name="T13" fmla="*/ 693 h 943"/>
                  <a:gd name="T14" fmla="*/ 1569 w 1618"/>
                  <a:gd name="T15" fmla="*/ 791 h 943"/>
                  <a:gd name="T16" fmla="*/ 1568 w 1618"/>
                  <a:gd name="T17" fmla="*/ 849 h 943"/>
                  <a:gd name="T18" fmla="*/ 1531 w 1618"/>
                  <a:gd name="T19" fmla="*/ 865 h 943"/>
                  <a:gd name="T20" fmla="*/ 1268 w 1618"/>
                  <a:gd name="T21" fmla="*/ 875 h 943"/>
                  <a:gd name="T22" fmla="*/ 987 w 1618"/>
                  <a:gd name="T23" fmla="*/ 882 h 943"/>
                  <a:gd name="T24" fmla="*/ 820 w 1618"/>
                  <a:gd name="T25" fmla="*/ 893 h 943"/>
                  <a:gd name="T26" fmla="*/ 652 w 1618"/>
                  <a:gd name="T27" fmla="*/ 914 h 943"/>
                  <a:gd name="T28" fmla="*/ 561 w 1618"/>
                  <a:gd name="T29" fmla="*/ 929 h 943"/>
                  <a:gd name="T30" fmla="*/ 442 w 1618"/>
                  <a:gd name="T31" fmla="*/ 942 h 943"/>
                  <a:gd name="T32" fmla="*/ 319 w 1618"/>
                  <a:gd name="T33" fmla="*/ 941 h 943"/>
                  <a:gd name="T34" fmla="*/ 219 w 1618"/>
                  <a:gd name="T35" fmla="*/ 926 h 943"/>
                  <a:gd name="T36" fmla="*/ 164 w 1618"/>
                  <a:gd name="T37" fmla="*/ 910 h 943"/>
                  <a:gd name="T38" fmla="*/ 114 w 1618"/>
                  <a:gd name="T39" fmla="*/ 885 h 943"/>
                  <a:gd name="T40" fmla="*/ 70 w 1618"/>
                  <a:gd name="T41" fmla="*/ 853 h 943"/>
                  <a:gd name="T42" fmla="*/ 33 w 1618"/>
                  <a:gd name="T43" fmla="*/ 811 h 943"/>
                  <a:gd name="T44" fmla="*/ 0 w 1618"/>
                  <a:gd name="T45" fmla="*/ 770 h 943"/>
                  <a:gd name="T46" fmla="*/ 39 w 1618"/>
                  <a:gd name="T47" fmla="*/ 693 h 943"/>
                  <a:gd name="T48" fmla="*/ 57 w 1618"/>
                  <a:gd name="T49" fmla="*/ 645 h 943"/>
                  <a:gd name="T50" fmla="*/ 70 w 1618"/>
                  <a:gd name="T51" fmla="*/ 583 h 943"/>
                  <a:gd name="T52" fmla="*/ 72 w 1618"/>
                  <a:gd name="T53" fmla="*/ 516 h 943"/>
                  <a:gd name="T54" fmla="*/ 64 w 1618"/>
                  <a:gd name="T55" fmla="*/ 446 h 943"/>
                  <a:gd name="T56" fmla="*/ 49 w 1618"/>
                  <a:gd name="T57" fmla="*/ 375 h 943"/>
                  <a:gd name="T58" fmla="*/ 27 w 1618"/>
                  <a:gd name="T59" fmla="*/ 303 h 943"/>
                  <a:gd name="T60" fmla="*/ 62 w 1618"/>
                  <a:gd name="T61" fmla="*/ 237 h 943"/>
                  <a:gd name="T62" fmla="*/ 90 w 1618"/>
                  <a:gd name="T63" fmla="*/ 188 h 943"/>
                  <a:gd name="T64" fmla="*/ 120 w 1618"/>
                  <a:gd name="T65" fmla="*/ 147 h 943"/>
                  <a:gd name="T66" fmla="*/ 154 w 1618"/>
                  <a:gd name="T67" fmla="*/ 115 h 943"/>
                  <a:gd name="T68" fmla="*/ 193 w 1618"/>
                  <a:gd name="T69" fmla="*/ 87 h 943"/>
                  <a:gd name="T70" fmla="*/ 264 w 1618"/>
                  <a:gd name="T71" fmla="*/ 49 h 943"/>
                  <a:gd name="T72" fmla="*/ 371 w 1618"/>
                  <a:gd name="T73" fmla="*/ 11 h 943"/>
                  <a:gd name="T74" fmla="*/ 461 w 1618"/>
                  <a:gd name="T75" fmla="*/ 0 h 943"/>
                  <a:gd name="T76" fmla="*/ 544 w 1618"/>
                  <a:gd name="T77" fmla="*/ 12 h 943"/>
                  <a:gd name="T78" fmla="*/ 663 w 1618"/>
                  <a:gd name="T79" fmla="*/ 53 h 943"/>
                  <a:gd name="T80" fmla="*/ 820 w 1618"/>
                  <a:gd name="T81" fmla="*/ 111 h 943"/>
                  <a:gd name="T82" fmla="*/ 942 w 1618"/>
                  <a:gd name="T83" fmla="*/ 155 h 943"/>
                  <a:gd name="T84" fmla="*/ 1037 w 1618"/>
                  <a:gd name="T85" fmla="*/ 183 h 943"/>
                  <a:gd name="T86" fmla="*/ 1096 w 1618"/>
                  <a:gd name="T87" fmla="*/ 197 h 943"/>
                  <a:gd name="T88" fmla="*/ 1174 w 1618"/>
                  <a:gd name="T89" fmla="*/ 210 h 943"/>
                  <a:gd name="T90" fmla="*/ 1333 w 1618"/>
                  <a:gd name="T91" fmla="*/ 221 h 943"/>
                  <a:gd name="T92" fmla="*/ 1551 w 1618"/>
                  <a:gd name="T93" fmla="*/ 237 h 9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618" h="943">
                    <a:moveTo>
                      <a:pt x="1551" y="237"/>
                    </a:moveTo>
                    <a:lnTo>
                      <a:pt x="1551" y="237"/>
                    </a:lnTo>
                    <a:lnTo>
                      <a:pt x="1565" y="250"/>
                    </a:lnTo>
                    <a:lnTo>
                      <a:pt x="1575" y="265"/>
                    </a:lnTo>
                    <a:lnTo>
                      <a:pt x="1586" y="281"/>
                    </a:lnTo>
                    <a:lnTo>
                      <a:pt x="1594" y="297"/>
                    </a:lnTo>
                    <a:lnTo>
                      <a:pt x="1600" y="316"/>
                    </a:lnTo>
                    <a:lnTo>
                      <a:pt x="1605" y="336"/>
                    </a:lnTo>
                    <a:lnTo>
                      <a:pt x="1610" y="356"/>
                    </a:lnTo>
                    <a:lnTo>
                      <a:pt x="1612" y="377"/>
                    </a:lnTo>
                    <a:lnTo>
                      <a:pt x="1615" y="397"/>
                    </a:lnTo>
                    <a:lnTo>
                      <a:pt x="1617" y="418"/>
                    </a:lnTo>
                    <a:lnTo>
                      <a:pt x="1618" y="460"/>
                    </a:lnTo>
                    <a:lnTo>
                      <a:pt x="1618" y="535"/>
                    </a:lnTo>
                    <a:lnTo>
                      <a:pt x="1618" y="535"/>
                    </a:lnTo>
                    <a:lnTo>
                      <a:pt x="1617" y="555"/>
                    </a:lnTo>
                    <a:lnTo>
                      <a:pt x="1616" y="574"/>
                    </a:lnTo>
                    <a:lnTo>
                      <a:pt x="1612" y="594"/>
                    </a:lnTo>
                    <a:lnTo>
                      <a:pt x="1609" y="614"/>
                    </a:lnTo>
                    <a:lnTo>
                      <a:pt x="1600" y="654"/>
                    </a:lnTo>
                    <a:lnTo>
                      <a:pt x="1590" y="693"/>
                    </a:lnTo>
                    <a:lnTo>
                      <a:pt x="1580" y="733"/>
                    </a:lnTo>
                    <a:lnTo>
                      <a:pt x="1572" y="772"/>
                    </a:lnTo>
                    <a:lnTo>
                      <a:pt x="1569" y="791"/>
                    </a:lnTo>
                    <a:lnTo>
                      <a:pt x="1568" y="811"/>
                    </a:lnTo>
                    <a:lnTo>
                      <a:pt x="1567" y="829"/>
                    </a:lnTo>
                    <a:lnTo>
                      <a:pt x="1568" y="849"/>
                    </a:lnTo>
                    <a:lnTo>
                      <a:pt x="1541" y="865"/>
                    </a:lnTo>
                    <a:lnTo>
                      <a:pt x="1541" y="865"/>
                    </a:lnTo>
                    <a:lnTo>
                      <a:pt x="1531" y="865"/>
                    </a:lnTo>
                    <a:lnTo>
                      <a:pt x="1493" y="874"/>
                    </a:lnTo>
                    <a:lnTo>
                      <a:pt x="1493" y="874"/>
                    </a:lnTo>
                    <a:lnTo>
                      <a:pt x="1268" y="875"/>
                    </a:lnTo>
                    <a:lnTo>
                      <a:pt x="1156" y="876"/>
                    </a:lnTo>
                    <a:lnTo>
                      <a:pt x="1044" y="878"/>
                    </a:lnTo>
                    <a:lnTo>
                      <a:pt x="987" y="882"/>
                    </a:lnTo>
                    <a:lnTo>
                      <a:pt x="931" y="884"/>
                    </a:lnTo>
                    <a:lnTo>
                      <a:pt x="875" y="889"/>
                    </a:lnTo>
                    <a:lnTo>
                      <a:pt x="820" y="893"/>
                    </a:lnTo>
                    <a:lnTo>
                      <a:pt x="764" y="899"/>
                    </a:lnTo>
                    <a:lnTo>
                      <a:pt x="708" y="906"/>
                    </a:lnTo>
                    <a:lnTo>
                      <a:pt x="652" y="914"/>
                    </a:lnTo>
                    <a:lnTo>
                      <a:pt x="598" y="925"/>
                    </a:lnTo>
                    <a:lnTo>
                      <a:pt x="598" y="925"/>
                    </a:lnTo>
                    <a:lnTo>
                      <a:pt x="561" y="929"/>
                    </a:lnTo>
                    <a:lnTo>
                      <a:pt x="522" y="935"/>
                    </a:lnTo>
                    <a:lnTo>
                      <a:pt x="483" y="939"/>
                    </a:lnTo>
                    <a:lnTo>
                      <a:pt x="442" y="942"/>
                    </a:lnTo>
                    <a:lnTo>
                      <a:pt x="401" y="943"/>
                    </a:lnTo>
                    <a:lnTo>
                      <a:pt x="359" y="943"/>
                    </a:lnTo>
                    <a:lnTo>
                      <a:pt x="319" y="941"/>
                    </a:lnTo>
                    <a:lnTo>
                      <a:pt x="278" y="938"/>
                    </a:lnTo>
                    <a:lnTo>
                      <a:pt x="239" y="931"/>
                    </a:lnTo>
                    <a:lnTo>
                      <a:pt x="219" y="926"/>
                    </a:lnTo>
                    <a:lnTo>
                      <a:pt x="200" y="921"/>
                    </a:lnTo>
                    <a:lnTo>
                      <a:pt x="182" y="915"/>
                    </a:lnTo>
                    <a:lnTo>
                      <a:pt x="164" y="910"/>
                    </a:lnTo>
                    <a:lnTo>
                      <a:pt x="147" y="902"/>
                    </a:lnTo>
                    <a:lnTo>
                      <a:pt x="130" y="893"/>
                    </a:lnTo>
                    <a:lnTo>
                      <a:pt x="114" y="885"/>
                    </a:lnTo>
                    <a:lnTo>
                      <a:pt x="98" y="875"/>
                    </a:lnTo>
                    <a:lnTo>
                      <a:pt x="84" y="864"/>
                    </a:lnTo>
                    <a:lnTo>
                      <a:pt x="70" y="853"/>
                    </a:lnTo>
                    <a:lnTo>
                      <a:pt x="56" y="840"/>
                    </a:lnTo>
                    <a:lnTo>
                      <a:pt x="44" y="826"/>
                    </a:lnTo>
                    <a:lnTo>
                      <a:pt x="33" y="811"/>
                    </a:lnTo>
                    <a:lnTo>
                      <a:pt x="22" y="796"/>
                    </a:lnTo>
                    <a:lnTo>
                      <a:pt x="0" y="770"/>
                    </a:lnTo>
                    <a:lnTo>
                      <a:pt x="0" y="770"/>
                    </a:lnTo>
                    <a:lnTo>
                      <a:pt x="14" y="746"/>
                    </a:lnTo>
                    <a:lnTo>
                      <a:pt x="27" y="721"/>
                    </a:lnTo>
                    <a:lnTo>
                      <a:pt x="39" y="693"/>
                    </a:lnTo>
                    <a:lnTo>
                      <a:pt x="50" y="665"/>
                    </a:lnTo>
                    <a:lnTo>
                      <a:pt x="50" y="665"/>
                    </a:lnTo>
                    <a:lnTo>
                      <a:pt x="57" y="645"/>
                    </a:lnTo>
                    <a:lnTo>
                      <a:pt x="62" y="624"/>
                    </a:lnTo>
                    <a:lnTo>
                      <a:pt x="67" y="605"/>
                    </a:lnTo>
                    <a:lnTo>
                      <a:pt x="70" y="583"/>
                    </a:lnTo>
                    <a:lnTo>
                      <a:pt x="71" y="560"/>
                    </a:lnTo>
                    <a:lnTo>
                      <a:pt x="72" y="538"/>
                    </a:lnTo>
                    <a:lnTo>
                      <a:pt x="72" y="516"/>
                    </a:lnTo>
                    <a:lnTo>
                      <a:pt x="70" y="493"/>
                    </a:lnTo>
                    <a:lnTo>
                      <a:pt x="68" y="470"/>
                    </a:lnTo>
                    <a:lnTo>
                      <a:pt x="64" y="446"/>
                    </a:lnTo>
                    <a:lnTo>
                      <a:pt x="61" y="422"/>
                    </a:lnTo>
                    <a:lnTo>
                      <a:pt x="55" y="399"/>
                    </a:lnTo>
                    <a:lnTo>
                      <a:pt x="49" y="375"/>
                    </a:lnTo>
                    <a:lnTo>
                      <a:pt x="42" y="351"/>
                    </a:lnTo>
                    <a:lnTo>
                      <a:pt x="35" y="328"/>
                    </a:lnTo>
                    <a:lnTo>
                      <a:pt x="27" y="303"/>
                    </a:lnTo>
                    <a:lnTo>
                      <a:pt x="43" y="276"/>
                    </a:lnTo>
                    <a:lnTo>
                      <a:pt x="43" y="276"/>
                    </a:lnTo>
                    <a:lnTo>
                      <a:pt x="62" y="237"/>
                    </a:lnTo>
                    <a:lnTo>
                      <a:pt x="71" y="219"/>
                    </a:lnTo>
                    <a:lnTo>
                      <a:pt x="81" y="203"/>
                    </a:lnTo>
                    <a:lnTo>
                      <a:pt x="90" y="188"/>
                    </a:lnTo>
                    <a:lnTo>
                      <a:pt x="99" y="173"/>
                    </a:lnTo>
                    <a:lnTo>
                      <a:pt x="110" y="160"/>
                    </a:lnTo>
                    <a:lnTo>
                      <a:pt x="120" y="147"/>
                    </a:lnTo>
                    <a:lnTo>
                      <a:pt x="130" y="136"/>
                    </a:lnTo>
                    <a:lnTo>
                      <a:pt x="142" y="125"/>
                    </a:lnTo>
                    <a:lnTo>
                      <a:pt x="154" y="115"/>
                    </a:lnTo>
                    <a:lnTo>
                      <a:pt x="167" y="104"/>
                    </a:lnTo>
                    <a:lnTo>
                      <a:pt x="179" y="96"/>
                    </a:lnTo>
                    <a:lnTo>
                      <a:pt x="193" y="87"/>
                    </a:lnTo>
                    <a:lnTo>
                      <a:pt x="222" y="70"/>
                    </a:lnTo>
                    <a:lnTo>
                      <a:pt x="222" y="70"/>
                    </a:lnTo>
                    <a:lnTo>
                      <a:pt x="264" y="49"/>
                    </a:lnTo>
                    <a:lnTo>
                      <a:pt x="301" y="33"/>
                    </a:lnTo>
                    <a:lnTo>
                      <a:pt x="337" y="20"/>
                    </a:lnTo>
                    <a:lnTo>
                      <a:pt x="371" y="11"/>
                    </a:lnTo>
                    <a:lnTo>
                      <a:pt x="402" y="4"/>
                    </a:lnTo>
                    <a:lnTo>
                      <a:pt x="432" y="2"/>
                    </a:lnTo>
                    <a:lnTo>
                      <a:pt x="461" y="0"/>
                    </a:lnTo>
                    <a:lnTo>
                      <a:pt x="488" y="3"/>
                    </a:lnTo>
                    <a:lnTo>
                      <a:pt x="516" y="6"/>
                    </a:lnTo>
                    <a:lnTo>
                      <a:pt x="544" y="12"/>
                    </a:lnTo>
                    <a:lnTo>
                      <a:pt x="572" y="20"/>
                    </a:lnTo>
                    <a:lnTo>
                      <a:pt x="601" y="30"/>
                    </a:lnTo>
                    <a:lnTo>
                      <a:pt x="663" y="53"/>
                    </a:lnTo>
                    <a:lnTo>
                      <a:pt x="731" y="78"/>
                    </a:lnTo>
                    <a:lnTo>
                      <a:pt x="731" y="78"/>
                    </a:lnTo>
                    <a:lnTo>
                      <a:pt x="820" y="111"/>
                    </a:lnTo>
                    <a:lnTo>
                      <a:pt x="820" y="111"/>
                    </a:lnTo>
                    <a:lnTo>
                      <a:pt x="881" y="134"/>
                    </a:lnTo>
                    <a:lnTo>
                      <a:pt x="942" y="155"/>
                    </a:lnTo>
                    <a:lnTo>
                      <a:pt x="973" y="166"/>
                    </a:lnTo>
                    <a:lnTo>
                      <a:pt x="1004" y="175"/>
                    </a:lnTo>
                    <a:lnTo>
                      <a:pt x="1037" y="183"/>
                    </a:lnTo>
                    <a:lnTo>
                      <a:pt x="1071" y="191"/>
                    </a:lnTo>
                    <a:lnTo>
                      <a:pt x="1071" y="191"/>
                    </a:lnTo>
                    <a:lnTo>
                      <a:pt x="1096" y="197"/>
                    </a:lnTo>
                    <a:lnTo>
                      <a:pt x="1122" y="202"/>
                    </a:lnTo>
                    <a:lnTo>
                      <a:pt x="1149" y="207"/>
                    </a:lnTo>
                    <a:lnTo>
                      <a:pt x="1174" y="210"/>
                    </a:lnTo>
                    <a:lnTo>
                      <a:pt x="1228" y="215"/>
                    </a:lnTo>
                    <a:lnTo>
                      <a:pt x="1280" y="218"/>
                    </a:lnTo>
                    <a:lnTo>
                      <a:pt x="1333" y="221"/>
                    </a:lnTo>
                    <a:lnTo>
                      <a:pt x="1388" y="221"/>
                    </a:lnTo>
                    <a:lnTo>
                      <a:pt x="1497" y="221"/>
                    </a:lnTo>
                    <a:lnTo>
                      <a:pt x="1551" y="23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77" name="Freeform 26">
                <a:extLst>
                  <a:ext uri="{FF2B5EF4-FFF2-40B4-BE49-F238E27FC236}">
                    <a16:creationId xmlns:a16="http://schemas.microsoft.com/office/drawing/2014/main" id="{D0ECA68A-205E-3D3E-E9D8-DD9FCD8A6C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53" y="3790"/>
                <a:ext cx="809" cy="471"/>
              </a:xfrm>
              <a:custGeom>
                <a:avLst/>
                <a:gdLst>
                  <a:gd name="T0" fmla="*/ 1565 w 1618"/>
                  <a:gd name="T1" fmla="*/ 250 h 943"/>
                  <a:gd name="T2" fmla="*/ 1594 w 1618"/>
                  <a:gd name="T3" fmla="*/ 297 h 943"/>
                  <a:gd name="T4" fmla="*/ 1610 w 1618"/>
                  <a:gd name="T5" fmla="*/ 356 h 943"/>
                  <a:gd name="T6" fmla="*/ 1617 w 1618"/>
                  <a:gd name="T7" fmla="*/ 418 h 943"/>
                  <a:gd name="T8" fmla="*/ 1618 w 1618"/>
                  <a:gd name="T9" fmla="*/ 535 h 943"/>
                  <a:gd name="T10" fmla="*/ 1612 w 1618"/>
                  <a:gd name="T11" fmla="*/ 594 h 943"/>
                  <a:gd name="T12" fmla="*/ 1590 w 1618"/>
                  <a:gd name="T13" fmla="*/ 693 h 943"/>
                  <a:gd name="T14" fmla="*/ 1569 w 1618"/>
                  <a:gd name="T15" fmla="*/ 791 h 943"/>
                  <a:gd name="T16" fmla="*/ 1568 w 1618"/>
                  <a:gd name="T17" fmla="*/ 849 h 943"/>
                  <a:gd name="T18" fmla="*/ 1531 w 1618"/>
                  <a:gd name="T19" fmla="*/ 865 h 943"/>
                  <a:gd name="T20" fmla="*/ 1268 w 1618"/>
                  <a:gd name="T21" fmla="*/ 875 h 943"/>
                  <a:gd name="T22" fmla="*/ 987 w 1618"/>
                  <a:gd name="T23" fmla="*/ 882 h 943"/>
                  <a:gd name="T24" fmla="*/ 820 w 1618"/>
                  <a:gd name="T25" fmla="*/ 893 h 943"/>
                  <a:gd name="T26" fmla="*/ 652 w 1618"/>
                  <a:gd name="T27" fmla="*/ 914 h 943"/>
                  <a:gd name="T28" fmla="*/ 561 w 1618"/>
                  <a:gd name="T29" fmla="*/ 929 h 943"/>
                  <a:gd name="T30" fmla="*/ 442 w 1618"/>
                  <a:gd name="T31" fmla="*/ 942 h 943"/>
                  <a:gd name="T32" fmla="*/ 319 w 1618"/>
                  <a:gd name="T33" fmla="*/ 941 h 943"/>
                  <a:gd name="T34" fmla="*/ 219 w 1618"/>
                  <a:gd name="T35" fmla="*/ 926 h 943"/>
                  <a:gd name="T36" fmla="*/ 164 w 1618"/>
                  <a:gd name="T37" fmla="*/ 910 h 943"/>
                  <a:gd name="T38" fmla="*/ 114 w 1618"/>
                  <a:gd name="T39" fmla="*/ 885 h 943"/>
                  <a:gd name="T40" fmla="*/ 70 w 1618"/>
                  <a:gd name="T41" fmla="*/ 853 h 943"/>
                  <a:gd name="T42" fmla="*/ 33 w 1618"/>
                  <a:gd name="T43" fmla="*/ 811 h 943"/>
                  <a:gd name="T44" fmla="*/ 0 w 1618"/>
                  <a:gd name="T45" fmla="*/ 770 h 943"/>
                  <a:gd name="T46" fmla="*/ 39 w 1618"/>
                  <a:gd name="T47" fmla="*/ 693 h 943"/>
                  <a:gd name="T48" fmla="*/ 57 w 1618"/>
                  <a:gd name="T49" fmla="*/ 645 h 943"/>
                  <a:gd name="T50" fmla="*/ 70 w 1618"/>
                  <a:gd name="T51" fmla="*/ 583 h 943"/>
                  <a:gd name="T52" fmla="*/ 72 w 1618"/>
                  <a:gd name="T53" fmla="*/ 516 h 943"/>
                  <a:gd name="T54" fmla="*/ 64 w 1618"/>
                  <a:gd name="T55" fmla="*/ 446 h 943"/>
                  <a:gd name="T56" fmla="*/ 49 w 1618"/>
                  <a:gd name="T57" fmla="*/ 375 h 943"/>
                  <a:gd name="T58" fmla="*/ 27 w 1618"/>
                  <a:gd name="T59" fmla="*/ 303 h 943"/>
                  <a:gd name="T60" fmla="*/ 62 w 1618"/>
                  <a:gd name="T61" fmla="*/ 237 h 943"/>
                  <a:gd name="T62" fmla="*/ 90 w 1618"/>
                  <a:gd name="T63" fmla="*/ 188 h 943"/>
                  <a:gd name="T64" fmla="*/ 120 w 1618"/>
                  <a:gd name="T65" fmla="*/ 147 h 943"/>
                  <a:gd name="T66" fmla="*/ 154 w 1618"/>
                  <a:gd name="T67" fmla="*/ 115 h 943"/>
                  <a:gd name="T68" fmla="*/ 193 w 1618"/>
                  <a:gd name="T69" fmla="*/ 87 h 943"/>
                  <a:gd name="T70" fmla="*/ 264 w 1618"/>
                  <a:gd name="T71" fmla="*/ 49 h 943"/>
                  <a:gd name="T72" fmla="*/ 371 w 1618"/>
                  <a:gd name="T73" fmla="*/ 11 h 943"/>
                  <a:gd name="T74" fmla="*/ 461 w 1618"/>
                  <a:gd name="T75" fmla="*/ 0 h 943"/>
                  <a:gd name="T76" fmla="*/ 544 w 1618"/>
                  <a:gd name="T77" fmla="*/ 12 h 943"/>
                  <a:gd name="T78" fmla="*/ 663 w 1618"/>
                  <a:gd name="T79" fmla="*/ 53 h 943"/>
                  <a:gd name="T80" fmla="*/ 820 w 1618"/>
                  <a:gd name="T81" fmla="*/ 111 h 943"/>
                  <a:gd name="T82" fmla="*/ 942 w 1618"/>
                  <a:gd name="T83" fmla="*/ 155 h 943"/>
                  <a:gd name="T84" fmla="*/ 1037 w 1618"/>
                  <a:gd name="T85" fmla="*/ 183 h 943"/>
                  <a:gd name="T86" fmla="*/ 1096 w 1618"/>
                  <a:gd name="T87" fmla="*/ 197 h 943"/>
                  <a:gd name="T88" fmla="*/ 1174 w 1618"/>
                  <a:gd name="T89" fmla="*/ 210 h 943"/>
                  <a:gd name="T90" fmla="*/ 1333 w 1618"/>
                  <a:gd name="T91" fmla="*/ 221 h 943"/>
                  <a:gd name="T92" fmla="*/ 1551 w 1618"/>
                  <a:gd name="T93" fmla="*/ 237 h 9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618" h="943">
                    <a:moveTo>
                      <a:pt x="1551" y="237"/>
                    </a:moveTo>
                    <a:lnTo>
                      <a:pt x="1551" y="237"/>
                    </a:lnTo>
                    <a:lnTo>
                      <a:pt x="1565" y="250"/>
                    </a:lnTo>
                    <a:lnTo>
                      <a:pt x="1575" y="265"/>
                    </a:lnTo>
                    <a:lnTo>
                      <a:pt x="1586" y="281"/>
                    </a:lnTo>
                    <a:lnTo>
                      <a:pt x="1594" y="297"/>
                    </a:lnTo>
                    <a:lnTo>
                      <a:pt x="1600" y="316"/>
                    </a:lnTo>
                    <a:lnTo>
                      <a:pt x="1605" y="336"/>
                    </a:lnTo>
                    <a:lnTo>
                      <a:pt x="1610" y="356"/>
                    </a:lnTo>
                    <a:lnTo>
                      <a:pt x="1612" y="377"/>
                    </a:lnTo>
                    <a:lnTo>
                      <a:pt x="1615" y="397"/>
                    </a:lnTo>
                    <a:lnTo>
                      <a:pt x="1617" y="418"/>
                    </a:lnTo>
                    <a:lnTo>
                      <a:pt x="1618" y="460"/>
                    </a:lnTo>
                    <a:lnTo>
                      <a:pt x="1618" y="535"/>
                    </a:lnTo>
                    <a:lnTo>
                      <a:pt x="1618" y="535"/>
                    </a:lnTo>
                    <a:lnTo>
                      <a:pt x="1617" y="555"/>
                    </a:lnTo>
                    <a:lnTo>
                      <a:pt x="1616" y="574"/>
                    </a:lnTo>
                    <a:lnTo>
                      <a:pt x="1612" y="594"/>
                    </a:lnTo>
                    <a:lnTo>
                      <a:pt x="1609" y="614"/>
                    </a:lnTo>
                    <a:lnTo>
                      <a:pt x="1600" y="654"/>
                    </a:lnTo>
                    <a:lnTo>
                      <a:pt x="1590" y="693"/>
                    </a:lnTo>
                    <a:lnTo>
                      <a:pt x="1580" y="733"/>
                    </a:lnTo>
                    <a:lnTo>
                      <a:pt x="1572" y="772"/>
                    </a:lnTo>
                    <a:lnTo>
                      <a:pt x="1569" y="791"/>
                    </a:lnTo>
                    <a:lnTo>
                      <a:pt x="1568" y="811"/>
                    </a:lnTo>
                    <a:lnTo>
                      <a:pt x="1567" y="829"/>
                    </a:lnTo>
                    <a:lnTo>
                      <a:pt x="1568" y="849"/>
                    </a:lnTo>
                    <a:lnTo>
                      <a:pt x="1541" y="865"/>
                    </a:lnTo>
                    <a:lnTo>
                      <a:pt x="1541" y="865"/>
                    </a:lnTo>
                    <a:lnTo>
                      <a:pt x="1531" y="865"/>
                    </a:lnTo>
                    <a:lnTo>
                      <a:pt x="1493" y="874"/>
                    </a:lnTo>
                    <a:lnTo>
                      <a:pt x="1493" y="874"/>
                    </a:lnTo>
                    <a:lnTo>
                      <a:pt x="1268" y="875"/>
                    </a:lnTo>
                    <a:lnTo>
                      <a:pt x="1156" y="876"/>
                    </a:lnTo>
                    <a:lnTo>
                      <a:pt x="1044" y="878"/>
                    </a:lnTo>
                    <a:lnTo>
                      <a:pt x="987" y="882"/>
                    </a:lnTo>
                    <a:lnTo>
                      <a:pt x="931" y="884"/>
                    </a:lnTo>
                    <a:lnTo>
                      <a:pt x="875" y="889"/>
                    </a:lnTo>
                    <a:lnTo>
                      <a:pt x="820" y="893"/>
                    </a:lnTo>
                    <a:lnTo>
                      <a:pt x="764" y="899"/>
                    </a:lnTo>
                    <a:lnTo>
                      <a:pt x="708" y="906"/>
                    </a:lnTo>
                    <a:lnTo>
                      <a:pt x="652" y="914"/>
                    </a:lnTo>
                    <a:lnTo>
                      <a:pt x="598" y="925"/>
                    </a:lnTo>
                    <a:lnTo>
                      <a:pt x="598" y="925"/>
                    </a:lnTo>
                    <a:lnTo>
                      <a:pt x="561" y="929"/>
                    </a:lnTo>
                    <a:lnTo>
                      <a:pt x="522" y="935"/>
                    </a:lnTo>
                    <a:lnTo>
                      <a:pt x="483" y="939"/>
                    </a:lnTo>
                    <a:lnTo>
                      <a:pt x="442" y="942"/>
                    </a:lnTo>
                    <a:lnTo>
                      <a:pt x="401" y="943"/>
                    </a:lnTo>
                    <a:lnTo>
                      <a:pt x="359" y="943"/>
                    </a:lnTo>
                    <a:lnTo>
                      <a:pt x="319" y="941"/>
                    </a:lnTo>
                    <a:lnTo>
                      <a:pt x="278" y="938"/>
                    </a:lnTo>
                    <a:lnTo>
                      <a:pt x="239" y="931"/>
                    </a:lnTo>
                    <a:lnTo>
                      <a:pt x="219" y="926"/>
                    </a:lnTo>
                    <a:lnTo>
                      <a:pt x="200" y="921"/>
                    </a:lnTo>
                    <a:lnTo>
                      <a:pt x="182" y="915"/>
                    </a:lnTo>
                    <a:lnTo>
                      <a:pt x="164" y="910"/>
                    </a:lnTo>
                    <a:lnTo>
                      <a:pt x="147" y="902"/>
                    </a:lnTo>
                    <a:lnTo>
                      <a:pt x="130" y="893"/>
                    </a:lnTo>
                    <a:lnTo>
                      <a:pt x="114" y="885"/>
                    </a:lnTo>
                    <a:lnTo>
                      <a:pt x="98" y="875"/>
                    </a:lnTo>
                    <a:lnTo>
                      <a:pt x="84" y="864"/>
                    </a:lnTo>
                    <a:lnTo>
                      <a:pt x="70" y="853"/>
                    </a:lnTo>
                    <a:lnTo>
                      <a:pt x="56" y="840"/>
                    </a:lnTo>
                    <a:lnTo>
                      <a:pt x="44" y="826"/>
                    </a:lnTo>
                    <a:lnTo>
                      <a:pt x="33" y="811"/>
                    </a:lnTo>
                    <a:lnTo>
                      <a:pt x="22" y="796"/>
                    </a:lnTo>
                    <a:lnTo>
                      <a:pt x="0" y="770"/>
                    </a:lnTo>
                    <a:lnTo>
                      <a:pt x="0" y="770"/>
                    </a:lnTo>
                    <a:lnTo>
                      <a:pt x="14" y="746"/>
                    </a:lnTo>
                    <a:lnTo>
                      <a:pt x="27" y="721"/>
                    </a:lnTo>
                    <a:lnTo>
                      <a:pt x="39" y="693"/>
                    </a:lnTo>
                    <a:lnTo>
                      <a:pt x="50" y="665"/>
                    </a:lnTo>
                    <a:lnTo>
                      <a:pt x="50" y="665"/>
                    </a:lnTo>
                    <a:lnTo>
                      <a:pt x="57" y="645"/>
                    </a:lnTo>
                    <a:lnTo>
                      <a:pt x="62" y="624"/>
                    </a:lnTo>
                    <a:lnTo>
                      <a:pt x="67" y="605"/>
                    </a:lnTo>
                    <a:lnTo>
                      <a:pt x="70" y="583"/>
                    </a:lnTo>
                    <a:lnTo>
                      <a:pt x="71" y="560"/>
                    </a:lnTo>
                    <a:lnTo>
                      <a:pt x="72" y="538"/>
                    </a:lnTo>
                    <a:lnTo>
                      <a:pt x="72" y="516"/>
                    </a:lnTo>
                    <a:lnTo>
                      <a:pt x="70" y="493"/>
                    </a:lnTo>
                    <a:lnTo>
                      <a:pt x="68" y="470"/>
                    </a:lnTo>
                    <a:lnTo>
                      <a:pt x="64" y="446"/>
                    </a:lnTo>
                    <a:lnTo>
                      <a:pt x="61" y="422"/>
                    </a:lnTo>
                    <a:lnTo>
                      <a:pt x="55" y="399"/>
                    </a:lnTo>
                    <a:lnTo>
                      <a:pt x="49" y="375"/>
                    </a:lnTo>
                    <a:lnTo>
                      <a:pt x="42" y="351"/>
                    </a:lnTo>
                    <a:lnTo>
                      <a:pt x="35" y="328"/>
                    </a:lnTo>
                    <a:lnTo>
                      <a:pt x="27" y="303"/>
                    </a:lnTo>
                    <a:lnTo>
                      <a:pt x="43" y="276"/>
                    </a:lnTo>
                    <a:lnTo>
                      <a:pt x="43" y="276"/>
                    </a:lnTo>
                    <a:lnTo>
                      <a:pt x="62" y="237"/>
                    </a:lnTo>
                    <a:lnTo>
                      <a:pt x="71" y="219"/>
                    </a:lnTo>
                    <a:lnTo>
                      <a:pt x="81" y="203"/>
                    </a:lnTo>
                    <a:lnTo>
                      <a:pt x="90" y="188"/>
                    </a:lnTo>
                    <a:lnTo>
                      <a:pt x="99" y="173"/>
                    </a:lnTo>
                    <a:lnTo>
                      <a:pt x="110" y="160"/>
                    </a:lnTo>
                    <a:lnTo>
                      <a:pt x="120" y="147"/>
                    </a:lnTo>
                    <a:lnTo>
                      <a:pt x="130" y="136"/>
                    </a:lnTo>
                    <a:lnTo>
                      <a:pt x="142" y="125"/>
                    </a:lnTo>
                    <a:lnTo>
                      <a:pt x="154" y="115"/>
                    </a:lnTo>
                    <a:lnTo>
                      <a:pt x="167" y="104"/>
                    </a:lnTo>
                    <a:lnTo>
                      <a:pt x="179" y="96"/>
                    </a:lnTo>
                    <a:lnTo>
                      <a:pt x="193" y="87"/>
                    </a:lnTo>
                    <a:lnTo>
                      <a:pt x="222" y="70"/>
                    </a:lnTo>
                    <a:lnTo>
                      <a:pt x="222" y="70"/>
                    </a:lnTo>
                    <a:lnTo>
                      <a:pt x="264" y="49"/>
                    </a:lnTo>
                    <a:lnTo>
                      <a:pt x="301" y="33"/>
                    </a:lnTo>
                    <a:lnTo>
                      <a:pt x="337" y="20"/>
                    </a:lnTo>
                    <a:lnTo>
                      <a:pt x="371" y="11"/>
                    </a:lnTo>
                    <a:lnTo>
                      <a:pt x="402" y="4"/>
                    </a:lnTo>
                    <a:lnTo>
                      <a:pt x="432" y="2"/>
                    </a:lnTo>
                    <a:lnTo>
                      <a:pt x="461" y="0"/>
                    </a:lnTo>
                    <a:lnTo>
                      <a:pt x="488" y="3"/>
                    </a:lnTo>
                    <a:lnTo>
                      <a:pt x="516" y="6"/>
                    </a:lnTo>
                    <a:lnTo>
                      <a:pt x="544" y="12"/>
                    </a:lnTo>
                    <a:lnTo>
                      <a:pt x="572" y="20"/>
                    </a:lnTo>
                    <a:lnTo>
                      <a:pt x="601" y="30"/>
                    </a:lnTo>
                    <a:lnTo>
                      <a:pt x="663" y="53"/>
                    </a:lnTo>
                    <a:lnTo>
                      <a:pt x="731" y="78"/>
                    </a:lnTo>
                    <a:lnTo>
                      <a:pt x="731" y="78"/>
                    </a:lnTo>
                    <a:lnTo>
                      <a:pt x="820" y="111"/>
                    </a:lnTo>
                    <a:lnTo>
                      <a:pt x="820" y="111"/>
                    </a:lnTo>
                    <a:lnTo>
                      <a:pt x="881" y="134"/>
                    </a:lnTo>
                    <a:lnTo>
                      <a:pt x="942" y="155"/>
                    </a:lnTo>
                    <a:lnTo>
                      <a:pt x="973" y="166"/>
                    </a:lnTo>
                    <a:lnTo>
                      <a:pt x="1004" y="175"/>
                    </a:lnTo>
                    <a:lnTo>
                      <a:pt x="1037" y="183"/>
                    </a:lnTo>
                    <a:lnTo>
                      <a:pt x="1071" y="191"/>
                    </a:lnTo>
                    <a:lnTo>
                      <a:pt x="1071" y="191"/>
                    </a:lnTo>
                    <a:lnTo>
                      <a:pt x="1096" y="197"/>
                    </a:lnTo>
                    <a:lnTo>
                      <a:pt x="1122" y="202"/>
                    </a:lnTo>
                    <a:lnTo>
                      <a:pt x="1149" y="207"/>
                    </a:lnTo>
                    <a:lnTo>
                      <a:pt x="1174" y="210"/>
                    </a:lnTo>
                    <a:lnTo>
                      <a:pt x="1228" y="215"/>
                    </a:lnTo>
                    <a:lnTo>
                      <a:pt x="1280" y="218"/>
                    </a:lnTo>
                    <a:lnTo>
                      <a:pt x="1333" y="221"/>
                    </a:lnTo>
                    <a:lnTo>
                      <a:pt x="1388" y="221"/>
                    </a:lnTo>
                    <a:lnTo>
                      <a:pt x="1497" y="221"/>
                    </a:lnTo>
                    <a:lnTo>
                      <a:pt x="1551" y="23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78" name="Freeform 27">
                <a:extLst>
                  <a:ext uri="{FF2B5EF4-FFF2-40B4-BE49-F238E27FC236}">
                    <a16:creationId xmlns:a16="http://schemas.microsoft.com/office/drawing/2014/main" id="{0D9EC1F3-37E8-2FB9-5DBC-0C0744F219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30" y="3753"/>
                <a:ext cx="833" cy="479"/>
              </a:xfrm>
              <a:custGeom>
                <a:avLst/>
                <a:gdLst>
                  <a:gd name="T0" fmla="*/ 1 w 1667"/>
                  <a:gd name="T1" fmla="*/ 481 h 958"/>
                  <a:gd name="T2" fmla="*/ 1 w 1667"/>
                  <a:gd name="T3" fmla="*/ 545 h 958"/>
                  <a:gd name="T4" fmla="*/ 4 w 1667"/>
                  <a:gd name="T5" fmla="*/ 585 h 958"/>
                  <a:gd name="T6" fmla="*/ 11 w 1667"/>
                  <a:gd name="T7" fmla="*/ 624 h 958"/>
                  <a:gd name="T8" fmla="*/ 29 w 1667"/>
                  <a:gd name="T9" fmla="*/ 703 h 958"/>
                  <a:gd name="T10" fmla="*/ 48 w 1667"/>
                  <a:gd name="T11" fmla="*/ 782 h 958"/>
                  <a:gd name="T12" fmla="*/ 53 w 1667"/>
                  <a:gd name="T13" fmla="*/ 821 h 958"/>
                  <a:gd name="T14" fmla="*/ 51 w 1667"/>
                  <a:gd name="T15" fmla="*/ 859 h 958"/>
                  <a:gd name="T16" fmla="*/ 79 w 1667"/>
                  <a:gd name="T17" fmla="*/ 859 h 958"/>
                  <a:gd name="T18" fmla="*/ 89 w 1667"/>
                  <a:gd name="T19" fmla="*/ 867 h 958"/>
                  <a:gd name="T20" fmla="*/ 127 w 1667"/>
                  <a:gd name="T21" fmla="*/ 884 h 958"/>
                  <a:gd name="T22" fmla="*/ 351 w 1667"/>
                  <a:gd name="T23" fmla="*/ 885 h 958"/>
                  <a:gd name="T24" fmla="*/ 577 w 1667"/>
                  <a:gd name="T25" fmla="*/ 888 h 958"/>
                  <a:gd name="T26" fmla="*/ 688 w 1667"/>
                  <a:gd name="T27" fmla="*/ 894 h 958"/>
                  <a:gd name="T28" fmla="*/ 801 w 1667"/>
                  <a:gd name="T29" fmla="*/ 904 h 958"/>
                  <a:gd name="T30" fmla="*/ 911 w 1667"/>
                  <a:gd name="T31" fmla="*/ 916 h 958"/>
                  <a:gd name="T32" fmla="*/ 1022 w 1667"/>
                  <a:gd name="T33" fmla="*/ 935 h 958"/>
                  <a:gd name="T34" fmla="*/ 1069 w 1667"/>
                  <a:gd name="T35" fmla="*/ 942 h 958"/>
                  <a:gd name="T36" fmla="*/ 1166 w 1667"/>
                  <a:gd name="T37" fmla="*/ 954 h 958"/>
                  <a:gd name="T38" fmla="*/ 1260 w 1667"/>
                  <a:gd name="T39" fmla="*/ 958 h 958"/>
                  <a:gd name="T40" fmla="*/ 1305 w 1667"/>
                  <a:gd name="T41" fmla="*/ 956 h 958"/>
                  <a:gd name="T42" fmla="*/ 1350 w 1667"/>
                  <a:gd name="T43" fmla="*/ 951 h 958"/>
                  <a:gd name="T44" fmla="*/ 1393 w 1667"/>
                  <a:gd name="T45" fmla="*/ 943 h 958"/>
                  <a:gd name="T46" fmla="*/ 1433 w 1667"/>
                  <a:gd name="T47" fmla="*/ 931 h 958"/>
                  <a:gd name="T48" fmla="*/ 1472 w 1667"/>
                  <a:gd name="T49" fmla="*/ 915 h 958"/>
                  <a:gd name="T50" fmla="*/ 1509 w 1667"/>
                  <a:gd name="T51" fmla="*/ 894 h 958"/>
                  <a:gd name="T52" fmla="*/ 1544 w 1667"/>
                  <a:gd name="T53" fmla="*/ 867 h 958"/>
                  <a:gd name="T54" fmla="*/ 1575 w 1667"/>
                  <a:gd name="T55" fmla="*/ 836 h 958"/>
                  <a:gd name="T56" fmla="*/ 1603 w 1667"/>
                  <a:gd name="T57" fmla="*/ 799 h 958"/>
                  <a:gd name="T58" fmla="*/ 1627 w 1667"/>
                  <a:gd name="T59" fmla="*/ 755 h 958"/>
                  <a:gd name="T60" fmla="*/ 1649 w 1667"/>
                  <a:gd name="T61" fmla="*/ 704 h 958"/>
                  <a:gd name="T62" fmla="*/ 1655 w 1667"/>
                  <a:gd name="T63" fmla="*/ 686 h 958"/>
                  <a:gd name="T64" fmla="*/ 1663 w 1667"/>
                  <a:gd name="T65" fmla="*/ 649 h 958"/>
                  <a:gd name="T66" fmla="*/ 1667 w 1667"/>
                  <a:gd name="T67" fmla="*/ 608 h 958"/>
                  <a:gd name="T68" fmla="*/ 1667 w 1667"/>
                  <a:gd name="T69" fmla="*/ 567 h 958"/>
                  <a:gd name="T70" fmla="*/ 1662 w 1667"/>
                  <a:gd name="T71" fmla="*/ 524 h 958"/>
                  <a:gd name="T72" fmla="*/ 1653 w 1667"/>
                  <a:gd name="T73" fmla="*/ 481 h 958"/>
                  <a:gd name="T74" fmla="*/ 1641 w 1667"/>
                  <a:gd name="T75" fmla="*/ 437 h 958"/>
                  <a:gd name="T76" fmla="*/ 1626 w 1667"/>
                  <a:gd name="T77" fmla="*/ 394 h 958"/>
                  <a:gd name="T78" fmla="*/ 1598 w 1667"/>
                  <a:gd name="T79" fmla="*/ 330 h 958"/>
                  <a:gd name="T80" fmla="*/ 1554 w 1667"/>
                  <a:gd name="T81" fmla="*/ 249 h 958"/>
                  <a:gd name="T82" fmla="*/ 1503 w 1667"/>
                  <a:gd name="T83" fmla="*/ 178 h 958"/>
                  <a:gd name="T84" fmla="*/ 1475 w 1667"/>
                  <a:gd name="T85" fmla="*/ 148 h 958"/>
                  <a:gd name="T86" fmla="*/ 1447 w 1667"/>
                  <a:gd name="T87" fmla="*/ 120 h 958"/>
                  <a:gd name="T88" fmla="*/ 1419 w 1667"/>
                  <a:gd name="T89" fmla="*/ 97 h 958"/>
                  <a:gd name="T90" fmla="*/ 1405 w 1667"/>
                  <a:gd name="T91" fmla="*/ 86 h 958"/>
                  <a:gd name="T92" fmla="*/ 1374 w 1667"/>
                  <a:gd name="T93" fmla="*/ 68 h 958"/>
                  <a:gd name="T94" fmla="*/ 1341 w 1667"/>
                  <a:gd name="T95" fmla="*/ 51 h 958"/>
                  <a:gd name="T96" fmla="*/ 1307 w 1667"/>
                  <a:gd name="T97" fmla="*/ 37 h 958"/>
                  <a:gd name="T98" fmla="*/ 1251 w 1667"/>
                  <a:gd name="T99" fmla="*/ 22 h 958"/>
                  <a:gd name="T100" fmla="*/ 1173 w 1667"/>
                  <a:gd name="T101" fmla="*/ 8 h 958"/>
                  <a:gd name="T102" fmla="*/ 1094 w 1667"/>
                  <a:gd name="T103" fmla="*/ 1 h 958"/>
                  <a:gd name="T104" fmla="*/ 1016 w 1667"/>
                  <a:gd name="T105" fmla="*/ 0 h 958"/>
                  <a:gd name="T106" fmla="*/ 943 w 1667"/>
                  <a:gd name="T107" fmla="*/ 2 h 958"/>
                  <a:gd name="T108" fmla="*/ 845 w 1667"/>
                  <a:gd name="T109" fmla="*/ 9 h 958"/>
                  <a:gd name="T110" fmla="*/ 828 w 1667"/>
                  <a:gd name="T111" fmla="*/ 22 h 958"/>
                  <a:gd name="T112" fmla="*/ 701 w 1667"/>
                  <a:gd name="T113" fmla="*/ 101 h 958"/>
                  <a:gd name="T114" fmla="*/ 570 w 1667"/>
                  <a:gd name="T115" fmla="*/ 174 h 958"/>
                  <a:gd name="T116" fmla="*/ 434 w 1667"/>
                  <a:gd name="T117" fmla="*/ 239 h 958"/>
                  <a:gd name="T118" fmla="*/ 292 w 1667"/>
                  <a:gd name="T119" fmla="*/ 299 h 958"/>
                  <a:gd name="T120" fmla="*/ 220 w 1667"/>
                  <a:gd name="T121" fmla="*/ 330 h 958"/>
                  <a:gd name="T122" fmla="*/ 73 w 1667"/>
                  <a:gd name="T123" fmla="*/ 387 h 958"/>
                  <a:gd name="T124" fmla="*/ 1 w 1667"/>
                  <a:gd name="T125" fmla="*/ 481 h 9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667" h="958">
                    <a:moveTo>
                      <a:pt x="1" y="481"/>
                    </a:moveTo>
                    <a:lnTo>
                      <a:pt x="1" y="481"/>
                    </a:lnTo>
                    <a:lnTo>
                      <a:pt x="1" y="545"/>
                    </a:lnTo>
                    <a:lnTo>
                      <a:pt x="1" y="545"/>
                    </a:lnTo>
                    <a:lnTo>
                      <a:pt x="3" y="565"/>
                    </a:lnTo>
                    <a:lnTo>
                      <a:pt x="4" y="585"/>
                    </a:lnTo>
                    <a:lnTo>
                      <a:pt x="7" y="604"/>
                    </a:lnTo>
                    <a:lnTo>
                      <a:pt x="11" y="624"/>
                    </a:lnTo>
                    <a:lnTo>
                      <a:pt x="20" y="664"/>
                    </a:lnTo>
                    <a:lnTo>
                      <a:pt x="29" y="703"/>
                    </a:lnTo>
                    <a:lnTo>
                      <a:pt x="40" y="743"/>
                    </a:lnTo>
                    <a:lnTo>
                      <a:pt x="48" y="782"/>
                    </a:lnTo>
                    <a:lnTo>
                      <a:pt x="50" y="802"/>
                    </a:lnTo>
                    <a:lnTo>
                      <a:pt x="53" y="821"/>
                    </a:lnTo>
                    <a:lnTo>
                      <a:pt x="53" y="841"/>
                    </a:lnTo>
                    <a:lnTo>
                      <a:pt x="51" y="859"/>
                    </a:lnTo>
                    <a:lnTo>
                      <a:pt x="79" y="859"/>
                    </a:lnTo>
                    <a:lnTo>
                      <a:pt x="79" y="859"/>
                    </a:lnTo>
                    <a:lnTo>
                      <a:pt x="84" y="863"/>
                    </a:lnTo>
                    <a:lnTo>
                      <a:pt x="89" y="867"/>
                    </a:lnTo>
                    <a:lnTo>
                      <a:pt x="98" y="878"/>
                    </a:lnTo>
                    <a:lnTo>
                      <a:pt x="127" y="884"/>
                    </a:lnTo>
                    <a:lnTo>
                      <a:pt x="127" y="884"/>
                    </a:lnTo>
                    <a:lnTo>
                      <a:pt x="351" y="885"/>
                    </a:lnTo>
                    <a:lnTo>
                      <a:pt x="464" y="886"/>
                    </a:lnTo>
                    <a:lnTo>
                      <a:pt x="577" y="888"/>
                    </a:lnTo>
                    <a:lnTo>
                      <a:pt x="632" y="892"/>
                    </a:lnTo>
                    <a:lnTo>
                      <a:pt x="688" y="894"/>
                    </a:lnTo>
                    <a:lnTo>
                      <a:pt x="744" y="899"/>
                    </a:lnTo>
                    <a:lnTo>
                      <a:pt x="801" y="904"/>
                    </a:lnTo>
                    <a:lnTo>
                      <a:pt x="856" y="909"/>
                    </a:lnTo>
                    <a:lnTo>
                      <a:pt x="911" y="916"/>
                    </a:lnTo>
                    <a:lnTo>
                      <a:pt x="967" y="924"/>
                    </a:lnTo>
                    <a:lnTo>
                      <a:pt x="1022" y="935"/>
                    </a:lnTo>
                    <a:lnTo>
                      <a:pt x="1022" y="935"/>
                    </a:lnTo>
                    <a:lnTo>
                      <a:pt x="1069" y="942"/>
                    </a:lnTo>
                    <a:lnTo>
                      <a:pt x="1118" y="949"/>
                    </a:lnTo>
                    <a:lnTo>
                      <a:pt x="1166" y="954"/>
                    </a:lnTo>
                    <a:lnTo>
                      <a:pt x="1212" y="957"/>
                    </a:lnTo>
                    <a:lnTo>
                      <a:pt x="1260" y="958"/>
                    </a:lnTo>
                    <a:lnTo>
                      <a:pt x="1282" y="957"/>
                    </a:lnTo>
                    <a:lnTo>
                      <a:pt x="1305" y="956"/>
                    </a:lnTo>
                    <a:lnTo>
                      <a:pt x="1327" y="955"/>
                    </a:lnTo>
                    <a:lnTo>
                      <a:pt x="1350" y="951"/>
                    </a:lnTo>
                    <a:lnTo>
                      <a:pt x="1370" y="948"/>
                    </a:lnTo>
                    <a:lnTo>
                      <a:pt x="1393" y="943"/>
                    </a:lnTo>
                    <a:lnTo>
                      <a:pt x="1412" y="937"/>
                    </a:lnTo>
                    <a:lnTo>
                      <a:pt x="1433" y="931"/>
                    </a:lnTo>
                    <a:lnTo>
                      <a:pt x="1453" y="923"/>
                    </a:lnTo>
                    <a:lnTo>
                      <a:pt x="1472" y="915"/>
                    </a:lnTo>
                    <a:lnTo>
                      <a:pt x="1491" y="905"/>
                    </a:lnTo>
                    <a:lnTo>
                      <a:pt x="1509" y="894"/>
                    </a:lnTo>
                    <a:lnTo>
                      <a:pt x="1526" y="881"/>
                    </a:lnTo>
                    <a:lnTo>
                      <a:pt x="1544" y="867"/>
                    </a:lnTo>
                    <a:lnTo>
                      <a:pt x="1559" y="852"/>
                    </a:lnTo>
                    <a:lnTo>
                      <a:pt x="1575" y="836"/>
                    </a:lnTo>
                    <a:lnTo>
                      <a:pt x="1589" y="819"/>
                    </a:lnTo>
                    <a:lnTo>
                      <a:pt x="1603" y="799"/>
                    </a:lnTo>
                    <a:lnTo>
                      <a:pt x="1616" y="778"/>
                    </a:lnTo>
                    <a:lnTo>
                      <a:pt x="1627" y="755"/>
                    </a:lnTo>
                    <a:lnTo>
                      <a:pt x="1639" y="730"/>
                    </a:lnTo>
                    <a:lnTo>
                      <a:pt x="1649" y="704"/>
                    </a:lnTo>
                    <a:lnTo>
                      <a:pt x="1649" y="704"/>
                    </a:lnTo>
                    <a:lnTo>
                      <a:pt x="1655" y="686"/>
                    </a:lnTo>
                    <a:lnTo>
                      <a:pt x="1660" y="667"/>
                    </a:lnTo>
                    <a:lnTo>
                      <a:pt x="1663" y="649"/>
                    </a:lnTo>
                    <a:lnTo>
                      <a:pt x="1666" y="629"/>
                    </a:lnTo>
                    <a:lnTo>
                      <a:pt x="1667" y="608"/>
                    </a:lnTo>
                    <a:lnTo>
                      <a:pt x="1667" y="588"/>
                    </a:lnTo>
                    <a:lnTo>
                      <a:pt x="1667" y="567"/>
                    </a:lnTo>
                    <a:lnTo>
                      <a:pt x="1665" y="545"/>
                    </a:lnTo>
                    <a:lnTo>
                      <a:pt x="1662" y="524"/>
                    </a:lnTo>
                    <a:lnTo>
                      <a:pt x="1658" y="502"/>
                    </a:lnTo>
                    <a:lnTo>
                      <a:pt x="1653" y="481"/>
                    </a:lnTo>
                    <a:lnTo>
                      <a:pt x="1647" y="459"/>
                    </a:lnTo>
                    <a:lnTo>
                      <a:pt x="1641" y="437"/>
                    </a:lnTo>
                    <a:lnTo>
                      <a:pt x="1634" y="416"/>
                    </a:lnTo>
                    <a:lnTo>
                      <a:pt x="1626" y="394"/>
                    </a:lnTo>
                    <a:lnTo>
                      <a:pt x="1617" y="372"/>
                    </a:lnTo>
                    <a:lnTo>
                      <a:pt x="1598" y="330"/>
                    </a:lnTo>
                    <a:lnTo>
                      <a:pt x="1577" y="289"/>
                    </a:lnTo>
                    <a:lnTo>
                      <a:pt x="1554" y="249"/>
                    </a:lnTo>
                    <a:lnTo>
                      <a:pt x="1529" y="213"/>
                    </a:lnTo>
                    <a:lnTo>
                      <a:pt x="1503" y="178"/>
                    </a:lnTo>
                    <a:lnTo>
                      <a:pt x="1489" y="163"/>
                    </a:lnTo>
                    <a:lnTo>
                      <a:pt x="1475" y="148"/>
                    </a:lnTo>
                    <a:lnTo>
                      <a:pt x="1461" y="133"/>
                    </a:lnTo>
                    <a:lnTo>
                      <a:pt x="1447" y="120"/>
                    </a:lnTo>
                    <a:lnTo>
                      <a:pt x="1433" y="107"/>
                    </a:lnTo>
                    <a:lnTo>
                      <a:pt x="1419" y="97"/>
                    </a:lnTo>
                    <a:lnTo>
                      <a:pt x="1419" y="97"/>
                    </a:lnTo>
                    <a:lnTo>
                      <a:pt x="1405" y="86"/>
                    </a:lnTo>
                    <a:lnTo>
                      <a:pt x="1390" y="76"/>
                    </a:lnTo>
                    <a:lnTo>
                      <a:pt x="1374" y="68"/>
                    </a:lnTo>
                    <a:lnTo>
                      <a:pt x="1358" y="58"/>
                    </a:lnTo>
                    <a:lnTo>
                      <a:pt x="1341" y="51"/>
                    </a:lnTo>
                    <a:lnTo>
                      <a:pt x="1324" y="44"/>
                    </a:lnTo>
                    <a:lnTo>
                      <a:pt x="1307" y="37"/>
                    </a:lnTo>
                    <a:lnTo>
                      <a:pt x="1288" y="32"/>
                    </a:lnTo>
                    <a:lnTo>
                      <a:pt x="1251" y="22"/>
                    </a:lnTo>
                    <a:lnTo>
                      <a:pt x="1212" y="14"/>
                    </a:lnTo>
                    <a:lnTo>
                      <a:pt x="1173" y="8"/>
                    </a:lnTo>
                    <a:lnTo>
                      <a:pt x="1133" y="4"/>
                    </a:lnTo>
                    <a:lnTo>
                      <a:pt x="1094" y="1"/>
                    </a:lnTo>
                    <a:lnTo>
                      <a:pt x="1054" y="0"/>
                    </a:lnTo>
                    <a:lnTo>
                      <a:pt x="1016" y="0"/>
                    </a:lnTo>
                    <a:lnTo>
                      <a:pt x="979" y="0"/>
                    </a:lnTo>
                    <a:lnTo>
                      <a:pt x="943" y="2"/>
                    </a:lnTo>
                    <a:lnTo>
                      <a:pt x="908" y="5"/>
                    </a:lnTo>
                    <a:lnTo>
                      <a:pt x="845" y="9"/>
                    </a:lnTo>
                    <a:lnTo>
                      <a:pt x="828" y="22"/>
                    </a:lnTo>
                    <a:lnTo>
                      <a:pt x="828" y="22"/>
                    </a:lnTo>
                    <a:lnTo>
                      <a:pt x="765" y="63"/>
                    </a:lnTo>
                    <a:lnTo>
                      <a:pt x="701" y="101"/>
                    </a:lnTo>
                    <a:lnTo>
                      <a:pt x="636" y="139"/>
                    </a:lnTo>
                    <a:lnTo>
                      <a:pt x="570" y="174"/>
                    </a:lnTo>
                    <a:lnTo>
                      <a:pt x="502" y="207"/>
                    </a:lnTo>
                    <a:lnTo>
                      <a:pt x="434" y="239"/>
                    </a:lnTo>
                    <a:lnTo>
                      <a:pt x="364" y="270"/>
                    </a:lnTo>
                    <a:lnTo>
                      <a:pt x="292" y="299"/>
                    </a:lnTo>
                    <a:lnTo>
                      <a:pt x="292" y="299"/>
                    </a:lnTo>
                    <a:lnTo>
                      <a:pt x="220" y="330"/>
                    </a:lnTo>
                    <a:lnTo>
                      <a:pt x="147" y="359"/>
                    </a:lnTo>
                    <a:lnTo>
                      <a:pt x="73" y="387"/>
                    </a:lnTo>
                    <a:lnTo>
                      <a:pt x="0" y="415"/>
                    </a:lnTo>
                    <a:lnTo>
                      <a:pt x="1" y="48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79" name="Freeform 28">
                <a:extLst>
                  <a:ext uri="{FF2B5EF4-FFF2-40B4-BE49-F238E27FC236}">
                    <a16:creationId xmlns:a16="http://schemas.microsoft.com/office/drawing/2014/main" id="{81B399B4-E6FC-0154-A2B9-A0FC25F8E0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30" y="3753"/>
                <a:ext cx="833" cy="479"/>
              </a:xfrm>
              <a:custGeom>
                <a:avLst/>
                <a:gdLst>
                  <a:gd name="T0" fmla="*/ 1 w 1667"/>
                  <a:gd name="T1" fmla="*/ 481 h 958"/>
                  <a:gd name="T2" fmla="*/ 1 w 1667"/>
                  <a:gd name="T3" fmla="*/ 545 h 958"/>
                  <a:gd name="T4" fmla="*/ 4 w 1667"/>
                  <a:gd name="T5" fmla="*/ 585 h 958"/>
                  <a:gd name="T6" fmla="*/ 11 w 1667"/>
                  <a:gd name="T7" fmla="*/ 624 h 958"/>
                  <a:gd name="T8" fmla="*/ 29 w 1667"/>
                  <a:gd name="T9" fmla="*/ 703 h 958"/>
                  <a:gd name="T10" fmla="*/ 48 w 1667"/>
                  <a:gd name="T11" fmla="*/ 782 h 958"/>
                  <a:gd name="T12" fmla="*/ 53 w 1667"/>
                  <a:gd name="T13" fmla="*/ 821 h 958"/>
                  <a:gd name="T14" fmla="*/ 51 w 1667"/>
                  <a:gd name="T15" fmla="*/ 859 h 958"/>
                  <a:gd name="T16" fmla="*/ 79 w 1667"/>
                  <a:gd name="T17" fmla="*/ 859 h 958"/>
                  <a:gd name="T18" fmla="*/ 89 w 1667"/>
                  <a:gd name="T19" fmla="*/ 867 h 958"/>
                  <a:gd name="T20" fmla="*/ 127 w 1667"/>
                  <a:gd name="T21" fmla="*/ 884 h 958"/>
                  <a:gd name="T22" fmla="*/ 351 w 1667"/>
                  <a:gd name="T23" fmla="*/ 885 h 958"/>
                  <a:gd name="T24" fmla="*/ 577 w 1667"/>
                  <a:gd name="T25" fmla="*/ 888 h 958"/>
                  <a:gd name="T26" fmla="*/ 688 w 1667"/>
                  <a:gd name="T27" fmla="*/ 894 h 958"/>
                  <a:gd name="T28" fmla="*/ 801 w 1667"/>
                  <a:gd name="T29" fmla="*/ 904 h 958"/>
                  <a:gd name="T30" fmla="*/ 911 w 1667"/>
                  <a:gd name="T31" fmla="*/ 916 h 958"/>
                  <a:gd name="T32" fmla="*/ 1022 w 1667"/>
                  <a:gd name="T33" fmla="*/ 935 h 958"/>
                  <a:gd name="T34" fmla="*/ 1069 w 1667"/>
                  <a:gd name="T35" fmla="*/ 942 h 958"/>
                  <a:gd name="T36" fmla="*/ 1166 w 1667"/>
                  <a:gd name="T37" fmla="*/ 954 h 958"/>
                  <a:gd name="T38" fmla="*/ 1260 w 1667"/>
                  <a:gd name="T39" fmla="*/ 958 h 958"/>
                  <a:gd name="T40" fmla="*/ 1305 w 1667"/>
                  <a:gd name="T41" fmla="*/ 956 h 958"/>
                  <a:gd name="T42" fmla="*/ 1350 w 1667"/>
                  <a:gd name="T43" fmla="*/ 951 h 958"/>
                  <a:gd name="T44" fmla="*/ 1393 w 1667"/>
                  <a:gd name="T45" fmla="*/ 943 h 958"/>
                  <a:gd name="T46" fmla="*/ 1433 w 1667"/>
                  <a:gd name="T47" fmla="*/ 931 h 958"/>
                  <a:gd name="T48" fmla="*/ 1472 w 1667"/>
                  <a:gd name="T49" fmla="*/ 915 h 958"/>
                  <a:gd name="T50" fmla="*/ 1509 w 1667"/>
                  <a:gd name="T51" fmla="*/ 894 h 958"/>
                  <a:gd name="T52" fmla="*/ 1544 w 1667"/>
                  <a:gd name="T53" fmla="*/ 867 h 958"/>
                  <a:gd name="T54" fmla="*/ 1575 w 1667"/>
                  <a:gd name="T55" fmla="*/ 836 h 958"/>
                  <a:gd name="T56" fmla="*/ 1603 w 1667"/>
                  <a:gd name="T57" fmla="*/ 799 h 958"/>
                  <a:gd name="T58" fmla="*/ 1627 w 1667"/>
                  <a:gd name="T59" fmla="*/ 755 h 958"/>
                  <a:gd name="T60" fmla="*/ 1649 w 1667"/>
                  <a:gd name="T61" fmla="*/ 704 h 958"/>
                  <a:gd name="T62" fmla="*/ 1655 w 1667"/>
                  <a:gd name="T63" fmla="*/ 686 h 958"/>
                  <a:gd name="T64" fmla="*/ 1663 w 1667"/>
                  <a:gd name="T65" fmla="*/ 649 h 958"/>
                  <a:gd name="T66" fmla="*/ 1667 w 1667"/>
                  <a:gd name="T67" fmla="*/ 608 h 958"/>
                  <a:gd name="T68" fmla="*/ 1667 w 1667"/>
                  <a:gd name="T69" fmla="*/ 567 h 958"/>
                  <a:gd name="T70" fmla="*/ 1662 w 1667"/>
                  <a:gd name="T71" fmla="*/ 524 h 958"/>
                  <a:gd name="T72" fmla="*/ 1653 w 1667"/>
                  <a:gd name="T73" fmla="*/ 481 h 958"/>
                  <a:gd name="T74" fmla="*/ 1641 w 1667"/>
                  <a:gd name="T75" fmla="*/ 437 h 958"/>
                  <a:gd name="T76" fmla="*/ 1626 w 1667"/>
                  <a:gd name="T77" fmla="*/ 394 h 958"/>
                  <a:gd name="T78" fmla="*/ 1598 w 1667"/>
                  <a:gd name="T79" fmla="*/ 330 h 958"/>
                  <a:gd name="T80" fmla="*/ 1554 w 1667"/>
                  <a:gd name="T81" fmla="*/ 249 h 958"/>
                  <a:gd name="T82" fmla="*/ 1503 w 1667"/>
                  <a:gd name="T83" fmla="*/ 178 h 958"/>
                  <a:gd name="T84" fmla="*/ 1475 w 1667"/>
                  <a:gd name="T85" fmla="*/ 148 h 958"/>
                  <a:gd name="T86" fmla="*/ 1447 w 1667"/>
                  <a:gd name="T87" fmla="*/ 120 h 958"/>
                  <a:gd name="T88" fmla="*/ 1419 w 1667"/>
                  <a:gd name="T89" fmla="*/ 97 h 958"/>
                  <a:gd name="T90" fmla="*/ 1405 w 1667"/>
                  <a:gd name="T91" fmla="*/ 86 h 958"/>
                  <a:gd name="T92" fmla="*/ 1374 w 1667"/>
                  <a:gd name="T93" fmla="*/ 68 h 958"/>
                  <a:gd name="T94" fmla="*/ 1341 w 1667"/>
                  <a:gd name="T95" fmla="*/ 51 h 958"/>
                  <a:gd name="T96" fmla="*/ 1307 w 1667"/>
                  <a:gd name="T97" fmla="*/ 37 h 958"/>
                  <a:gd name="T98" fmla="*/ 1251 w 1667"/>
                  <a:gd name="T99" fmla="*/ 22 h 958"/>
                  <a:gd name="T100" fmla="*/ 1173 w 1667"/>
                  <a:gd name="T101" fmla="*/ 8 h 958"/>
                  <a:gd name="T102" fmla="*/ 1094 w 1667"/>
                  <a:gd name="T103" fmla="*/ 1 h 958"/>
                  <a:gd name="T104" fmla="*/ 1016 w 1667"/>
                  <a:gd name="T105" fmla="*/ 0 h 958"/>
                  <a:gd name="T106" fmla="*/ 943 w 1667"/>
                  <a:gd name="T107" fmla="*/ 2 h 958"/>
                  <a:gd name="T108" fmla="*/ 845 w 1667"/>
                  <a:gd name="T109" fmla="*/ 9 h 958"/>
                  <a:gd name="T110" fmla="*/ 828 w 1667"/>
                  <a:gd name="T111" fmla="*/ 22 h 958"/>
                  <a:gd name="T112" fmla="*/ 701 w 1667"/>
                  <a:gd name="T113" fmla="*/ 101 h 958"/>
                  <a:gd name="T114" fmla="*/ 570 w 1667"/>
                  <a:gd name="T115" fmla="*/ 174 h 958"/>
                  <a:gd name="T116" fmla="*/ 434 w 1667"/>
                  <a:gd name="T117" fmla="*/ 239 h 958"/>
                  <a:gd name="T118" fmla="*/ 292 w 1667"/>
                  <a:gd name="T119" fmla="*/ 299 h 958"/>
                  <a:gd name="T120" fmla="*/ 220 w 1667"/>
                  <a:gd name="T121" fmla="*/ 330 h 958"/>
                  <a:gd name="T122" fmla="*/ 73 w 1667"/>
                  <a:gd name="T123" fmla="*/ 387 h 958"/>
                  <a:gd name="T124" fmla="*/ 1 w 1667"/>
                  <a:gd name="T125" fmla="*/ 481 h 9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667" h="958">
                    <a:moveTo>
                      <a:pt x="1" y="481"/>
                    </a:moveTo>
                    <a:lnTo>
                      <a:pt x="1" y="481"/>
                    </a:lnTo>
                    <a:lnTo>
                      <a:pt x="1" y="545"/>
                    </a:lnTo>
                    <a:lnTo>
                      <a:pt x="1" y="545"/>
                    </a:lnTo>
                    <a:lnTo>
                      <a:pt x="3" y="565"/>
                    </a:lnTo>
                    <a:lnTo>
                      <a:pt x="4" y="585"/>
                    </a:lnTo>
                    <a:lnTo>
                      <a:pt x="7" y="604"/>
                    </a:lnTo>
                    <a:lnTo>
                      <a:pt x="11" y="624"/>
                    </a:lnTo>
                    <a:lnTo>
                      <a:pt x="20" y="664"/>
                    </a:lnTo>
                    <a:lnTo>
                      <a:pt x="29" y="703"/>
                    </a:lnTo>
                    <a:lnTo>
                      <a:pt x="40" y="743"/>
                    </a:lnTo>
                    <a:lnTo>
                      <a:pt x="48" y="782"/>
                    </a:lnTo>
                    <a:lnTo>
                      <a:pt x="50" y="802"/>
                    </a:lnTo>
                    <a:lnTo>
                      <a:pt x="53" y="821"/>
                    </a:lnTo>
                    <a:lnTo>
                      <a:pt x="53" y="841"/>
                    </a:lnTo>
                    <a:lnTo>
                      <a:pt x="51" y="859"/>
                    </a:lnTo>
                    <a:lnTo>
                      <a:pt x="79" y="859"/>
                    </a:lnTo>
                    <a:lnTo>
                      <a:pt x="79" y="859"/>
                    </a:lnTo>
                    <a:lnTo>
                      <a:pt x="84" y="863"/>
                    </a:lnTo>
                    <a:lnTo>
                      <a:pt x="89" y="867"/>
                    </a:lnTo>
                    <a:lnTo>
                      <a:pt x="98" y="878"/>
                    </a:lnTo>
                    <a:lnTo>
                      <a:pt x="127" y="884"/>
                    </a:lnTo>
                    <a:lnTo>
                      <a:pt x="127" y="884"/>
                    </a:lnTo>
                    <a:lnTo>
                      <a:pt x="351" y="885"/>
                    </a:lnTo>
                    <a:lnTo>
                      <a:pt x="464" y="886"/>
                    </a:lnTo>
                    <a:lnTo>
                      <a:pt x="577" y="888"/>
                    </a:lnTo>
                    <a:lnTo>
                      <a:pt x="632" y="892"/>
                    </a:lnTo>
                    <a:lnTo>
                      <a:pt x="688" y="894"/>
                    </a:lnTo>
                    <a:lnTo>
                      <a:pt x="744" y="899"/>
                    </a:lnTo>
                    <a:lnTo>
                      <a:pt x="801" y="904"/>
                    </a:lnTo>
                    <a:lnTo>
                      <a:pt x="856" y="909"/>
                    </a:lnTo>
                    <a:lnTo>
                      <a:pt x="911" y="916"/>
                    </a:lnTo>
                    <a:lnTo>
                      <a:pt x="967" y="924"/>
                    </a:lnTo>
                    <a:lnTo>
                      <a:pt x="1022" y="935"/>
                    </a:lnTo>
                    <a:lnTo>
                      <a:pt x="1022" y="935"/>
                    </a:lnTo>
                    <a:lnTo>
                      <a:pt x="1069" y="942"/>
                    </a:lnTo>
                    <a:lnTo>
                      <a:pt x="1118" y="949"/>
                    </a:lnTo>
                    <a:lnTo>
                      <a:pt x="1166" y="954"/>
                    </a:lnTo>
                    <a:lnTo>
                      <a:pt x="1212" y="957"/>
                    </a:lnTo>
                    <a:lnTo>
                      <a:pt x="1260" y="958"/>
                    </a:lnTo>
                    <a:lnTo>
                      <a:pt x="1282" y="957"/>
                    </a:lnTo>
                    <a:lnTo>
                      <a:pt x="1305" y="956"/>
                    </a:lnTo>
                    <a:lnTo>
                      <a:pt x="1327" y="955"/>
                    </a:lnTo>
                    <a:lnTo>
                      <a:pt x="1350" y="951"/>
                    </a:lnTo>
                    <a:lnTo>
                      <a:pt x="1370" y="948"/>
                    </a:lnTo>
                    <a:lnTo>
                      <a:pt x="1393" y="943"/>
                    </a:lnTo>
                    <a:lnTo>
                      <a:pt x="1412" y="937"/>
                    </a:lnTo>
                    <a:lnTo>
                      <a:pt x="1433" y="931"/>
                    </a:lnTo>
                    <a:lnTo>
                      <a:pt x="1453" y="923"/>
                    </a:lnTo>
                    <a:lnTo>
                      <a:pt x="1472" y="915"/>
                    </a:lnTo>
                    <a:lnTo>
                      <a:pt x="1491" y="905"/>
                    </a:lnTo>
                    <a:lnTo>
                      <a:pt x="1509" y="894"/>
                    </a:lnTo>
                    <a:lnTo>
                      <a:pt x="1526" y="881"/>
                    </a:lnTo>
                    <a:lnTo>
                      <a:pt x="1544" y="867"/>
                    </a:lnTo>
                    <a:lnTo>
                      <a:pt x="1559" y="852"/>
                    </a:lnTo>
                    <a:lnTo>
                      <a:pt x="1575" y="836"/>
                    </a:lnTo>
                    <a:lnTo>
                      <a:pt x="1589" y="819"/>
                    </a:lnTo>
                    <a:lnTo>
                      <a:pt x="1603" y="799"/>
                    </a:lnTo>
                    <a:lnTo>
                      <a:pt x="1616" y="778"/>
                    </a:lnTo>
                    <a:lnTo>
                      <a:pt x="1627" y="755"/>
                    </a:lnTo>
                    <a:lnTo>
                      <a:pt x="1639" y="730"/>
                    </a:lnTo>
                    <a:lnTo>
                      <a:pt x="1649" y="704"/>
                    </a:lnTo>
                    <a:lnTo>
                      <a:pt x="1649" y="704"/>
                    </a:lnTo>
                    <a:lnTo>
                      <a:pt x="1655" y="686"/>
                    </a:lnTo>
                    <a:lnTo>
                      <a:pt x="1660" y="667"/>
                    </a:lnTo>
                    <a:lnTo>
                      <a:pt x="1663" y="649"/>
                    </a:lnTo>
                    <a:lnTo>
                      <a:pt x="1666" y="629"/>
                    </a:lnTo>
                    <a:lnTo>
                      <a:pt x="1667" y="608"/>
                    </a:lnTo>
                    <a:lnTo>
                      <a:pt x="1667" y="588"/>
                    </a:lnTo>
                    <a:lnTo>
                      <a:pt x="1667" y="567"/>
                    </a:lnTo>
                    <a:lnTo>
                      <a:pt x="1665" y="545"/>
                    </a:lnTo>
                    <a:lnTo>
                      <a:pt x="1662" y="524"/>
                    </a:lnTo>
                    <a:lnTo>
                      <a:pt x="1658" y="502"/>
                    </a:lnTo>
                    <a:lnTo>
                      <a:pt x="1653" y="481"/>
                    </a:lnTo>
                    <a:lnTo>
                      <a:pt x="1647" y="459"/>
                    </a:lnTo>
                    <a:lnTo>
                      <a:pt x="1641" y="437"/>
                    </a:lnTo>
                    <a:lnTo>
                      <a:pt x="1634" y="416"/>
                    </a:lnTo>
                    <a:lnTo>
                      <a:pt x="1626" y="394"/>
                    </a:lnTo>
                    <a:lnTo>
                      <a:pt x="1617" y="372"/>
                    </a:lnTo>
                    <a:lnTo>
                      <a:pt x="1598" y="330"/>
                    </a:lnTo>
                    <a:lnTo>
                      <a:pt x="1577" y="289"/>
                    </a:lnTo>
                    <a:lnTo>
                      <a:pt x="1554" y="249"/>
                    </a:lnTo>
                    <a:lnTo>
                      <a:pt x="1529" y="213"/>
                    </a:lnTo>
                    <a:lnTo>
                      <a:pt x="1503" y="178"/>
                    </a:lnTo>
                    <a:lnTo>
                      <a:pt x="1489" y="163"/>
                    </a:lnTo>
                    <a:lnTo>
                      <a:pt x="1475" y="148"/>
                    </a:lnTo>
                    <a:lnTo>
                      <a:pt x="1461" y="133"/>
                    </a:lnTo>
                    <a:lnTo>
                      <a:pt x="1447" y="120"/>
                    </a:lnTo>
                    <a:lnTo>
                      <a:pt x="1433" y="107"/>
                    </a:lnTo>
                    <a:lnTo>
                      <a:pt x="1419" y="97"/>
                    </a:lnTo>
                    <a:lnTo>
                      <a:pt x="1419" y="97"/>
                    </a:lnTo>
                    <a:lnTo>
                      <a:pt x="1405" y="86"/>
                    </a:lnTo>
                    <a:lnTo>
                      <a:pt x="1390" y="76"/>
                    </a:lnTo>
                    <a:lnTo>
                      <a:pt x="1374" y="68"/>
                    </a:lnTo>
                    <a:lnTo>
                      <a:pt x="1358" y="58"/>
                    </a:lnTo>
                    <a:lnTo>
                      <a:pt x="1341" y="51"/>
                    </a:lnTo>
                    <a:lnTo>
                      <a:pt x="1324" y="44"/>
                    </a:lnTo>
                    <a:lnTo>
                      <a:pt x="1307" y="37"/>
                    </a:lnTo>
                    <a:lnTo>
                      <a:pt x="1288" y="32"/>
                    </a:lnTo>
                    <a:lnTo>
                      <a:pt x="1251" y="22"/>
                    </a:lnTo>
                    <a:lnTo>
                      <a:pt x="1212" y="14"/>
                    </a:lnTo>
                    <a:lnTo>
                      <a:pt x="1173" y="8"/>
                    </a:lnTo>
                    <a:lnTo>
                      <a:pt x="1133" y="4"/>
                    </a:lnTo>
                    <a:lnTo>
                      <a:pt x="1094" y="1"/>
                    </a:lnTo>
                    <a:lnTo>
                      <a:pt x="1054" y="0"/>
                    </a:lnTo>
                    <a:lnTo>
                      <a:pt x="1016" y="0"/>
                    </a:lnTo>
                    <a:lnTo>
                      <a:pt x="979" y="0"/>
                    </a:lnTo>
                    <a:lnTo>
                      <a:pt x="943" y="2"/>
                    </a:lnTo>
                    <a:lnTo>
                      <a:pt x="908" y="5"/>
                    </a:lnTo>
                    <a:lnTo>
                      <a:pt x="845" y="9"/>
                    </a:lnTo>
                    <a:lnTo>
                      <a:pt x="828" y="22"/>
                    </a:lnTo>
                    <a:lnTo>
                      <a:pt x="828" y="22"/>
                    </a:lnTo>
                    <a:lnTo>
                      <a:pt x="765" y="63"/>
                    </a:lnTo>
                    <a:lnTo>
                      <a:pt x="701" y="101"/>
                    </a:lnTo>
                    <a:lnTo>
                      <a:pt x="636" y="139"/>
                    </a:lnTo>
                    <a:lnTo>
                      <a:pt x="570" y="174"/>
                    </a:lnTo>
                    <a:lnTo>
                      <a:pt x="502" y="207"/>
                    </a:lnTo>
                    <a:lnTo>
                      <a:pt x="434" y="239"/>
                    </a:lnTo>
                    <a:lnTo>
                      <a:pt x="364" y="270"/>
                    </a:lnTo>
                    <a:lnTo>
                      <a:pt x="292" y="299"/>
                    </a:lnTo>
                    <a:lnTo>
                      <a:pt x="292" y="299"/>
                    </a:lnTo>
                    <a:lnTo>
                      <a:pt x="220" y="330"/>
                    </a:lnTo>
                    <a:lnTo>
                      <a:pt x="147" y="359"/>
                    </a:lnTo>
                    <a:lnTo>
                      <a:pt x="73" y="387"/>
                    </a:lnTo>
                    <a:lnTo>
                      <a:pt x="0" y="415"/>
                    </a:lnTo>
                    <a:lnTo>
                      <a:pt x="1" y="481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80" name="Freeform 29">
                <a:extLst>
                  <a:ext uri="{FF2B5EF4-FFF2-40B4-BE49-F238E27FC236}">
                    <a16:creationId xmlns:a16="http://schemas.microsoft.com/office/drawing/2014/main" id="{200AC412-2260-8D6B-9F57-1FEE95ABB1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17" y="3886"/>
                <a:ext cx="288" cy="332"/>
              </a:xfrm>
              <a:custGeom>
                <a:avLst/>
                <a:gdLst>
                  <a:gd name="T0" fmla="*/ 492 w 575"/>
                  <a:gd name="T1" fmla="*/ 534 h 663"/>
                  <a:gd name="T2" fmla="*/ 523 w 575"/>
                  <a:gd name="T3" fmla="*/ 523 h 663"/>
                  <a:gd name="T4" fmla="*/ 575 w 575"/>
                  <a:gd name="T5" fmla="*/ 534 h 663"/>
                  <a:gd name="T6" fmla="*/ 568 w 575"/>
                  <a:gd name="T7" fmla="*/ 522 h 663"/>
                  <a:gd name="T8" fmla="*/ 549 w 575"/>
                  <a:gd name="T9" fmla="*/ 486 h 663"/>
                  <a:gd name="T10" fmla="*/ 528 w 575"/>
                  <a:gd name="T11" fmla="*/ 431 h 663"/>
                  <a:gd name="T12" fmla="*/ 498 w 575"/>
                  <a:gd name="T13" fmla="*/ 346 h 663"/>
                  <a:gd name="T14" fmla="*/ 487 w 575"/>
                  <a:gd name="T15" fmla="*/ 320 h 663"/>
                  <a:gd name="T16" fmla="*/ 435 w 575"/>
                  <a:gd name="T17" fmla="*/ 232 h 663"/>
                  <a:gd name="T18" fmla="*/ 376 w 575"/>
                  <a:gd name="T19" fmla="*/ 150 h 663"/>
                  <a:gd name="T20" fmla="*/ 311 w 575"/>
                  <a:gd name="T21" fmla="*/ 73 h 663"/>
                  <a:gd name="T22" fmla="*/ 243 w 575"/>
                  <a:gd name="T23" fmla="*/ 0 h 663"/>
                  <a:gd name="T24" fmla="*/ 209 w 575"/>
                  <a:gd name="T25" fmla="*/ 5 h 663"/>
                  <a:gd name="T26" fmla="*/ 165 w 575"/>
                  <a:gd name="T27" fmla="*/ 19 h 663"/>
                  <a:gd name="T28" fmla="*/ 120 w 575"/>
                  <a:gd name="T29" fmla="*/ 30 h 663"/>
                  <a:gd name="T30" fmla="*/ 29 w 575"/>
                  <a:gd name="T31" fmla="*/ 44 h 663"/>
                  <a:gd name="T32" fmla="*/ 0 w 575"/>
                  <a:gd name="T33" fmla="*/ 52 h 663"/>
                  <a:gd name="T34" fmla="*/ 24 w 575"/>
                  <a:gd name="T35" fmla="*/ 79 h 663"/>
                  <a:gd name="T36" fmla="*/ 41 w 575"/>
                  <a:gd name="T37" fmla="*/ 112 h 663"/>
                  <a:gd name="T38" fmla="*/ 54 w 575"/>
                  <a:gd name="T39" fmla="*/ 151 h 663"/>
                  <a:gd name="T40" fmla="*/ 61 w 575"/>
                  <a:gd name="T41" fmla="*/ 192 h 663"/>
                  <a:gd name="T42" fmla="*/ 65 w 575"/>
                  <a:gd name="T43" fmla="*/ 234 h 663"/>
                  <a:gd name="T44" fmla="*/ 66 w 575"/>
                  <a:gd name="T45" fmla="*/ 349 h 663"/>
                  <a:gd name="T46" fmla="*/ 66 w 575"/>
                  <a:gd name="T47" fmla="*/ 369 h 663"/>
                  <a:gd name="T48" fmla="*/ 61 w 575"/>
                  <a:gd name="T49" fmla="*/ 408 h 663"/>
                  <a:gd name="T50" fmla="*/ 48 w 575"/>
                  <a:gd name="T51" fmla="*/ 469 h 663"/>
                  <a:gd name="T52" fmla="*/ 29 w 575"/>
                  <a:gd name="T53" fmla="*/ 548 h 663"/>
                  <a:gd name="T54" fmla="*/ 18 w 575"/>
                  <a:gd name="T55" fmla="*/ 606 h 663"/>
                  <a:gd name="T56" fmla="*/ 16 w 575"/>
                  <a:gd name="T57" fmla="*/ 644 h 663"/>
                  <a:gd name="T58" fmla="*/ 58 w 575"/>
                  <a:gd name="T59" fmla="*/ 655 h 663"/>
                  <a:gd name="T60" fmla="*/ 82 w 575"/>
                  <a:gd name="T61" fmla="*/ 646 h 663"/>
                  <a:gd name="T62" fmla="*/ 130 w 575"/>
                  <a:gd name="T63" fmla="*/ 632 h 663"/>
                  <a:gd name="T64" fmla="*/ 204 w 575"/>
                  <a:gd name="T65" fmla="*/ 614 h 663"/>
                  <a:gd name="T66" fmla="*/ 304 w 575"/>
                  <a:gd name="T67" fmla="*/ 593 h 663"/>
                  <a:gd name="T68" fmla="*/ 379 w 575"/>
                  <a:gd name="T69" fmla="*/ 573 h 663"/>
                  <a:gd name="T70" fmla="*/ 427 w 575"/>
                  <a:gd name="T71" fmla="*/ 556 h 663"/>
                  <a:gd name="T72" fmla="*/ 492 w 575"/>
                  <a:gd name="T73" fmla="*/ 534 h 6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575" h="663">
                    <a:moveTo>
                      <a:pt x="492" y="534"/>
                    </a:moveTo>
                    <a:lnTo>
                      <a:pt x="492" y="534"/>
                    </a:lnTo>
                    <a:lnTo>
                      <a:pt x="512" y="526"/>
                    </a:lnTo>
                    <a:lnTo>
                      <a:pt x="523" y="523"/>
                    </a:lnTo>
                    <a:lnTo>
                      <a:pt x="534" y="521"/>
                    </a:lnTo>
                    <a:lnTo>
                      <a:pt x="575" y="534"/>
                    </a:lnTo>
                    <a:lnTo>
                      <a:pt x="575" y="534"/>
                    </a:lnTo>
                    <a:lnTo>
                      <a:pt x="568" y="522"/>
                    </a:lnTo>
                    <a:lnTo>
                      <a:pt x="561" y="511"/>
                    </a:lnTo>
                    <a:lnTo>
                      <a:pt x="549" y="486"/>
                    </a:lnTo>
                    <a:lnTo>
                      <a:pt x="539" y="459"/>
                    </a:lnTo>
                    <a:lnTo>
                      <a:pt x="528" y="431"/>
                    </a:lnTo>
                    <a:lnTo>
                      <a:pt x="509" y="374"/>
                    </a:lnTo>
                    <a:lnTo>
                      <a:pt x="498" y="346"/>
                    </a:lnTo>
                    <a:lnTo>
                      <a:pt x="487" y="320"/>
                    </a:lnTo>
                    <a:lnTo>
                      <a:pt x="487" y="320"/>
                    </a:lnTo>
                    <a:lnTo>
                      <a:pt x="462" y="275"/>
                    </a:lnTo>
                    <a:lnTo>
                      <a:pt x="435" y="232"/>
                    </a:lnTo>
                    <a:lnTo>
                      <a:pt x="406" y="190"/>
                    </a:lnTo>
                    <a:lnTo>
                      <a:pt x="376" y="150"/>
                    </a:lnTo>
                    <a:lnTo>
                      <a:pt x="344" y="111"/>
                    </a:lnTo>
                    <a:lnTo>
                      <a:pt x="311" y="73"/>
                    </a:lnTo>
                    <a:lnTo>
                      <a:pt x="277" y="36"/>
                    </a:lnTo>
                    <a:lnTo>
                      <a:pt x="243" y="0"/>
                    </a:lnTo>
                    <a:lnTo>
                      <a:pt x="209" y="5"/>
                    </a:lnTo>
                    <a:lnTo>
                      <a:pt x="209" y="5"/>
                    </a:lnTo>
                    <a:lnTo>
                      <a:pt x="187" y="14"/>
                    </a:lnTo>
                    <a:lnTo>
                      <a:pt x="165" y="19"/>
                    </a:lnTo>
                    <a:lnTo>
                      <a:pt x="143" y="25"/>
                    </a:lnTo>
                    <a:lnTo>
                      <a:pt x="120" y="30"/>
                    </a:lnTo>
                    <a:lnTo>
                      <a:pt x="75" y="37"/>
                    </a:lnTo>
                    <a:lnTo>
                      <a:pt x="29" y="44"/>
                    </a:lnTo>
                    <a:lnTo>
                      <a:pt x="0" y="52"/>
                    </a:lnTo>
                    <a:lnTo>
                      <a:pt x="0" y="52"/>
                    </a:lnTo>
                    <a:lnTo>
                      <a:pt x="12" y="65"/>
                    </a:lnTo>
                    <a:lnTo>
                      <a:pt x="24" y="79"/>
                    </a:lnTo>
                    <a:lnTo>
                      <a:pt x="33" y="95"/>
                    </a:lnTo>
                    <a:lnTo>
                      <a:pt x="41" y="112"/>
                    </a:lnTo>
                    <a:lnTo>
                      <a:pt x="48" y="131"/>
                    </a:lnTo>
                    <a:lnTo>
                      <a:pt x="54" y="151"/>
                    </a:lnTo>
                    <a:lnTo>
                      <a:pt x="58" y="171"/>
                    </a:lnTo>
                    <a:lnTo>
                      <a:pt x="61" y="192"/>
                    </a:lnTo>
                    <a:lnTo>
                      <a:pt x="64" y="213"/>
                    </a:lnTo>
                    <a:lnTo>
                      <a:pt x="65" y="234"/>
                    </a:lnTo>
                    <a:lnTo>
                      <a:pt x="67" y="274"/>
                    </a:lnTo>
                    <a:lnTo>
                      <a:pt x="66" y="349"/>
                    </a:lnTo>
                    <a:lnTo>
                      <a:pt x="66" y="349"/>
                    </a:lnTo>
                    <a:lnTo>
                      <a:pt x="66" y="369"/>
                    </a:lnTo>
                    <a:lnTo>
                      <a:pt x="64" y="388"/>
                    </a:lnTo>
                    <a:lnTo>
                      <a:pt x="61" y="408"/>
                    </a:lnTo>
                    <a:lnTo>
                      <a:pt x="58" y="428"/>
                    </a:lnTo>
                    <a:lnTo>
                      <a:pt x="48" y="469"/>
                    </a:lnTo>
                    <a:lnTo>
                      <a:pt x="38" y="508"/>
                    </a:lnTo>
                    <a:lnTo>
                      <a:pt x="29" y="548"/>
                    </a:lnTo>
                    <a:lnTo>
                      <a:pt x="21" y="586"/>
                    </a:lnTo>
                    <a:lnTo>
                      <a:pt x="18" y="606"/>
                    </a:lnTo>
                    <a:lnTo>
                      <a:pt x="16" y="626"/>
                    </a:lnTo>
                    <a:lnTo>
                      <a:pt x="16" y="644"/>
                    </a:lnTo>
                    <a:lnTo>
                      <a:pt x="16" y="663"/>
                    </a:lnTo>
                    <a:lnTo>
                      <a:pt x="58" y="655"/>
                    </a:lnTo>
                    <a:lnTo>
                      <a:pt x="58" y="655"/>
                    </a:lnTo>
                    <a:lnTo>
                      <a:pt x="82" y="646"/>
                    </a:lnTo>
                    <a:lnTo>
                      <a:pt x="105" y="639"/>
                    </a:lnTo>
                    <a:lnTo>
                      <a:pt x="130" y="632"/>
                    </a:lnTo>
                    <a:lnTo>
                      <a:pt x="154" y="625"/>
                    </a:lnTo>
                    <a:lnTo>
                      <a:pt x="204" y="614"/>
                    </a:lnTo>
                    <a:lnTo>
                      <a:pt x="254" y="604"/>
                    </a:lnTo>
                    <a:lnTo>
                      <a:pt x="304" y="593"/>
                    </a:lnTo>
                    <a:lnTo>
                      <a:pt x="354" y="580"/>
                    </a:lnTo>
                    <a:lnTo>
                      <a:pt x="379" y="573"/>
                    </a:lnTo>
                    <a:lnTo>
                      <a:pt x="403" y="565"/>
                    </a:lnTo>
                    <a:lnTo>
                      <a:pt x="427" y="556"/>
                    </a:lnTo>
                    <a:lnTo>
                      <a:pt x="451" y="547"/>
                    </a:lnTo>
                    <a:lnTo>
                      <a:pt x="492" y="534"/>
                    </a:lnTo>
                    <a:close/>
                  </a:path>
                </a:pathLst>
              </a:custGeom>
              <a:solidFill>
                <a:srgbClr val="ED7B8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81" name="Freeform 30">
                <a:extLst>
                  <a:ext uri="{FF2B5EF4-FFF2-40B4-BE49-F238E27FC236}">
                    <a16:creationId xmlns:a16="http://schemas.microsoft.com/office/drawing/2014/main" id="{D4FD5A95-33E9-9628-CBD6-F994F7F733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17" y="3886"/>
                <a:ext cx="288" cy="332"/>
              </a:xfrm>
              <a:custGeom>
                <a:avLst/>
                <a:gdLst>
                  <a:gd name="T0" fmla="*/ 492 w 575"/>
                  <a:gd name="T1" fmla="*/ 534 h 663"/>
                  <a:gd name="T2" fmla="*/ 523 w 575"/>
                  <a:gd name="T3" fmla="*/ 523 h 663"/>
                  <a:gd name="T4" fmla="*/ 575 w 575"/>
                  <a:gd name="T5" fmla="*/ 534 h 663"/>
                  <a:gd name="T6" fmla="*/ 568 w 575"/>
                  <a:gd name="T7" fmla="*/ 522 h 663"/>
                  <a:gd name="T8" fmla="*/ 549 w 575"/>
                  <a:gd name="T9" fmla="*/ 486 h 663"/>
                  <a:gd name="T10" fmla="*/ 528 w 575"/>
                  <a:gd name="T11" fmla="*/ 431 h 663"/>
                  <a:gd name="T12" fmla="*/ 498 w 575"/>
                  <a:gd name="T13" fmla="*/ 346 h 663"/>
                  <a:gd name="T14" fmla="*/ 487 w 575"/>
                  <a:gd name="T15" fmla="*/ 320 h 663"/>
                  <a:gd name="T16" fmla="*/ 435 w 575"/>
                  <a:gd name="T17" fmla="*/ 232 h 663"/>
                  <a:gd name="T18" fmla="*/ 376 w 575"/>
                  <a:gd name="T19" fmla="*/ 150 h 663"/>
                  <a:gd name="T20" fmla="*/ 311 w 575"/>
                  <a:gd name="T21" fmla="*/ 73 h 663"/>
                  <a:gd name="T22" fmla="*/ 243 w 575"/>
                  <a:gd name="T23" fmla="*/ 0 h 663"/>
                  <a:gd name="T24" fmla="*/ 209 w 575"/>
                  <a:gd name="T25" fmla="*/ 5 h 663"/>
                  <a:gd name="T26" fmla="*/ 165 w 575"/>
                  <a:gd name="T27" fmla="*/ 19 h 663"/>
                  <a:gd name="T28" fmla="*/ 120 w 575"/>
                  <a:gd name="T29" fmla="*/ 30 h 663"/>
                  <a:gd name="T30" fmla="*/ 29 w 575"/>
                  <a:gd name="T31" fmla="*/ 44 h 663"/>
                  <a:gd name="T32" fmla="*/ 0 w 575"/>
                  <a:gd name="T33" fmla="*/ 52 h 663"/>
                  <a:gd name="T34" fmla="*/ 24 w 575"/>
                  <a:gd name="T35" fmla="*/ 79 h 663"/>
                  <a:gd name="T36" fmla="*/ 41 w 575"/>
                  <a:gd name="T37" fmla="*/ 112 h 663"/>
                  <a:gd name="T38" fmla="*/ 54 w 575"/>
                  <a:gd name="T39" fmla="*/ 151 h 663"/>
                  <a:gd name="T40" fmla="*/ 61 w 575"/>
                  <a:gd name="T41" fmla="*/ 192 h 663"/>
                  <a:gd name="T42" fmla="*/ 65 w 575"/>
                  <a:gd name="T43" fmla="*/ 234 h 663"/>
                  <a:gd name="T44" fmla="*/ 66 w 575"/>
                  <a:gd name="T45" fmla="*/ 349 h 663"/>
                  <a:gd name="T46" fmla="*/ 66 w 575"/>
                  <a:gd name="T47" fmla="*/ 369 h 663"/>
                  <a:gd name="T48" fmla="*/ 61 w 575"/>
                  <a:gd name="T49" fmla="*/ 408 h 663"/>
                  <a:gd name="T50" fmla="*/ 48 w 575"/>
                  <a:gd name="T51" fmla="*/ 469 h 663"/>
                  <a:gd name="T52" fmla="*/ 29 w 575"/>
                  <a:gd name="T53" fmla="*/ 548 h 663"/>
                  <a:gd name="T54" fmla="*/ 18 w 575"/>
                  <a:gd name="T55" fmla="*/ 606 h 663"/>
                  <a:gd name="T56" fmla="*/ 16 w 575"/>
                  <a:gd name="T57" fmla="*/ 644 h 663"/>
                  <a:gd name="T58" fmla="*/ 58 w 575"/>
                  <a:gd name="T59" fmla="*/ 655 h 663"/>
                  <a:gd name="T60" fmla="*/ 82 w 575"/>
                  <a:gd name="T61" fmla="*/ 646 h 663"/>
                  <a:gd name="T62" fmla="*/ 130 w 575"/>
                  <a:gd name="T63" fmla="*/ 632 h 663"/>
                  <a:gd name="T64" fmla="*/ 204 w 575"/>
                  <a:gd name="T65" fmla="*/ 614 h 663"/>
                  <a:gd name="T66" fmla="*/ 304 w 575"/>
                  <a:gd name="T67" fmla="*/ 593 h 663"/>
                  <a:gd name="T68" fmla="*/ 379 w 575"/>
                  <a:gd name="T69" fmla="*/ 573 h 663"/>
                  <a:gd name="T70" fmla="*/ 427 w 575"/>
                  <a:gd name="T71" fmla="*/ 556 h 663"/>
                  <a:gd name="T72" fmla="*/ 492 w 575"/>
                  <a:gd name="T73" fmla="*/ 534 h 6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575" h="663">
                    <a:moveTo>
                      <a:pt x="492" y="534"/>
                    </a:moveTo>
                    <a:lnTo>
                      <a:pt x="492" y="534"/>
                    </a:lnTo>
                    <a:lnTo>
                      <a:pt x="512" y="526"/>
                    </a:lnTo>
                    <a:lnTo>
                      <a:pt x="523" y="523"/>
                    </a:lnTo>
                    <a:lnTo>
                      <a:pt x="534" y="521"/>
                    </a:lnTo>
                    <a:lnTo>
                      <a:pt x="575" y="534"/>
                    </a:lnTo>
                    <a:lnTo>
                      <a:pt x="575" y="534"/>
                    </a:lnTo>
                    <a:lnTo>
                      <a:pt x="568" y="522"/>
                    </a:lnTo>
                    <a:lnTo>
                      <a:pt x="561" y="511"/>
                    </a:lnTo>
                    <a:lnTo>
                      <a:pt x="549" y="486"/>
                    </a:lnTo>
                    <a:lnTo>
                      <a:pt x="539" y="459"/>
                    </a:lnTo>
                    <a:lnTo>
                      <a:pt x="528" y="431"/>
                    </a:lnTo>
                    <a:lnTo>
                      <a:pt x="509" y="374"/>
                    </a:lnTo>
                    <a:lnTo>
                      <a:pt x="498" y="346"/>
                    </a:lnTo>
                    <a:lnTo>
                      <a:pt x="487" y="320"/>
                    </a:lnTo>
                    <a:lnTo>
                      <a:pt x="487" y="320"/>
                    </a:lnTo>
                    <a:lnTo>
                      <a:pt x="462" y="275"/>
                    </a:lnTo>
                    <a:lnTo>
                      <a:pt x="435" y="232"/>
                    </a:lnTo>
                    <a:lnTo>
                      <a:pt x="406" y="190"/>
                    </a:lnTo>
                    <a:lnTo>
                      <a:pt x="376" y="150"/>
                    </a:lnTo>
                    <a:lnTo>
                      <a:pt x="344" y="111"/>
                    </a:lnTo>
                    <a:lnTo>
                      <a:pt x="311" y="73"/>
                    </a:lnTo>
                    <a:lnTo>
                      <a:pt x="277" y="36"/>
                    </a:lnTo>
                    <a:lnTo>
                      <a:pt x="243" y="0"/>
                    </a:lnTo>
                    <a:lnTo>
                      <a:pt x="209" y="5"/>
                    </a:lnTo>
                    <a:lnTo>
                      <a:pt x="209" y="5"/>
                    </a:lnTo>
                    <a:lnTo>
                      <a:pt x="187" y="14"/>
                    </a:lnTo>
                    <a:lnTo>
                      <a:pt x="165" y="19"/>
                    </a:lnTo>
                    <a:lnTo>
                      <a:pt x="143" y="25"/>
                    </a:lnTo>
                    <a:lnTo>
                      <a:pt x="120" y="30"/>
                    </a:lnTo>
                    <a:lnTo>
                      <a:pt x="75" y="37"/>
                    </a:lnTo>
                    <a:lnTo>
                      <a:pt x="29" y="44"/>
                    </a:lnTo>
                    <a:lnTo>
                      <a:pt x="0" y="52"/>
                    </a:lnTo>
                    <a:lnTo>
                      <a:pt x="0" y="52"/>
                    </a:lnTo>
                    <a:lnTo>
                      <a:pt x="12" y="65"/>
                    </a:lnTo>
                    <a:lnTo>
                      <a:pt x="24" y="79"/>
                    </a:lnTo>
                    <a:lnTo>
                      <a:pt x="33" y="95"/>
                    </a:lnTo>
                    <a:lnTo>
                      <a:pt x="41" y="112"/>
                    </a:lnTo>
                    <a:lnTo>
                      <a:pt x="48" y="131"/>
                    </a:lnTo>
                    <a:lnTo>
                      <a:pt x="54" y="151"/>
                    </a:lnTo>
                    <a:lnTo>
                      <a:pt x="58" y="171"/>
                    </a:lnTo>
                    <a:lnTo>
                      <a:pt x="61" y="192"/>
                    </a:lnTo>
                    <a:lnTo>
                      <a:pt x="64" y="213"/>
                    </a:lnTo>
                    <a:lnTo>
                      <a:pt x="65" y="234"/>
                    </a:lnTo>
                    <a:lnTo>
                      <a:pt x="67" y="274"/>
                    </a:lnTo>
                    <a:lnTo>
                      <a:pt x="66" y="349"/>
                    </a:lnTo>
                    <a:lnTo>
                      <a:pt x="66" y="349"/>
                    </a:lnTo>
                    <a:lnTo>
                      <a:pt x="66" y="369"/>
                    </a:lnTo>
                    <a:lnTo>
                      <a:pt x="64" y="388"/>
                    </a:lnTo>
                    <a:lnTo>
                      <a:pt x="61" y="408"/>
                    </a:lnTo>
                    <a:lnTo>
                      <a:pt x="58" y="428"/>
                    </a:lnTo>
                    <a:lnTo>
                      <a:pt x="48" y="469"/>
                    </a:lnTo>
                    <a:lnTo>
                      <a:pt x="38" y="508"/>
                    </a:lnTo>
                    <a:lnTo>
                      <a:pt x="29" y="548"/>
                    </a:lnTo>
                    <a:lnTo>
                      <a:pt x="21" y="586"/>
                    </a:lnTo>
                    <a:lnTo>
                      <a:pt x="18" y="606"/>
                    </a:lnTo>
                    <a:lnTo>
                      <a:pt x="16" y="626"/>
                    </a:lnTo>
                    <a:lnTo>
                      <a:pt x="16" y="644"/>
                    </a:lnTo>
                    <a:lnTo>
                      <a:pt x="16" y="663"/>
                    </a:lnTo>
                    <a:lnTo>
                      <a:pt x="58" y="655"/>
                    </a:lnTo>
                    <a:lnTo>
                      <a:pt x="58" y="655"/>
                    </a:lnTo>
                    <a:lnTo>
                      <a:pt x="82" y="646"/>
                    </a:lnTo>
                    <a:lnTo>
                      <a:pt x="105" y="639"/>
                    </a:lnTo>
                    <a:lnTo>
                      <a:pt x="130" y="632"/>
                    </a:lnTo>
                    <a:lnTo>
                      <a:pt x="154" y="625"/>
                    </a:lnTo>
                    <a:lnTo>
                      <a:pt x="204" y="614"/>
                    </a:lnTo>
                    <a:lnTo>
                      <a:pt x="254" y="604"/>
                    </a:lnTo>
                    <a:lnTo>
                      <a:pt x="304" y="593"/>
                    </a:lnTo>
                    <a:lnTo>
                      <a:pt x="354" y="580"/>
                    </a:lnTo>
                    <a:lnTo>
                      <a:pt x="379" y="573"/>
                    </a:lnTo>
                    <a:lnTo>
                      <a:pt x="403" y="565"/>
                    </a:lnTo>
                    <a:lnTo>
                      <a:pt x="427" y="556"/>
                    </a:lnTo>
                    <a:lnTo>
                      <a:pt x="451" y="547"/>
                    </a:lnTo>
                    <a:lnTo>
                      <a:pt x="492" y="534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82" name="Freeform 31">
                <a:extLst>
                  <a:ext uri="{FF2B5EF4-FFF2-40B4-BE49-F238E27FC236}">
                    <a16:creationId xmlns:a16="http://schemas.microsoft.com/office/drawing/2014/main" id="{1AAFD11B-C003-A484-43F7-D7C1C675F8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91" y="3964"/>
                <a:ext cx="454" cy="222"/>
              </a:xfrm>
              <a:custGeom>
                <a:avLst/>
                <a:gdLst>
                  <a:gd name="T0" fmla="*/ 66 w 908"/>
                  <a:gd name="T1" fmla="*/ 285 h 443"/>
                  <a:gd name="T2" fmla="*/ 66 w 908"/>
                  <a:gd name="T3" fmla="*/ 285 h 443"/>
                  <a:gd name="T4" fmla="*/ 77 w 908"/>
                  <a:gd name="T5" fmla="*/ 287 h 443"/>
                  <a:gd name="T6" fmla="*/ 87 w 908"/>
                  <a:gd name="T7" fmla="*/ 288 h 443"/>
                  <a:gd name="T8" fmla="*/ 96 w 908"/>
                  <a:gd name="T9" fmla="*/ 290 h 443"/>
                  <a:gd name="T10" fmla="*/ 104 w 908"/>
                  <a:gd name="T11" fmla="*/ 292 h 443"/>
                  <a:gd name="T12" fmla="*/ 144 w 908"/>
                  <a:gd name="T13" fmla="*/ 306 h 443"/>
                  <a:gd name="T14" fmla="*/ 144 w 908"/>
                  <a:gd name="T15" fmla="*/ 306 h 443"/>
                  <a:gd name="T16" fmla="*/ 187 w 908"/>
                  <a:gd name="T17" fmla="*/ 318 h 443"/>
                  <a:gd name="T18" fmla="*/ 231 w 908"/>
                  <a:gd name="T19" fmla="*/ 328 h 443"/>
                  <a:gd name="T20" fmla="*/ 276 w 908"/>
                  <a:gd name="T21" fmla="*/ 338 h 443"/>
                  <a:gd name="T22" fmla="*/ 320 w 908"/>
                  <a:gd name="T23" fmla="*/ 347 h 443"/>
                  <a:gd name="T24" fmla="*/ 367 w 908"/>
                  <a:gd name="T25" fmla="*/ 355 h 443"/>
                  <a:gd name="T26" fmla="*/ 412 w 908"/>
                  <a:gd name="T27" fmla="*/ 362 h 443"/>
                  <a:gd name="T28" fmla="*/ 504 w 908"/>
                  <a:gd name="T29" fmla="*/ 375 h 443"/>
                  <a:gd name="T30" fmla="*/ 596 w 908"/>
                  <a:gd name="T31" fmla="*/ 386 h 443"/>
                  <a:gd name="T32" fmla="*/ 688 w 908"/>
                  <a:gd name="T33" fmla="*/ 399 h 443"/>
                  <a:gd name="T34" fmla="*/ 733 w 908"/>
                  <a:gd name="T35" fmla="*/ 407 h 443"/>
                  <a:gd name="T36" fmla="*/ 777 w 908"/>
                  <a:gd name="T37" fmla="*/ 415 h 443"/>
                  <a:gd name="T38" fmla="*/ 821 w 908"/>
                  <a:gd name="T39" fmla="*/ 425 h 443"/>
                  <a:gd name="T40" fmla="*/ 865 w 908"/>
                  <a:gd name="T41" fmla="*/ 435 h 443"/>
                  <a:gd name="T42" fmla="*/ 907 w 908"/>
                  <a:gd name="T43" fmla="*/ 443 h 443"/>
                  <a:gd name="T44" fmla="*/ 907 w 908"/>
                  <a:gd name="T45" fmla="*/ 443 h 443"/>
                  <a:gd name="T46" fmla="*/ 908 w 908"/>
                  <a:gd name="T47" fmla="*/ 425 h 443"/>
                  <a:gd name="T48" fmla="*/ 907 w 908"/>
                  <a:gd name="T49" fmla="*/ 406 h 443"/>
                  <a:gd name="T50" fmla="*/ 906 w 908"/>
                  <a:gd name="T51" fmla="*/ 386 h 443"/>
                  <a:gd name="T52" fmla="*/ 903 w 908"/>
                  <a:gd name="T53" fmla="*/ 366 h 443"/>
                  <a:gd name="T54" fmla="*/ 895 w 908"/>
                  <a:gd name="T55" fmla="*/ 328 h 443"/>
                  <a:gd name="T56" fmla="*/ 885 w 908"/>
                  <a:gd name="T57" fmla="*/ 288 h 443"/>
                  <a:gd name="T58" fmla="*/ 875 w 908"/>
                  <a:gd name="T59" fmla="*/ 249 h 443"/>
                  <a:gd name="T60" fmla="*/ 865 w 908"/>
                  <a:gd name="T61" fmla="*/ 208 h 443"/>
                  <a:gd name="T62" fmla="*/ 862 w 908"/>
                  <a:gd name="T63" fmla="*/ 188 h 443"/>
                  <a:gd name="T64" fmla="*/ 860 w 908"/>
                  <a:gd name="T65" fmla="*/ 169 h 443"/>
                  <a:gd name="T66" fmla="*/ 857 w 908"/>
                  <a:gd name="T67" fmla="*/ 149 h 443"/>
                  <a:gd name="T68" fmla="*/ 857 w 908"/>
                  <a:gd name="T69" fmla="*/ 129 h 443"/>
                  <a:gd name="T70" fmla="*/ 857 w 908"/>
                  <a:gd name="T71" fmla="*/ 129 h 443"/>
                  <a:gd name="T72" fmla="*/ 857 w 908"/>
                  <a:gd name="T73" fmla="*/ 66 h 443"/>
                  <a:gd name="T74" fmla="*/ 855 w 908"/>
                  <a:gd name="T75" fmla="*/ 0 h 443"/>
                  <a:gd name="T76" fmla="*/ 855 w 908"/>
                  <a:gd name="T77" fmla="*/ 0 h 443"/>
                  <a:gd name="T78" fmla="*/ 749 w 908"/>
                  <a:gd name="T79" fmla="*/ 38 h 443"/>
                  <a:gd name="T80" fmla="*/ 643 w 908"/>
                  <a:gd name="T81" fmla="*/ 74 h 443"/>
                  <a:gd name="T82" fmla="*/ 537 w 908"/>
                  <a:gd name="T83" fmla="*/ 109 h 443"/>
                  <a:gd name="T84" fmla="*/ 430 w 908"/>
                  <a:gd name="T85" fmla="*/ 143 h 443"/>
                  <a:gd name="T86" fmla="*/ 323 w 908"/>
                  <a:gd name="T87" fmla="*/ 176 h 443"/>
                  <a:gd name="T88" fmla="*/ 216 w 908"/>
                  <a:gd name="T89" fmla="*/ 207 h 443"/>
                  <a:gd name="T90" fmla="*/ 108 w 908"/>
                  <a:gd name="T91" fmla="*/ 236 h 443"/>
                  <a:gd name="T92" fmla="*/ 0 w 908"/>
                  <a:gd name="T93" fmla="*/ 265 h 443"/>
                  <a:gd name="T94" fmla="*/ 66 w 908"/>
                  <a:gd name="T95" fmla="*/ 285 h 4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908" h="443">
                    <a:moveTo>
                      <a:pt x="66" y="285"/>
                    </a:moveTo>
                    <a:lnTo>
                      <a:pt x="66" y="285"/>
                    </a:lnTo>
                    <a:lnTo>
                      <a:pt x="77" y="287"/>
                    </a:lnTo>
                    <a:lnTo>
                      <a:pt x="87" y="288"/>
                    </a:lnTo>
                    <a:lnTo>
                      <a:pt x="96" y="290"/>
                    </a:lnTo>
                    <a:lnTo>
                      <a:pt x="104" y="292"/>
                    </a:lnTo>
                    <a:lnTo>
                      <a:pt x="144" y="306"/>
                    </a:lnTo>
                    <a:lnTo>
                      <a:pt x="144" y="306"/>
                    </a:lnTo>
                    <a:lnTo>
                      <a:pt x="187" y="318"/>
                    </a:lnTo>
                    <a:lnTo>
                      <a:pt x="231" y="328"/>
                    </a:lnTo>
                    <a:lnTo>
                      <a:pt x="276" y="338"/>
                    </a:lnTo>
                    <a:lnTo>
                      <a:pt x="320" y="347"/>
                    </a:lnTo>
                    <a:lnTo>
                      <a:pt x="367" y="355"/>
                    </a:lnTo>
                    <a:lnTo>
                      <a:pt x="412" y="362"/>
                    </a:lnTo>
                    <a:lnTo>
                      <a:pt x="504" y="375"/>
                    </a:lnTo>
                    <a:lnTo>
                      <a:pt x="596" y="386"/>
                    </a:lnTo>
                    <a:lnTo>
                      <a:pt x="688" y="399"/>
                    </a:lnTo>
                    <a:lnTo>
                      <a:pt x="733" y="407"/>
                    </a:lnTo>
                    <a:lnTo>
                      <a:pt x="777" y="415"/>
                    </a:lnTo>
                    <a:lnTo>
                      <a:pt x="821" y="425"/>
                    </a:lnTo>
                    <a:lnTo>
                      <a:pt x="865" y="435"/>
                    </a:lnTo>
                    <a:lnTo>
                      <a:pt x="907" y="443"/>
                    </a:lnTo>
                    <a:lnTo>
                      <a:pt x="907" y="443"/>
                    </a:lnTo>
                    <a:lnTo>
                      <a:pt x="908" y="425"/>
                    </a:lnTo>
                    <a:lnTo>
                      <a:pt x="907" y="406"/>
                    </a:lnTo>
                    <a:lnTo>
                      <a:pt x="906" y="386"/>
                    </a:lnTo>
                    <a:lnTo>
                      <a:pt x="903" y="366"/>
                    </a:lnTo>
                    <a:lnTo>
                      <a:pt x="895" y="328"/>
                    </a:lnTo>
                    <a:lnTo>
                      <a:pt x="885" y="288"/>
                    </a:lnTo>
                    <a:lnTo>
                      <a:pt x="875" y="249"/>
                    </a:lnTo>
                    <a:lnTo>
                      <a:pt x="865" y="208"/>
                    </a:lnTo>
                    <a:lnTo>
                      <a:pt x="862" y="188"/>
                    </a:lnTo>
                    <a:lnTo>
                      <a:pt x="860" y="169"/>
                    </a:lnTo>
                    <a:lnTo>
                      <a:pt x="857" y="149"/>
                    </a:lnTo>
                    <a:lnTo>
                      <a:pt x="857" y="129"/>
                    </a:lnTo>
                    <a:lnTo>
                      <a:pt x="857" y="129"/>
                    </a:lnTo>
                    <a:lnTo>
                      <a:pt x="857" y="66"/>
                    </a:lnTo>
                    <a:lnTo>
                      <a:pt x="855" y="0"/>
                    </a:lnTo>
                    <a:lnTo>
                      <a:pt x="855" y="0"/>
                    </a:lnTo>
                    <a:lnTo>
                      <a:pt x="749" y="38"/>
                    </a:lnTo>
                    <a:lnTo>
                      <a:pt x="643" y="74"/>
                    </a:lnTo>
                    <a:lnTo>
                      <a:pt x="537" y="109"/>
                    </a:lnTo>
                    <a:lnTo>
                      <a:pt x="430" y="143"/>
                    </a:lnTo>
                    <a:lnTo>
                      <a:pt x="323" y="176"/>
                    </a:lnTo>
                    <a:lnTo>
                      <a:pt x="216" y="207"/>
                    </a:lnTo>
                    <a:lnTo>
                      <a:pt x="108" y="236"/>
                    </a:lnTo>
                    <a:lnTo>
                      <a:pt x="0" y="265"/>
                    </a:lnTo>
                    <a:lnTo>
                      <a:pt x="66" y="285"/>
                    </a:lnTo>
                    <a:close/>
                  </a:path>
                </a:pathLst>
              </a:custGeom>
              <a:solidFill>
                <a:srgbClr val="ED7B8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83" name="Freeform 32">
                <a:extLst>
                  <a:ext uri="{FF2B5EF4-FFF2-40B4-BE49-F238E27FC236}">
                    <a16:creationId xmlns:a16="http://schemas.microsoft.com/office/drawing/2014/main" id="{ECAE21E7-C773-B317-3AFC-6BCABC2B64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91" y="3964"/>
                <a:ext cx="454" cy="222"/>
              </a:xfrm>
              <a:custGeom>
                <a:avLst/>
                <a:gdLst>
                  <a:gd name="T0" fmla="*/ 66 w 908"/>
                  <a:gd name="T1" fmla="*/ 285 h 443"/>
                  <a:gd name="T2" fmla="*/ 66 w 908"/>
                  <a:gd name="T3" fmla="*/ 285 h 443"/>
                  <a:gd name="T4" fmla="*/ 77 w 908"/>
                  <a:gd name="T5" fmla="*/ 287 h 443"/>
                  <a:gd name="T6" fmla="*/ 87 w 908"/>
                  <a:gd name="T7" fmla="*/ 288 h 443"/>
                  <a:gd name="T8" fmla="*/ 96 w 908"/>
                  <a:gd name="T9" fmla="*/ 290 h 443"/>
                  <a:gd name="T10" fmla="*/ 104 w 908"/>
                  <a:gd name="T11" fmla="*/ 292 h 443"/>
                  <a:gd name="T12" fmla="*/ 144 w 908"/>
                  <a:gd name="T13" fmla="*/ 306 h 443"/>
                  <a:gd name="T14" fmla="*/ 144 w 908"/>
                  <a:gd name="T15" fmla="*/ 306 h 443"/>
                  <a:gd name="T16" fmla="*/ 187 w 908"/>
                  <a:gd name="T17" fmla="*/ 318 h 443"/>
                  <a:gd name="T18" fmla="*/ 231 w 908"/>
                  <a:gd name="T19" fmla="*/ 328 h 443"/>
                  <a:gd name="T20" fmla="*/ 276 w 908"/>
                  <a:gd name="T21" fmla="*/ 338 h 443"/>
                  <a:gd name="T22" fmla="*/ 320 w 908"/>
                  <a:gd name="T23" fmla="*/ 347 h 443"/>
                  <a:gd name="T24" fmla="*/ 367 w 908"/>
                  <a:gd name="T25" fmla="*/ 355 h 443"/>
                  <a:gd name="T26" fmla="*/ 412 w 908"/>
                  <a:gd name="T27" fmla="*/ 362 h 443"/>
                  <a:gd name="T28" fmla="*/ 504 w 908"/>
                  <a:gd name="T29" fmla="*/ 375 h 443"/>
                  <a:gd name="T30" fmla="*/ 596 w 908"/>
                  <a:gd name="T31" fmla="*/ 386 h 443"/>
                  <a:gd name="T32" fmla="*/ 688 w 908"/>
                  <a:gd name="T33" fmla="*/ 399 h 443"/>
                  <a:gd name="T34" fmla="*/ 733 w 908"/>
                  <a:gd name="T35" fmla="*/ 407 h 443"/>
                  <a:gd name="T36" fmla="*/ 777 w 908"/>
                  <a:gd name="T37" fmla="*/ 415 h 443"/>
                  <a:gd name="T38" fmla="*/ 821 w 908"/>
                  <a:gd name="T39" fmla="*/ 425 h 443"/>
                  <a:gd name="T40" fmla="*/ 865 w 908"/>
                  <a:gd name="T41" fmla="*/ 435 h 443"/>
                  <a:gd name="T42" fmla="*/ 907 w 908"/>
                  <a:gd name="T43" fmla="*/ 443 h 443"/>
                  <a:gd name="T44" fmla="*/ 907 w 908"/>
                  <a:gd name="T45" fmla="*/ 443 h 443"/>
                  <a:gd name="T46" fmla="*/ 908 w 908"/>
                  <a:gd name="T47" fmla="*/ 425 h 443"/>
                  <a:gd name="T48" fmla="*/ 907 w 908"/>
                  <a:gd name="T49" fmla="*/ 406 h 443"/>
                  <a:gd name="T50" fmla="*/ 906 w 908"/>
                  <a:gd name="T51" fmla="*/ 386 h 443"/>
                  <a:gd name="T52" fmla="*/ 903 w 908"/>
                  <a:gd name="T53" fmla="*/ 366 h 443"/>
                  <a:gd name="T54" fmla="*/ 895 w 908"/>
                  <a:gd name="T55" fmla="*/ 328 h 443"/>
                  <a:gd name="T56" fmla="*/ 885 w 908"/>
                  <a:gd name="T57" fmla="*/ 288 h 443"/>
                  <a:gd name="T58" fmla="*/ 875 w 908"/>
                  <a:gd name="T59" fmla="*/ 249 h 443"/>
                  <a:gd name="T60" fmla="*/ 865 w 908"/>
                  <a:gd name="T61" fmla="*/ 208 h 443"/>
                  <a:gd name="T62" fmla="*/ 862 w 908"/>
                  <a:gd name="T63" fmla="*/ 188 h 443"/>
                  <a:gd name="T64" fmla="*/ 860 w 908"/>
                  <a:gd name="T65" fmla="*/ 169 h 443"/>
                  <a:gd name="T66" fmla="*/ 857 w 908"/>
                  <a:gd name="T67" fmla="*/ 149 h 443"/>
                  <a:gd name="T68" fmla="*/ 857 w 908"/>
                  <a:gd name="T69" fmla="*/ 129 h 443"/>
                  <a:gd name="T70" fmla="*/ 857 w 908"/>
                  <a:gd name="T71" fmla="*/ 129 h 443"/>
                  <a:gd name="T72" fmla="*/ 857 w 908"/>
                  <a:gd name="T73" fmla="*/ 66 h 443"/>
                  <a:gd name="T74" fmla="*/ 855 w 908"/>
                  <a:gd name="T75" fmla="*/ 0 h 443"/>
                  <a:gd name="T76" fmla="*/ 855 w 908"/>
                  <a:gd name="T77" fmla="*/ 0 h 443"/>
                  <a:gd name="T78" fmla="*/ 749 w 908"/>
                  <a:gd name="T79" fmla="*/ 38 h 443"/>
                  <a:gd name="T80" fmla="*/ 643 w 908"/>
                  <a:gd name="T81" fmla="*/ 74 h 443"/>
                  <a:gd name="T82" fmla="*/ 537 w 908"/>
                  <a:gd name="T83" fmla="*/ 109 h 443"/>
                  <a:gd name="T84" fmla="*/ 430 w 908"/>
                  <a:gd name="T85" fmla="*/ 143 h 443"/>
                  <a:gd name="T86" fmla="*/ 323 w 908"/>
                  <a:gd name="T87" fmla="*/ 176 h 443"/>
                  <a:gd name="T88" fmla="*/ 216 w 908"/>
                  <a:gd name="T89" fmla="*/ 207 h 443"/>
                  <a:gd name="T90" fmla="*/ 108 w 908"/>
                  <a:gd name="T91" fmla="*/ 236 h 443"/>
                  <a:gd name="T92" fmla="*/ 0 w 908"/>
                  <a:gd name="T93" fmla="*/ 265 h 443"/>
                  <a:gd name="T94" fmla="*/ 66 w 908"/>
                  <a:gd name="T95" fmla="*/ 285 h 4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908" h="443">
                    <a:moveTo>
                      <a:pt x="66" y="285"/>
                    </a:moveTo>
                    <a:lnTo>
                      <a:pt x="66" y="285"/>
                    </a:lnTo>
                    <a:lnTo>
                      <a:pt x="77" y="287"/>
                    </a:lnTo>
                    <a:lnTo>
                      <a:pt x="87" y="288"/>
                    </a:lnTo>
                    <a:lnTo>
                      <a:pt x="96" y="290"/>
                    </a:lnTo>
                    <a:lnTo>
                      <a:pt x="104" y="292"/>
                    </a:lnTo>
                    <a:lnTo>
                      <a:pt x="144" y="306"/>
                    </a:lnTo>
                    <a:lnTo>
                      <a:pt x="144" y="306"/>
                    </a:lnTo>
                    <a:lnTo>
                      <a:pt x="187" y="318"/>
                    </a:lnTo>
                    <a:lnTo>
                      <a:pt x="231" y="328"/>
                    </a:lnTo>
                    <a:lnTo>
                      <a:pt x="276" y="338"/>
                    </a:lnTo>
                    <a:lnTo>
                      <a:pt x="320" y="347"/>
                    </a:lnTo>
                    <a:lnTo>
                      <a:pt x="367" y="355"/>
                    </a:lnTo>
                    <a:lnTo>
                      <a:pt x="412" y="362"/>
                    </a:lnTo>
                    <a:lnTo>
                      <a:pt x="504" y="375"/>
                    </a:lnTo>
                    <a:lnTo>
                      <a:pt x="596" y="386"/>
                    </a:lnTo>
                    <a:lnTo>
                      <a:pt x="688" y="399"/>
                    </a:lnTo>
                    <a:lnTo>
                      <a:pt x="733" y="407"/>
                    </a:lnTo>
                    <a:lnTo>
                      <a:pt x="777" y="415"/>
                    </a:lnTo>
                    <a:lnTo>
                      <a:pt x="821" y="425"/>
                    </a:lnTo>
                    <a:lnTo>
                      <a:pt x="865" y="435"/>
                    </a:lnTo>
                    <a:lnTo>
                      <a:pt x="907" y="443"/>
                    </a:lnTo>
                    <a:lnTo>
                      <a:pt x="907" y="443"/>
                    </a:lnTo>
                    <a:lnTo>
                      <a:pt x="908" y="425"/>
                    </a:lnTo>
                    <a:lnTo>
                      <a:pt x="907" y="406"/>
                    </a:lnTo>
                    <a:lnTo>
                      <a:pt x="906" y="386"/>
                    </a:lnTo>
                    <a:lnTo>
                      <a:pt x="903" y="366"/>
                    </a:lnTo>
                    <a:lnTo>
                      <a:pt x="895" y="328"/>
                    </a:lnTo>
                    <a:lnTo>
                      <a:pt x="885" y="288"/>
                    </a:lnTo>
                    <a:lnTo>
                      <a:pt x="875" y="249"/>
                    </a:lnTo>
                    <a:lnTo>
                      <a:pt x="865" y="208"/>
                    </a:lnTo>
                    <a:lnTo>
                      <a:pt x="862" y="188"/>
                    </a:lnTo>
                    <a:lnTo>
                      <a:pt x="860" y="169"/>
                    </a:lnTo>
                    <a:lnTo>
                      <a:pt x="857" y="149"/>
                    </a:lnTo>
                    <a:lnTo>
                      <a:pt x="857" y="129"/>
                    </a:lnTo>
                    <a:lnTo>
                      <a:pt x="857" y="129"/>
                    </a:lnTo>
                    <a:lnTo>
                      <a:pt x="857" y="66"/>
                    </a:lnTo>
                    <a:lnTo>
                      <a:pt x="855" y="0"/>
                    </a:lnTo>
                    <a:lnTo>
                      <a:pt x="855" y="0"/>
                    </a:lnTo>
                    <a:lnTo>
                      <a:pt x="749" y="38"/>
                    </a:lnTo>
                    <a:lnTo>
                      <a:pt x="643" y="74"/>
                    </a:lnTo>
                    <a:lnTo>
                      <a:pt x="537" y="109"/>
                    </a:lnTo>
                    <a:lnTo>
                      <a:pt x="430" y="143"/>
                    </a:lnTo>
                    <a:lnTo>
                      <a:pt x="323" y="176"/>
                    </a:lnTo>
                    <a:lnTo>
                      <a:pt x="216" y="207"/>
                    </a:lnTo>
                    <a:lnTo>
                      <a:pt x="108" y="236"/>
                    </a:lnTo>
                    <a:lnTo>
                      <a:pt x="0" y="265"/>
                    </a:lnTo>
                    <a:lnTo>
                      <a:pt x="66" y="285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84" name="Freeform 33">
                <a:extLst>
                  <a:ext uri="{FF2B5EF4-FFF2-40B4-BE49-F238E27FC236}">
                    <a16:creationId xmlns:a16="http://schemas.microsoft.com/office/drawing/2014/main" id="{D9118CEA-AA5D-0001-0335-8A243A1F3F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17" y="3889"/>
                <a:ext cx="288" cy="329"/>
              </a:xfrm>
              <a:custGeom>
                <a:avLst/>
                <a:gdLst>
                  <a:gd name="T0" fmla="*/ 216 w 575"/>
                  <a:gd name="T1" fmla="*/ 7 h 656"/>
                  <a:gd name="T2" fmla="*/ 194 w 575"/>
                  <a:gd name="T3" fmla="*/ 14 h 656"/>
                  <a:gd name="T4" fmla="*/ 150 w 575"/>
                  <a:gd name="T5" fmla="*/ 25 h 656"/>
                  <a:gd name="T6" fmla="*/ 82 w 575"/>
                  <a:gd name="T7" fmla="*/ 38 h 656"/>
                  <a:gd name="T8" fmla="*/ 11 w 575"/>
                  <a:gd name="T9" fmla="*/ 41 h 656"/>
                  <a:gd name="T10" fmla="*/ 0 w 575"/>
                  <a:gd name="T11" fmla="*/ 45 h 656"/>
                  <a:gd name="T12" fmla="*/ 21 w 575"/>
                  <a:gd name="T13" fmla="*/ 67 h 656"/>
                  <a:gd name="T14" fmla="*/ 36 w 575"/>
                  <a:gd name="T15" fmla="*/ 93 h 656"/>
                  <a:gd name="T16" fmla="*/ 47 w 575"/>
                  <a:gd name="T17" fmla="*/ 122 h 656"/>
                  <a:gd name="T18" fmla="*/ 57 w 575"/>
                  <a:gd name="T19" fmla="*/ 154 h 656"/>
                  <a:gd name="T20" fmla="*/ 61 w 575"/>
                  <a:gd name="T21" fmla="*/ 188 h 656"/>
                  <a:gd name="T22" fmla="*/ 66 w 575"/>
                  <a:gd name="T23" fmla="*/ 257 h 656"/>
                  <a:gd name="T24" fmla="*/ 67 w 575"/>
                  <a:gd name="T25" fmla="*/ 289 h 656"/>
                  <a:gd name="T26" fmla="*/ 66 w 575"/>
                  <a:gd name="T27" fmla="*/ 342 h 656"/>
                  <a:gd name="T28" fmla="*/ 65 w 575"/>
                  <a:gd name="T29" fmla="*/ 379 h 656"/>
                  <a:gd name="T30" fmla="*/ 59 w 575"/>
                  <a:gd name="T31" fmla="*/ 416 h 656"/>
                  <a:gd name="T32" fmla="*/ 40 w 575"/>
                  <a:gd name="T33" fmla="*/ 491 h 656"/>
                  <a:gd name="T34" fmla="*/ 23 w 575"/>
                  <a:gd name="T35" fmla="*/ 564 h 656"/>
                  <a:gd name="T36" fmla="*/ 17 w 575"/>
                  <a:gd name="T37" fmla="*/ 600 h 656"/>
                  <a:gd name="T38" fmla="*/ 16 w 575"/>
                  <a:gd name="T39" fmla="*/ 636 h 656"/>
                  <a:gd name="T40" fmla="*/ 16 w 575"/>
                  <a:gd name="T41" fmla="*/ 656 h 656"/>
                  <a:gd name="T42" fmla="*/ 58 w 575"/>
                  <a:gd name="T43" fmla="*/ 648 h 656"/>
                  <a:gd name="T44" fmla="*/ 105 w 575"/>
                  <a:gd name="T45" fmla="*/ 632 h 656"/>
                  <a:gd name="T46" fmla="*/ 154 w 575"/>
                  <a:gd name="T47" fmla="*/ 618 h 656"/>
                  <a:gd name="T48" fmla="*/ 254 w 575"/>
                  <a:gd name="T49" fmla="*/ 597 h 656"/>
                  <a:gd name="T50" fmla="*/ 354 w 575"/>
                  <a:gd name="T51" fmla="*/ 573 h 656"/>
                  <a:gd name="T52" fmla="*/ 403 w 575"/>
                  <a:gd name="T53" fmla="*/ 558 h 656"/>
                  <a:gd name="T54" fmla="*/ 451 w 575"/>
                  <a:gd name="T55" fmla="*/ 540 h 656"/>
                  <a:gd name="T56" fmla="*/ 492 w 575"/>
                  <a:gd name="T57" fmla="*/ 527 h 656"/>
                  <a:gd name="T58" fmla="*/ 523 w 575"/>
                  <a:gd name="T59" fmla="*/ 516 h 656"/>
                  <a:gd name="T60" fmla="*/ 575 w 575"/>
                  <a:gd name="T61" fmla="*/ 527 h 656"/>
                  <a:gd name="T62" fmla="*/ 568 w 575"/>
                  <a:gd name="T63" fmla="*/ 515 h 656"/>
                  <a:gd name="T64" fmla="*/ 549 w 575"/>
                  <a:gd name="T65" fmla="*/ 479 h 656"/>
                  <a:gd name="T66" fmla="*/ 528 w 575"/>
                  <a:gd name="T67" fmla="*/ 424 h 656"/>
                  <a:gd name="T68" fmla="*/ 498 w 575"/>
                  <a:gd name="T69" fmla="*/ 339 h 656"/>
                  <a:gd name="T70" fmla="*/ 487 w 575"/>
                  <a:gd name="T71" fmla="*/ 313 h 656"/>
                  <a:gd name="T72" fmla="*/ 437 w 575"/>
                  <a:gd name="T73" fmla="*/ 228 h 656"/>
                  <a:gd name="T74" fmla="*/ 380 w 575"/>
                  <a:gd name="T75" fmla="*/ 147 h 656"/>
                  <a:gd name="T76" fmla="*/ 317 w 575"/>
                  <a:gd name="T77" fmla="*/ 72 h 656"/>
                  <a:gd name="T78" fmla="*/ 249 w 575"/>
                  <a:gd name="T79" fmla="*/ 0 h 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575" h="656">
                    <a:moveTo>
                      <a:pt x="249" y="0"/>
                    </a:moveTo>
                    <a:lnTo>
                      <a:pt x="216" y="7"/>
                    </a:lnTo>
                    <a:lnTo>
                      <a:pt x="216" y="7"/>
                    </a:lnTo>
                    <a:lnTo>
                      <a:pt x="194" y="14"/>
                    </a:lnTo>
                    <a:lnTo>
                      <a:pt x="172" y="19"/>
                    </a:lnTo>
                    <a:lnTo>
                      <a:pt x="150" y="25"/>
                    </a:lnTo>
                    <a:lnTo>
                      <a:pt x="127" y="30"/>
                    </a:lnTo>
                    <a:lnTo>
                      <a:pt x="82" y="38"/>
                    </a:lnTo>
                    <a:lnTo>
                      <a:pt x="37" y="44"/>
                    </a:lnTo>
                    <a:lnTo>
                      <a:pt x="11" y="41"/>
                    </a:lnTo>
                    <a:lnTo>
                      <a:pt x="0" y="45"/>
                    </a:lnTo>
                    <a:lnTo>
                      <a:pt x="0" y="45"/>
                    </a:lnTo>
                    <a:lnTo>
                      <a:pt x="10" y="55"/>
                    </a:lnTo>
                    <a:lnTo>
                      <a:pt x="21" y="67"/>
                    </a:lnTo>
                    <a:lnTo>
                      <a:pt x="29" y="79"/>
                    </a:lnTo>
                    <a:lnTo>
                      <a:pt x="36" y="93"/>
                    </a:lnTo>
                    <a:lnTo>
                      <a:pt x="43" y="107"/>
                    </a:lnTo>
                    <a:lnTo>
                      <a:pt x="47" y="122"/>
                    </a:lnTo>
                    <a:lnTo>
                      <a:pt x="52" y="138"/>
                    </a:lnTo>
                    <a:lnTo>
                      <a:pt x="57" y="154"/>
                    </a:lnTo>
                    <a:lnTo>
                      <a:pt x="59" y="171"/>
                    </a:lnTo>
                    <a:lnTo>
                      <a:pt x="61" y="188"/>
                    </a:lnTo>
                    <a:lnTo>
                      <a:pt x="65" y="222"/>
                    </a:lnTo>
                    <a:lnTo>
                      <a:pt x="66" y="257"/>
                    </a:lnTo>
                    <a:lnTo>
                      <a:pt x="67" y="289"/>
                    </a:lnTo>
                    <a:lnTo>
                      <a:pt x="67" y="289"/>
                    </a:lnTo>
                    <a:lnTo>
                      <a:pt x="66" y="342"/>
                    </a:lnTo>
                    <a:lnTo>
                      <a:pt x="66" y="342"/>
                    </a:lnTo>
                    <a:lnTo>
                      <a:pt x="66" y="360"/>
                    </a:lnTo>
                    <a:lnTo>
                      <a:pt x="65" y="379"/>
                    </a:lnTo>
                    <a:lnTo>
                      <a:pt x="61" y="398"/>
                    </a:lnTo>
                    <a:lnTo>
                      <a:pt x="59" y="416"/>
                    </a:lnTo>
                    <a:lnTo>
                      <a:pt x="51" y="454"/>
                    </a:lnTo>
                    <a:lnTo>
                      <a:pt x="40" y="491"/>
                    </a:lnTo>
                    <a:lnTo>
                      <a:pt x="31" y="527"/>
                    </a:lnTo>
                    <a:lnTo>
                      <a:pt x="23" y="564"/>
                    </a:lnTo>
                    <a:lnTo>
                      <a:pt x="21" y="583"/>
                    </a:lnTo>
                    <a:lnTo>
                      <a:pt x="17" y="600"/>
                    </a:lnTo>
                    <a:lnTo>
                      <a:pt x="16" y="619"/>
                    </a:lnTo>
                    <a:lnTo>
                      <a:pt x="16" y="636"/>
                    </a:lnTo>
                    <a:lnTo>
                      <a:pt x="16" y="636"/>
                    </a:lnTo>
                    <a:lnTo>
                      <a:pt x="16" y="656"/>
                    </a:lnTo>
                    <a:lnTo>
                      <a:pt x="58" y="648"/>
                    </a:lnTo>
                    <a:lnTo>
                      <a:pt x="58" y="648"/>
                    </a:lnTo>
                    <a:lnTo>
                      <a:pt x="82" y="639"/>
                    </a:lnTo>
                    <a:lnTo>
                      <a:pt x="105" y="632"/>
                    </a:lnTo>
                    <a:lnTo>
                      <a:pt x="130" y="625"/>
                    </a:lnTo>
                    <a:lnTo>
                      <a:pt x="154" y="618"/>
                    </a:lnTo>
                    <a:lnTo>
                      <a:pt x="204" y="607"/>
                    </a:lnTo>
                    <a:lnTo>
                      <a:pt x="254" y="597"/>
                    </a:lnTo>
                    <a:lnTo>
                      <a:pt x="304" y="586"/>
                    </a:lnTo>
                    <a:lnTo>
                      <a:pt x="354" y="573"/>
                    </a:lnTo>
                    <a:lnTo>
                      <a:pt x="379" y="566"/>
                    </a:lnTo>
                    <a:lnTo>
                      <a:pt x="403" y="558"/>
                    </a:lnTo>
                    <a:lnTo>
                      <a:pt x="427" y="549"/>
                    </a:lnTo>
                    <a:lnTo>
                      <a:pt x="451" y="540"/>
                    </a:lnTo>
                    <a:lnTo>
                      <a:pt x="492" y="527"/>
                    </a:lnTo>
                    <a:lnTo>
                      <a:pt x="492" y="527"/>
                    </a:lnTo>
                    <a:lnTo>
                      <a:pt x="512" y="519"/>
                    </a:lnTo>
                    <a:lnTo>
                      <a:pt x="523" y="516"/>
                    </a:lnTo>
                    <a:lnTo>
                      <a:pt x="534" y="514"/>
                    </a:lnTo>
                    <a:lnTo>
                      <a:pt x="575" y="527"/>
                    </a:lnTo>
                    <a:lnTo>
                      <a:pt x="575" y="527"/>
                    </a:lnTo>
                    <a:lnTo>
                      <a:pt x="568" y="515"/>
                    </a:lnTo>
                    <a:lnTo>
                      <a:pt x="561" y="504"/>
                    </a:lnTo>
                    <a:lnTo>
                      <a:pt x="549" y="479"/>
                    </a:lnTo>
                    <a:lnTo>
                      <a:pt x="539" y="452"/>
                    </a:lnTo>
                    <a:lnTo>
                      <a:pt x="528" y="424"/>
                    </a:lnTo>
                    <a:lnTo>
                      <a:pt x="509" y="367"/>
                    </a:lnTo>
                    <a:lnTo>
                      <a:pt x="498" y="339"/>
                    </a:lnTo>
                    <a:lnTo>
                      <a:pt x="487" y="313"/>
                    </a:lnTo>
                    <a:lnTo>
                      <a:pt x="487" y="313"/>
                    </a:lnTo>
                    <a:lnTo>
                      <a:pt x="462" y="270"/>
                    </a:lnTo>
                    <a:lnTo>
                      <a:pt x="437" y="228"/>
                    </a:lnTo>
                    <a:lnTo>
                      <a:pt x="409" y="187"/>
                    </a:lnTo>
                    <a:lnTo>
                      <a:pt x="380" y="147"/>
                    </a:lnTo>
                    <a:lnTo>
                      <a:pt x="348" y="109"/>
                    </a:lnTo>
                    <a:lnTo>
                      <a:pt x="317" y="72"/>
                    </a:lnTo>
                    <a:lnTo>
                      <a:pt x="283" y="36"/>
                    </a:lnTo>
                    <a:lnTo>
                      <a:pt x="249" y="0"/>
                    </a:lnTo>
                    <a:close/>
                  </a:path>
                </a:pathLst>
              </a:custGeom>
              <a:solidFill>
                <a:srgbClr val="FADA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85" name="Freeform 34">
                <a:extLst>
                  <a:ext uri="{FF2B5EF4-FFF2-40B4-BE49-F238E27FC236}">
                    <a16:creationId xmlns:a16="http://schemas.microsoft.com/office/drawing/2014/main" id="{7A6A4543-E357-2871-13C8-052AE2C33F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17" y="3889"/>
                <a:ext cx="288" cy="329"/>
              </a:xfrm>
              <a:custGeom>
                <a:avLst/>
                <a:gdLst>
                  <a:gd name="T0" fmla="*/ 216 w 575"/>
                  <a:gd name="T1" fmla="*/ 7 h 656"/>
                  <a:gd name="T2" fmla="*/ 194 w 575"/>
                  <a:gd name="T3" fmla="*/ 14 h 656"/>
                  <a:gd name="T4" fmla="*/ 150 w 575"/>
                  <a:gd name="T5" fmla="*/ 25 h 656"/>
                  <a:gd name="T6" fmla="*/ 82 w 575"/>
                  <a:gd name="T7" fmla="*/ 38 h 656"/>
                  <a:gd name="T8" fmla="*/ 11 w 575"/>
                  <a:gd name="T9" fmla="*/ 41 h 656"/>
                  <a:gd name="T10" fmla="*/ 0 w 575"/>
                  <a:gd name="T11" fmla="*/ 45 h 656"/>
                  <a:gd name="T12" fmla="*/ 21 w 575"/>
                  <a:gd name="T13" fmla="*/ 67 h 656"/>
                  <a:gd name="T14" fmla="*/ 36 w 575"/>
                  <a:gd name="T15" fmla="*/ 93 h 656"/>
                  <a:gd name="T16" fmla="*/ 47 w 575"/>
                  <a:gd name="T17" fmla="*/ 122 h 656"/>
                  <a:gd name="T18" fmla="*/ 57 w 575"/>
                  <a:gd name="T19" fmla="*/ 154 h 656"/>
                  <a:gd name="T20" fmla="*/ 61 w 575"/>
                  <a:gd name="T21" fmla="*/ 188 h 656"/>
                  <a:gd name="T22" fmla="*/ 66 w 575"/>
                  <a:gd name="T23" fmla="*/ 257 h 656"/>
                  <a:gd name="T24" fmla="*/ 67 w 575"/>
                  <a:gd name="T25" fmla="*/ 289 h 656"/>
                  <a:gd name="T26" fmla="*/ 66 w 575"/>
                  <a:gd name="T27" fmla="*/ 342 h 656"/>
                  <a:gd name="T28" fmla="*/ 65 w 575"/>
                  <a:gd name="T29" fmla="*/ 379 h 656"/>
                  <a:gd name="T30" fmla="*/ 59 w 575"/>
                  <a:gd name="T31" fmla="*/ 416 h 656"/>
                  <a:gd name="T32" fmla="*/ 40 w 575"/>
                  <a:gd name="T33" fmla="*/ 491 h 656"/>
                  <a:gd name="T34" fmla="*/ 23 w 575"/>
                  <a:gd name="T35" fmla="*/ 564 h 656"/>
                  <a:gd name="T36" fmla="*/ 17 w 575"/>
                  <a:gd name="T37" fmla="*/ 600 h 656"/>
                  <a:gd name="T38" fmla="*/ 16 w 575"/>
                  <a:gd name="T39" fmla="*/ 636 h 656"/>
                  <a:gd name="T40" fmla="*/ 16 w 575"/>
                  <a:gd name="T41" fmla="*/ 656 h 656"/>
                  <a:gd name="T42" fmla="*/ 58 w 575"/>
                  <a:gd name="T43" fmla="*/ 648 h 656"/>
                  <a:gd name="T44" fmla="*/ 105 w 575"/>
                  <a:gd name="T45" fmla="*/ 632 h 656"/>
                  <a:gd name="T46" fmla="*/ 154 w 575"/>
                  <a:gd name="T47" fmla="*/ 618 h 656"/>
                  <a:gd name="T48" fmla="*/ 254 w 575"/>
                  <a:gd name="T49" fmla="*/ 597 h 656"/>
                  <a:gd name="T50" fmla="*/ 354 w 575"/>
                  <a:gd name="T51" fmla="*/ 573 h 656"/>
                  <a:gd name="T52" fmla="*/ 403 w 575"/>
                  <a:gd name="T53" fmla="*/ 558 h 656"/>
                  <a:gd name="T54" fmla="*/ 451 w 575"/>
                  <a:gd name="T55" fmla="*/ 540 h 656"/>
                  <a:gd name="T56" fmla="*/ 492 w 575"/>
                  <a:gd name="T57" fmla="*/ 527 h 656"/>
                  <a:gd name="T58" fmla="*/ 523 w 575"/>
                  <a:gd name="T59" fmla="*/ 516 h 656"/>
                  <a:gd name="T60" fmla="*/ 575 w 575"/>
                  <a:gd name="T61" fmla="*/ 527 h 656"/>
                  <a:gd name="T62" fmla="*/ 568 w 575"/>
                  <a:gd name="T63" fmla="*/ 515 h 656"/>
                  <a:gd name="T64" fmla="*/ 549 w 575"/>
                  <a:gd name="T65" fmla="*/ 479 h 656"/>
                  <a:gd name="T66" fmla="*/ 528 w 575"/>
                  <a:gd name="T67" fmla="*/ 424 h 656"/>
                  <a:gd name="T68" fmla="*/ 498 w 575"/>
                  <a:gd name="T69" fmla="*/ 339 h 656"/>
                  <a:gd name="T70" fmla="*/ 487 w 575"/>
                  <a:gd name="T71" fmla="*/ 313 h 656"/>
                  <a:gd name="T72" fmla="*/ 437 w 575"/>
                  <a:gd name="T73" fmla="*/ 228 h 656"/>
                  <a:gd name="T74" fmla="*/ 380 w 575"/>
                  <a:gd name="T75" fmla="*/ 147 h 656"/>
                  <a:gd name="T76" fmla="*/ 317 w 575"/>
                  <a:gd name="T77" fmla="*/ 72 h 656"/>
                  <a:gd name="T78" fmla="*/ 249 w 575"/>
                  <a:gd name="T79" fmla="*/ 0 h 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575" h="656">
                    <a:moveTo>
                      <a:pt x="249" y="0"/>
                    </a:moveTo>
                    <a:lnTo>
                      <a:pt x="216" y="7"/>
                    </a:lnTo>
                    <a:lnTo>
                      <a:pt x="216" y="7"/>
                    </a:lnTo>
                    <a:lnTo>
                      <a:pt x="194" y="14"/>
                    </a:lnTo>
                    <a:lnTo>
                      <a:pt x="172" y="19"/>
                    </a:lnTo>
                    <a:lnTo>
                      <a:pt x="150" y="25"/>
                    </a:lnTo>
                    <a:lnTo>
                      <a:pt x="127" y="30"/>
                    </a:lnTo>
                    <a:lnTo>
                      <a:pt x="82" y="38"/>
                    </a:lnTo>
                    <a:lnTo>
                      <a:pt x="37" y="44"/>
                    </a:lnTo>
                    <a:lnTo>
                      <a:pt x="11" y="41"/>
                    </a:lnTo>
                    <a:lnTo>
                      <a:pt x="0" y="45"/>
                    </a:lnTo>
                    <a:lnTo>
                      <a:pt x="0" y="45"/>
                    </a:lnTo>
                    <a:lnTo>
                      <a:pt x="10" y="55"/>
                    </a:lnTo>
                    <a:lnTo>
                      <a:pt x="21" y="67"/>
                    </a:lnTo>
                    <a:lnTo>
                      <a:pt x="29" y="79"/>
                    </a:lnTo>
                    <a:lnTo>
                      <a:pt x="36" y="93"/>
                    </a:lnTo>
                    <a:lnTo>
                      <a:pt x="43" y="107"/>
                    </a:lnTo>
                    <a:lnTo>
                      <a:pt x="47" y="122"/>
                    </a:lnTo>
                    <a:lnTo>
                      <a:pt x="52" y="138"/>
                    </a:lnTo>
                    <a:lnTo>
                      <a:pt x="57" y="154"/>
                    </a:lnTo>
                    <a:lnTo>
                      <a:pt x="59" y="171"/>
                    </a:lnTo>
                    <a:lnTo>
                      <a:pt x="61" y="188"/>
                    </a:lnTo>
                    <a:lnTo>
                      <a:pt x="65" y="222"/>
                    </a:lnTo>
                    <a:lnTo>
                      <a:pt x="66" y="257"/>
                    </a:lnTo>
                    <a:lnTo>
                      <a:pt x="67" y="289"/>
                    </a:lnTo>
                    <a:lnTo>
                      <a:pt x="67" y="289"/>
                    </a:lnTo>
                    <a:lnTo>
                      <a:pt x="66" y="342"/>
                    </a:lnTo>
                    <a:lnTo>
                      <a:pt x="66" y="342"/>
                    </a:lnTo>
                    <a:lnTo>
                      <a:pt x="66" y="360"/>
                    </a:lnTo>
                    <a:lnTo>
                      <a:pt x="65" y="379"/>
                    </a:lnTo>
                    <a:lnTo>
                      <a:pt x="61" y="398"/>
                    </a:lnTo>
                    <a:lnTo>
                      <a:pt x="59" y="416"/>
                    </a:lnTo>
                    <a:lnTo>
                      <a:pt x="51" y="454"/>
                    </a:lnTo>
                    <a:lnTo>
                      <a:pt x="40" y="491"/>
                    </a:lnTo>
                    <a:lnTo>
                      <a:pt x="31" y="527"/>
                    </a:lnTo>
                    <a:lnTo>
                      <a:pt x="23" y="564"/>
                    </a:lnTo>
                    <a:lnTo>
                      <a:pt x="21" y="583"/>
                    </a:lnTo>
                    <a:lnTo>
                      <a:pt x="17" y="600"/>
                    </a:lnTo>
                    <a:lnTo>
                      <a:pt x="16" y="619"/>
                    </a:lnTo>
                    <a:lnTo>
                      <a:pt x="16" y="636"/>
                    </a:lnTo>
                    <a:lnTo>
                      <a:pt x="16" y="636"/>
                    </a:lnTo>
                    <a:lnTo>
                      <a:pt x="16" y="656"/>
                    </a:lnTo>
                    <a:lnTo>
                      <a:pt x="58" y="648"/>
                    </a:lnTo>
                    <a:lnTo>
                      <a:pt x="58" y="648"/>
                    </a:lnTo>
                    <a:lnTo>
                      <a:pt x="82" y="639"/>
                    </a:lnTo>
                    <a:lnTo>
                      <a:pt x="105" y="632"/>
                    </a:lnTo>
                    <a:lnTo>
                      <a:pt x="130" y="625"/>
                    </a:lnTo>
                    <a:lnTo>
                      <a:pt x="154" y="618"/>
                    </a:lnTo>
                    <a:lnTo>
                      <a:pt x="204" y="607"/>
                    </a:lnTo>
                    <a:lnTo>
                      <a:pt x="254" y="597"/>
                    </a:lnTo>
                    <a:lnTo>
                      <a:pt x="304" y="586"/>
                    </a:lnTo>
                    <a:lnTo>
                      <a:pt x="354" y="573"/>
                    </a:lnTo>
                    <a:lnTo>
                      <a:pt x="379" y="566"/>
                    </a:lnTo>
                    <a:lnTo>
                      <a:pt x="403" y="558"/>
                    </a:lnTo>
                    <a:lnTo>
                      <a:pt x="427" y="549"/>
                    </a:lnTo>
                    <a:lnTo>
                      <a:pt x="451" y="540"/>
                    </a:lnTo>
                    <a:lnTo>
                      <a:pt x="492" y="527"/>
                    </a:lnTo>
                    <a:lnTo>
                      <a:pt x="492" y="527"/>
                    </a:lnTo>
                    <a:lnTo>
                      <a:pt x="512" y="519"/>
                    </a:lnTo>
                    <a:lnTo>
                      <a:pt x="523" y="516"/>
                    </a:lnTo>
                    <a:lnTo>
                      <a:pt x="534" y="514"/>
                    </a:lnTo>
                    <a:lnTo>
                      <a:pt x="575" y="527"/>
                    </a:lnTo>
                    <a:lnTo>
                      <a:pt x="575" y="527"/>
                    </a:lnTo>
                    <a:lnTo>
                      <a:pt x="568" y="515"/>
                    </a:lnTo>
                    <a:lnTo>
                      <a:pt x="561" y="504"/>
                    </a:lnTo>
                    <a:lnTo>
                      <a:pt x="549" y="479"/>
                    </a:lnTo>
                    <a:lnTo>
                      <a:pt x="539" y="452"/>
                    </a:lnTo>
                    <a:lnTo>
                      <a:pt x="528" y="424"/>
                    </a:lnTo>
                    <a:lnTo>
                      <a:pt x="509" y="367"/>
                    </a:lnTo>
                    <a:lnTo>
                      <a:pt x="498" y="339"/>
                    </a:lnTo>
                    <a:lnTo>
                      <a:pt x="487" y="313"/>
                    </a:lnTo>
                    <a:lnTo>
                      <a:pt x="487" y="313"/>
                    </a:lnTo>
                    <a:lnTo>
                      <a:pt x="462" y="270"/>
                    </a:lnTo>
                    <a:lnTo>
                      <a:pt x="437" y="228"/>
                    </a:lnTo>
                    <a:lnTo>
                      <a:pt x="409" y="187"/>
                    </a:lnTo>
                    <a:lnTo>
                      <a:pt x="380" y="147"/>
                    </a:lnTo>
                    <a:lnTo>
                      <a:pt x="348" y="109"/>
                    </a:lnTo>
                    <a:lnTo>
                      <a:pt x="317" y="72"/>
                    </a:lnTo>
                    <a:lnTo>
                      <a:pt x="283" y="36"/>
                    </a:lnTo>
                    <a:lnTo>
                      <a:pt x="249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86" name="Freeform 35">
                <a:extLst>
                  <a:ext uri="{FF2B5EF4-FFF2-40B4-BE49-F238E27FC236}">
                    <a16:creationId xmlns:a16="http://schemas.microsoft.com/office/drawing/2014/main" id="{83D8FF64-7106-82E2-3039-D331681085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00" y="3970"/>
                <a:ext cx="445" cy="216"/>
              </a:xfrm>
              <a:custGeom>
                <a:avLst/>
                <a:gdLst>
                  <a:gd name="T0" fmla="*/ 838 w 891"/>
                  <a:gd name="T1" fmla="*/ 0 h 433"/>
                  <a:gd name="T2" fmla="*/ 838 w 891"/>
                  <a:gd name="T3" fmla="*/ 0 h 433"/>
                  <a:gd name="T4" fmla="*/ 735 w 891"/>
                  <a:gd name="T5" fmla="*/ 37 h 433"/>
                  <a:gd name="T6" fmla="*/ 631 w 891"/>
                  <a:gd name="T7" fmla="*/ 72 h 433"/>
                  <a:gd name="T8" fmla="*/ 527 w 891"/>
                  <a:gd name="T9" fmla="*/ 107 h 433"/>
                  <a:gd name="T10" fmla="*/ 422 w 891"/>
                  <a:gd name="T11" fmla="*/ 141 h 433"/>
                  <a:gd name="T12" fmla="*/ 317 w 891"/>
                  <a:gd name="T13" fmla="*/ 172 h 433"/>
                  <a:gd name="T14" fmla="*/ 212 w 891"/>
                  <a:gd name="T15" fmla="*/ 203 h 433"/>
                  <a:gd name="T16" fmla="*/ 106 w 891"/>
                  <a:gd name="T17" fmla="*/ 232 h 433"/>
                  <a:gd name="T18" fmla="*/ 0 w 891"/>
                  <a:gd name="T19" fmla="*/ 260 h 433"/>
                  <a:gd name="T20" fmla="*/ 49 w 891"/>
                  <a:gd name="T21" fmla="*/ 275 h 433"/>
                  <a:gd name="T22" fmla="*/ 49 w 891"/>
                  <a:gd name="T23" fmla="*/ 275 h 433"/>
                  <a:gd name="T24" fmla="*/ 60 w 891"/>
                  <a:gd name="T25" fmla="*/ 277 h 433"/>
                  <a:gd name="T26" fmla="*/ 70 w 891"/>
                  <a:gd name="T27" fmla="*/ 278 h 433"/>
                  <a:gd name="T28" fmla="*/ 79 w 891"/>
                  <a:gd name="T29" fmla="*/ 280 h 433"/>
                  <a:gd name="T30" fmla="*/ 87 w 891"/>
                  <a:gd name="T31" fmla="*/ 282 h 433"/>
                  <a:gd name="T32" fmla="*/ 127 w 891"/>
                  <a:gd name="T33" fmla="*/ 296 h 433"/>
                  <a:gd name="T34" fmla="*/ 127 w 891"/>
                  <a:gd name="T35" fmla="*/ 296 h 433"/>
                  <a:gd name="T36" fmla="*/ 170 w 891"/>
                  <a:gd name="T37" fmla="*/ 308 h 433"/>
                  <a:gd name="T38" fmla="*/ 214 w 891"/>
                  <a:gd name="T39" fmla="*/ 318 h 433"/>
                  <a:gd name="T40" fmla="*/ 259 w 891"/>
                  <a:gd name="T41" fmla="*/ 328 h 433"/>
                  <a:gd name="T42" fmla="*/ 303 w 891"/>
                  <a:gd name="T43" fmla="*/ 337 h 433"/>
                  <a:gd name="T44" fmla="*/ 350 w 891"/>
                  <a:gd name="T45" fmla="*/ 345 h 433"/>
                  <a:gd name="T46" fmla="*/ 395 w 891"/>
                  <a:gd name="T47" fmla="*/ 352 h 433"/>
                  <a:gd name="T48" fmla="*/ 487 w 891"/>
                  <a:gd name="T49" fmla="*/ 365 h 433"/>
                  <a:gd name="T50" fmla="*/ 579 w 891"/>
                  <a:gd name="T51" fmla="*/ 376 h 433"/>
                  <a:gd name="T52" fmla="*/ 671 w 891"/>
                  <a:gd name="T53" fmla="*/ 389 h 433"/>
                  <a:gd name="T54" fmla="*/ 716 w 891"/>
                  <a:gd name="T55" fmla="*/ 397 h 433"/>
                  <a:gd name="T56" fmla="*/ 760 w 891"/>
                  <a:gd name="T57" fmla="*/ 405 h 433"/>
                  <a:gd name="T58" fmla="*/ 804 w 891"/>
                  <a:gd name="T59" fmla="*/ 415 h 433"/>
                  <a:gd name="T60" fmla="*/ 848 w 891"/>
                  <a:gd name="T61" fmla="*/ 425 h 433"/>
                  <a:gd name="T62" fmla="*/ 890 w 891"/>
                  <a:gd name="T63" fmla="*/ 433 h 433"/>
                  <a:gd name="T64" fmla="*/ 890 w 891"/>
                  <a:gd name="T65" fmla="*/ 433 h 433"/>
                  <a:gd name="T66" fmla="*/ 891 w 891"/>
                  <a:gd name="T67" fmla="*/ 413 h 433"/>
                  <a:gd name="T68" fmla="*/ 891 w 891"/>
                  <a:gd name="T69" fmla="*/ 413 h 433"/>
                  <a:gd name="T70" fmla="*/ 890 w 891"/>
                  <a:gd name="T71" fmla="*/ 396 h 433"/>
                  <a:gd name="T72" fmla="*/ 889 w 891"/>
                  <a:gd name="T73" fmla="*/ 377 h 433"/>
                  <a:gd name="T74" fmla="*/ 887 w 891"/>
                  <a:gd name="T75" fmla="*/ 360 h 433"/>
                  <a:gd name="T76" fmla="*/ 883 w 891"/>
                  <a:gd name="T77" fmla="*/ 341 h 433"/>
                  <a:gd name="T78" fmla="*/ 875 w 891"/>
                  <a:gd name="T79" fmla="*/ 304 h 433"/>
                  <a:gd name="T80" fmla="*/ 866 w 891"/>
                  <a:gd name="T81" fmla="*/ 268 h 433"/>
                  <a:gd name="T82" fmla="*/ 857 w 891"/>
                  <a:gd name="T83" fmla="*/ 231 h 433"/>
                  <a:gd name="T84" fmla="*/ 848 w 891"/>
                  <a:gd name="T85" fmla="*/ 193 h 433"/>
                  <a:gd name="T86" fmla="*/ 845 w 891"/>
                  <a:gd name="T87" fmla="*/ 175 h 433"/>
                  <a:gd name="T88" fmla="*/ 843 w 891"/>
                  <a:gd name="T89" fmla="*/ 156 h 433"/>
                  <a:gd name="T90" fmla="*/ 840 w 891"/>
                  <a:gd name="T91" fmla="*/ 138 h 433"/>
                  <a:gd name="T92" fmla="*/ 840 w 891"/>
                  <a:gd name="T93" fmla="*/ 119 h 433"/>
                  <a:gd name="T94" fmla="*/ 840 w 891"/>
                  <a:gd name="T95" fmla="*/ 119 h 433"/>
                  <a:gd name="T96" fmla="*/ 839 w 891"/>
                  <a:gd name="T97" fmla="*/ 67 h 433"/>
                  <a:gd name="T98" fmla="*/ 839 w 891"/>
                  <a:gd name="T99" fmla="*/ 67 h 433"/>
                  <a:gd name="T100" fmla="*/ 840 w 891"/>
                  <a:gd name="T101" fmla="*/ 56 h 433"/>
                  <a:gd name="T102" fmla="*/ 838 w 891"/>
                  <a:gd name="T103" fmla="*/ 0 h 4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1" h="433">
                    <a:moveTo>
                      <a:pt x="838" y="0"/>
                    </a:moveTo>
                    <a:lnTo>
                      <a:pt x="838" y="0"/>
                    </a:lnTo>
                    <a:lnTo>
                      <a:pt x="735" y="37"/>
                    </a:lnTo>
                    <a:lnTo>
                      <a:pt x="631" y="72"/>
                    </a:lnTo>
                    <a:lnTo>
                      <a:pt x="527" y="107"/>
                    </a:lnTo>
                    <a:lnTo>
                      <a:pt x="422" y="141"/>
                    </a:lnTo>
                    <a:lnTo>
                      <a:pt x="317" y="172"/>
                    </a:lnTo>
                    <a:lnTo>
                      <a:pt x="212" y="203"/>
                    </a:lnTo>
                    <a:lnTo>
                      <a:pt x="106" y="232"/>
                    </a:lnTo>
                    <a:lnTo>
                      <a:pt x="0" y="260"/>
                    </a:lnTo>
                    <a:lnTo>
                      <a:pt x="49" y="275"/>
                    </a:lnTo>
                    <a:lnTo>
                      <a:pt x="49" y="275"/>
                    </a:lnTo>
                    <a:lnTo>
                      <a:pt x="60" y="277"/>
                    </a:lnTo>
                    <a:lnTo>
                      <a:pt x="70" y="278"/>
                    </a:lnTo>
                    <a:lnTo>
                      <a:pt x="79" y="280"/>
                    </a:lnTo>
                    <a:lnTo>
                      <a:pt x="87" y="282"/>
                    </a:lnTo>
                    <a:lnTo>
                      <a:pt x="127" y="296"/>
                    </a:lnTo>
                    <a:lnTo>
                      <a:pt x="127" y="296"/>
                    </a:lnTo>
                    <a:lnTo>
                      <a:pt x="170" y="308"/>
                    </a:lnTo>
                    <a:lnTo>
                      <a:pt x="214" y="318"/>
                    </a:lnTo>
                    <a:lnTo>
                      <a:pt x="259" y="328"/>
                    </a:lnTo>
                    <a:lnTo>
                      <a:pt x="303" y="337"/>
                    </a:lnTo>
                    <a:lnTo>
                      <a:pt x="350" y="345"/>
                    </a:lnTo>
                    <a:lnTo>
                      <a:pt x="395" y="352"/>
                    </a:lnTo>
                    <a:lnTo>
                      <a:pt x="487" y="365"/>
                    </a:lnTo>
                    <a:lnTo>
                      <a:pt x="579" y="376"/>
                    </a:lnTo>
                    <a:lnTo>
                      <a:pt x="671" y="389"/>
                    </a:lnTo>
                    <a:lnTo>
                      <a:pt x="716" y="397"/>
                    </a:lnTo>
                    <a:lnTo>
                      <a:pt x="760" y="405"/>
                    </a:lnTo>
                    <a:lnTo>
                      <a:pt x="804" y="415"/>
                    </a:lnTo>
                    <a:lnTo>
                      <a:pt x="848" y="425"/>
                    </a:lnTo>
                    <a:lnTo>
                      <a:pt x="890" y="433"/>
                    </a:lnTo>
                    <a:lnTo>
                      <a:pt x="890" y="433"/>
                    </a:lnTo>
                    <a:lnTo>
                      <a:pt x="891" y="413"/>
                    </a:lnTo>
                    <a:lnTo>
                      <a:pt x="891" y="413"/>
                    </a:lnTo>
                    <a:lnTo>
                      <a:pt x="890" y="396"/>
                    </a:lnTo>
                    <a:lnTo>
                      <a:pt x="889" y="377"/>
                    </a:lnTo>
                    <a:lnTo>
                      <a:pt x="887" y="360"/>
                    </a:lnTo>
                    <a:lnTo>
                      <a:pt x="883" y="341"/>
                    </a:lnTo>
                    <a:lnTo>
                      <a:pt x="875" y="304"/>
                    </a:lnTo>
                    <a:lnTo>
                      <a:pt x="866" y="268"/>
                    </a:lnTo>
                    <a:lnTo>
                      <a:pt x="857" y="231"/>
                    </a:lnTo>
                    <a:lnTo>
                      <a:pt x="848" y="193"/>
                    </a:lnTo>
                    <a:lnTo>
                      <a:pt x="845" y="175"/>
                    </a:lnTo>
                    <a:lnTo>
                      <a:pt x="843" y="156"/>
                    </a:lnTo>
                    <a:lnTo>
                      <a:pt x="840" y="138"/>
                    </a:lnTo>
                    <a:lnTo>
                      <a:pt x="840" y="119"/>
                    </a:lnTo>
                    <a:lnTo>
                      <a:pt x="840" y="119"/>
                    </a:lnTo>
                    <a:lnTo>
                      <a:pt x="839" y="67"/>
                    </a:lnTo>
                    <a:lnTo>
                      <a:pt x="839" y="67"/>
                    </a:lnTo>
                    <a:lnTo>
                      <a:pt x="840" y="56"/>
                    </a:lnTo>
                    <a:lnTo>
                      <a:pt x="838" y="0"/>
                    </a:lnTo>
                    <a:close/>
                  </a:path>
                </a:pathLst>
              </a:custGeom>
              <a:solidFill>
                <a:srgbClr val="FADA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87" name="Freeform 36">
                <a:extLst>
                  <a:ext uri="{FF2B5EF4-FFF2-40B4-BE49-F238E27FC236}">
                    <a16:creationId xmlns:a16="http://schemas.microsoft.com/office/drawing/2014/main" id="{828C411F-6516-DFCF-23E5-FC9035DC40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00" y="3970"/>
                <a:ext cx="445" cy="216"/>
              </a:xfrm>
              <a:custGeom>
                <a:avLst/>
                <a:gdLst>
                  <a:gd name="T0" fmla="*/ 838 w 891"/>
                  <a:gd name="T1" fmla="*/ 0 h 433"/>
                  <a:gd name="T2" fmla="*/ 838 w 891"/>
                  <a:gd name="T3" fmla="*/ 0 h 433"/>
                  <a:gd name="T4" fmla="*/ 735 w 891"/>
                  <a:gd name="T5" fmla="*/ 37 h 433"/>
                  <a:gd name="T6" fmla="*/ 631 w 891"/>
                  <a:gd name="T7" fmla="*/ 72 h 433"/>
                  <a:gd name="T8" fmla="*/ 527 w 891"/>
                  <a:gd name="T9" fmla="*/ 107 h 433"/>
                  <a:gd name="T10" fmla="*/ 422 w 891"/>
                  <a:gd name="T11" fmla="*/ 141 h 433"/>
                  <a:gd name="T12" fmla="*/ 317 w 891"/>
                  <a:gd name="T13" fmla="*/ 172 h 433"/>
                  <a:gd name="T14" fmla="*/ 212 w 891"/>
                  <a:gd name="T15" fmla="*/ 203 h 433"/>
                  <a:gd name="T16" fmla="*/ 106 w 891"/>
                  <a:gd name="T17" fmla="*/ 232 h 433"/>
                  <a:gd name="T18" fmla="*/ 0 w 891"/>
                  <a:gd name="T19" fmla="*/ 260 h 433"/>
                  <a:gd name="T20" fmla="*/ 49 w 891"/>
                  <a:gd name="T21" fmla="*/ 275 h 433"/>
                  <a:gd name="T22" fmla="*/ 49 w 891"/>
                  <a:gd name="T23" fmla="*/ 275 h 433"/>
                  <a:gd name="T24" fmla="*/ 60 w 891"/>
                  <a:gd name="T25" fmla="*/ 277 h 433"/>
                  <a:gd name="T26" fmla="*/ 70 w 891"/>
                  <a:gd name="T27" fmla="*/ 278 h 433"/>
                  <a:gd name="T28" fmla="*/ 79 w 891"/>
                  <a:gd name="T29" fmla="*/ 280 h 433"/>
                  <a:gd name="T30" fmla="*/ 87 w 891"/>
                  <a:gd name="T31" fmla="*/ 282 h 433"/>
                  <a:gd name="T32" fmla="*/ 127 w 891"/>
                  <a:gd name="T33" fmla="*/ 296 h 433"/>
                  <a:gd name="T34" fmla="*/ 127 w 891"/>
                  <a:gd name="T35" fmla="*/ 296 h 433"/>
                  <a:gd name="T36" fmla="*/ 170 w 891"/>
                  <a:gd name="T37" fmla="*/ 308 h 433"/>
                  <a:gd name="T38" fmla="*/ 214 w 891"/>
                  <a:gd name="T39" fmla="*/ 318 h 433"/>
                  <a:gd name="T40" fmla="*/ 259 w 891"/>
                  <a:gd name="T41" fmla="*/ 328 h 433"/>
                  <a:gd name="T42" fmla="*/ 303 w 891"/>
                  <a:gd name="T43" fmla="*/ 337 h 433"/>
                  <a:gd name="T44" fmla="*/ 350 w 891"/>
                  <a:gd name="T45" fmla="*/ 345 h 433"/>
                  <a:gd name="T46" fmla="*/ 395 w 891"/>
                  <a:gd name="T47" fmla="*/ 352 h 433"/>
                  <a:gd name="T48" fmla="*/ 487 w 891"/>
                  <a:gd name="T49" fmla="*/ 365 h 433"/>
                  <a:gd name="T50" fmla="*/ 579 w 891"/>
                  <a:gd name="T51" fmla="*/ 376 h 433"/>
                  <a:gd name="T52" fmla="*/ 671 w 891"/>
                  <a:gd name="T53" fmla="*/ 389 h 433"/>
                  <a:gd name="T54" fmla="*/ 716 w 891"/>
                  <a:gd name="T55" fmla="*/ 397 h 433"/>
                  <a:gd name="T56" fmla="*/ 760 w 891"/>
                  <a:gd name="T57" fmla="*/ 405 h 433"/>
                  <a:gd name="T58" fmla="*/ 804 w 891"/>
                  <a:gd name="T59" fmla="*/ 415 h 433"/>
                  <a:gd name="T60" fmla="*/ 848 w 891"/>
                  <a:gd name="T61" fmla="*/ 425 h 433"/>
                  <a:gd name="T62" fmla="*/ 890 w 891"/>
                  <a:gd name="T63" fmla="*/ 433 h 433"/>
                  <a:gd name="T64" fmla="*/ 890 w 891"/>
                  <a:gd name="T65" fmla="*/ 433 h 433"/>
                  <a:gd name="T66" fmla="*/ 891 w 891"/>
                  <a:gd name="T67" fmla="*/ 413 h 433"/>
                  <a:gd name="T68" fmla="*/ 891 w 891"/>
                  <a:gd name="T69" fmla="*/ 413 h 433"/>
                  <a:gd name="T70" fmla="*/ 890 w 891"/>
                  <a:gd name="T71" fmla="*/ 396 h 433"/>
                  <a:gd name="T72" fmla="*/ 889 w 891"/>
                  <a:gd name="T73" fmla="*/ 377 h 433"/>
                  <a:gd name="T74" fmla="*/ 887 w 891"/>
                  <a:gd name="T75" fmla="*/ 360 h 433"/>
                  <a:gd name="T76" fmla="*/ 883 w 891"/>
                  <a:gd name="T77" fmla="*/ 341 h 433"/>
                  <a:gd name="T78" fmla="*/ 875 w 891"/>
                  <a:gd name="T79" fmla="*/ 304 h 433"/>
                  <a:gd name="T80" fmla="*/ 866 w 891"/>
                  <a:gd name="T81" fmla="*/ 268 h 433"/>
                  <a:gd name="T82" fmla="*/ 857 w 891"/>
                  <a:gd name="T83" fmla="*/ 231 h 433"/>
                  <a:gd name="T84" fmla="*/ 848 w 891"/>
                  <a:gd name="T85" fmla="*/ 193 h 433"/>
                  <a:gd name="T86" fmla="*/ 845 w 891"/>
                  <a:gd name="T87" fmla="*/ 175 h 433"/>
                  <a:gd name="T88" fmla="*/ 843 w 891"/>
                  <a:gd name="T89" fmla="*/ 156 h 433"/>
                  <a:gd name="T90" fmla="*/ 840 w 891"/>
                  <a:gd name="T91" fmla="*/ 138 h 433"/>
                  <a:gd name="T92" fmla="*/ 840 w 891"/>
                  <a:gd name="T93" fmla="*/ 119 h 433"/>
                  <a:gd name="T94" fmla="*/ 840 w 891"/>
                  <a:gd name="T95" fmla="*/ 119 h 433"/>
                  <a:gd name="T96" fmla="*/ 839 w 891"/>
                  <a:gd name="T97" fmla="*/ 67 h 433"/>
                  <a:gd name="T98" fmla="*/ 839 w 891"/>
                  <a:gd name="T99" fmla="*/ 67 h 433"/>
                  <a:gd name="T100" fmla="*/ 840 w 891"/>
                  <a:gd name="T101" fmla="*/ 56 h 433"/>
                  <a:gd name="T102" fmla="*/ 838 w 891"/>
                  <a:gd name="T103" fmla="*/ 0 h 4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1" h="433">
                    <a:moveTo>
                      <a:pt x="838" y="0"/>
                    </a:moveTo>
                    <a:lnTo>
                      <a:pt x="838" y="0"/>
                    </a:lnTo>
                    <a:lnTo>
                      <a:pt x="735" y="37"/>
                    </a:lnTo>
                    <a:lnTo>
                      <a:pt x="631" y="72"/>
                    </a:lnTo>
                    <a:lnTo>
                      <a:pt x="527" y="107"/>
                    </a:lnTo>
                    <a:lnTo>
                      <a:pt x="422" y="141"/>
                    </a:lnTo>
                    <a:lnTo>
                      <a:pt x="317" y="172"/>
                    </a:lnTo>
                    <a:lnTo>
                      <a:pt x="212" y="203"/>
                    </a:lnTo>
                    <a:lnTo>
                      <a:pt x="106" y="232"/>
                    </a:lnTo>
                    <a:lnTo>
                      <a:pt x="0" y="260"/>
                    </a:lnTo>
                    <a:lnTo>
                      <a:pt x="49" y="275"/>
                    </a:lnTo>
                    <a:lnTo>
                      <a:pt x="49" y="275"/>
                    </a:lnTo>
                    <a:lnTo>
                      <a:pt x="60" y="277"/>
                    </a:lnTo>
                    <a:lnTo>
                      <a:pt x="70" y="278"/>
                    </a:lnTo>
                    <a:lnTo>
                      <a:pt x="79" y="280"/>
                    </a:lnTo>
                    <a:lnTo>
                      <a:pt x="87" y="282"/>
                    </a:lnTo>
                    <a:lnTo>
                      <a:pt x="127" y="296"/>
                    </a:lnTo>
                    <a:lnTo>
                      <a:pt x="127" y="296"/>
                    </a:lnTo>
                    <a:lnTo>
                      <a:pt x="170" y="308"/>
                    </a:lnTo>
                    <a:lnTo>
                      <a:pt x="214" y="318"/>
                    </a:lnTo>
                    <a:lnTo>
                      <a:pt x="259" y="328"/>
                    </a:lnTo>
                    <a:lnTo>
                      <a:pt x="303" y="337"/>
                    </a:lnTo>
                    <a:lnTo>
                      <a:pt x="350" y="345"/>
                    </a:lnTo>
                    <a:lnTo>
                      <a:pt x="395" y="352"/>
                    </a:lnTo>
                    <a:lnTo>
                      <a:pt x="487" y="365"/>
                    </a:lnTo>
                    <a:lnTo>
                      <a:pt x="579" y="376"/>
                    </a:lnTo>
                    <a:lnTo>
                      <a:pt x="671" y="389"/>
                    </a:lnTo>
                    <a:lnTo>
                      <a:pt x="716" y="397"/>
                    </a:lnTo>
                    <a:lnTo>
                      <a:pt x="760" y="405"/>
                    </a:lnTo>
                    <a:lnTo>
                      <a:pt x="804" y="415"/>
                    </a:lnTo>
                    <a:lnTo>
                      <a:pt x="848" y="425"/>
                    </a:lnTo>
                    <a:lnTo>
                      <a:pt x="890" y="433"/>
                    </a:lnTo>
                    <a:lnTo>
                      <a:pt x="890" y="433"/>
                    </a:lnTo>
                    <a:lnTo>
                      <a:pt x="891" y="413"/>
                    </a:lnTo>
                    <a:lnTo>
                      <a:pt x="891" y="413"/>
                    </a:lnTo>
                    <a:lnTo>
                      <a:pt x="890" y="396"/>
                    </a:lnTo>
                    <a:lnTo>
                      <a:pt x="889" y="377"/>
                    </a:lnTo>
                    <a:lnTo>
                      <a:pt x="887" y="360"/>
                    </a:lnTo>
                    <a:lnTo>
                      <a:pt x="883" y="341"/>
                    </a:lnTo>
                    <a:lnTo>
                      <a:pt x="875" y="304"/>
                    </a:lnTo>
                    <a:lnTo>
                      <a:pt x="866" y="268"/>
                    </a:lnTo>
                    <a:lnTo>
                      <a:pt x="857" y="231"/>
                    </a:lnTo>
                    <a:lnTo>
                      <a:pt x="848" y="193"/>
                    </a:lnTo>
                    <a:lnTo>
                      <a:pt x="845" y="175"/>
                    </a:lnTo>
                    <a:lnTo>
                      <a:pt x="843" y="156"/>
                    </a:lnTo>
                    <a:lnTo>
                      <a:pt x="840" y="138"/>
                    </a:lnTo>
                    <a:lnTo>
                      <a:pt x="840" y="119"/>
                    </a:lnTo>
                    <a:lnTo>
                      <a:pt x="840" y="119"/>
                    </a:lnTo>
                    <a:lnTo>
                      <a:pt x="839" y="67"/>
                    </a:lnTo>
                    <a:lnTo>
                      <a:pt x="839" y="67"/>
                    </a:lnTo>
                    <a:lnTo>
                      <a:pt x="840" y="56"/>
                    </a:lnTo>
                    <a:lnTo>
                      <a:pt x="838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88" name="Freeform 37">
                <a:extLst>
                  <a:ext uri="{FF2B5EF4-FFF2-40B4-BE49-F238E27FC236}">
                    <a16:creationId xmlns:a16="http://schemas.microsoft.com/office/drawing/2014/main" id="{06BF0638-2895-F05A-04B2-637D3EC2BC3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556" y="3045"/>
                <a:ext cx="2291" cy="1140"/>
              </a:xfrm>
              <a:custGeom>
                <a:avLst/>
                <a:gdLst>
                  <a:gd name="T0" fmla="*/ 2262 w 4581"/>
                  <a:gd name="T1" fmla="*/ 2110 h 2279"/>
                  <a:gd name="T2" fmla="*/ 1792 w 4581"/>
                  <a:gd name="T3" fmla="*/ 2221 h 2279"/>
                  <a:gd name="T4" fmla="*/ 1598 w 4581"/>
                  <a:gd name="T5" fmla="*/ 2259 h 2279"/>
                  <a:gd name="T6" fmla="*/ 1535 w 4581"/>
                  <a:gd name="T7" fmla="*/ 2279 h 2279"/>
                  <a:gd name="T8" fmla="*/ 1740 w 4581"/>
                  <a:gd name="T9" fmla="*/ 2235 h 2279"/>
                  <a:gd name="T10" fmla="*/ 2042 w 4581"/>
                  <a:gd name="T11" fmla="*/ 2168 h 2279"/>
                  <a:gd name="T12" fmla="*/ 2286 w 4581"/>
                  <a:gd name="T13" fmla="*/ 2108 h 2279"/>
                  <a:gd name="T14" fmla="*/ 3124 w 4581"/>
                  <a:gd name="T15" fmla="*/ 1842 h 2279"/>
                  <a:gd name="T16" fmla="*/ 3132 w 4581"/>
                  <a:gd name="T17" fmla="*/ 1845 h 2279"/>
                  <a:gd name="T18" fmla="*/ 8 w 4581"/>
                  <a:gd name="T19" fmla="*/ 324 h 2279"/>
                  <a:gd name="T20" fmla="*/ 89 w 4581"/>
                  <a:gd name="T21" fmla="*/ 329 h 2279"/>
                  <a:gd name="T22" fmla="*/ 271 w 4581"/>
                  <a:gd name="T23" fmla="*/ 366 h 2279"/>
                  <a:gd name="T24" fmla="*/ 407 w 4581"/>
                  <a:gd name="T25" fmla="*/ 412 h 2279"/>
                  <a:gd name="T26" fmla="*/ 583 w 4581"/>
                  <a:gd name="T27" fmla="*/ 492 h 2279"/>
                  <a:gd name="T28" fmla="*/ 701 w 4581"/>
                  <a:gd name="T29" fmla="*/ 557 h 2279"/>
                  <a:gd name="T30" fmla="*/ 1026 w 4581"/>
                  <a:gd name="T31" fmla="*/ 746 h 2279"/>
                  <a:gd name="T32" fmla="*/ 1234 w 4581"/>
                  <a:gd name="T33" fmla="*/ 848 h 2279"/>
                  <a:gd name="T34" fmla="*/ 1223 w 4581"/>
                  <a:gd name="T35" fmla="*/ 842 h 2279"/>
                  <a:gd name="T36" fmla="*/ 961 w 4581"/>
                  <a:gd name="T37" fmla="*/ 702 h 2279"/>
                  <a:gd name="T38" fmla="*/ 701 w 4581"/>
                  <a:gd name="T39" fmla="*/ 550 h 2279"/>
                  <a:gd name="T40" fmla="*/ 572 w 4581"/>
                  <a:gd name="T41" fmla="*/ 478 h 2279"/>
                  <a:gd name="T42" fmla="*/ 375 w 4581"/>
                  <a:gd name="T43" fmla="*/ 394 h 2279"/>
                  <a:gd name="T44" fmla="*/ 238 w 4581"/>
                  <a:gd name="T45" fmla="*/ 353 h 2279"/>
                  <a:gd name="T46" fmla="*/ 53 w 4581"/>
                  <a:gd name="T47" fmla="*/ 326 h 2279"/>
                  <a:gd name="T48" fmla="*/ 4068 w 4581"/>
                  <a:gd name="T49" fmla="*/ 0 h 2279"/>
                  <a:gd name="T50" fmla="*/ 4175 w 4581"/>
                  <a:gd name="T51" fmla="*/ 10 h 2279"/>
                  <a:gd name="T52" fmla="*/ 4241 w 4581"/>
                  <a:gd name="T53" fmla="*/ 30 h 2279"/>
                  <a:gd name="T54" fmla="*/ 4299 w 4581"/>
                  <a:gd name="T55" fmla="*/ 60 h 2279"/>
                  <a:gd name="T56" fmla="*/ 4352 w 4581"/>
                  <a:gd name="T57" fmla="*/ 109 h 2279"/>
                  <a:gd name="T58" fmla="*/ 4440 w 4581"/>
                  <a:gd name="T59" fmla="*/ 231 h 2279"/>
                  <a:gd name="T60" fmla="*/ 4495 w 4581"/>
                  <a:gd name="T61" fmla="*/ 362 h 2279"/>
                  <a:gd name="T62" fmla="*/ 4542 w 4581"/>
                  <a:gd name="T63" fmla="*/ 537 h 2279"/>
                  <a:gd name="T64" fmla="*/ 4565 w 4581"/>
                  <a:gd name="T65" fmla="*/ 688 h 2279"/>
                  <a:gd name="T66" fmla="*/ 4550 w 4581"/>
                  <a:gd name="T67" fmla="*/ 759 h 2279"/>
                  <a:gd name="T68" fmla="*/ 4513 w 4581"/>
                  <a:gd name="T69" fmla="*/ 851 h 2279"/>
                  <a:gd name="T70" fmla="*/ 4422 w 4581"/>
                  <a:gd name="T71" fmla="*/ 995 h 2279"/>
                  <a:gd name="T72" fmla="*/ 4318 w 4581"/>
                  <a:gd name="T73" fmla="*/ 1124 h 2279"/>
                  <a:gd name="T74" fmla="*/ 4211 w 4581"/>
                  <a:gd name="T75" fmla="*/ 1236 h 2279"/>
                  <a:gd name="T76" fmla="*/ 4062 w 4581"/>
                  <a:gd name="T77" fmla="*/ 1366 h 2279"/>
                  <a:gd name="T78" fmla="*/ 3945 w 4581"/>
                  <a:gd name="T79" fmla="*/ 1452 h 2279"/>
                  <a:gd name="T80" fmla="*/ 3682 w 4581"/>
                  <a:gd name="T81" fmla="*/ 1606 h 2279"/>
                  <a:gd name="T82" fmla="*/ 3831 w 4581"/>
                  <a:gd name="T83" fmla="*/ 1527 h 2279"/>
                  <a:gd name="T84" fmla="*/ 3975 w 4581"/>
                  <a:gd name="T85" fmla="*/ 1437 h 2279"/>
                  <a:gd name="T86" fmla="*/ 4000 w 4581"/>
                  <a:gd name="T87" fmla="*/ 1424 h 2279"/>
                  <a:gd name="T88" fmla="*/ 4134 w 4581"/>
                  <a:gd name="T89" fmla="*/ 1320 h 2279"/>
                  <a:gd name="T90" fmla="*/ 4263 w 4581"/>
                  <a:gd name="T91" fmla="*/ 1200 h 2279"/>
                  <a:gd name="T92" fmla="*/ 4359 w 4581"/>
                  <a:gd name="T93" fmla="*/ 1094 h 2279"/>
                  <a:gd name="T94" fmla="*/ 4462 w 4581"/>
                  <a:gd name="T95" fmla="*/ 960 h 2279"/>
                  <a:gd name="T96" fmla="*/ 4545 w 4581"/>
                  <a:gd name="T97" fmla="*/ 813 h 2279"/>
                  <a:gd name="T98" fmla="*/ 4571 w 4581"/>
                  <a:gd name="T99" fmla="*/ 741 h 2279"/>
                  <a:gd name="T100" fmla="*/ 4581 w 4581"/>
                  <a:gd name="T101" fmla="*/ 671 h 2279"/>
                  <a:gd name="T102" fmla="*/ 4541 w 4581"/>
                  <a:gd name="T103" fmla="*/ 466 h 2279"/>
                  <a:gd name="T104" fmla="*/ 4499 w 4581"/>
                  <a:gd name="T105" fmla="*/ 329 h 2279"/>
                  <a:gd name="T106" fmla="*/ 4437 w 4581"/>
                  <a:gd name="T107" fmla="*/ 200 h 2279"/>
                  <a:gd name="T108" fmla="*/ 4340 w 4581"/>
                  <a:gd name="T109" fmla="*/ 81 h 2279"/>
                  <a:gd name="T110" fmla="*/ 4299 w 4581"/>
                  <a:gd name="T111" fmla="*/ 51 h 2279"/>
                  <a:gd name="T112" fmla="*/ 4237 w 4581"/>
                  <a:gd name="T113" fmla="*/ 23 h 2279"/>
                  <a:gd name="T114" fmla="*/ 4150 w 4581"/>
                  <a:gd name="T115" fmla="*/ 4 h 22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4581" h="2279">
                    <a:moveTo>
                      <a:pt x="2279" y="2105"/>
                    </a:moveTo>
                    <a:lnTo>
                      <a:pt x="2279" y="2105"/>
                    </a:lnTo>
                    <a:lnTo>
                      <a:pt x="2262" y="2110"/>
                    </a:lnTo>
                    <a:lnTo>
                      <a:pt x="2262" y="2110"/>
                    </a:lnTo>
                    <a:lnTo>
                      <a:pt x="2144" y="2140"/>
                    </a:lnTo>
                    <a:lnTo>
                      <a:pt x="2027" y="2168"/>
                    </a:lnTo>
                    <a:lnTo>
                      <a:pt x="1909" y="2195"/>
                    </a:lnTo>
                    <a:lnTo>
                      <a:pt x="1792" y="2221"/>
                    </a:lnTo>
                    <a:lnTo>
                      <a:pt x="1792" y="2221"/>
                    </a:lnTo>
                    <a:lnTo>
                      <a:pt x="1728" y="2234"/>
                    </a:lnTo>
                    <a:lnTo>
                      <a:pt x="1663" y="2246"/>
                    </a:lnTo>
                    <a:lnTo>
                      <a:pt x="1598" y="2259"/>
                    </a:lnTo>
                    <a:lnTo>
                      <a:pt x="1565" y="2266"/>
                    </a:lnTo>
                    <a:lnTo>
                      <a:pt x="1533" y="2275"/>
                    </a:lnTo>
                    <a:lnTo>
                      <a:pt x="1535" y="2279"/>
                    </a:lnTo>
                    <a:lnTo>
                      <a:pt x="1535" y="2279"/>
                    </a:lnTo>
                    <a:lnTo>
                      <a:pt x="1569" y="2270"/>
                    </a:lnTo>
                    <a:lnTo>
                      <a:pt x="1603" y="2261"/>
                    </a:lnTo>
                    <a:lnTo>
                      <a:pt x="1671" y="2247"/>
                    </a:lnTo>
                    <a:lnTo>
                      <a:pt x="1740" y="2235"/>
                    </a:lnTo>
                    <a:lnTo>
                      <a:pt x="1807" y="2221"/>
                    </a:lnTo>
                    <a:lnTo>
                      <a:pt x="1807" y="2221"/>
                    </a:lnTo>
                    <a:lnTo>
                      <a:pt x="1925" y="2195"/>
                    </a:lnTo>
                    <a:lnTo>
                      <a:pt x="2042" y="2168"/>
                    </a:lnTo>
                    <a:lnTo>
                      <a:pt x="2159" y="2140"/>
                    </a:lnTo>
                    <a:lnTo>
                      <a:pt x="2277" y="2110"/>
                    </a:lnTo>
                    <a:lnTo>
                      <a:pt x="2277" y="2110"/>
                    </a:lnTo>
                    <a:lnTo>
                      <a:pt x="2286" y="2108"/>
                    </a:lnTo>
                    <a:lnTo>
                      <a:pt x="2279" y="2105"/>
                    </a:lnTo>
                    <a:close/>
                    <a:moveTo>
                      <a:pt x="3147" y="1834"/>
                    </a:moveTo>
                    <a:lnTo>
                      <a:pt x="3147" y="1834"/>
                    </a:lnTo>
                    <a:lnTo>
                      <a:pt x="3124" y="1842"/>
                    </a:lnTo>
                    <a:lnTo>
                      <a:pt x="3124" y="1848"/>
                    </a:lnTo>
                    <a:lnTo>
                      <a:pt x="3124" y="1848"/>
                    </a:lnTo>
                    <a:lnTo>
                      <a:pt x="3132" y="1845"/>
                    </a:lnTo>
                    <a:lnTo>
                      <a:pt x="3132" y="1845"/>
                    </a:lnTo>
                    <a:lnTo>
                      <a:pt x="3147" y="1839"/>
                    </a:lnTo>
                    <a:lnTo>
                      <a:pt x="3147" y="1834"/>
                    </a:lnTo>
                    <a:close/>
                    <a:moveTo>
                      <a:pt x="8" y="324"/>
                    </a:moveTo>
                    <a:lnTo>
                      <a:pt x="8" y="324"/>
                    </a:lnTo>
                    <a:lnTo>
                      <a:pt x="0" y="324"/>
                    </a:lnTo>
                    <a:lnTo>
                      <a:pt x="0" y="324"/>
                    </a:lnTo>
                    <a:lnTo>
                      <a:pt x="45" y="326"/>
                    </a:lnTo>
                    <a:lnTo>
                      <a:pt x="89" y="329"/>
                    </a:lnTo>
                    <a:lnTo>
                      <a:pt x="135" y="336"/>
                    </a:lnTo>
                    <a:lnTo>
                      <a:pt x="180" y="344"/>
                    </a:lnTo>
                    <a:lnTo>
                      <a:pt x="225" y="355"/>
                    </a:lnTo>
                    <a:lnTo>
                      <a:pt x="271" y="366"/>
                    </a:lnTo>
                    <a:lnTo>
                      <a:pt x="315" y="380"/>
                    </a:lnTo>
                    <a:lnTo>
                      <a:pt x="360" y="394"/>
                    </a:lnTo>
                    <a:lnTo>
                      <a:pt x="360" y="394"/>
                    </a:lnTo>
                    <a:lnTo>
                      <a:pt x="407" y="412"/>
                    </a:lnTo>
                    <a:lnTo>
                      <a:pt x="452" y="430"/>
                    </a:lnTo>
                    <a:lnTo>
                      <a:pt x="497" y="450"/>
                    </a:lnTo>
                    <a:lnTo>
                      <a:pt x="542" y="471"/>
                    </a:lnTo>
                    <a:lnTo>
                      <a:pt x="583" y="492"/>
                    </a:lnTo>
                    <a:lnTo>
                      <a:pt x="624" y="513"/>
                    </a:lnTo>
                    <a:lnTo>
                      <a:pt x="664" y="535"/>
                    </a:lnTo>
                    <a:lnTo>
                      <a:pt x="701" y="557"/>
                    </a:lnTo>
                    <a:lnTo>
                      <a:pt x="701" y="557"/>
                    </a:lnTo>
                    <a:lnTo>
                      <a:pt x="831" y="635"/>
                    </a:lnTo>
                    <a:lnTo>
                      <a:pt x="896" y="672"/>
                    </a:lnTo>
                    <a:lnTo>
                      <a:pt x="961" y="710"/>
                    </a:lnTo>
                    <a:lnTo>
                      <a:pt x="1026" y="746"/>
                    </a:lnTo>
                    <a:lnTo>
                      <a:pt x="1091" y="781"/>
                    </a:lnTo>
                    <a:lnTo>
                      <a:pt x="1156" y="816"/>
                    </a:lnTo>
                    <a:lnTo>
                      <a:pt x="1223" y="849"/>
                    </a:lnTo>
                    <a:lnTo>
                      <a:pt x="1234" y="848"/>
                    </a:lnTo>
                    <a:lnTo>
                      <a:pt x="1234" y="848"/>
                    </a:lnTo>
                    <a:lnTo>
                      <a:pt x="1223" y="842"/>
                    </a:lnTo>
                    <a:lnTo>
                      <a:pt x="1223" y="842"/>
                    </a:lnTo>
                    <a:lnTo>
                      <a:pt x="1223" y="842"/>
                    </a:lnTo>
                    <a:lnTo>
                      <a:pt x="1156" y="809"/>
                    </a:lnTo>
                    <a:lnTo>
                      <a:pt x="1091" y="774"/>
                    </a:lnTo>
                    <a:lnTo>
                      <a:pt x="1026" y="738"/>
                    </a:lnTo>
                    <a:lnTo>
                      <a:pt x="961" y="702"/>
                    </a:lnTo>
                    <a:lnTo>
                      <a:pt x="896" y="665"/>
                    </a:lnTo>
                    <a:lnTo>
                      <a:pt x="831" y="628"/>
                    </a:lnTo>
                    <a:lnTo>
                      <a:pt x="701" y="550"/>
                    </a:lnTo>
                    <a:lnTo>
                      <a:pt x="701" y="550"/>
                    </a:lnTo>
                    <a:lnTo>
                      <a:pt x="639" y="514"/>
                    </a:lnTo>
                    <a:lnTo>
                      <a:pt x="607" y="496"/>
                    </a:lnTo>
                    <a:lnTo>
                      <a:pt x="572" y="478"/>
                    </a:lnTo>
                    <a:lnTo>
                      <a:pt x="572" y="478"/>
                    </a:lnTo>
                    <a:lnTo>
                      <a:pt x="525" y="456"/>
                    </a:lnTo>
                    <a:lnTo>
                      <a:pt x="476" y="434"/>
                    </a:lnTo>
                    <a:lnTo>
                      <a:pt x="427" y="414"/>
                    </a:lnTo>
                    <a:lnTo>
                      <a:pt x="375" y="394"/>
                    </a:lnTo>
                    <a:lnTo>
                      <a:pt x="375" y="394"/>
                    </a:lnTo>
                    <a:lnTo>
                      <a:pt x="330" y="379"/>
                    </a:lnTo>
                    <a:lnTo>
                      <a:pt x="284" y="365"/>
                    </a:lnTo>
                    <a:lnTo>
                      <a:pt x="238" y="353"/>
                    </a:lnTo>
                    <a:lnTo>
                      <a:pt x="192" y="343"/>
                    </a:lnTo>
                    <a:lnTo>
                      <a:pt x="145" y="335"/>
                    </a:lnTo>
                    <a:lnTo>
                      <a:pt x="99" y="329"/>
                    </a:lnTo>
                    <a:lnTo>
                      <a:pt x="53" y="326"/>
                    </a:lnTo>
                    <a:lnTo>
                      <a:pt x="8" y="324"/>
                    </a:lnTo>
                    <a:close/>
                    <a:moveTo>
                      <a:pt x="4076" y="0"/>
                    </a:moveTo>
                    <a:lnTo>
                      <a:pt x="4076" y="0"/>
                    </a:lnTo>
                    <a:lnTo>
                      <a:pt x="4068" y="0"/>
                    </a:lnTo>
                    <a:lnTo>
                      <a:pt x="4068" y="0"/>
                    </a:lnTo>
                    <a:lnTo>
                      <a:pt x="4105" y="1"/>
                    </a:lnTo>
                    <a:lnTo>
                      <a:pt x="4140" y="4"/>
                    </a:lnTo>
                    <a:lnTo>
                      <a:pt x="4175" y="10"/>
                    </a:lnTo>
                    <a:lnTo>
                      <a:pt x="4192" y="14"/>
                    </a:lnTo>
                    <a:lnTo>
                      <a:pt x="4208" y="18"/>
                    </a:lnTo>
                    <a:lnTo>
                      <a:pt x="4225" y="24"/>
                    </a:lnTo>
                    <a:lnTo>
                      <a:pt x="4241" y="30"/>
                    </a:lnTo>
                    <a:lnTo>
                      <a:pt x="4256" y="36"/>
                    </a:lnTo>
                    <a:lnTo>
                      <a:pt x="4270" y="43"/>
                    </a:lnTo>
                    <a:lnTo>
                      <a:pt x="4285" y="51"/>
                    </a:lnTo>
                    <a:lnTo>
                      <a:pt x="4299" y="60"/>
                    </a:lnTo>
                    <a:lnTo>
                      <a:pt x="4312" y="71"/>
                    </a:lnTo>
                    <a:lnTo>
                      <a:pt x="4325" y="81"/>
                    </a:lnTo>
                    <a:lnTo>
                      <a:pt x="4325" y="81"/>
                    </a:lnTo>
                    <a:lnTo>
                      <a:pt x="4352" y="109"/>
                    </a:lnTo>
                    <a:lnTo>
                      <a:pt x="4378" y="139"/>
                    </a:lnTo>
                    <a:lnTo>
                      <a:pt x="4401" y="170"/>
                    </a:lnTo>
                    <a:lnTo>
                      <a:pt x="4422" y="200"/>
                    </a:lnTo>
                    <a:lnTo>
                      <a:pt x="4440" y="231"/>
                    </a:lnTo>
                    <a:lnTo>
                      <a:pt x="4457" y="263"/>
                    </a:lnTo>
                    <a:lnTo>
                      <a:pt x="4471" y="295"/>
                    </a:lnTo>
                    <a:lnTo>
                      <a:pt x="4484" y="329"/>
                    </a:lnTo>
                    <a:lnTo>
                      <a:pt x="4495" y="362"/>
                    </a:lnTo>
                    <a:lnTo>
                      <a:pt x="4507" y="397"/>
                    </a:lnTo>
                    <a:lnTo>
                      <a:pt x="4516" y="430"/>
                    </a:lnTo>
                    <a:lnTo>
                      <a:pt x="4526" y="466"/>
                    </a:lnTo>
                    <a:lnTo>
                      <a:pt x="4542" y="537"/>
                    </a:lnTo>
                    <a:lnTo>
                      <a:pt x="4558" y="611"/>
                    </a:lnTo>
                    <a:lnTo>
                      <a:pt x="4566" y="671"/>
                    </a:lnTo>
                    <a:lnTo>
                      <a:pt x="4566" y="671"/>
                    </a:lnTo>
                    <a:lnTo>
                      <a:pt x="4565" y="688"/>
                    </a:lnTo>
                    <a:lnTo>
                      <a:pt x="4563" y="705"/>
                    </a:lnTo>
                    <a:lnTo>
                      <a:pt x="4559" y="723"/>
                    </a:lnTo>
                    <a:lnTo>
                      <a:pt x="4556" y="741"/>
                    </a:lnTo>
                    <a:lnTo>
                      <a:pt x="4550" y="759"/>
                    </a:lnTo>
                    <a:lnTo>
                      <a:pt x="4544" y="777"/>
                    </a:lnTo>
                    <a:lnTo>
                      <a:pt x="4537" y="795"/>
                    </a:lnTo>
                    <a:lnTo>
                      <a:pt x="4530" y="813"/>
                    </a:lnTo>
                    <a:lnTo>
                      <a:pt x="4513" y="851"/>
                    </a:lnTo>
                    <a:lnTo>
                      <a:pt x="4492" y="887"/>
                    </a:lnTo>
                    <a:lnTo>
                      <a:pt x="4470" y="924"/>
                    </a:lnTo>
                    <a:lnTo>
                      <a:pt x="4447" y="960"/>
                    </a:lnTo>
                    <a:lnTo>
                      <a:pt x="4422" y="995"/>
                    </a:lnTo>
                    <a:lnTo>
                      <a:pt x="4397" y="1030"/>
                    </a:lnTo>
                    <a:lnTo>
                      <a:pt x="4370" y="1062"/>
                    </a:lnTo>
                    <a:lnTo>
                      <a:pt x="4344" y="1094"/>
                    </a:lnTo>
                    <a:lnTo>
                      <a:pt x="4318" y="1124"/>
                    </a:lnTo>
                    <a:lnTo>
                      <a:pt x="4293" y="1152"/>
                    </a:lnTo>
                    <a:lnTo>
                      <a:pt x="4248" y="1200"/>
                    </a:lnTo>
                    <a:lnTo>
                      <a:pt x="4248" y="1200"/>
                    </a:lnTo>
                    <a:lnTo>
                      <a:pt x="4211" y="1236"/>
                    </a:lnTo>
                    <a:lnTo>
                      <a:pt x="4175" y="1271"/>
                    </a:lnTo>
                    <a:lnTo>
                      <a:pt x="4137" y="1305"/>
                    </a:lnTo>
                    <a:lnTo>
                      <a:pt x="4099" y="1336"/>
                    </a:lnTo>
                    <a:lnTo>
                      <a:pt x="4062" y="1366"/>
                    </a:lnTo>
                    <a:lnTo>
                      <a:pt x="4022" y="1397"/>
                    </a:lnTo>
                    <a:lnTo>
                      <a:pt x="3984" y="1424"/>
                    </a:lnTo>
                    <a:lnTo>
                      <a:pt x="3945" y="1452"/>
                    </a:lnTo>
                    <a:lnTo>
                      <a:pt x="3945" y="1452"/>
                    </a:lnTo>
                    <a:lnTo>
                      <a:pt x="3881" y="1494"/>
                    </a:lnTo>
                    <a:lnTo>
                      <a:pt x="3816" y="1533"/>
                    </a:lnTo>
                    <a:lnTo>
                      <a:pt x="3749" y="1570"/>
                    </a:lnTo>
                    <a:lnTo>
                      <a:pt x="3682" y="1606"/>
                    </a:lnTo>
                    <a:lnTo>
                      <a:pt x="3682" y="1606"/>
                    </a:lnTo>
                    <a:lnTo>
                      <a:pt x="3757" y="1568"/>
                    </a:lnTo>
                    <a:lnTo>
                      <a:pt x="3795" y="1547"/>
                    </a:lnTo>
                    <a:lnTo>
                      <a:pt x="3831" y="1527"/>
                    </a:lnTo>
                    <a:lnTo>
                      <a:pt x="3868" y="1505"/>
                    </a:lnTo>
                    <a:lnTo>
                      <a:pt x="3904" y="1483"/>
                    </a:lnTo>
                    <a:lnTo>
                      <a:pt x="3940" y="1461"/>
                    </a:lnTo>
                    <a:lnTo>
                      <a:pt x="3975" y="1437"/>
                    </a:lnTo>
                    <a:lnTo>
                      <a:pt x="3992" y="1424"/>
                    </a:lnTo>
                    <a:lnTo>
                      <a:pt x="3992" y="1424"/>
                    </a:lnTo>
                    <a:lnTo>
                      <a:pt x="4000" y="1424"/>
                    </a:lnTo>
                    <a:lnTo>
                      <a:pt x="4000" y="1424"/>
                    </a:lnTo>
                    <a:lnTo>
                      <a:pt x="4034" y="1400"/>
                    </a:lnTo>
                    <a:lnTo>
                      <a:pt x="4068" y="1374"/>
                    </a:lnTo>
                    <a:lnTo>
                      <a:pt x="4100" y="1348"/>
                    </a:lnTo>
                    <a:lnTo>
                      <a:pt x="4134" y="1320"/>
                    </a:lnTo>
                    <a:lnTo>
                      <a:pt x="4166" y="1292"/>
                    </a:lnTo>
                    <a:lnTo>
                      <a:pt x="4199" y="1263"/>
                    </a:lnTo>
                    <a:lnTo>
                      <a:pt x="4230" y="1231"/>
                    </a:lnTo>
                    <a:lnTo>
                      <a:pt x="4263" y="1200"/>
                    </a:lnTo>
                    <a:lnTo>
                      <a:pt x="4263" y="1200"/>
                    </a:lnTo>
                    <a:lnTo>
                      <a:pt x="4308" y="1152"/>
                    </a:lnTo>
                    <a:lnTo>
                      <a:pt x="4333" y="1124"/>
                    </a:lnTo>
                    <a:lnTo>
                      <a:pt x="4359" y="1094"/>
                    </a:lnTo>
                    <a:lnTo>
                      <a:pt x="4385" y="1062"/>
                    </a:lnTo>
                    <a:lnTo>
                      <a:pt x="4412" y="1030"/>
                    </a:lnTo>
                    <a:lnTo>
                      <a:pt x="4437" y="995"/>
                    </a:lnTo>
                    <a:lnTo>
                      <a:pt x="4462" y="960"/>
                    </a:lnTo>
                    <a:lnTo>
                      <a:pt x="4485" y="924"/>
                    </a:lnTo>
                    <a:lnTo>
                      <a:pt x="4507" y="887"/>
                    </a:lnTo>
                    <a:lnTo>
                      <a:pt x="4528" y="851"/>
                    </a:lnTo>
                    <a:lnTo>
                      <a:pt x="4545" y="813"/>
                    </a:lnTo>
                    <a:lnTo>
                      <a:pt x="4552" y="795"/>
                    </a:lnTo>
                    <a:lnTo>
                      <a:pt x="4559" y="777"/>
                    </a:lnTo>
                    <a:lnTo>
                      <a:pt x="4565" y="759"/>
                    </a:lnTo>
                    <a:lnTo>
                      <a:pt x="4571" y="741"/>
                    </a:lnTo>
                    <a:lnTo>
                      <a:pt x="4574" y="723"/>
                    </a:lnTo>
                    <a:lnTo>
                      <a:pt x="4578" y="705"/>
                    </a:lnTo>
                    <a:lnTo>
                      <a:pt x="4580" y="688"/>
                    </a:lnTo>
                    <a:lnTo>
                      <a:pt x="4581" y="671"/>
                    </a:lnTo>
                    <a:lnTo>
                      <a:pt x="4573" y="611"/>
                    </a:lnTo>
                    <a:lnTo>
                      <a:pt x="4573" y="611"/>
                    </a:lnTo>
                    <a:lnTo>
                      <a:pt x="4557" y="537"/>
                    </a:lnTo>
                    <a:lnTo>
                      <a:pt x="4541" y="466"/>
                    </a:lnTo>
                    <a:lnTo>
                      <a:pt x="4531" y="430"/>
                    </a:lnTo>
                    <a:lnTo>
                      <a:pt x="4522" y="397"/>
                    </a:lnTo>
                    <a:lnTo>
                      <a:pt x="4511" y="362"/>
                    </a:lnTo>
                    <a:lnTo>
                      <a:pt x="4499" y="329"/>
                    </a:lnTo>
                    <a:lnTo>
                      <a:pt x="4486" y="295"/>
                    </a:lnTo>
                    <a:lnTo>
                      <a:pt x="4471" y="263"/>
                    </a:lnTo>
                    <a:lnTo>
                      <a:pt x="4455" y="231"/>
                    </a:lnTo>
                    <a:lnTo>
                      <a:pt x="4437" y="200"/>
                    </a:lnTo>
                    <a:lnTo>
                      <a:pt x="4416" y="170"/>
                    </a:lnTo>
                    <a:lnTo>
                      <a:pt x="4393" y="139"/>
                    </a:lnTo>
                    <a:lnTo>
                      <a:pt x="4368" y="109"/>
                    </a:lnTo>
                    <a:lnTo>
                      <a:pt x="4340" y="81"/>
                    </a:lnTo>
                    <a:lnTo>
                      <a:pt x="4340" y="81"/>
                    </a:lnTo>
                    <a:lnTo>
                      <a:pt x="4327" y="69"/>
                    </a:lnTo>
                    <a:lnTo>
                      <a:pt x="4313" y="60"/>
                    </a:lnTo>
                    <a:lnTo>
                      <a:pt x="4299" y="51"/>
                    </a:lnTo>
                    <a:lnTo>
                      <a:pt x="4284" y="43"/>
                    </a:lnTo>
                    <a:lnTo>
                      <a:pt x="4269" y="35"/>
                    </a:lnTo>
                    <a:lnTo>
                      <a:pt x="4252" y="29"/>
                    </a:lnTo>
                    <a:lnTo>
                      <a:pt x="4237" y="23"/>
                    </a:lnTo>
                    <a:lnTo>
                      <a:pt x="4220" y="17"/>
                    </a:lnTo>
                    <a:lnTo>
                      <a:pt x="4203" y="14"/>
                    </a:lnTo>
                    <a:lnTo>
                      <a:pt x="4186" y="9"/>
                    </a:lnTo>
                    <a:lnTo>
                      <a:pt x="4150" y="4"/>
                    </a:lnTo>
                    <a:lnTo>
                      <a:pt x="4113" y="1"/>
                    </a:lnTo>
                    <a:lnTo>
                      <a:pt x="407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89" name="Freeform 38">
                <a:extLst>
                  <a:ext uri="{FF2B5EF4-FFF2-40B4-BE49-F238E27FC236}">
                    <a16:creationId xmlns:a16="http://schemas.microsoft.com/office/drawing/2014/main" id="{970F0EE7-75C5-4A11-752A-9B41DBBE6C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23" y="4098"/>
                <a:ext cx="377" cy="87"/>
              </a:xfrm>
              <a:custGeom>
                <a:avLst/>
                <a:gdLst>
                  <a:gd name="T0" fmla="*/ 746 w 753"/>
                  <a:gd name="T1" fmla="*/ 0 h 174"/>
                  <a:gd name="T2" fmla="*/ 746 w 753"/>
                  <a:gd name="T3" fmla="*/ 0 h 174"/>
                  <a:gd name="T4" fmla="*/ 729 w 753"/>
                  <a:gd name="T5" fmla="*/ 5 h 174"/>
                  <a:gd name="T6" fmla="*/ 729 w 753"/>
                  <a:gd name="T7" fmla="*/ 5 h 174"/>
                  <a:gd name="T8" fmla="*/ 611 w 753"/>
                  <a:gd name="T9" fmla="*/ 35 h 174"/>
                  <a:gd name="T10" fmla="*/ 494 w 753"/>
                  <a:gd name="T11" fmla="*/ 63 h 174"/>
                  <a:gd name="T12" fmla="*/ 376 w 753"/>
                  <a:gd name="T13" fmla="*/ 90 h 174"/>
                  <a:gd name="T14" fmla="*/ 259 w 753"/>
                  <a:gd name="T15" fmla="*/ 116 h 174"/>
                  <a:gd name="T16" fmla="*/ 259 w 753"/>
                  <a:gd name="T17" fmla="*/ 116 h 174"/>
                  <a:gd name="T18" fmla="*/ 195 w 753"/>
                  <a:gd name="T19" fmla="*/ 129 h 174"/>
                  <a:gd name="T20" fmla="*/ 130 w 753"/>
                  <a:gd name="T21" fmla="*/ 141 h 174"/>
                  <a:gd name="T22" fmla="*/ 65 w 753"/>
                  <a:gd name="T23" fmla="*/ 154 h 174"/>
                  <a:gd name="T24" fmla="*/ 32 w 753"/>
                  <a:gd name="T25" fmla="*/ 161 h 174"/>
                  <a:gd name="T26" fmla="*/ 0 w 753"/>
                  <a:gd name="T27" fmla="*/ 170 h 174"/>
                  <a:gd name="T28" fmla="*/ 2 w 753"/>
                  <a:gd name="T29" fmla="*/ 174 h 174"/>
                  <a:gd name="T30" fmla="*/ 2 w 753"/>
                  <a:gd name="T31" fmla="*/ 174 h 174"/>
                  <a:gd name="T32" fmla="*/ 36 w 753"/>
                  <a:gd name="T33" fmla="*/ 165 h 174"/>
                  <a:gd name="T34" fmla="*/ 70 w 753"/>
                  <a:gd name="T35" fmla="*/ 156 h 174"/>
                  <a:gd name="T36" fmla="*/ 138 w 753"/>
                  <a:gd name="T37" fmla="*/ 142 h 174"/>
                  <a:gd name="T38" fmla="*/ 207 w 753"/>
                  <a:gd name="T39" fmla="*/ 130 h 174"/>
                  <a:gd name="T40" fmla="*/ 274 w 753"/>
                  <a:gd name="T41" fmla="*/ 116 h 174"/>
                  <a:gd name="T42" fmla="*/ 274 w 753"/>
                  <a:gd name="T43" fmla="*/ 116 h 174"/>
                  <a:gd name="T44" fmla="*/ 392 w 753"/>
                  <a:gd name="T45" fmla="*/ 90 h 174"/>
                  <a:gd name="T46" fmla="*/ 509 w 753"/>
                  <a:gd name="T47" fmla="*/ 63 h 174"/>
                  <a:gd name="T48" fmla="*/ 626 w 753"/>
                  <a:gd name="T49" fmla="*/ 35 h 174"/>
                  <a:gd name="T50" fmla="*/ 744 w 753"/>
                  <a:gd name="T51" fmla="*/ 5 h 174"/>
                  <a:gd name="T52" fmla="*/ 744 w 753"/>
                  <a:gd name="T53" fmla="*/ 5 h 174"/>
                  <a:gd name="T54" fmla="*/ 753 w 753"/>
                  <a:gd name="T55" fmla="*/ 3 h 174"/>
                  <a:gd name="T56" fmla="*/ 746 w 753"/>
                  <a:gd name="T57" fmla="*/ 0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753" h="174">
                    <a:moveTo>
                      <a:pt x="746" y="0"/>
                    </a:moveTo>
                    <a:lnTo>
                      <a:pt x="746" y="0"/>
                    </a:lnTo>
                    <a:lnTo>
                      <a:pt x="729" y="5"/>
                    </a:lnTo>
                    <a:lnTo>
                      <a:pt x="729" y="5"/>
                    </a:lnTo>
                    <a:lnTo>
                      <a:pt x="611" y="35"/>
                    </a:lnTo>
                    <a:lnTo>
                      <a:pt x="494" y="63"/>
                    </a:lnTo>
                    <a:lnTo>
                      <a:pt x="376" y="90"/>
                    </a:lnTo>
                    <a:lnTo>
                      <a:pt x="259" y="116"/>
                    </a:lnTo>
                    <a:lnTo>
                      <a:pt x="259" y="116"/>
                    </a:lnTo>
                    <a:lnTo>
                      <a:pt x="195" y="129"/>
                    </a:lnTo>
                    <a:lnTo>
                      <a:pt x="130" y="141"/>
                    </a:lnTo>
                    <a:lnTo>
                      <a:pt x="65" y="154"/>
                    </a:lnTo>
                    <a:lnTo>
                      <a:pt x="32" y="161"/>
                    </a:lnTo>
                    <a:lnTo>
                      <a:pt x="0" y="170"/>
                    </a:lnTo>
                    <a:lnTo>
                      <a:pt x="2" y="174"/>
                    </a:lnTo>
                    <a:lnTo>
                      <a:pt x="2" y="174"/>
                    </a:lnTo>
                    <a:lnTo>
                      <a:pt x="36" y="165"/>
                    </a:lnTo>
                    <a:lnTo>
                      <a:pt x="70" y="156"/>
                    </a:lnTo>
                    <a:lnTo>
                      <a:pt x="138" y="142"/>
                    </a:lnTo>
                    <a:lnTo>
                      <a:pt x="207" y="130"/>
                    </a:lnTo>
                    <a:lnTo>
                      <a:pt x="274" y="116"/>
                    </a:lnTo>
                    <a:lnTo>
                      <a:pt x="274" y="116"/>
                    </a:lnTo>
                    <a:lnTo>
                      <a:pt x="392" y="90"/>
                    </a:lnTo>
                    <a:lnTo>
                      <a:pt x="509" y="63"/>
                    </a:lnTo>
                    <a:lnTo>
                      <a:pt x="626" y="35"/>
                    </a:lnTo>
                    <a:lnTo>
                      <a:pt x="744" y="5"/>
                    </a:lnTo>
                    <a:lnTo>
                      <a:pt x="744" y="5"/>
                    </a:lnTo>
                    <a:lnTo>
                      <a:pt x="753" y="3"/>
                    </a:lnTo>
                    <a:lnTo>
                      <a:pt x="746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90" name="Freeform 39">
                <a:extLst>
                  <a:ext uri="{FF2B5EF4-FFF2-40B4-BE49-F238E27FC236}">
                    <a16:creationId xmlns:a16="http://schemas.microsoft.com/office/drawing/2014/main" id="{1A8A0839-3893-53C2-6353-AC82AC464B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18" y="3963"/>
                <a:ext cx="12" cy="7"/>
              </a:xfrm>
              <a:custGeom>
                <a:avLst/>
                <a:gdLst>
                  <a:gd name="T0" fmla="*/ 23 w 23"/>
                  <a:gd name="T1" fmla="*/ 0 h 14"/>
                  <a:gd name="T2" fmla="*/ 23 w 23"/>
                  <a:gd name="T3" fmla="*/ 0 h 14"/>
                  <a:gd name="T4" fmla="*/ 0 w 23"/>
                  <a:gd name="T5" fmla="*/ 8 h 14"/>
                  <a:gd name="T6" fmla="*/ 0 w 23"/>
                  <a:gd name="T7" fmla="*/ 14 h 14"/>
                  <a:gd name="T8" fmla="*/ 0 w 23"/>
                  <a:gd name="T9" fmla="*/ 14 h 14"/>
                  <a:gd name="T10" fmla="*/ 8 w 23"/>
                  <a:gd name="T11" fmla="*/ 11 h 14"/>
                  <a:gd name="T12" fmla="*/ 8 w 23"/>
                  <a:gd name="T13" fmla="*/ 11 h 14"/>
                  <a:gd name="T14" fmla="*/ 23 w 23"/>
                  <a:gd name="T15" fmla="*/ 5 h 14"/>
                  <a:gd name="T16" fmla="*/ 23 w 23"/>
                  <a:gd name="T17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3" h="14">
                    <a:moveTo>
                      <a:pt x="23" y="0"/>
                    </a:moveTo>
                    <a:lnTo>
                      <a:pt x="23" y="0"/>
                    </a:lnTo>
                    <a:lnTo>
                      <a:pt x="0" y="8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8" y="11"/>
                    </a:lnTo>
                    <a:lnTo>
                      <a:pt x="8" y="11"/>
                    </a:lnTo>
                    <a:lnTo>
                      <a:pt x="23" y="5"/>
                    </a:lnTo>
                    <a:lnTo>
                      <a:pt x="23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91" name="Freeform 40">
                <a:extLst>
                  <a:ext uri="{FF2B5EF4-FFF2-40B4-BE49-F238E27FC236}">
                    <a16:creationId xmlns:a16="http://schemas.microsoft.com/office/drawing/2014/main" id="{6D8701FD-71AF-FBBC-34C8-CDB7ACFFB1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56" y="3208"/>
                <a:ext cx="618" cy="262"/>
              </a:xfrm>
              <a:custGeom>
                <a:avLst/>
                <a:gdLst>
                  <a:gd name="T0" fmla="*/ 8 w 1234"/>
                  <a:gd name="T1" fmla="*/ 0 h 525"/>
                  <a:gd name="T2" fmla="*/ 8 w 1234"/>
                  <a:gd name="T3" fmla="*/ 0 h 525"/>
                  <a:gd name="T4" fmla="*/ 0 w 1234"/>
                  <a:gd name="T5" fmla="*/ 0 h 525"/>
                  <a:gd name="T6" fmla="*/ 0 w 1234"/>
                  <a:gd name="T7" fmla="*/ 0 h 525"/>
                  <a:gd name="T8" fmla="*/ 45 w 1234"/>
                  <a:gd name="T9" fmla="*/ 2 h 525"/>
                  <a:gd name="T10" fmla="*/ 89 w 1234"/>
                  <a:gd name="T11" fmla="*/ 5 h 525"/>
                  <a:gd name="T12" fmla="*/ 135 w 1234"/>
                  <a:gd name="T13" fmla="*/ 12 h 525"/>
                  <a:gd name="T14" fmla="*/ 180 w 1234"/>
                  <a:gd name="T15" fmla="*/ 20 h 525"/>
                  <a:gd name="T16" fmla="*/ 225 w 1234"/>
                  <a:gd name="T17" fmla="*/ 31 h 525"/>
                  <a:gd name="T18" fmla="*/ 271 w 1234"/>
                  <a:gd name="T19" fmla="*/ 42 h 525"/>
                  <a:gd name="T20" fmla="*/ 315 w 1234"/>
                  <a:gd name="T21" fmla="*/ 56 h 525"/>
                  <a:gd name="T22" fmla="*/ 360 w 1234"/>
                  <a:gd name="T23" fmla="*/ 70 h 525"/>
                  <a:gd name="T24" fmla="*/ 360 w 1234"/>
                  <a:gd name="T25" fmla="*/ 70 h 525"/>
                  <a:gd name="T26" fmla="*/ 407 w 1234"/>
                  <a:gd name="T27" fmla="*/ 88 h 525"/>
                  <a:gd name="T28" fmla="*/ 452 w 1234"/>
                  <a:gd name="T29" fmla="*/ 106 h 525"/>
                  <a:gd name="T30" fmla="*/ 497 w 1234"/>
                  <a:gd name="T31" fmla="*/ 126 h 525"/>
                  <a:gd name="T32" fmla="*/ 542 w 1234"/>
                  <a:gd name="T33" fmla="*/ 147 h 525"/>
                  <a:gd name="T34" fmla="*/ 583 w 1234"/>
                  <a:gd name="T35" fmla="*/ 168 h 525"/>
                  <a:gd name="T36" fmla="*/ 624 w 1234"/>
                  <a:gd name="T37" fmla="*/ 189 h 525"/>
                  <a:gd name="T38" fmla="*/ 664 w 1234"/>
                  <a:gd name="T39" fmla="*/ 211 h 525"/>
                  <a:gd name="T40" fmla="*/ 701 w 1234"/>
                  <a:gd name="T41" fmla="*/ 233 h 525"/>
                  <a:gd name="T42" fmla="*/ 701 w 1234"/>
                  <a:gd name="T43" fmla="*/ 233 h 525"/>
                  <a:gd name="T44" fmla="*/ 831 w 1234"/>
                  <a:gd name="T45" fmla="*/ 311 h 525"/>
                  <a:gd name="T46" fmla="*/ 896 w 1234"/>
                  <a:gd name="T47" fmla="*/ 348 h 525"/>
                  <a:gd name="T48" fmla="*/ 961 w 1234"/>
                  <a:gd name="T49" fmla="*/ 386 h 525"/>
                  <a:gd name="T50" fmla="*/ 1026 w 1234"/>
                  <a:gd name="T51" fmla="*/ 422 h 525"/>
                  <a:gd name="T52" fmla="*/ 1091 w 1234"/>
                  <a:gd name="T53" fmla="*/ 457 h 525"/>
                  <a:gd name="T54" fmla="*/ 1156 w 1234"/>
                  <a:gd name="T55" fmla="*/ 492 h 525"/>
                  <a:gd name="T56" fmla="*/ 1223 w 1234"/>
                  <a:gd name="T57" fmla="*/ 525 h 525"/>
                  <a:gd name="T58" fmla="*/ 1234 w 1234"/>
                  <a:gd name="T59" fmla="*/ 524 h 525"/>
                  <a:gd name="T60" fmla="*/ 1234 w 1234"/>
                  <a:gd name="T61" fmla="*/ 524 h 525"/>
                  <a:gd name="T62" fmla="*/ 1223 w 1234"/>
                  <a:gd name="T63" fmla="*/ 518 h 525"/>
                  <a:gd name="T64" fmla="*/ 1223 w 1234"/>
                  <a:gd name="T65" fmla="*/ 518 h 525"/>
                  <a:gd name="T66" fmla="*/ 1223 w 1234"/>
                  <a:gd name="T67" fmla="*/ 518 h 525"/>
                  <a:gd name="T68" fmla="*/ 1156 w 1234"/>
                  <a:gd name="T69" fmla="*/ 485 h 525"/>
                  <a:gd name="T70" fmla="*/ 1091 w 1234"/>
                  <a:gd name="T71" fmla="*/ 450 h 525"/>
                  <a:gd name="T72" fmla="*/ 1026 w 1234"/>
                  <a:gd name="T73" fmla="*/ 414 h 525"/>
                  <a:gd name="T74" fmla="*/ 961 w 1234"/>
                  <a:gd name="T75" fmla="*/ 378 h 525"/>
                  <a:gd name="T76" fmla="*/ 896 w 1234"/>
                  <a:gd name="T77" fmla="*/ 341 h 525"/>
                  <a:gd name="T78" fmla="*/ 831 w 1234"/>
                  <a:gd name="T79" fmla="*/ 304 h 525"/>
                  <a:gd name="T80" fmla="*/ 701 w 1234"/>
                  <a:gd name="T81" fmla="*/ 226 h 525"/>
                  <a:gd name="T82" fmla="*/ 701 w 1234"/>
                  <a:gd name="T83" fmla="*/ 226 h 525"/>
                  <a:gd name="T84" fmla="*/ 639 w 1234"/>
                  <a:gd name="T85" fmla="*/ 190 h 525"/>
                  <a:gd name="T86" fmla="*/ 607 w 1234"/>
                  <a:gd name="T87" fmla="*/ 172 h 525"/>
                  <a:gd name="T88" fmla="*/ 572 w 1234"/>
                  <a:gd name="T89" fmla="*/ 154 h 525"/>
                  <a:gd name="T90" fmla="*/ 572 w 1234"/>
                  <a:gd name="T91" fmla="*/ 154 h 525"/>
                  <a:gd name="T92" fmla="*/ 525 w 1234"/>
                  <a:gd name="T93" fmla="*/ 132 h 525"/>
                  <a:gd name="T94" fmla="*/ 476 w 1234"/>
                  <a:gd name="T95" fmla="*/ 110 h 525"/>
                  <a:gd name="T96" fmla="*/ 427 w 1234"/>
                  <a:gd name="T97" fmla="*/ 90 h 525"/>
                  <a:gd name="T98" fmla="*/ 375 w 1234"/>
                  <a:gd name="T99" fmla="*/ 70 h 525"/>
                  <a:gd name="T100" fmla="*/ 375 w 1234"/>
                  <a:gd name="T101" fmla="*/ 70 h 525"/>
                  <a:gd name="T102" fmla="*/ 330 w 1234"/>
                  <a:gd name="T103" fmla="*/ 55 h 525"/>
                  <a:gd name="T104" fmla="*/ 284 w 1234"/>
                  <a:gd name="T105" fmla="*/ 41 h 525"/>
                  <a:gd name="T106" fmla="*/ 238 w 1234"/>
                  <a:gd name="T107" fmla="*/ 29 h 525"/>
                  <a:gd name="T108" fmla="*/ 192 w 1234"/>
                  <a:gd name="T109" fmla="*/ 19 h 525"/>
                  <a:gd name="T110" fmla="*/ 145 w 1234"/>
                  <a:gd name="T111" fmla="*/ 11 h 525"/>
                  <a:gd name="T112" fmla="*/ 99 w 1234"/>
                  <a:gd name="T113" fmla="*/ 5 h 525"/>
                  <a:gd name="T114" fmla="*/ 53 w 1234"/>
                  <a:gd name="T115" fmla="*/ 2 h 525"/>
                  <a:gd name="T116" fmla="*/ 8 w 1234"/>
                  <a:gd name="T117" fmla="*/ 0 h 5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234" h="525">
                    <a:moveTo>
                      <a:pt x="8" y="0"/>
                    </a:moveTo>
                    <a:lnTo>
                      <a:pt x="8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45" y="2"/>
                    </a:lnTo>
                    <a:lnTo>
                      <a:pt x="89" y="5"/>
                    </a:lnTo>
                    <a:lnTo>
                      <a:pt x="135" y="12"/>
                    </a:lnTo>
                    <a:lnTo>
                      <a:pt x="180" y="20"/>
                    </a:lnTo>
                    <a:lnTo>
                      <a:pt x="225" y="31"/>
                    </a:lnTo>
                    <a:lnTo>
                      <a:pt x="271" y="42"/>
                    </a:lnTo>
                    <a:lnTo>
                      <a:pt x="315" y="56"/>
                    </a:lnTo>
                    <a:lnTo>
                      <a:pt x="360" y="70"/>
                    </a:lnTo>
                    <a:lnTo>
                      <a:pt x="360" y="70"/>
                    </a:lnTo>
                    <a:lnTo>
                      <a:pt x="407" y="88"/>
                    </a:lnTo>
                    <a:lnTo>
                      <a:pt x="452" y="106"/>
                    </a:lnTo>
                    <a:lnTo>
                      <a:pt x="497" y="126"/>
                    </a:lnTo>
                    <a:lnTo>
                      <a:pt x="542" y="147"/>
                    </a:lnTo>
                    <a:lnTo>
                      <a:pt x="583" y="168"/>
                    </a:lnTo>
                    <a:lnTo>
                      <a:pt x="624" y="189"/>
                    </a:lnTo>
                    <a:lnTo>
                      <a:pt x="664" y="211"/>
                    </a:lnTo>
                    <a:lnTo>
                      <a:pt x="701" y="233"/>
                    </a:lnTo>
                    <a:lnTo>
                      <a:pt x="701" y="233"/>
                    </a:lnTo>
                    <a:lnTo>
                      <a:pt x="831" y="311"/>
                    </a:lnTo>
                    <a:lnTo>
                      <a:pt x="896" y="348"/>
                    </a:lnTo>
                    <a:lnTo>
                      <a:pt x="961" y="386"/>
                    </a:lnTo>
                    <a:lnTo>
                      <a:pt x="1026" y="422"/>
                    </a:lnTo>
                    <a:lnTo>
                      <a:pt x="1091" y="457"/>
                    </a:lnTo>
                    <a:lnTo>
                      <a:pt x="1156" y="492"/>
                    </a:lnTo>
                    <a:lnTo>
                      <a:pt x="1223" y="525"/>
                    </a:lnTo>
                    <a:lnTo>
                      <a:pt x="1234" y="524"/>
                    </a:lnTo>
                    <a:lnTo>
                      <a:pt x="1234" y="524"/>
                    </a:lnTo>
                    <a:lnTo>
                      <a:pt x="1223" y="518"/>
                    </a:lnTo>
                    <a:lnTo>
                      <a:pt x="1223" y="518"/>
                    </a:lnTo>
                    <a:lnTo>
                      <a:pt x="1223" y="518"/>
                    </a:lnTo>
                    <a:lnTo>
                      <a:pt x="1156" y="485"/>
                    </a:lnTo>
                    <a:lnTo>
                      <a:pt x="1091" y="450"/>
                    </a:lnTo>
                    <a:lnTo>
                      <a:pt x="1026" y="414"/>
                    </a:lnTo>
                    <a:lnTo>
                      <a:pt x="961" y="378"/>
                    </a:lnTo>
                    <a:lnTo>
                      <a:pt x="896" y="341"/>
                    </a:lnTo>
                    <a:lnTo>
                      <a:pt x="831" y="304"/>
                    </a:lnTo>
                    <a:lnTo>
                      <a:pt x="701" y="226"/>
                    </a:lnTo>
                    <a:lnTo>
                      <a:pt x="701" y="226"/>
                    </a:lnTo>
                    <a:lnTo>
                      <a:pt x="639" y="190"/>
                    </a:lnTo>
                    <a:lnTo>
                      <a:pt x="607" y="172"/>
                    </a:lnTo>
                    <a:lnTo>
                      <a:pt x="572" y="154"/>
                    </a:lnTo>
                    <a:lnTo>
                      <a:pt x="572" y="154"/>
                    </a:lnTo>
                    <a:lnTo>
                      <a:pt x="525" y="132"/>
                    </a:lnTo>
                    <a:lnTo>
                      <a:pt x="476" y="110"/>
                    </a:lnTo>
                    <a:lnTo>
                      <a:pt x="427" y="90"/>
                    </a:lnTo>
                    <a:lnTo>
                      <a:pt x="375" y="70"/>
                    </a:lnTo>
                    <a:lnTo>
                      <a:pt x="375" y="70"/>
                    </a:lnTo>
                    <a:lnTo>
                      <a:pt x="330" y="55"/>
                    </a:lnTo>
                    <a:lnTo>
                      <a:pt x="284" y="41"/>
                    </a:lnTo>
                    <a:lnTo>
                      <a:pt x="238" y="29"/>
                    </a:lnTo>
                    <a:lnTo>
                      <a:pt x="192" y="19"/>
                    </a:lnTo>
                    <a:lnTo>
                      <a:pt x="145" y="11"/>
                    </a:lnTo>
                    <a:lnTo>
                      <a:pt x="99" y="5"/>
                    </a:lnTo>
                    <a:lnTo>
                      <a:pt x="53" y="2"/>
                    </a:lnTo>
                    <a:lnTo>
                      <a:pt x="8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92" name="Freeform 41">
                <a:extLst>
                  <a:ext uri="{FF2B5EF4-FFF2-40B4-BE49-F238E27FC236}">
                    <a16:creationId xmlns:a16="http://schemas.microsoft.com/office/drawing/2014/main" id="{ADC02677-7E3E-E40A-2637-8458188F8B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97" y="3045"/>
                <a:ext cx="450" cy="804"/>
              </a:xfrm>
              <a:custGeom>
                <a:avLst/>
                <a:gdLst>
                  <a:gd name="T0" fmla="*/ 386 w 899"/>
                  <a:gd name="T1" fmla="*/ 0 h 1606"/>
                  <a:gd name="T2" fmla="*/ 458 w 899"/>
                  <a:gd name="T3" fmla="*/ 4 h 1606"/>
                  <a:gd name="T4" fmla="*/ 526 w 899"/>
                  <a:gd name="T5" fmla="*/ 18 h 1606"/>
                  <a:gd name="T6" fmla="*/ 574 w 899"/>
                  <a:gd name="T7" fmla="*/ 36 h 1606"/>
                  <a:gd name="T8" fmla="*/ 617 w 899"/>
                  <a:gd name="T9" fmla="*/ 60 h 1606"/>
                  <a:gd name="T10" fmla="*/ 643 w 899"/>
                  <a:gd name="T11" fmla="*/ 81 h 1606"/>
                  <a:gd name="T12" fmla="*/ 719 w 899"/>
                  <a:gd name="T13" fmla="*/ 170 h 1606"/>
                  <a:gd name="T14" fmla="*/ 775 w 899"/>
                  <a:gd name="T15" fmla="*/ 263 h 1606"/>
                  <a:gd name="T16" fmla="*/ 813 w 899"/>
                  <a:gd name="T17" fmla="*/ 362 h 1606"/>
                  <a:gd name="T18" fmla="*/ 844 w 899"/>
                  <a:gd name="T19" fmla="*/ 466 h 1606"/>
                  <a:gd name="T20" fmla="*/ 884 w 899"/>
                  <a:gd name="T21" fmla="*/ 671 h 1606"/>
                  <a:gd name="T22" fmla="*/ 881 w 899"/>
                  <a:gd name="T23" fmla="*/ 705 h 1606"/>
                  <a:gd name="T24" fmla="*/ 868 w 899"/>
                  <a:gd name="T25" fmla="*/ 759 h 1606"/>
                  <a:gd name="T26" fmla="*/ 848 w 899"/>
                  <a:gd name="T27" fmla="*/ 813 h 1606"/>
                  <a:gd name="T28" fmla="*/ 788 w 899"/>
                  <a:gd name="T29" fmla="*/ 924 h 1606"/>
                  <a:gd name="T30" fmla="*/ 715 w 899"/>
                  <a:gd name="T31" fmla="*/ 1030 h 1606"/>
                  <a:gd name="T32" fmla="*/ 636 w 899"/>
                  <a:gd name="T33" fmla="*/ 1124 h 1606"/>
                  <a:gd name="T34" fmla="*/ 566 w 899"/>
                  <a:gd name="T35" fmla="*/ 1200 h 1606"/>
                  <a:gd name="T36" fmla="*/ 455 w 899"/>
                  <a:gd name="T37" fmla="*/ 1305 h 1606"/>
                  <a:gd name="T38" fmla="*/ 340 w 899"/>
                  <a:gd name="T39" fmla="*/ 1397 h 1606"/>
                  <a:gd name="T40" fmla="*/ 263 w 899"/>
                  <a:gd name="T41" fmla="*/ 1452 h 1606"/>
                  <a:gd name="T42" fmla="*/ 67 w 899"/>
                  <a:gd name="T43" fmla="*/ 1570 h 1606"/>
                  <a:gd name="T44" fmla="*/ 75 w 899"/>
                  <a:gd name="T45" fmla="*/ 1568 h 1606"/>
                  <a:gd name="T46" fmla="*/ 186 w 899"/>
                  <a:gd name="T47" fmla="*/ 1505 h 1606"/>
                  <a:gd name="T48" fmla="*/ 293 w 899"/>
                  <a:gd name="T49" fmla="*/ 1437 h 1606"/>
                  <a:gd name="T50" fmla="*/ 318 w 899"/>
                  <a:gd name="T51" fmla="*/ 1424 h 1606"/>
                  <a:gd name="T52" fmla="*/ 386 w 899"/>
                  <a:gd name="T53" fmla="*/ 1374 h 1606"/>
                  <a:gd name="T54" fmla="*/ 484 w 899"/>
                  <a:gd name="T55" fmla="*/ 1292 h 1606"/>
                  <a:gd name="T56" fmla="*/ 581 w 899"/>
                  <a:gd name="T57" fmla="*/ 1200 h 1606"/>
                  <a:gd name="T58" fmla="*/ 651 w 899"/>
                  <a:gd name="T59" fmla="*/ 1124 h 1606"/>
                  <a:gd name="T60" fmla="*/ 730 w 899"/>
                  <a:gd name="T61" fmla="*/ 1030 h 1606"/>
                  <a:gd name="T62" fmla="*/ 803 w 899"/>
                  <a:gd name="T63" fmla="*/ 924 h 1606"/>
                  <a:gd name="T64" fmla="*/ 863 w 899"/>
                  <a:gd name="T65" fmla="*/ 813 h 1606"/>
                  <a:gd name="T66" fmla="*/ 883 w 899"/>
                  <a:gd name="T67" fmla="*/ 759 h 1606"/>
                  <a:gd name="T68" fmla="*/ 896 w 899"/>
                  <a:gd name="T69" fmla="*/ 705 h 1606"/>
                  <a:gd name="T70" fmla="*/ 891 w 899"/>
                  <a:gd name="T71" fmla="*/ 611 h 1606"/>
                  <a:gd name="T72" fmla="*/ 859 w 899"/>
                  <a:gd name="T73" fmla="*/ 466 h 1606"/>
                  <a:gd name="T74" fmla="*/ 829 w 899"/>
                  <a:gd name="T75" fmla="*/ 362 h 1606"/>
                  <a:gd name="T76" fmla="*/ 789 w 899"/>
                  <a:gd name="T77" fmla="*/ 263 h 1606"/>
                  <a:gd name="T78" fmla="*/ 734 w 899"/>
                  <a:gd name="T79" fmla="*/ 170 h 1606"/>
                  <a:gd name="T80" fmla="*/ 658 w 899"/>
                  <a:gd name="T81" fmla="*/ 81 h 1606"/>
                  <a:gd name="T82" fmla="*/ 631 w 899"/>
                  <a:gd name="T83" fmla="*/ 60 h 1606"/>
                  <a:gd name="T84" fmla="*/ 587 w 899"/>
                  <a:gd name="T85" fmla="*/ 35 h 1606"/>
                  <a:gd name="T86" fmla="*/ 538 w 899"/>
                  <a:gd name="T87" fmla="*/ 17 h 1606"/>
                  <a:gd name="T88" fmla="*/ 468 w 899"/>
                  <a:gd name="T89" fmla="*/ 4 h 16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899" h="1606">
                    <a:moveTo>
                      <a:pt x="394" y="0"/>
                    </a:moveTo>
                    <a:lnTo>
                      <a:pt x="394" y="0"/>
                    </a:lnTo>
                    <a:lnTo>
                      <a:pt x="386" y="0"/>
                    </a:lnTo>
                    <a:lnTo>
                      <a:pt x="386" y="0"/>
                    </a:lnTo>
                    <a:lnTo>
                      <a:pt x="423" y="1"/>
                    </a:lnTo>
                    <a:lnTo>
                      <a:pt x="458" y="4"/>
                    </a:lnTo>
                    <a:lnTo>
                      <a:pt x="493" y="10"/>
                    </a:lnTo>
                    <a:lnTo>
                      <a:pt x="510" y="14"/>
                    </a:lnTo>
                    <a:lnTo>
                      <a:pt x="526" y="18"/>
                    </a:lnTo>
                    <a:lnTo>
                      <a:pt x="543" y="24"/>
                    </a:lnTo>
                    <a:lnTo>
                      <a:pt x="559" y="30"/>
                    </a:lnTo>
                    <a:lnTo>
                      <a:pt x="574" y="36"/>
                    </a:lnTo>
                    <a:lnTo>
                      <a:pt x="588" y="43"/>
                    </a:lnTo>
                    <a:lnTo>
                      <a:pt x="603" y="51"/>
                    </a:lnTo>
                    <a:lnTo>
                      <a:pt x="617" y="60"/>
                    </a:lnTo>
                    <a:lnTo>
                      <a:pt x="630" y="71"/>
                    </a:lnTo>
                    <a:lnTo>
                      <a:pt x="643" y="81"/>
                    </a:lnTo>
                    <a:lnTo>
                      <a:pt x="643" y="81"/>
                    </a:lnTo>
                    <a:lnTo>
                      <a:pt x="670" y="109"/>
                    </a:lnTo>
                    <a:lnTo>
                      <a:pt x="696" y="139"/>
                    </a:lnTo>
                    <a:lnTo>
                      <a:pt x="719" y="170"/>
                    </a:lnTo>
                    <a:lnTo>
                      <a:pt x="740" y="200"/>
                    </a:lnTo>
                    <a:lnTo>
                      <a:pt x="758" y="231"/>
                    </a:lnTo>
                    <a:lnTo>
                      <a:pt x="775" y="263"/>
                    </a:lnTo>
                    <a:lnTo>
                      <a:pt x="789" y="295"/>
                    </a:lnTo>
                    <a:lnTo>
                      <a:pt x="802" y="329"/>
                    </a:lnTo>
                    <a:lnTo>
                      <a:pt x="813" y="362"/>
                    </a:lnTo>
                    <a:lnTo>
                      <a:pt x="825" y="397"/>
                    </a:lnTo>
                    <a:lnTo>
                      <a:pt x="834" y="430"/>
                    </a:lnTo>
                    <a:lnTo>
                      <a:pt x="844" y="466"/>
                    </a:lnTo>
                    <a:lnTo>
                      <a:pt x="860" y="537"/>
                    </a:lnTo>
                    <a:lnTo>
                      <a:pt x="876" y="611"/>
                    </a:lnTo>
                    <a:lnTo>
                      <a:pt x="884" y="671"/>
                    </a:lnTo>
                    <a:lnTo>
                      <a:pt x="884" y="671"/>
                    </a:lnTo>
                    <a:lnTo>
                      <a:pt x="883" y="688"/>
                    </a:lnTo>
                    <a:lnTo>
                      <a:pt x="881" y="705"/>
                    </a:lnTo>
                    <a:lnTo>
                      <a:pt x="877" y="723"/>
                    </a:lnTo>
                    <a:lnTo>
                      <a:pt x="874" y="741"/>
                    </a:lnTo>
                    <a:lnTo>
                      <a:pt x="868" y="759"/>
                    </a:lnTo>
                    <a:lnTo>
                      <a:pt x="862" y="777"/>
                    </a:lnTo>
                    <a:lnTo>
                      <a:pt x="855" y="795"/>
                    </a:lnTo>
                    <a:lnTo>
                      <a:pt x="848" y="813"/>
                    </a:lnTo>
                    <a:lnTo>
                      <a:pt x="831" y="851"/>
                    </a:lnTo>
                    <a:lnTo>
                      <a:pt x="810" y="887"/>
                    </a:lnTo>
                    <a:lnTo>
                      <a:pt x="788" y="924"/>
                    </a:lnTo>
                    <a:lnTo>
                      <a:pt x="765" y="960"/>
                    </a:lnTo>
                    <a:lnTo>
                      <a:pt x="740" y="995"/>
                    </a:lnTo>
                    <a:lnTo>
                      <a:pt x="715" y="1030"/>
                    </a:lnTo>
                    <a:lnTo>
                      <a:pt x="688" y="1062"/>
                    </a:lnTo>
                    <a:lnTo>
                      <a:pt x="662" y="1094"/>
                    </a:lnTo>
                    <a:lnTo>
                      <a:pt x="636" y="1124"/>
                    </a:lnTo>
                    <a:lnTo>
                      <a:pt x="611" y="1152"/>
                    </a:lnTo>
                    <a:lnTo>
                      <a:pt x="566" y="1200"/>
                    </a:lnTo>
                    <a:lnTo>
                      <a:pt x="566" y="1200"/>
                    </a:lnTo>
                    <a:lnTo>
                      <a:pt x="529" y="1236"/>
                    </a:lnTo>
                    <a:lnTo>
                      <a:pt x="493" y="1271"/>
                    </a:lnTo>
                    <a:lnTo>
                      <a:pt x="455" y="1305"/>
                    </a:lnTo>
                    <a:lnTo>
                      <a:pt x="417" y="1336"/>
                    </a:lnTo>
                    <a:lnTo>
                      <a:pt x="380" y="1366"/>
                    </a:lnTo>
                    <a:lnTo>
                      <a:pt x="340" y="1397"/>
                    </a:lnTo>
                    <a:lnTo>
                      <a:pt x="302" y="1424"/>
                    </a:lnTo>
                    <a:lnTo>
                      <a:pt x="263" y="1452"/>
                    </a:lnTo>
                    <a:lnTo>
                      <a:pt x="263" y="1452"/>
                    </a:lnTo>
                    <a:lnTo>
                      <a:pt x="199" y="1494"/>
                    </a:lnTo>
                    <a:lnTo>
                      <a:pt x="134" y="1533"/>
                    </a:lnTo>
                    <a:lnTo>
                      <a:pt x="67" y="1570"/>
                    </a:lnTo>
                    <a:lnTo>
                      <a:pt x="0" y="1606"/>
                    </a:lnTo>
                    <a:lnTo>
                      <a:pt x="0" y="1606"/>
                    </a:lnTo>
                    <a:lnTo>
                      <a:pt x="75" y="1568"/>
                    </a:lnTo>
                    <a:lnTo>
                      <a:pt x="113" y="1547"/>
                    </a:lnTo>
                    <a:lnTo>
                      <a:pt x="149" y="1527"/>
                    </a:lnTo>
                    <a:lnTo>
                      <a:pt x="186" y="1505"/>
                    </a:lnTo>
                    <a:lnTo>
                      <a:pt x="222" y="1483"/>
                    </a:lnTo>
                    <a:lnTo>
                      <a:pt x="258" y="1461"/>
                    </a:lnTo>
                    <a:lnTo>
                      <a:pt x="293" y="1437"/>
                    </a:lnTo>
                    <a:lnTo>
                      <a:pt x="310" y="1424"/>
                    </a:lnTo>
                    <a:lnTo>
                      <a:pt x="310" y="1424"/>
                    </a:lnTo>
                    <a:lnTo>
                      <a:pt x="318" y="1424"/>
                    </a:lnTo>
                    <a:lnTo>
                      <a:pt x="318" y="1424"/>
                    </a:lnTo>
                    <a:lnTo>
                      <a:pt x="352" y="1400"/>
                    </a:lnTo>
                    <a:lnTo>
                      <a:pt x="386" y="1374"/>
                    </a:lnTo>
                    <a:lnTo>
                      <a:pt x="418" y="1348"/>
                    </a:lnTo>
                    <a:lnTo>
                      <a:pt x="452" y="1320"/>
                    </a:lnTo>
                    <a:lnTo>
                      <a:pt x="484" y="1292"/>
                    </a:lnTo>
                    <a:lnTo>
                      <a:pt x="517" y="1263"/>
                    </a:lnTo>
                    <a:lnTo>
                      <a:pt x="548" y="1231"/>
                    </a:lnTo>
                    <a:lnTo>
                      <a:pt x="581" y="1200"/>
                    </a:lnTo>
                    <a:lnTo>
                      <a:pt x="581" y="1200"/>
                    </a:lnTo>
                    <a:lnTo>
                      <a:pt x="626" y="1152"/>
                    </a:lnTo>
                    <a:lnTo>
                      <a:pt x="651" y="1124"/>
                    </a:lnTo>
                    <a:lnTo>
                      <a:pt x="677" y="1094"/>
                    </a:lnTo>
                    <a:lnTo>
                      <a:pt x="703" y="1062"/>
                    </a:lnTo>
                    <a:lnTo>
                      <a:pt x="730" y="1030"/>
                    </a:lnTo>
                    <a:lnTo>
                      <a:pt x="755" y="995"/>
                    </a:lnTo>
                    <a:lnTo>
                      <a:pt x="780" y="960"/>
                    </a:lnTo>
                    <a:lnTo>
                      <a:pt x="803" y="924"/>
                    </a:lnTo>
                    <a:lnTo>
                      <a:pt x="825" y="887"/>
                    </a:lnTo>
                    <a:lnTo>
                      <a:pt x="846" y="851"/>
                    </a:lnTo>
                    <a:lnTo>
                      <a:pt x="863" y="813"/>
                    </a:lnTo>
                    <a:lnTo>
                      <a:pt x="870" y="795"/>
                    </a:lnTo>
                    <a:lnTo>
                      <a:pt x="877" y="777"/>
                    </a:lnTo>
                    <a:lnTo>
                      <a:pt x="883" y="759"/>
                    </a:lnTo>
                    <a:lnTo>
                      <a:pt x="889" y="741"/>
                    </a:lnTo>
                    <a:lnTo>
                      <a:pt x="892" y="723"/>
                    </a:lnTo>
                    <a:lnTo>
                      <a:pt x="896" y="705"/>
                    </a:lnTo>
                    <a:lnTo>
                      <a:pt x="898" y="688"/>
                    </a:lnTo>
                    <a:lnTo>
                      <a:pt x="899" y="671"/>
                    </a:lnTo>
                    <a:lnTo>
                      <a:pt x="891" y="611"/>
                    </a:lnTo>
                    <a:lnTo>
                      <a:pt x="891" y="611"/>
                    </a:lnTo>
                    <a:lnTo>
                      <a:pt x="875" y="537"/>
                    </a:lnTo>
                    <a:lnTo>
                      <a:pt x="859" y="466"/>
                    </a:lnTo>
                    <a:lnTo>
                      <a:pt x="849" y="430"/>
                    </a:lnTo>
                    <a:lnTo>
                      <a:pt x="840" y="397"/>
                    </a:lnTo>
                    <a:lnTo>
                      <a:pt x="829" y="362"/>
                    </a:lnTo>
                    <a:lnTo>
                      <a:pt x="817" y="329"/>
                    </a:lnTo>
                    <a:lnTo>
                      <a:pt x="804" y="295"/>
                    </a:lnTo>
                    <a:lnTo>
                      <a:pt x="789" y="263"/>
                    </a:lnTo>
                    <a:lnTo>
                      <a:pt x="773" y="231"/>
                    </a:lnTo>
                    <a:lnTo>
                      <a:pt x="755" y="200"/>
                    </a:lnTo>
                    <a:lnTo>
                      <a:pt x="734" y="170"/>
                    </a:lnTo>
                    <a:lnTo>
                      <a:pt x="711" y="139"/>
                    </a:lnTo>
                    <a:lnTo>
                      <a:pt x="686" y="109"/>
                    </a:lnTo>
                    <a:lnTo>
                      <a:pt x="658" y="81"/>
                    </a:lnTo>
                    <a:lnTo>
                      <a:pt x="658" y="81"/>
                    </a:lnTo>
                    <a:lnTo>
                      <a:pt x="645" y="69"/>
                    </a:lnTo>
                    <a:lnTo>
                      <a:pt x="631" y="60"/>
                    </a:lnTo>
                    <a:lnTo>
                      <a:pt x="617" y="51"/>
                    </a:lnTo>
                    <a:lnTo>
                      <a:pt x="602" y="43"/>
                    </a:lnTo>
                    <a:lnTo>
                      <a:pt x="587" y="35"/>
                    </a:lnTo>
                    <a:lnTo>
                      <a:pt x="570" y="29"/>
                    </a:lnTo>
                    <a:lnTo>
                      <a:pt x="555" y="23"/>
                    </a:lnTo>
                    <a:lnTo>
                      <a:pt x="538" y="17"/>
                    </a:lnTo>
                    <a:lnTo>
                      <a:pt x="521" y="14"/>
                    </a:lnTo>
                    <a:lnTo>
                      <a:pt x="504" y="9"/>
                    </a:lnTo>
                    <a:lnTo>
                      <a:pt x="468" y="4"/>
                    </a:lnTo>
                    <a:lnTo>
                      <a:pt x="431" y="1"/>
                    </a:lnTo>
                    <a:lnTo>
                      <a:pt x="394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93" name="Freeform 42">
                <a:extLst>
                  <a:ext uri="{FF2B5EF4-FFF2-40B4-BE49-F238E27FC236}">
                    <a16:creationId xmlns:a16="http://schemas.microsoft.com/office/drawing/2014/main" id="{CFAD74EC-6F94-C6E8-AF47-1409B6FE92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42" y="3285"/>
                <a:ext cx="326" cy="182"/>
              </a:xfrm>
              <a:custGeom>
                <a:avLst/>
                <a:gdLst>
                  <a:gd name="T0" fmla="*/ 0 w 651"/>
                  <a:gd name="T1" fmla="*/ 0 h 364"/>
                  <a:gd name="T2" fmla="*/ 0 w 651"/>
                  <a:gd name="T3" fmla="*/ 0 h 364"/>
                  <a:gd name="T4" fmla="*/ 35 w 651"/>
                  <a:gd name="T5" fmla="*/ 18 h 364"/>
                  <a:gd name="T6" fmla="*/ 67 w 651"/>
                  <a:gd name="T7" fmla="*/ 36 h 364"/>
                  <a:gd name="T8" fmla="*/ 129 w 651"/>
                  <a:gd name="T9" fmla="*/ 72 h 364"/>
                  <a:gd name="T10" fmla="*/ 129 w 651"/>
                  <a:gd name="T11" fmla="*/ 72 h 364"/>
                  <a:gd name="T12" fmla="*/ 259 w 651"/>
                  <a:gd name="T13" fmla="*/ 150 h 364"/>
                  <a:gd name="T14" fmla="*/ 324 w 651"/>
                  <a:gd name="T15" fmla="*/ 187 h 364"/>
                  <a:gd name="T16" fmla="*/ 389 w 651"/>
                  <a:gd name="T17" fmla="*/ 224 h 364"/>
                  <a:gd name="T18" fmla="*/ 454 w 651"/>
                  <a:gd name="T19" fmla="*/ 260 h 364"/>
                  <a:gd name="T20" fmla="*/ 519 w 651"/>
                  <a:gd name="T21" fmla="*/ 296 h 364"/>
                  <a:gd name="T22" fmla="*/ 584 w 651"/>
                  <a:gd name="T23" fmla="*/ 331 h 364"/>
                  <a:gd name="T24" fmla="*/ 651 w 651"/>
                  <a:gd name="T25" fmla="*/ 364 h 364"/>
                  <a:gd name="T26" fmla="*/ 651 w 651"/>
                  <a:gd name="T27" fmla="*/ 364 h 364"/>
                  <a:gd name="T28" fmla="*/ 651 w 651"/>
                  <a:gd name="T29" fmla="*/ 364 h 364"/>
                  <a:gd name="T30" fmla="*/ 587 w 651"/>
                  <a:gd name="T31" fmla="*/ 331 h 364"/>
                  <a:gd name="T32" fmla="*/ 523 w 651"/>
                  <a:gd name="T33" fmla="*/ 297 h 364"/>
                  <a:gd name="T34" fmla="*/ 460 w 651"/>
                  <a:gd name="T35" fmla="*/ 263 h 364"/>
                  <a:gd name="T36" fmla="*/ 397 w 651"/>
                  <a:gd name="T37" fmla="*/ 227 h 364"/>
                  <a:gd name="T38" fmla="*/ 271 w 651"/>
                  <a:gd name="T39" fmla="*/ 155 h 364"/>
                  <a:gd name="T40" fmla="*/ 144 w 651"/>
                  <a:gd name="T41" fmla="*/ 79 h 364"/>
                  <a:gd name="T42" fmla="*/ 144 w 651"/>
                  <a:gd name="T43" fmla="*/ 79 h 364"/>
                  <a:gd name="T44" fmla="*/ 110 w 651"/>
                  <a:gd name="T45" fmla="*/ 59 h 364"/>
                  <a:gd name="T46" fmla="*/ 75 w 651"/>
                  <a:gd name="T47" fmla="*/ 40 h 364"/>
                  <a:gd name="T48" fmla="*/ 38 w 651"/>
                  <a:gd name="T49" fmla="*/ 20 h 364"/>
                  <a:gd name="T50" fmla="*/ 0 w 651"/>
                  <a:gd name="T51" fmla="*/ 0 h 3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651" h="364">
                    <a:moveTo>
                      <a:pt x="0" y="0"/>
                    </a:moveTo>
                    <a:lnTo>
                      <a:pt x="0" y="0"/>
                    </a:lnTo>
                    <a:lnTo>
                      <a:pt x="35" y="18"/>
                    </a:lnTo>
                    <a:lnTo>
                      <a:pt x="67" y="36"/>
                    </a:lnTo>
                    <a:lnTo>
                      <a:pt x="129" y="72"/>
                    </a:lnTo>
                    <a:lnTo>
                      <a:pt x="129" y="72"/>
                    </a:lnTo>
                    <a:lnTo>
                      <a:pt x="259" y="150"/>
                    </a:lnTo>
                    <a:lnTo>
                      <a:pt x="324" y="187"/>
                    </a:lnTo>
                    <a:lnTo>
                      <a:pt x="389" y="224"/>
                    </a:lnTo>
                    <a:lnTo>
                      <a:pt x="454" y="260"/>
                    </a:lnTo>
                    <a:lnTo>
                      <a:pt x="519" y="296"/>
                    </a:lnTo>
                    <a:lnTo>
                      <a:pt x="584" y="331"/>
                    </a:lnTo>
                    <a:lnTo>
                      <a:pt x="651" y="364"/>
                    </a:lnTo>
                    <a:lnTo>
                      <a:pt x="651" y="364"/>
                    </a:lnTo>
                    <a:lnTo>
                      <a:pt x="651" y="364"/>
                    </a:lnTo>
                    <a:lnTo>
                      <a:pt x="587" y="331"/>
                    </a:lnTo>
                    <a:lnTo>
                      <a:pt x="523" y="297"/>
                    </a:lnTo>
                    <a:lnTo>
                      <a:pt x="460" y="263"/>
                    </a:lnTo>
                    <a:lnTo>
                      <a:pt x="397" y="227"/>
                    </a:lnTo>
                    <a:lnTo>
                      <a:pt x="271" y="155"/>
                    </a:lnTo>
                    <a:lnTo>
                      <a:pt x="144" y="79"/>
                    </a:lnTo>
                    <a:lnTo>
                      <a:pt x="144" y="79"/>
                    </a:lnTo>
                    <a:lnTo>
                      <a:pt x="110" y="59"/>
                    </a:lnTo>
                    <a:lnTo>
                      <a:pt x="75" y="40"/>
                    </a:lnTo>
                    <a:lnTo>
                      <a:pt x="38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7C3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94" name="Freeform 43">
                <a:extLst>
                  <a:ext uri="{FF2B5EF4-FFF2-40B4-BE49-F238E27FC236}">
                    <a16:creationId xmlns:a16="http://schemas.microsoft.com/office/drawing/2014/main" id="{45BB567B-23D6-FA10-01BF-ABD93DAFA8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42" y="3285"/>
                <a:ext cx="326" cy="182"/>
              </a:xfrm>
              <a:custGeom>
                <a:avLst/>
                <a:gdLst>
                  <a:gd name="T0" fmla="*/ 0 w 651"/>
                  <a:gd name="T1" fmla="*/ 0 h 364"/>
                  <a:gd name="T2" fmla="*/ 0 w 651"/>
                  <a:gd name="T3" fmla="*/ 0 h 364"/>
                  <a:gd name="T4" fmla="*/ 35 w 651"/>
                  <a:gd name="T5" fmla="*/ 18 h 364"/>
                  <a:gd name="T6" fmla="*/ 67 w 651"/>
                  <a:gd name="T7" fmla="*/ 36 h 364"/>
                  <a:gd name="T8" fmla="*/ 129 w 651"/>
                  <a:gd name="T9" fmla="*/ 72 h 364"/>
                  <a:gd name="T10" fmla="*/ 129 w 651"/>
                  <a:gd name="T11" fmla="*/ 72 h 364"/>
                  <a:gd name="T12" fmla="*/ 259 w 651"/>
                  <a:gd name="T13" fmla="*/ 150 h 364"/>
                  <a:gd name="T14" fmla="*/ 324 w 651"/>
                  <a:gd name="T15" fmla="*/ 187 h 364"/>
                  <a:gd name="T16" fmla="*/ 389 w 651"/>
                  <a:gd name="T17" fmla="*/ 224 h 364"/>
                  <a:gd name="T18" fmla="*/ 454 w 651"/>
                  <a:gd name="T19" fmla="*/ 260 h 364"/>
                  <a:gd name="T20" fmla="*/ 519 w 651"/>
                  <a:gd name="T21" fmla="*/ 296 h 364"/>
                  <a:gd name="T22" fmla="*/ 584 w 651"/>
                  <a:gd name="T23" fmla="*/ 331 h 364"/>
                  <a:gd name="T24" fmla="*/ 651 w 651"/>
                  <a:gd name="T25" fmla="*/ 364 h 364"/>
                  <a:gd name="T26" fmla="*/ 651 w 651"/>
                  <a:gd name="T27" fmla="*/ 364 h 364"/>
                  <a:gd name="T28" fmla="*/ 651 w 651"/>
                  <a:gd name="T29" fmla="*/ 364 h 364"/>
                  <a:gd name="T30" fmla="*/ 587 w 651"/>
                  <a:gd name="T31" fmla="*/ 331 h 364"/>
                  <a:gd name="T32" fmla="*/ 523 w 651"/>
                  <a:gd name="T33" fmla="*/ 297 h 364"/>
                  <a:gd name="T34" fmla="*/ 460 w 651"/>
                  <a:gd name="T35" fmla="*/ 263 h 364"/>
                  <a:gd name="T36" fmla="*/ 397 w 651"/>
                  <a:gd name="T37" fmla="*/ 227 h 364"/>
                  <a:gd name="T38" fmla="*/ 271 w 651"/>
                  <a:gd name="T39" fmla="*/ 155 h 364"/>
                  <a:gd name="T40" fmla="*/ 144 w 651"/>
                  <a:gd name="T41" fmla="*/ 79 h 364"/>
                  <a:gd name="T42" fmla="*/ 144 w 651"/>
                  <a:gd name="T43" fmla="*/ 79 h 364"/>
                  <a:gd name="T44" fmla="*/ 110 w 651"/>
                  <a:gd name="T45" fmla="*/ 59 h 364"/>
                  <a:gd name="T46" fmla="*/ 75 w 651"/>
                  <a:gd name="T47" fmla="*/ 40 h 364"/>
                  <a:gd name="T48" fmla="*/ 38 w 651"/>
                  <a:gd name="T49" fmla="*/ 20 h 364"/>
                  <a:gd name="T50" fmla="*/ 0 w 651"/>
                  <a:gd name="T51" fmla="*/ 0 h 3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651" h="364">
                    <a:moveTo>
                      <a:pt x="0" y="0"/>
                    </a:moveTo>
                    <a:lnTo>
                      <a:pt x="0" y="0"/>
                    </a:lnTo>
                    <a:lnTo>
                      <a:pt x="35" y="18"/>
                    </a:lnTo>
                    <a:lnTo>
                      <a:pt x="67" y="36"/>
                    </a:lnTo>
                    <a:lnTo>
                      <a:pt x="129" y="72"/>
                    </a:lnTo>
                    <a:lnTo>
                      <a:pt x="129" y="72"/>
                    </a:lnTo>
                    <a:lnTo>
                      <a:pt x="259" y="150"/>
                    </a:lnTo>
                    <a:lnTo>
                      <a:pt x="324" y="187"/>
                    </a:lnTo>
                    <a:lnTo>
                      <a:pt x="389" y="224"/>
                    </a:lnTo>
                    <a:lnTo>
                      <a:pt x="454" y="260"/>
                    </a:lnTo>
                    <a:lnTo>
                      <a:pt x="519" y="296"/>
                    </a:lnTo>
                    <a:lnTo>
                      <a:pt x="584" y="331"/>
                    </a:lnTo>
                    <a:lnTo>
                      <a:pt x="651" y="364"/>
                    </a:lnTo>
                    <a:lnTo>
                      <a:pt x="651" y="364"/>
                    </a:lnTo>
                    <a:lnTo>
                      <a:pt x="651" y="364"/>
                    </a:lnTo>
                    <a:lnTo>
                      <a:pt x="587" y="331"/>
                    </a:lnTo>
                    <a:lnTo>
                      <a:pt x="523" y="297"/>
                    </a:lnTo>
                    <a:lnTo>
                      <a:pt x="460" y="263"/>
                    </a:lnTo>
                    <a:lnTo>
                      <a:pt x="397" y="227"/>
                    </a:lnTo>
                    <a:lnTo>
                      <a:pt x="271" y="155"/>
                    </a:lnTo>
                    <a:lnTo>
                      <a:pt x="144" y="79"/>
                    </a:lnTo>
                    <a:lnTo>
                      <a:pt x="144" y="79"/>
                    </a:lnTo>
                    <a:lnTo>
                      <a:pt x="110" y="59"/>
                    </a:lnTo>
                    <a:lnTo>
                      <a:pt x="75" y="40"/>
                    </a:lnTo>
                    <a:lnTo>
                      <a:pt x="38" y="20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95" name="Freeform 44">
                <a:extLst>
                  <a:ext uri="{FF2B5EF4-FFF2-40B4-BE49-F238E27FC236}">
                    <a16:creationId xmlns:a16="http://schemas.microsoft.com/office/drawing/2014/main" id="{7AC7DA13-74DE-72EE-DE9A-AD57690E4F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99" y="3045"/>
                <a:ext cx="2541" cy="1138"/>
              </a:xfrm>
              <a:custGeom>
                <a:avLst/>
                <a:gdLst>
                  <a:gd name="T0" fmla="*/ 4443 w 5081"/>
                  <a:gd name="T1" fmla="*/ 11 h 2275"/>
                  <a:gd name="T2" fmla="*/ 4228 w 5081"/>
                  <a:gd name="T3" fmla="*/ 51 h 2275"/>
                  <a:gd name="T4" fmla="*/ 3857 w 5081"/>
                  <a:gd name="T5" fmla="*/ 144 h 2275"/>
                  <a:gd name="T6" fmla="*/ 3519 w 5081"/>
                  <a:gd name="T7" fmla="*/ 257 h 2275"/>
                  <a:gd name="T8" fmla="*/ 3173 w 5081"/>
                  <a:gd name="T9" fmla="*/ 366 h 2275"/>
                  <a:gd name="T10" fmla="*/ 2562 w 5081"/>
                  <a:gd name="T11" fmla="*/ 518 h 2275"/>
                  <a:gd name="T12" fmla="*/ 2190 w 5081"/>
                  <a:gd name="T13" fmla="*/ 633 h 2275"/>
                  <a:gd name="T14" fmla="*/ 2080 w 5081"/>
                  <a:gd name="T15" fmla="*/ 693 h 2275"/>
                  <a:gd name="T16" fmla="*/ 1928 w 5081"/>
                  <a:gd name="T17" fmla="*/ 790 h 2275"/>
                  <a:gd name="T18" fmla="*/ 1835 w 5081"/>
                  <a:gd name="T19" fmla="*/ 828 h 2275"/>
                  <a:gd name="T20" fmla="*/ 1749 w 5081"/>
                  <a:gd name="T21" fmla="*/ 848 h 2275"/>
                  <a:gd name="T22" fmla="*/ 1541 w 5081"/>
                  <a:gd name="T23" fmla="*/ 746 h 2275"/>
                  <a:gd name="T24" fmla="*/ 1216 w 5081"/>
                  <a:gd name="T25" fmla="*/ 557 h 2275"/>
                  <a:gd name="T26" fmla="*/ 1012 w 5081"/>
                  <a:gd name="T27" fmla="*/ 450 h 2275"/>
                  <a:gd name="T28" fmla="*/ 830 w 5081"/>
                  <a:gd name="T29" fmla="*/ 380 h 2275"/>
                  <a:gd name="T30" fmla="*/ 604 w 5081"/>
                  <a:gd name="T31" fmla="*/ 329 h 2275"/>
                  <a:gd name="T32" fmla="*/ 450 w 5081"/>
                  <a:gd name="T33" fmla="*/ 328 h 2275"/>
                  <a:gd name="T34" fmla="*/ 295 w 5081"/>
                  <a:gd name="T35" fmla="*/ 365 h 2275"/>
                  <a:gd name="T36" fmla="*/ 159 w 5081"/>
                  <a:gd name="T37" fmla="*/ 450 h 2275"/>
                  <a:gd name="T38" fmla="*/ 69 w 5081"/>
                  <a:gd name="T39" fmla="*/ 557 h 2275"/>
                  <a:gd name="T40" fmla="*/ 22 w 5081"/>
                  <a:gd name="T41" fmla="*/ 649 h 2275"/>
                  <a:gd name="T42" fmla="*/ 1 w 5081"/>
                  <a:gd name="T43" fmla="*/ 742 h 2275"/>
                  <a:gd name="T44" fmla="*/ 5 w 5081"/>
                  <a:gd name="T45" fmla="*/ 837 h 2275"/>
                  <a:gd name="T46" fmla="*/ 27 w 5081"/>
                  <a:gd name="T47" fmla="*/ 931 h 2275"/>
                  <a:gd name="T48" fmla="*/ 122 w 5081"/>
                  <a:gd name="T49" fmla="*/ 1114 h 2275"/>
                  <a:gd name="T50" fmla="*/ 264 w 5081"/>
                  <a:gd name="T51" fmla="*/ 1280 h 2275"/>
                  <a:gd name="T52" fmla="*/ 429 w 5081"/>
                  <a:gd name="T53" fmla="*/ 1422 h 2275"/>
                  <a:gd name="T54" fmla="*/ 595 w 5081"/>
                  <a:gd name="T55" fmla="*/ 1532 h 2275"/>
                  <a:gd name="T56" fmla="*/ 728 w 5081"/>
                  <a:gd name="T57" fmla="*/ 1599 h 2275"/>
                  <a:gd name="T58" fmla="*/ 912 w 5081"/>
                  <a:gd name="T59" fmla="*/ 1663 h 2275"/>
                  <a:gd name="T60" fmla="*/ 1061 w 5081"/>
                  <a:gd name="T61" fmla="*/ 1695 h 2275"/>
                  <a:gd name="T62" fmla="*/ 1317 w 5081"/>
                  <a:gd name="T63" fmla="*/ 1709 h 2275"/>
                  <a:gd name="T64" fmla="*/ 1460 w 5081"/>
                  <a:gd name="T65" fmla="*/ 1726 h 2275"/>
                  <a:gd name="T66" fmla="*/ 1580 w 5081"/>
                  <a:gd name="T67" fmla="*/ 1706 h 2275"/>
                  <a:gd name="T68" fmla="*/ 1680 w 5081"/>
                  <a:gd name="T69" fmla="*/ 1681 h 2275"/>
                  <a:gd name="T70" fmla="*/ 1755 w 5081"/>
                  <a:gd name="T71" fmla="*/ 1761 h 2275"/>
                  <a:gd name="T72" fmla="*/ 1906 w 5081"/>
                  <a:gd name="T73" fmla="*/ 1965 h 2275"/>
                  <a:gd name="T74" fmla="*/ 1972 w 5081"/>
                  <a:gd name="T75" fmla="*/ 2119 h 2275"/>
                  <a:gd name="T76" fmla="*/ 2019 w 5081"/>
                  <a:gd name="T77" fmla="*/ 2222 h 2275"/>
                  <a:gd name="T78" fmla="*/ 2178 w 5081"/>
                  <a:gd name="T79" fmla="*/ 2246 h 2275"/>
                  <a:gd name="T80" fmla="*/ 2542 w 5081"/>
                  <a:gd name="T81" fmla="*/ 2168 h 2275"/>
                  <a:gd name="T82" fmla="*/ 2784 w 5081"/>
                  <a:gd name="T83" fmla="*/ 2103 h 2275"/>
                  <a:gd name="T84" fmla="*/ 3107 w 5081"/>
                  <a:gd name="T85" fmla="*/ 2014 h 2275"/>
                  <a:gd name="T86" fmla="*/ 3639 w 5081"/>
                  <a:gd name="T87" fmla="*/ 1838 h 2275"/>
                  <a:gd name="T88" fmla="*/ 3662 w 5081"/>
                  <a:gd name="T89" fmla="*/ 1830 h 2275"/>
                  <a:gd name="T90" fmla="*/ 3954 w 5081"/>
                  <a:gd name="T91" fmla="*/ 1714 h 2275"/>
                  <a:gd name="T92" fmla="*/ 4197 w 5081"/>
                  <a:gd name="T93" fmla="*/ 1606 h 2275"/>
                  <a:gd name="T94" fmla="*/ 4460 w 5081"/>
                  <a:gd name="T95" fmla="*/ 1452 h 2275"/>
                  <a:gd name="T96" fmla="*/ 4652 w 5081"/>
                  <a:gd name="T97" fmla="*/ 1305 h 2275"/>
                  <a:gd name="T98" fmla="*/ 4808 w 5081"/>
                  <a:gd name="T99" fmla="*/ 1152 h 2275"/>
                  <a:gd name="T100" fmla="*/ 4937 w 5081"/>
                  <a:gd name="T101" fmla="*/ 995 h 2275"/>
                  <a:gd name="T102" fmla="*/ 5045 w 5081"/>
                  <a:gd name="T103" fmla="*/ 813 h 2275"/>
                  <a:gd name="T104" fmla="*/ 5074 w 5081"/>
                  <a:gd name="T105" fmla="*/ 723 h 2275"/>
                  <a:gd name="T106" fmla="*/ 5073 w 5081"/>
                  <a:gd name="T107" fmla="*/ 611 h 2275"/>
                  <a:gd name="T108" fmla="*/ 5010 w 5081"/>
                  <a:gd name="T109" fmla="*/ 362 h 2275"/>
                  <a:gd name="T110" fmla="*/ 4937 w 5081"/>
                  <a:gd name="T111" fmla="*/ 200 h 2275"/>
                  <a:gd name="T112" fmla="*/ 4840 w 5081"/>
                  <a:gd name="T113" fmla="*/ 81 h 2275"/>
                  <a:gd name="T114" fmla="*/ 4771 w 5081"/>
                  <a:gd name="T115" fmla="*/ 36 h 2275"/>
                  <a:gd name="T116" fmla="*/ 4690 w 5081"/>
                  <a:gd name="T117" fmla="*/ 10 h 2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5081" h="2275">
                    <a:moveTo>
                      <a:pt x="4583" y="0"/>
                    </a:moveTo>
                    <a:lnTo>
                      <a:pt x="4583" y="0"/>
                    </a:lnTo>
                    <a:lnTo>
                      <a:pt x="4536" y="2"/>
                    </a:lnTo>
                    <a:lnTo>
                      <a:pt x="4490" y="5"/>
                    </a:lnTo>
                    <a:lnTo>
                      <a:pt x="4443" y="11"/>
                    </a:lnTo>
                    <a:lnTo>
                      <a:pt x="4398" y="18"/>
                    </a:lnTo>
                    <a:lnTo>
                      <a:pt x="4353" y="26"/>
                    </a:lnTo>
                    <a:lnTo>
                      <a:pt x="4310" y="35"/>
                    </a:lnTo>
                    <a:lnTo>
                      <a:pt x="4228" y="51"/>
                    </a:lnTo>
                    <a:lnTo>
                      <a:pt x="4228" y="51"/>
                    </a:lnTo>
                    <a:lnTo>
                      <a:pt x="4153" y="66"/>
                    </a:lnTo>
                    <a:lnTo>
                      <a:pt x="4078" y="82"/>
                    </a:lnTo>
                    <a:lnTo>
                      <a:pt x="4004" y="102"/>
                    </a:lnTo>
                    <a:lnTo>
                      <a:pt x="3931" y="122"/>
                    </a:lnTo>
                    <a:lnTo>
                      <a:pt x="3857" y="144"/>
                    </a:lnTo>
                    <a:lnTo>
                      <a:pt x="3785" y="166"/>
                    </a:lnTo>
                    <a:lnTo>
                      <a:pt x="3712" y="191"/>
                    </a:lnTo>
                    <a:lnTo>
                      <a:pt x="3640" y="215"/>
                    </a:lnTo>
                    <a:lnTo>
                      <a:pt x="3640" y="215"/>
                    </a:lnTo>
                    <a:lnTo>
                      <a:pt x="3519" y="257"/>
                    </a:lnTo>
                    <a:lnTo>
                      <a:pt x="3397" y="300"/>
                    </a:lnTo>
                    <a:lnTo>
                      <a:pt x="3397" y="300"/>
                    </a:lnTo>
                    <a:lnTo>
                      <a:pt x="3324" y="323"/>
                    </a:lnTo>
                    <a:lnTo>
                      <a:pt x="3248" y="345"/>
                    </a:lnTo>
                    <a:lnTo>
                      <a:pt x="3173" y="366"/>
                    </a:lnTo>
                    <a:lnTo>
                      <a:pt x="3097" y="386"/>
                    </a:lnTo>
                    <a:lnTo>
                      <a:pt x="2944" y="425"/>
                    </a:lnTo>
                    <a:lnTo>
                      <a:pt x="2791" y="461"/>
                    </a:lnTo>
                    <a:lnTo>
                      <a:pt x="2637" y="498"/>
                    </a:lnTo>
                    <a:lnTo>
                      <a:pt x="2562" y="518"/>
                    </a:lnTo>
                    <a:lnTo>
                      <a:pt x="2486" y="539"/>
                    </a:lnTo>
                    <a:lnTo>
                      <a:pt x="2411" y="560"/>
                    </a:lnTo>
                    <a:lnTo>
                      <a:pt x="2336" y="583"/>
                    </a:lnTo>
                    <a:lnTo>
                      <a:pt x="2263" y="607"/>
                    </a:lnTo>
                    <a:lnTo>
                      <a:pt x="2190" y="633"/>
                    </a:lnTo>
                    <a:lnTo>
                      <a:pt x="2190" y="633"/>
                    </a:lnTo>
                    <a:lnTo>
                      <a:pt x="2170" y="642"/>
                    </a:lnTo>
                    <a:lnTo>
                      <a:pt x="2151" y="652"/>
                    </a:lnTo>
                    <a:lnTo>
                      <a:pt x="2115" y="671"/>
                    </a:lnTo>
                    <a:lnTo>
                      <a:pt x="2080" y="693"/>
                    </a:lnTo>
                    <a:lnTo>
                      <a:pt x="2047" y="716"/>
                    </a:lnTo>
                    <a:lnTo>
                      <a:pt x="2014" y="739"/>
                    </a:lnTo>
                    <a:lnTo>
                      <a:pt x="1981" y="761"/>
                    </a:lnTo>
                    <a:lnTo>
                      <a:pt x="1946" y="781"/>
                    </a:lnTo>
                    <a:lnTo>
                      <a:pt x="1928" y="790"/>
                    </a:lnTo>
                    <a:lnTo>
                      <a:pt x="1911" y="799"/>
                    </a:lnTo>
                    <a:lnTo>
                      <a:pt x="1875" y="812"/>
                    </a:lnTo>
                    <a:lnTo>
                      <a:pt x="1875" y="812"/>
                    </a:lnTo>
                    <a:lnTo>
                      <a:pt x="1856" y="820"/>
                    </a:lnTo>
                    <a:lnTo>
                      <a:pt x="1835" y="828"/>
                    </a:lnTo>
                    <a:lnTo>
                      <a:pt x="1816" y="835"/>
                    </a:lnTo>
                    <a:lnTo>
                      <a:pt x="1795" y="842"/>
                    </a:lnTo>
                    <a:lnTo>
                      <a:pt x="1753" y="849"/>
                    </a:lnTo>
                    <a:lnTo>
                      <a:pt x="1753" y="849"/>
                    </a:lnTo>
                    <a:lnTo>
                      <a:pt x="1749" y="848"/>
                    </a:lnTo>
                    <a:lnTo>
                      <a:pt x="1738" y="849"/>
                    </a:lnTo>
                    <a:lnTo>
                      <a:pt x="1738" y="849"/>
                    </a:lnTo>
                    <a:lnTo>
                      <a:pt x="1671" y="816"/>
                    </a:lnTo>
                    <a:lnTo>
                      <a:pt x="1606" y="781"/>
                    </a:lnTo>
                    <a:lnTo>
                      <a:pt x="1541" y="746"/>
                    </a:lnTo>
                    <a:lnTo>
                      <a:pt x="1476" y="710"/>
                    </a:lnTo>
                    <a:lnTo>
                      <a:pt x="1411" y="672"/>
                    </a:lnTo>
                    <a:lnTo>
                      <a:pt x="1346" y="635"/>
                    </a:lnTo>
                    <a:lnTo>
                      <a:pt x="1216" y="557"/>
                    </a:lnTo>
                    <a:lnTo>
                      <a:pt x="1216" y="557"/>
                    </a:lnTo>
                    <a:lnTo>
                      <a:pt x="1179" y="535"/>
                    </a:lnTo>
                    <a:lnTo>
                      <a:pt x="1139" y="513"/>
                    </a:lnTo>
                    <a:lnTo>
                      <a:pt x="1098" y="492"/>
                    </a:lnTo>
                    <a:lnTo>
                      <a:pt x="1057" y="471"/>
                    </a:lnTo>
                    <a:lnTo>
                      <a:pt x="1012" y="450"/>
                    </a:lnTo>
                    <a:lnTo>
                      <a:pt x="967" y="430"/>
                    </a:lnTo>
                    <a:lnTo>
                      <a:pt x="922" y="412"/>
                    </a:lnTo>
                    <a:lnTo>
                      <a:pt x="875" y="394"/>
                    </a:lnTo>
                    <a:lnTo>
                      <a:pt x="875" y="394"/>
                    </a:lnTo>
                    <a:lnTo>
                      <a:pt x="830" y="380"/>
                    </a:lnTo>
                    <a:lnTo>
                      <a:pt x="786" y="366"/>
                    </a:lnTo>
                    <a:lnTo>
                      <a:pt x="740" y="355"/>
                    </a:lnTo>
                    <a:lnTo>
                      <a:pt x="695" y="344"/>
                    </a:lnTo>
                    <a:lnTo>
                      <a:pt x="650" y="336"/>
                    </a:lnTo>
                    <a:lnTo>
                      <a:pt x="604" y="329"/>
                    </a:lnTo>
                    <a:lnTo>
                      <a:pt x="560" y="326"/>
                    </a:lnTo>
                    <a:lnTo>
                      <a:pt x="515" y="324"/>
                    </a:lnTo>
                    <a:lnTo>
                      <a:pt x="515" y="324"/>
                    </a:lnTo>
                    <a:lnTo>
                      <a:pt x="482" y="324"/>
                    </a:lnTo>
                    <a:lnTo>
                      <a:pt x="450" y="328"/>
                    </a:lnTo>
                    <a:lnTo>
                      <a:pt x="419" y="331"/>
                    </a:lnTo>
                    <a:lnTo>
                      <a:pt x="387" y="337"/>
                    </a:lnTo>
                    <a:lnTo>
                      <a:pt x="356" y="345"/>
                    </a:lnTo>
                    <a:lnTo>
                      <a:pt x="326" y="353"/>
                    </a:lnTo>
                    <a:lnTo>
                      <a:pt x="295" y="365"/>
                    </a:lnTo>
                    <a:lnTo>
                      <a:pt x="266" y="378"/>
                    </a:lnTo>
                    <a:lnTo>
                      <a:pt x="238" y="393"/>
                    </a:lnTo>
                    <a:lnTo>
                      <a:pt x="212" y="409"/>
                    </a:lnTo>
                    <a:lnTo>
                      <a:pt x="185" y="429"/>
                    </a:lnTo>
                    <a:lnTo>
                      <a:pt x="159" y="450"/>
                    </a:lnTo>
                    <a:lnTo>
                      <a:pt x="135" y="473"/>
                    </a:lnTo>
                    <a:lnTo>
                      <a:pt x="112" y="499"/>
                    </a:lnTo>
                    <a:lnTo>
                      <a:pt x="90" y="527"/>
                    </a:lnTo>
                    <a:lnTo>
                      <a:pt x="69" y="557"/>
                    </a:lnTo>
                    <a:lnTo>
                      <a:pt x="69" y="557"/>
                    </a:lnTo>
                    <a:lnTo>
                      <a:pt x="57" y="576"/>
                    </a:lnTo>
                    <a:lnTo>
                      <a:pt x="47" y="593"/>
                    </a:lnTo>
                    <a:lnTo>
                      <a:pt x="37" y="612"/>
                    </a:lnTo>
                    <a:lnTo>
                      <a:pt x="29" y="631"/>
                    </a:lnTo>
                    <a:lnTo>
                      <a:pt x="22" y="649"/>
                    </a:lnTo>
                    <a:lnTo>
                      <a:pt x="16" y="668"/>
                    </a:lnTo>
                    <a:lnTo>
                      <a:pt x="11" y="686"/>
                    </a:lnTo>
                    <a:lnTo>
                      <a:pt x="7" y="705"/>
                    </a:lnTo>
                    <a:lnTo>
                      <a:pt x="4" y="724"/>
                    </a:lnTo>
                    <a:lnTo>
                      <a:pt x="1" y="742"/>
                    </a:lnTo>
                    <a:lnTo>
                      <a:pt x="0" y="761"/>
                    </a:lnTo>
                    <a:lnTo>
                      <a:pt x="0" y="781"/>
                    </a:lnTo>
                    <a:lnTo>
                      <a:pt x="0" y="799"/>
                    </a:lnTo>
                    <a:lnTo>
                      <a:pt x="2" y="818"/>
                    </a:lnTo>
                    <a:lnTo>
                      <a:pt x="5" y="837"/>
                    </a:lnTo>
                    <a:lnTo>
                      <a:pt x="7" y="856"/>
                    </a:lnTo>
                    <a:lnTo>
                      <a:pt x="12" y="875"/>
                    </a:lnTo>
                    <a:lnTo>
                      <a:pt x="15" y="894"/>
                    </a:lnTo>
                    <a:lnTo>
                      <a:pt x="21" y="912"/>
                    </a:lnTo>
                    <a:lnTo>
                      <a:pt x="27" y="931"/>
                    </a:lnTo>
                    <a:lnTo>
                      <a:pt x="41" y="968"/>
                    </a:lnTo>
                    <a:lnTo>
                      <a:pt x="58" y="1005"/>
                    </a:lnTo>
                    <a:lnTo>
                      <a:pt x="77" y="1041"/>
                    </a:lnTo>
                    <a:lnTo>
                      <a:pt x="99" y="1078"/>
                    </a:lnTo>
                    <a:lnTo>
                      <a:pt x="122" y="1114"/>
                    </a:lnTo>
                    <a:lnTo>
                      <a:pt x="148" y="1149"/>
                    </a:lnTo>
                    <a:lnTo>
                      <a:pt x="174" y="1182"/>
                    </a:lnTo>
                    <a:lnTo>
                      <a:pt x="204" y="1216"/>
                    </a:lnTo>
                    <a:lnTo>
                      <a:pt x="233" y="1249"/>
                    </a:lnTo>
                    <a:lnTo>
                      <a:pt x="264" y="1280"/>
                    </a:lnTo>
                    <a:lnTo>
                      <a:pt x="295" y="1310"/>
                    </a:lnTo>
                    <a:lnTo>
                      <a:pt x="328" y="1341"/>
                    </a:lnTo>
                    <a:lnTo>
                      <a:pt x="362" y="1369"/>
                    </a:lnTo>
                    <a:lnTo>
                      <a:pt x="395" y="1397"/>
                    </a:lnTo>
                    <a:lnTo>
                      <a:pt x="429" y="1422"/>
                    </a:lnTo>
                    <a:lnTo>
                      <a:pt x="463" y="1447"/>
                    </a:lnTo>
                    <a:lnTo>
                      <a:pt x="496" y="1470"/>
                    </a:lnTo>
                    <a:lnTo>
                      <a:pt x="530" y="1492"/>
                    </a:lnTo>
                    <a:lnTo>
                      <a:pt x="563" y="1513"/>
                    </a:lnTo>
                    <a:lnTo>
                      <a:pt x="595" y="1532"/>
                    </a:lnTo>
                    <a:lnTo>
                      <a:pt x="627" y="1548"/>
                    </a:lnTo>
                    <a:lnTo>
                      <a:pt x="657" y="1563"/>
                    </a:lnTo>
                    <a:lnTo>
                      <a:pt x="674" y="1579"/>
                    </a:lnTo>
                    <a:lnTo>
                      <a:pt x="674" y="1579"/>
                    </a:lnTo>
                    <a:lnTo>
                      <a:pt x="728" y="1599"/>
                    </a:lnTo>
                    <a:lnTo>
                      <a:pt x="728" y="1599"/>
                    </a:lnTo>
                    <a:lnTo>
                      <a:pt x="789" y="1622"/>
                    </a:lnTo>
                    <a:lnTo>
                      <a:pt x="850" y="1643"/>
                    </a:lnTo>
                    <a:lnTo>
                      <a:pt x="881" y="1654"/>
                    </a:lnTo>
                    <a:lnTo>
                      <a:pt x="912" y="1663"/>
                    </a:lnTo>
                    <a:lnTo>
                      <a:pt x="945" y="1671"/>
                    </a:lnTo>
                    <a:lnTo>
                      <a:pt x="979" y="1679"/>
                    </a:lnTo>
                    <a:lnTo>
                      <a:pt x="979" y="1679"/>
                    </a:lnTo>
                    <a:lnTo>
                      <a:pt x="1019" y="1689"/>
                    </a:lnTo>
                    <a:lnTo>
                      <a:pt x="1061" y="1695"/>
                    </a:lnTo>
                    <a:lnTo>
                      <a:pt x="1103" y="1700"/>
                    </a:lnTo>
                    <a:lnTo>
                      <a:pt x="1146" y="1704"/>
                    </a:lnTo>
                    <a:lnTo>
                      <a:pt x="1188" y="1706"/>
                    </a:lnTo>
                    <a:lnTo>
                      <a:pt x="1231" y="1707"/>
                    </a:lnTo>
                    <a:lnTo>
                      <a:pt x="1317" y="1709"/>
                    </a:lnTo>
                    <a:lnTo>
                      <a:pt x="1317" y="1709"/>
                    </a:lnTo>
                    <a:lnTo>
                      <a:pt x="1405" y="1709"/>
                    </a:lnTo>
                    <a:lnTo>
                      <a:pt x="1459" y="1725"/>
                    </a:lnTo>
                    <a:lnTo>
                      <a:pt x="1459" y="1725"/>
                    </a:lnTo>
                    <a:lnTo>
                      <a:pt x="1460" y="1726"/>
                    </a:lnTo>
                    <a:lnTo>
                      <a:pt x="1466" y="1725"/>
                    </a:lnTo>
                    <a:lnTo>
                      <a:pt x="1466" y="1725"/>
                    </a:lnTo>
                    <a:lnTo>
                      <a:pt x="1512" y="1718"/>
                    </a:lnTo>
                    <a:lnTo>
                      <a:pt x="1557" y="1711"/>
                    </a:lnTo>
                    <a:lnTo>
                      <a:pt x="1580" y="1706"/>
                    </a:lnTo>
                    <a:lnTo>
                      <a:pt x="1602" y="1700"/>
                    </a:lnTo>
                    <a:lnTo>
                      <a:pt x="1624" y="1695"/>
                    </a:lnTo>
                    <a:lnTo>
                      <a:pt x="1646" y="1686"/>
                    </a:lnTo>
                    <a:lnTo>
                      <a:pt x="1680" y="1681"/>
                    </a:lnTo>
                    <a:lnTo>
                      <a:pt x="1680" y="1681"/>
                    </a:lnTo>
                    <a:lnTo>
                      <a:pt x="1686" y="1688"/>
                    </a:lnTo>
                    <a:lnTo>
                      <a:pt x="1686" y="1688"/>
                    </a:lnTo>
                    <a:lnTo>
                      <a:pt x="1686" y="1688"/>
                    </a:lnTo>
                    <a:lnTo>
                      <a:pt x="1721" y="1724"/>
                    </a:lnTo>
                    <a:lnTo>
                      <a:pt x="1755" y="1761"/>
                    </a:lnTo>
                    <a:lnTo>
                      <a:pt x="1789" y="1799"/>
                    </a:lnTo>
                    <a:lnTo>
                      <a:pt x="1820" y="1839"/>
                    </a:lnTo>
                    <a:lnTo>
                      <a:pt x="1852" y="1880"/>
                    </a:lnTo>
                    <a:lnTo>
                      <a:pt x="1879" y="1922"/>
                    </a:lnTo>
                    <a:lnTo>
                      <a:pt x="1906" y="1965"/>
                    </a:lnTo>
                    <a:lnTo>
                      <a:pt x="1932" y="2009"/>
                    </a:lnTo>
                    <a:lnTo>
                      <a:pt x="1932" y="2009"/>
                    </a:lnTo>
                    <a:lnTo>
                      <a:pt x="1942" y="2036"/>
                    </a:lnTo>
                    <a:lnTo>
                      <a:pt x="1953" y="2064"/>
                    </a:lnTo>
                    <a:lnTo>
                      <a:pt x="1972" y="2119"/>
                    </a:lnTo>
                    <a:lnTo>
                      <a:pt x="1983" y="2147"/>
                    </a:lnTo>
                    <a:lnTo>
                      <a:pt x="1993" y="2174"/>
                    </a:lnTo>
                    <a:lnTo>
                      <a:pt x="2006" y="2200"/>
                    </a:lnTo>
                    <a:lnTo>
                      <a:pt x="2012" y="2211"/>
                    </a:lnTo>
                    <a:lnTo>
                      <a:pt x="2019" y="2222"/>
                    </a:lnTo>
                    <a:lnTo>
                      <a:pt x="2048" y="2275"/>
                    </a:lnTo>
                    <a:lnTo>
                      <a:pt x="2048" y="2275"/>
                    </a:lnTo>
                    <a:lnTo>
                      <a:pt x="2080" y="2266"/>
                    </a:lnTo>
                    <a:lnTo>
                      <a:pt x="2113" y="2259"/>
                    </a:lnTo>
                    <a:lnTo>
                      <a:pt x="2178" y="2246"/>
                    </a:lnTo>
                    <a:lnTo>
                      <a:pt x="2243" y="2234"/>
                    </a:lnTo>
                    <a:lnTo>
                      <a:pt x="2307" y="2221"/>
                    </a:lnTo>
                    <a:lnTo>
                      <a:pt x="2307" y="2221"/>
                    </a:lnTo>
                    <a:lnTo>
                      <a:pt x="2424" y="2195"/>
                    </a:lnTo>
                    <a:lnTo>
                      <a:pt x="2542" y="2168"/>
                    </a:lnTo>
                    <a:lnTo>
                      <a:pt x="2659" y="2140"/>
                    </a:lnTo>
                    <a:lnTo>
                      <a:pt x="2777" y="2110"/>
                    </a:lnTo>
                    <a:lnTo>
                      <a:pt x="2777" y="2110"/>
                    </a:lnTo>
                    <a:lnTo>
                      <a:pt x="2794" y="2105"/>
                    </a:lnTo>
                    <a:lnTo>
                      <a:pt x="2784" y="2103"/>
                    </a:lnTo>
                    <a:lnTo>
                      <a:pt x="2784" y="2103"/>
                    </a:lnTo>
                    <a:lnTo>
                      <a:pt x="2784" y="2103"/>
                    </a:lnTo>
                    <a:lnTo>
                      <a:pt x="2892" y="2074"/>
                    </a:lnTo>
                    <a:lnTo>
                      <a:pt x="3000" y="2045"/>
                    </a:lnTo>
                    <a:lnTo>
                      <a:pt x="3107" y="2014"/>
                    </a:lnTo>
                    <a:lnTo>
                      <a:pt x="3214" y="1981"/>
                    </a:lnTo>
                    <a:lnTo>
                      <a:pt x="3321" y="1947"/>
                    </a:lnTo>
                    <a:lnTo>
                      <a:pt x="3427" y="1912"/>
                    </a:lnTo>
                    <a:lnTo>
                      <a:pt x="3533" y="1876"/>
                    </a:lnTo>
                    <a:lnTo>
                      <a:pt x="3639" y="1838"/>
                    </a:lnTo>
                    <a:lnTo>
                      <a:pt x="3639" y="1842"/>
                    </a:lnTo>
                    <a:lnTo>
                      <a:pt x="3639" y="1842"/>
                    </a:lnTo>
                    <a:lnTo>
                      <a:pt x="3662" y="1834"/>
                    </a:lnTo>
                    <a:lnTo>
                      <a:pt x="3662" y="1830"/>
                    </a:lnTo>
                    <a:lnTo>
                      <a:pt x="3662" y="1830"/>
                    </a:lnTo>
                    <a:lnTo>
                      <a:pt x="3735" y="1802"/>
                    </a:lnTo>
                    <a:lnTo>
                      <a:pt x="3809" y="1774"/>
                    </a:lnTo>
                    <a:lnTo>
                      <a:pt x="3882" y="1745"/>
                    </a:lnTo>
                    <a:lnTo>
                      <a:pt x="3954" y="1714"/>
                    </a:lnTo>
                    <a:lnTo>
                      <a:pt x="3954" y="1714"/>
                    </a:lnTo>
                    <a:lnTo>
                      <a:pt x="4017" y="1689"/>
                    </a:lnTo>
                    <a:lnTo>
                      <a:pt x="4077" y="1662"/>
                    </a:lnTo>
                    <a:lnTo>
                      <a:pt x="4138" y="1634"/>
                    </a:lnTo>
                    <a:lnTo>
                      <a:pt x="4197" y="1606"/>
                    </a:lnTo>
                    <a:lnTo>
                      <a:pt x="4197" y="1606"/>
                    </a:lnTo>
                    <a:lnTo>
                      <a:pt x="4264" y="1570"/>
                    </a:lnTo>
                    <a:lnTo>
                      <a:pt x="4331" y="1533"/>
                    </a:lnTo>
                    <a:lnTo>
                      <a:pt x="4396" y="1494"/>
                    </a:lnTo>
                    <a:lnTo>
                      <a:pt x="4460" y="1452"/>
                    </a:lnTo>
                    <a:lnTo>
                      <a:pt x="4460" y="1452"/>
                    </a:lnTo>
                    <a:lnTo>
                      <a:pt x="4499" y="1424"/>
                    </a:lnTo>
                    <a:lnTo>
                      <a:pt x="4537" y="1397"/>
                    </a:lnTo>
                    <a:lnTo>
                      <a:pt x="4577" y="1366"/>
                    </a:lnTo>
                    <a:lnTo>
                      <a:pt x="4614" y="1336"/>
                    </a:lnTo>
                    <a:lnTo>
                      <a:pt x="4652" y="1305"/>
                    </a:lnTo>
                    <a:lnTo>
                      <a:pt x="4690" y="1271"/>
                    </a:lnTo>
                    <a:lnTo>
                      <a:pt x="4726" y="1236"/>
                    </a:lnTo>
                    <a:lnTo>
                      <a:pt x="4763" y="1200"/>
                    </a:lnTo>
                    <a:lnTo>
                      <a:pt x="4763" y="1200"/>
                    </a:lnTo>
                    <a:lnTo>
                      <a:pt x="4808" y="1152"/>
                    </a:lnTo>
                    <a:lnTo>
                      <a:pt x="4833" y="1124"/>
                    </a:lnTo>
                    <a:lnTo>
                      <a:pt x="4859" y="1094"/>
                    </a:lnTo>
                    <a:lnTo>
                      <a:pt x="4885" y="1062"/>
                    </a:lnTo>
                    <a:lnTo>
                      <a:pt x="4912" y="1030"/>
                    </a:lnTo>
                    <a:lnTo>
                      <a:pt x="4937" y="995"/>
                    </a:lnTo>
                    <a:lnTo>
                      <a:pt x="4962" y="960"/>
                    </a:lnTo>
                    <a:lnTo>
                      <a:pt x="4985" y="924"/>
                    </a:lnTo>
                    <a:lnTo>
                      <a:pt x="5007" y="887"/>
                    </a:lnTo>
                    <a:lnTo>
                      <a:pt x="5028" y="851"/>
                    </a:lnTo>
                    <a:lnTo>
                      <a:pt x="5045" y="813"/>
                    </a:lnTo>
                    <a:lnTo>
                      <a:pt x="5052" y="795"/>
                    </a:lnTo>
                    <a:lnTo>
                      <a:pt x="5059" y="777"/>
                    </a:lnTo>
                    <a:lnTo>
                      <a:pt x="5065" y="759"/>
                    </a:lnTo>
                    <a:lnTo>
                      <a:pt x="5071" y="741"/>
                    </a:lnTo>
                    <a:lnTo>
                      <a:pt x="5074" y="723"/>
                    </a:lnTo>
                    <a:lnTo>
                      <a:pt x="5078" y="705"/>
                    </a:lnTo>
                    <a:lnTo>
                      <a:pt x="5080" y="688"/>
                    </a:lnTo>
                    <a:lnTo>
                      <a:pt x="5081" y="671"/>
                    </a:lnTo>
                    <a:lnTo>
                      <a:pt x="5073" y="611"/>
                    </a:lnTo>
                    <a:lnTo>
                      <a:pt x="5073" y="611"/>
                    </a:lnTo>
                    <a:lnTo>
                      <a:pt x="5057" y="537"/>
                    </a:lnTo>
                    <a:lnTo>
                      <a:pt x="5041" y="466"/>
                    </a:lnTo>
                    <a:lnTo>
                      <a:pt x="5031" y="430"/>
                    </a:lnTo>
                    <a:lnTo>
                      <a:pt x="5022" y="397"/>
                    </a:lnTo>
                    <a:lnTo>
                      <a:pt x="5010" y="362"/>
                    </a:lnTo>
                    <a:lnTo>
                      <a:pt x="4999" y="329"/>
                    </a:lnTo>
                    <a:lnTo>
                      <a:pt x="4986" y="295"/>
                    </a:lnTo>
                    <a:lnTo>
                      <a:pt x="4972" y="263"/>
                    </a:lnTo>
                    <a:lnTo>
                      <a:pt x="4955" y="231"/>
                    </a:lnTo>
                    <a:lnTo>
                      <a:pt x="4937" y="200"/>
                    </a:lnTo>
                    <a:lnTo>
                      <a:pt x="4916" y="170"/>
                    </a:lnTo>
                    <a:lnTo>
                      <a:pt x="4893" y="139"/>
                    </a:lnTo>
                    <a:lnTo>
                      <a:pt x="4867" y="109"/>
                    </a:lnTo>
                    <a:lnTo>
                      <a:pt x="4840" y="81"/>
                    </a:lnTo>
                    <a:lnTo>
                      <a:pt x="4840" y="81"/>
                    </a:lnTo>
                    <a:lnTo>
                      <a:pt x="4827" y="71"/>
                    </a:lnTo>
                    <a:lnTo>
                      <a:pt x="4814" y="60"/>
                    </a:lnTo>
                    <a:lnTo>
                      <a:pt x="4800" y="51"/>
                    </a:lnTo>
                    <a:lnTo>
                      <a:pt x="4785" y="43"/>
                    </a:lnTo>
                    <a:lnTo>
                      <a:pt x="4771" y="36"/>
                    </a:lnTo>
                    <a:lnTo>
                      <a:pt x="4756" y="30"/>
                    </a:lnTo>
                    <a:lnTo>
                      <a:pt x="4740" y="24"/>
                    </a:lnTo>
                    <a:lnTo>
                      <a:pt x="4723" y="18"/>
                    </a:lnTo>
                    <a:lnTo>
                      <a:pt x="4707" y="14"/>
                    </a:lnTo>
                    <a:lnTo>
                      <a:pt x="4690" y="10"/>
                    </a:lnTo>
                    <a:lnTo>
                      <a:pt x="4655" y="4"/>
                    </a:lnTo>
                    <a:lnTo>
                      <a:pt x="4620" y="1"/>
                    </a:lnTo>
                    <a:lnTo>
                      <a:pt x="4583" y="0"/>
                    </a:lnTo>
                    <a:close/>
                  </a:path>
                </a:pathLst>
              </a:custGeom>
              <a:solidFill>
                <a:srgbClr val="6D64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96" name="Freeform 45">
                <a:extLst>
                  <a:ext uri="{FF2B5EF4-FFF2-40B4-BE49-F238E27FC236}">
                    <a16:creationId xmlns:a16="http://schemas.microsoft.com/office/drawing/2014/main" id="{B4F92A5E-2FC6-5BD7-79F5-ABAE9B1755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99" y="3045"/>
                <a:ext cx="2541" cy="1138"/>
              </a:xfrm>
              <a:custGeom>
                <a:avLst/>
                <a:gdLst>
                  <a:gd name="T0" fmla="*/ 4443 w 5081"/>
                  <a:gd name="T1" fmla="*/ 11 h 2275"/>
                  <a:gd name="T2" fmla="*/ 4228 w 5081"/>
                  <a:gd name="T3" fmla="*/ 51 h 2275"/>
                  <a:gd name="T4" fmla="*/ 3857 w 5081"/>
                  <a:gd name="T5" fmla="*/ 144 h 2275"/>
                  <a:gd name="T6" fmla="*/ 3519 w 5081"/>
                  <a:gd name="T7" fmla="*/ 257 h 2275"/>
                  <a:gd name="T8" fmla="*/ 3173 w 5081"/>
                  <a:gd name="T9" fmla="*/ 366 h 2275"/>
                  <a:gd name="T10" fmla="*/ 2562 w 5081"/>
                  <a:gd name="T11" fmla="*/ 518 h 2275"/>
                  <a:gd name="T12" fmla="*/ 2190 w 5081"/>
                  <a:gd name="T13" fmla="*/ 633 h 2275"/>
                  <a:gd name="T14" fmla="*/ 2080 w 5081"/>
                  <a:gd name="T15" fmla="*/ 693 h 2275"/>
                  <a:gd name="T16" fmla="*/ 1928 w 5081"/>
                  <a:gd name="T17" fmla="*/ 790 h 2275"/>
                  <a:gd name="T18" fmla="*/ 1835 w 5081"/>
                  <a:gd name="T19" fmla="*/ 828 h 2275"/>
                  <a:gd name="T20" fmla="*/ 1749 w 5081"/>
                  <a:gd name="T21" fmla="*/ 848 h 2275"/>
                  <a:gd name="T22" fmla="*/ 1541 w 5081"/>
                  <a:gd name="T23" fmla="*/ 746 h 2275"/>
                  <a:gd name="T24" fmla="*/ 1216 w 5081"/>
                  <a:gd name="T25" fmla="*/ 557 h 2275"/>
                  <a:gd name="T26" fmla="*/ 1012 w 5081"/>
                  <a:gd name="T27" fmla="*/ 450 h 2275"/>
                  <a:gd name="T28" fmla="*/ 830 w 5081"/>
                  <a:gd name="T29" fmla="*/ 380 h 2275"/>
                  <a:gd name="T30" fmla="*/ 604 w 5081"/>
                  <a:gd name="T31" fmla="*/ 329 h 2275"/>
                  <a:gd name="T32" fmla="*/ 450 w 5081"/>
                  <a:gd name="T33" fmla="*/ 328 h 2275"/>
                  <a:gd name="T34" fmla="*/ 295 w 5081"/>
                  <a:gd name="T35" fmla="*/ 365 h 2275"/>
                  <a:gd name="T36" fmla="*/ 159 w 5081"/>
                  <a:gd name="T37" fmla="*/ 450 h 2275"/>
                  <a:gd name="T38" fmla="*/ 69 w 5081"/>
                  <a:gd name="T39" fmla="*/ 557 h 2275"/>
                  <a:gd name="T40" fmla="*/ 22 w 5081"/>
                  <a:gd name="T41" fmla="*/ 649 h 2275"/>
                  <a:gd name="T42" fmla="*/ 1 w 5081"/>
                  <a:gd name="T43" fmla="*/ 742 h 2275"/>
                  <a:gd name="T44" fmla="*/ 5 w 5081"/>
                  <a:gd name="T45" fmla="*/ 837 h 2275"/>
                  <a:gd name="T46" fmla="*/ 27 w 5081"/>
                  <a:gd name="T47" fmla="*/ 931 h 2275"/>
                  <a:gd name="T48" fmla="*/ 122 w 5081"/>
                  <a:gd name="T49" fmla="*/ 1114 h 2275"/>
                  <a:gd name="T50" fmla="*/ 264 w 5081"/>
                  <a:gd name="T51" fmla="*/ 1280 h 2275"/>
                  <a:gd name="T52" fmla="*/ 429 w 5081"/>
                  <a:gd name="T53" fmla="*/ 1422 h 2275"/>
                  <a:gd name="T54" fmla="*/ 595 w 5081"/>
                  <a:gd name="T55" fmla="*/ 1532 h 2275"/>
                  <a:gd name="T56" fmla="*/ 728 w 5081"/>
                  <a:gd name="T57" fmla="*/ 1599 h 2275"/>
                  <a:gd name="T58" fmla="*/ 912 w 5081"/>
                  <a:gd name="T59" fmla="*/ 1663 h 2275"/>
                  <a:gd name="T60" fmla="*/ 1061 w 5081"/>
                  <a:gd name="T61" fmla="*/ 1695 h 2275"/>
                  <a:gd name="T62" fmla="*/ 1317 w 5081"/>
                  <a:gd name="T63" fmla="*/ 1709 h 2275"/>
                  <a:gd name="T64" fmla="*/ 1460 w 5081"/>
                  <a:gd name="T65" fmla="*/ 1726 h 2275"/>
                  <a:gd name="T66" fmla="*/ 1580 w 5081"/>
                  <a:gd name="T67" fmla="*/ 1706 h 2275"/>
                  <a:gd name="T68" fmla="*/ 1680 w 5081"/>
                  <a:gd name="T69" fmla="*/ 1681 h 2275"/>
                  <a:gd name="T70" fmla="*/ 1755 w 5081"/>
                  <a:gd name="T71" fmla="*/ 1761 h 2275"/>
                  <a:gd name="T72" fmla="*/ 1906 w 5081"/>
                  <a:gd name="T73" fmla="*/ 1965 h 2275"/>
                  <a:gd name="T74" fmla="*/ 1972 w 5081"/>
                  <a:gd name="T75" fmla="*/ 2119 h 2275"/>
                  <a:gd name="T76" fmla="*/ 2019 w 5081"/>
                  <a:gd name="T77" fmla="*/ 2222 h 2275"/>
                  <a:gd name="T78" fmla="*/ 2178 w 5081"/>
                  <a:gd name="T79" fmla="*/ 2246 h 2275"/>
                  <a:gd name="T80" fmla="*/ 2542 w 5081"/>
                  <a:gd name="T81" fmla="*/ 2168 h 2275"/>
                  <a:gd name="T82" fmla="*/ 2784 w 5081"/>
                  <a:gd name="T83" fmla="*/ 2103 h 2275"/>
                  <a:gd name="T84" fmla="*/ 3107 w 5081"/>
                  <a:gd name="T85" fmla="*/ 2014 h 2275"/>
                  <a:gd name="T86" fmla="*/ 3639 w 5081"/>
                  <a:gd name="T87" fmla="*/ 1838 h 2275"/>
                  <a:gd name="T88" fmla="*/ 3662 w 5081"/>
                  <a:gd name="T89" fmla="*/ 1830 h 2275"/>
                  <a:gd name="T90" fmla="*/ 3954 w 5081"/>
                  <a:gd name="T91" fmla="*/ 1714 h 2275"/>
                  <a:gd name="T92" fmla="*/ 4197 w 5081"/>
                  <a:gd name="T93" fmla="*/ 1606 h 2275"/>
                  <a:gd name="T94" fmla="*/ 4460 w 5081"/>
                  <a:gd name="T95" fmla="*/ 1452 h 2275"/>
                  <a:gd name="T96" fmla="*/ 4652 w 5081"/>
                  <a:gd name="T97" fmla="*/ 1305 h 2275"/>
                  <a:gd name="T98" fmla="*/ 4808 w 5081"/>
                  <a:gd name="T99" fmla="*/ 1152 h 2275"/>
                  <a:gd name="T100" fmla="*/ 4937 w 5081"/>
                  <a:gd name="T101" fmla="*/ 995 h 2275"/>
                  <a:gd name="T102" fmla="*/ 5045 w 5081"/>
                  <a:gd name="T103" fmla="*/ 813 h 2275"/>
                  <a:gd name="T104" fmla="*/ 5074 w 5081"/>
                  <a:gd name="T105" fmla="*/ 723 h 2275"/>
                  <a:gd name="T106" fmla="*/ 5073 w 5081"/>
                  <a:gd name="T107" fmla="*/ 611 h 2275"/>
                  <a:gd name="T108" fmla="*/ 5010 w 5081"/>
                  <a:gd name="T109" fmla="*/ 362 h 2275"/>
                  <a:gd name="T110" fmla="*/ 4937 w 5081"/>
                  <a:gd name="T111" fmla="*/ 200 h 2275"/>
                  <a:gd name="T112" fmla="*/ 4840 w 5081"/>
                  <a:gd name="T113" fmla="*/ 81 h 2275"/>
                  <a:gd name="T114" fmla="*/ 4771 w 5081"/>
                  <a:gd name="T115" fmla="*/ 36 h 2275"/>
                  <a:gd name="T116" fmla="*/ 4690 w 5081"/>
                  <a:gd name="T117" fmla="*/ 10 h 2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5081" h="2275">
                    <a:moveTo>
                      <a:pt x="4583" y="0"/>
                    </a:moveTo>
                    <a:lnTo>
                      <a:pt x="4583" y="0"/>
                    </a:lnTo>
                    <a:lnTo>
                      <a:pt x="4536" y="2"/>
                    </a:lnTo>
                    <a:lnTo>
                      <a:pt x="4490" y="5"/>
                    </a:lnTo>
                    <a:lnTo>
                      <a:pt x="4443" y="11"/>
                    </a:lnTo>
                    <a:lnTo>
                      <a:pt x="4398" y="18"/>
                    </a:lnTo>
                    <a:lnTo>
                      <a:pt x="4353" y="26"/>
                    </a:lnTo>
                    <a:lnTo>
                      <a:pt x="4310" y="35"/>
                    </a:lnTo>
                    <a:lnTo>
                      <a:pt x="4228" y="51"/>
                    </a:lnTo>
                    <a:lnTo>
                      <a:pt x="4228" y="51"/>
                    </a:lnTo>
                    <a:lnTo>
                      <a:pt x="4153" y="66"/>
                    </a:lnTo>
                    <a:lnTo>
                      <a:pt x="4078" y="82"/>
                    </a:lnTo>
                    <a:lnTo>
                      <a:pt x="4004" y="102"/>
                    </a:lnTo>
                    <a:lnTo>
                      <a:pt x="3931" y="122"/>
                    </a:lnTo>
                    <a:lnTo>
                      <a:pt x="3857" y="144"/>
                    </a:lnTo>
                    <a:lnTo>
                      <a:pt x="3785" y="166"/>
                    </a:lnTo>
                    <a:lnTo>
                      <a:pt x="3712" y="191"/>
                    </a:lnTo>
                    <a:lnTo>
                      <a:pt x="3640" y="215"/>
                    </a:lnTo>
                    <a:lnTo>
                      <a:pt x="3640" y="215"/>
                    </a:lnTo>
                    <a:lnTo>
                      <a:pt x="3519" y="257"/>
                    </a:lnTo>
                    <a:lnTo>
                      <a:pt x="3397" y="300"/>
                    </a:lnTo>
                    <a:lnTo>
                      <a:pt x="3397" y="300"/>
                    </a:lnTo>
                    <a:lnTo>
                      <a:pt x="3324" y="323"/>
                    </a:lnTo>
                    <a:lnTo>
                      <a:pt x="3248" y="345"/>
                    </a:lnTo>
                    <a:lnTo>
                      <a:pt x="3173" y="366"/>
                    </a:lnTo>
                    <a:lnTo>
                      <a:pt x="3097" y="386"/>
                    </a:lnTo>
                    <a:lnTo>
                      <a:pt x="2944" y="425"/>
                    </a:lnTo>
                    <a:lnTo>
                      <a:pt x="2791" y="461"/>
                    </a:lnTo>
                    <a:lnTo>
                      <a:pt x="2637" y="498"/>
                    </a:lnTo>
                    <a:lnTo>
                      <a:pt x="2562" y="518"/>
                    </a:lnTo>
                    <a:lnTo>
                      <a:pt x="2486" y="539"/>
                    </a:lnTo>
                    <a:lnTo>
                      <a:pt x="2411" y="560"/>
                    </a:lnTo>
                    <a:lnTo>
                      <a:pt x="2336" y="583"/>
                    </a:lnTo>
                    <a:lnTo>
                      <a:pt x="2263" y="607"/>
                    </a:lnTo>
                    <a:lnTo>
                      <a:pt x="2190" y="633"/>
                    </a:lnTo>
                    <a:lnTo>
                      <a:pt x="2190" y="633"/>
                    </a:lnTo>
                    <a:lnTo>
                      <a:pt x="2170" y="642"/>
                    </a:lnTo>
                    <a:lnTo>
                      <a:pt x="2151" y="652"/>
                    </a:lnTo>
                    <a:lnTo>
                      <a:pt x="2115" y="671"/>
                    </a:lnTo>
                    <a:lnTo>
                      <a:pt x="2080" y="693"/>
                    </a:lnTo>
                    <a:lnTo>
                      <a:pt x="2047" y="716"/>
                    </a:lnTo>
                    <a:lnTo>
                      <a:pt x="2014" y="739"/>
                    </a:lnTo>
                    <a:lnTo>
                      <a:pt x="1981" y="761"/>
                    </a:lnTo>
                    <a:lnTo>
                      <a:pt x="1946" y="781"/>
                    </a:lnTo>
                    <a:lnTo>
                      <a:pt x="1928" y="790"/>
                    </a:lnTo>
                    <a:lnTo>
                      <a:pt x="1911" y="799"/>
                    </a:lnTo>
                    <a:lnTo>
                      <a:pt x="1875" y="812"/>
                    </a:lnTo>
                    <a:lnTo>
                      <a:pt x="1875" y="812"/>
                    </a:lnTo>
                    <a:lnTo>
                      <a:pt x="1856" y="820"/>
                    </a:lnTo>
                    <a:lnTo>
                      <a:pt x="1835" y="828"/>
                    </a:lnTo>
                    <a:lnTo>
                      <a:pt x="1816" y="835"/>
                    </a:lnTo>
                    <a:lnTo>
                      <a:pt x="1795" y="842"/>
                    </a:lnTo>
                    <a:lnTo>
                      <a:pt x="1753" y="849"/>
                    </a:lnTo>
                    <a:lnTo>
                      <a:pt x="1753" y="849"/>
                    </a:lnTo>
                    <a:lnTo>
                      <a:pt x="1749" y="848"/>
                    </a:lnTo>
                    <a:lnTo>
                      <a:pt x="1738" y="849"/>
                    </a:lnTo>
                    <a:lnTo>
                      <a:pt x="1738" y="849"/>
                    </a:lnTo>
                    <a:lnTo>
                      <a:pt x="1671" y="816"/>
                    </a:lnTo>
                    <a:lnTo>
                      <a:pt x="1606" y="781"/>
                    </a:lnTo>
                    <a:lnTo>
                      <a:pt x="1541" y="746"/>
                    </a:lnTo>
                    <a:lnTo>
                      <a:pt x="1476" y="710"/>
                    </a:lnTo>
                    <a:lnTo>
                      <a:pt x="1411" y="672"/>
                    </a:lnTo>
                    <a:lnTo>
                      <a:pt x="1346" y="635"/>
                    </a:lnTo>
                    <a:lnTo>
                      <a:pt x="1216" y="557"/>
                    </a:lnTo>
                    <a:lnTo>
                      <a:pt x="1216" y="557"/>
                    </a:lnTo>
                    <a:lnTo>
                      <a:pt x="1179" y="535"/>
                    </a:lnTo>
                    <a:lnTo>
                      <a:pt x="1139" y="513"/>
                    </a:lnTo>
                    <a:lnTo>
                      <a:pt x="1098" y="492"/>
                    </a:lnTo>
                    <a:lnTo>
                      <a:pt x="1057" y="471"/>
                    </a:lnTo>
                    <a:lnTo>
                      <a:pt x="1012" y="450"/>
                    </a:lnTo>
                    <a:lnTo>
                      <a:pt x="967" y="430"/>
                    </a:lnTo>
                    <a:lnTo>
                      <a:pt x="922" y="412"/>
                    </a:lnTo>
                    <a:lnTo>
                      <a:pt x="875" y="394"/>
                    </a:lnTo>
                    <a:lnTo>
                      <a:pt x="875" y="394"/>
                    </a:lnTo>
                    <a:lnTo>
                      <a:pt x="830" y="380"/>
                    </a:lnTo>
                    <a:lnTo>
                      <a:pt x="786" y="366"/>
                    </a:lnTo>
                    <a:lnTo>
                      <a:pt x="740" y="355"/>
                    </a:lnTo>
                    <a:lnTo>
                      <a:pt x="695" y="344"/>
                    </a:lnTo>
                    <a:lnTo>
                      <a:pt x="650" y="336"/>
                    </a:lnTo>
                    <a:lnTo>
                      <a:pt x="604" y="329"/>
                    </a:lnTo>
                    <a:lnTo>
                      <a:pt x="560" y="326"/>
                    </a:lnTo>
                    <a:lnTo>
                      <a:pt x="515" y="324"/>
                    </a:lnTo>
                    <a:lnTo>
                      <a:pt x="515" y="324"/>
                    </a:lnTo>
                    <a:lnTo>
                      <a:pt x="482" y="324"/>
                    </a:lnTo>
                    <a:lnTo>
                      <a:pt x="450" y="328"/>
                    </a:lnTo>
                    <a:lnTo>
                      <a:pt x="419" y="331"/>
                    </a:lnTo>
                    <a:lnTo>
                      <a:pt x="387" y="337"/>
                    </a:lnTo>
                    <a:lnTo>
                      <a:pt x="356" y="345"/>
                    </a:lnTo>
                    <a:lnTo>
                      <a:pt x="326" y="353"/>
                    </a:lnTo>
                    <a:lnTo>
                      <a:pt x="295" y="365"/>
                    </a:lnTo>
                    <a:lnTo>
                      <a:pt x="266" y="378"/>
                    </a:lnTo>
                    <a:lnTo>
                      <a:pt x="238" y="393"/>
                    </a:lnTo>
                    <a:lnTo>
                      <a:pt x="212" y="409"/>
                    </a:lnTo>
                    <a:lnTo>
                      <a:pt x="185" y="429"/>
                    </a:lnTo>
                    <a:lnTo>
                      <a:pt x="159" y="450"/>
                    </a:lnTo>
                    <a:lnTo>
                      <a:pt x="135" y="473"/>
                    </a:lnTo>
                    <a:lnTo>
                      <a:pt x="112" y="499"/>
                    </a:lnTo>
                    <a:lnTo>
                      <a:pt x="90" y="527"/>
                    </a:lnTo>
                    <a:lnTo>
                      <a:pt x="69" y="557"/>
                    </a:lnTo>
                    <a:lnTo>
                      <a:pt x="69" y="557"/>
                    </a:lnTo>
                    <a:lnTo>
                      <a:pt x="57" y="576"/>
                    </a:lnTo>
                    <a:lnTo>
                      <a:pt x="47" y="593"/>
                    </a:lnTo>
                    <a:lnTo>
                      <a:pt x="37" y="612"/>
                    </a:lnTo>
                    <a:lnTo>
                      <a:pt x="29" y="631"/>
                    </a:lnTo>
                    <a:lnTo>
                      <a:pt x="22" y="649"/>
                    </a:lnTo>
                    <a:lnTo>
                      <a:pt x="16" y="668"/>
                    </a:lnTo>
                    <a:lnTo>
                      <a:pt x="11" y="686"/>
                    </a:lnTo>
                    <a:lnTo>
                      <a:pt x="7" y="705"/>
                    </a:lnTo>
                    <a:lnTo>
                      <a:pt x="4" y="724"/>
                    </a:lnTo>
                    <a:lnTo>
                      <a:pt x="1" y="742"/>
                    </a:lnTo>
                    <a:lnTo>
                      <a:pt x="0" y="761"/>
                    </a:lnTo>
                    <a:lnTo>
                      <a:pt x="0" y="781"/>
                    </a:lnTo>
                    <a:lnTo>
                      <a:pt x="0" y="799"/>
                    </a:lnTo>
                    <a:lnTo>
                      <a:pt x="2" y="818"/>
                    </a:lnTo>
                    <a:lnTo>
                      <a:pt x="5" y="837"/>
                    </a:lnTo>
                    <a:lnTo>
                      <a:pt x="7" y="856"/>
                    </a:lnTo>
                    <a:lnTo>
                      <a:pt x="12" y="875"/>
                    </a:lnTo>
                    <a:lnTo>
                      <a:pt x="15" y="894"/>
                    </a:lnTo>
                    <a:lnTo>
                      <a:pt x="21" y="912"/>
                    </a:lnTo>
                    <a:lnTo>
                      <a:pt x="27" y="931"/>
                    </a:lnTo>
                    <a:lnTo>
                      <a:pt x="41" y="968"/>
                    </a:lnTo>
                    <a:lnTo>
                      <a:pt x="58" y="1005"/>
                    </a:lnTo>
                    <a:lnTo>
                      <a:pt x="77" y="1041"/>
                    </a:lnTo>
                    <a:lnTo>
                      <a:pt x="99" y="1078"/>
                    </a:lnTo>
                    <a:lnTo>
                      <a:pt x="122" y="1114"/>
                    </a:lnTo>
                    <a:lnTo>
                      <a:pt x="148" y="1149"/>
                    </a:lnTo>
                    <a:lnTo>
                      <a:pt x="174" y="1182"/>
                    </a:lnTo>
                    <a:lnTo>
                      <a:pt x="204" y="1216"/>
                    </a:lnTo>
                    <a:lnTo>
                      <a:pt x="233" y="1249"/>
                    </a:lnTo>
                    <a:lnTo>
                      <a:pt x="264" y="1280"/>
                    </a:lnTo>
                    <a:lnTo>
                      <a:pt x="295" y="1310"/>
                    </a:lnTo>
                    <a:lnTo>
                      <a:pt x="328" y="1341"/>
                    </a:lnTo>
                    <a:lnTo>
                      <a:pt x="362" y="1369"/>
                    </a:lnTo>
                    <a:lnTo>
                      <a:pt x="395" y="1397"/>
                    </a:lnTo>
                    <a:lnTo>
                      <a:pt x="429" y="1422"/>
                    </a:lnTo>
                    <a:lnTo>
                      <a:pt x="463" y="1447"/>
                    </a:lnTo>
                    <a:lnTo>
                      <a:pt x="496" y="1470"/>
                    </a:lnTo>
                    <a:lnTo>
                      <a:pt x="530" y="1492"/>
                    </a:lnTo>
                    <a:lnTo>
                      <a:pt x="563" y="1513"/>
                    </a:lnTo>
                    <a:lnTo>
                      <a:pt x="595" y="1532"/>
                    </a:lnTo>
                    <a:lnTo>
                      <a:pt x="627" y="1548"/>
                    </a:lnTo>
                    <a:lnTo>
                      <a:pt x="657" y="1563"/>
                    </a:lnTo>
                    <a:lnTo>
                      <a:pt x="674" y="1579"/>
                    </a:lnTo>
                    <a:lnTo>
                      <a:pt x="674" y="1579"/>
                    </a:lnTo>
                    <a:lnTo>
                      <a:pt x="728" y="1599"/>
                    </a:lnTo>
                    <a:lnTo>
                      <a:pt x="728" y="1599"/>
                    </a:lnTo>
                    <a:lnTo>
                      <a:pt x="789" y="1622"/>
                    </a:lnTo>
                    <a:lnTo>
                      <a:pt x="850" y="1643"/>
                    </a:lnTo>
                    <a:lnTo>
                      <a:pt x="881" y="1654"/>
                    </a:lnTo>
                    <a:lnTo>
                      <a:pt x="912" y="1663"/>
                    </a:lnTo>
                    <a:lnTo>
                      <a:pt x="945" y="1671"/>
                    </a:lnTo>
                    <a:lnTo>
                      <a:pt x="979" y="1679"/>
                    </a:lnTo>
                    <a:lnTo>
                      <a:pt x="979" y="1679"/>
                    </a:lnTo>
                    <a:lnTo>
                      <a:pt x="1019" y="1689"/>
                    </a:lnTo>
                    <a:lnTo>
                      <a:pt x="1061" y="1695"/>
                    </a:lnTo>
                    <a:lnTo>
                      <a:pt x="1103" y="1700"/>
                    </a:lnTo>
                    <a:lnTo>
                      <a:pt x="1146" y="1704"/>
                    </a:lnTo>
                    <a:lnTo>
                      <a:pt x="1188" y="1706"/>
                    </a:lnTo>
                    <a:lnTo>
                      <a:pt x="1231" y="1707"/>
                    </a:lnTo>
                    <a:lnTo>
                      <a:pt x="1317" y="1709"/>
                    </a:lnTo>
                    <a:lnTo>
                      <a:pt x="1317" y="1709"/>
                    </a:lnTo>
                    <a:lnTo>
                      <a:pt x="1405" y="1709"/>
                    </a:lnTo>
                    <a:lnTo>
                      <a:pt x="1459" y="1725"/>
                    </a:lnTo>
                    <a:lnTo>
                      <a:pt x="1459" y="1725"/>
                    </a:lnTo>
                    <a:lnTo>
                      <a:pt x="1460" y="1726"/>
                    </a:lnTo>
                    <a:lnTo>
                      <a:pt x="1466" y="1725"/>
                    </a:lnTo>
                    <a:lnTo>
                      <a:pt x="1466" y="1725"/>
                    </a:lnTo>
                    <a:lnTo>
                      <a:pt x="1512" y="1718"/>
                    </a:lnTo>
                    <a:lnTo>
                      <a:pt x="1557" y="1711"/>
                    </a:lnTo>
                    <a:lnTo>
                      <a:pt x="1580" y="1706"/>
                    </a:lnTo>
                    <a:lnTo>
                      <a:pt x="1602" y="1700"/>
                    </a:lnTo>
                    <a:lnTo>
                      <a:pt x="1624" y="1695"/>
                    </a:lnTo>
                    <a:lnTo>
                      <a:pt x="1646" y="1686"/>
                    </a:lnTo>
                    <a:lnTo>
                      <a:pt x="1680" y="1681"/>
                    </a:lnTo>
                    <a:lnTo>
                      <a:pt x="1680" y="1681"/>
                    </a:lnTo>
                    <a:lnTo>
                      <a:pt x="1686" y="1688"/>
                    </a:lnTo>
                    <a:lnTo>
                      <a:pt x="1686" y="1688"/>
                    </a:lnTo>
                    <a:lnTo>
                      <a:pt x="1686" y="1688"/>
                    </a:lnTo>
                    <a:lnTo>
                      <a:pt x="1721" y="1724"/>
                    </a:lnTo>
                    <a:lnTo>
                      <a:pt x="1755" y="1761"/>
                    </a:lnTo>
                    <a:lnTo>
                      <a:pt x="1789" y="1799"/>
                    </a:lnTo>
                    <a:lnTo>
                      <a:pt x="1820" y="1839"/>
                    </a:lnTo>
                    <a:lnTo>
                      <a:pt x="1852" y="1880"/>
                    </a:lnTo>
                    <a:lnTo>
                      <a:pt x="1879" y="1922"/>
                    </a:lnTo>
                    <a:lnTo>
                      <a:pt x="1906" y="1965"/>
                    </a:lnTo>
                    <a:lnTo>
                      <a:pt x="1932" y="2009"/>
                    </a:lnTo>
                    <a:lnTo>
                      <a:pt x="1932" y="2009"/>
                    </a:lnTo>
                    <a:lnTo>
                      <a:pt x="1942" y="2036"/>
                    </a:lnTo>
                    <a:lnTo>
                      <a:pt x="1953" y="2064"/>
                    </a:lnTo>
                    <a:lnTo>
                      <a:pt x="1972" y="2119"/>
                    </a:lnTo>
                    <a:lnTo>
                      <a:pt x="1983" y="2147"/>
                    </a:lnTo>
                    <a:lnTo>
                      <a:pt x="1993" y="2174"/>
                    </a:lnTo>
                    <a:lnTo>
                      <a:pt x="2006" y="2200"/>
                    </a:lnTo>
                    <a:lnTo>
                      <a:pt x="2012" y="2211"/>
                    </a:lnTo>
                    <a:lnTo>
                      <a:pt x="2019" y="2222"/>
                    </a:lnTo>
                    <a:lnTo>
                      <a:pt x="2048" y="2275"/>
                    </a:lnTo>
                    <a:lnTo>
                      <a:pt x="2048" y="2275"/>
                    </a:lnTo>
                    <a:lnTo>
                      <a:pt x="2080" y="2266"/>
                    </a:lnTo>
                    <a:lnTo>
                      <a:pt x="2113" y="2259"/>
                    </a:lnTo>
                    <a:lnTo>
                      <a:pt x="2178" y="2246"/>
                    </a:lnTo>
                    <a:lnTo>
                      <a:pt x="2243" y="2234"/>
                    </a:lnTo>
                    <a:lnTo>
                      <a:pt x="2307" y="2221"/>
                    </a:lnTo>
                    <a:lnTo>
                      <a:pt x="2307" y="2221"/>
                    </a:lnTo>
                    <a:lnTo>
                      <a:pt x="2424" y="2195"/>
                    </a:lnTo>
                    <a:lnTo>
                      <a:pt x="2542" y="2168"/>
                    </a:lnTo>
                    <a:lnTo>
                      <a:pt x="2659" y="2140"/>
                    </a:lnTo>
                    <a:lnTo>
                      <a:pt x="2777" y="2110"/>
                    </a:lnTo>
                    <a:lnTo>
                      <a:pt x="2777" y="2110"/>
                    </a:lnTo>
                    <a:lnTo>
                      <a:pt x="2794" y="2105"/>
                    </a:lnTo>
                    <a:lnTo>
                      <a:pt x="2784" y="2103"/>
                    </a:lnTo>
                    <a:lnTo>
                      <a:pt x="2784" y="2103"/>
                    </a:lnTo>
                    <a:lnTo>
                      <a:pt x="2784" y="2103"/>
                    </a:lnTo>
                    <a:lnTo>
                      <a:pt x="2892" y="2074"/>
                    </a:lnTo>
                    <a:lnTo>
                      <a:pt x="3000" y="2045"/>
                    </a:lnTo>
                    <a:lnTo>
                      <a:pt x="3107" y="2014"/>
                    </a:lnTo>
                    <a:lnTo>
                      <a:pt x="3214" y="1981"/>
                    </a:lnTo>
                    <a:lnTo>
                      <a:pt x="3321" y="1947"/>
                    </a:lnTo>
                    <a:lnTo>
                      <a:pt x="3427" y="1912"/>
                    </a:lnTo>
                    <a:lnTo>
                      <a:pt x="3533" y="1876"/>
                    </a:lnTo>
                    <a:lnTo>
                      <a:pt x="3639" y="1838"/>
                    </a:lnTo>
                    <a:lnTo>
                      <a:pt x="3639" y="1842"/>
                    </a:lnTo>
                    <a:lnTo>
                      <a:pt x="3639" y="1842"/>
                    </a:lnTo>
                    <a:lnTo>
                      <a:pt x="3662" y="1834"/>
                    </a:lnTo>
                    <a:lnTo>
                      <a:pt x="3662" y="1830"/>
                    </a:lnTo>
                    <a:lnTo>
                      <a:pt x="3662" y="1830"/>
                    </a:lnTo>
                    <a:lnTo>
                      <a:pt x="3735" y="1802"/>
                    </a:lnTo>
                    <a:lnTo>
                      <a:pt x="3809" y="1774"/>
                    </a:lnTo>
                    <a:lnTo>
                      <a:pt x="3882" y="1745"/>
                    </a:lnTo>
                    <a:lnTo>
                      <a:pt x="3954" y="1714"/>
                    </a:lnTo>
                    <a:lnTo>
                      <a:pt x="3954" y="1714"/>
                    </a:lnTo>
                    <a:lnTo>
                      <a:pt x="4017" y="1689"/>
                    </a:lnTo>
                    <a:lnTo>
                      <a:pt x="4077" y="1662"/>
                    </a:lnTo>
                    <a:lnTo>
                      <a:pt x="4138" y="1634"/>
                    </a:lnTo>
                    <a:lnTo>
                      <a:pt x="4197" y="1606"/>
                    </a:lnTo>
                    <a:lnTo>
                      <a:pt x="4197" y="1606"/>
                    </a:lnTo>
                    <a:lnTo>
                      <a:pt x="4264" y="1570"/>
                    </a:lnTo>
                    <a:lnTo>
                      <a:pt x="4331" y="1533"/>
                    </a:lnTo>
                    <a:lnTo>
                      <a:pt x="4396" y="1494"/>
                    </a:lnTo>
                    <a:lnTo>
                      <a:pt x="4460" y="1452"/>
                    </a:lnTo>
                    <a:lnTo>
                      <a:pt x="4460" y="1452"/>
                    </a:lnTo>
                    <a:lnTo>
                      <a:pt x="4499" y="1424"/>
                    </a:lnTo>
                    <a:lnTo>
                      <a:pt x="4537" y="1397"/>
                    </a:lnTo>
                    <a:lnTo>
                      <a:pt x="4577" y="1366"/>
                    </a:lnTo>
                    <a:lnTo>
                      <a:pt x="4614" y="1336"/>
                    </a:lnTo>
                    <a:lnTo>
                      <a:pt x="4652" y="1305"/>
                    </a:lnTo>
                    <a:lnTo>
                      <a:pt x="4690" y="1271"/>
                    </a:lnTo>
                    <a:lnTo>
                      <a:pt x="4726" y="1236"/>
                    </a:lnTo>
                    <a:lnTo>
                      <a:pt x="4763" y="1200"/>
                    </a:lnTo>
                    <a:lnTo>
                      <a:pt x="4763" y="1200"/>
                    </a:lnTo>
                    <a:lnTo>
                      <a:pt x="4808" y="1152"/>
                    </a:lnTo>
                    <a:lnTo>
                      <a:pt x="4833" y="1124"/>
                    </a:lnTo>
                    <a:lnTo>
                      <a:pt x="4859" y="1094"/>
                    </a:lnTo>
                    <a:lnTo>
                      <a:pt x="4885" y="1062"/>
                    </a:lnTo>
                    <a:lnTo>
                      <a:pt x="4912" y="1030"/>
                    </a:lnTo>
                    <a:lnTo>
                      <a:pt x="4937" y="995"/>
                    </a:lnTo>
                    <a:lnTo>
                      <a:pt x="4962" y="960"/>
                    </a:lnTo>
                    <a:lnTo>
                      <a:pt x="4985" y="924"/>
                    </a:lnTo>
                    <a:lnTo>
                      <a:pt x="5007" y="887"/>
                    </a:lnTo>
                    <a:lnTo>
                      <a:pt x="5028" y="851"/>
                    </a:lnTo>
                    <a:lnTo>
                      <a:pt x="5045" y="813"/>
                    </a:lnTo>
                    <a:lnTo>
                      <a:pt x="5052" y="795"/>
                    </a:lnTo>
                    <a:lnTo>
                      <a:pt x="5059" y="777"/>
                    </a:lnTo>
                    <a:lnTo>
                      <a:pt x="5065" y="759"/>
                    </a:lnTo>
                    <a:lnTo>
                      <a:pt x="5071" y="741"/>
                    </a:lnTo>
                    <a:lnTo>
                      <a:pt x="5074" y="723"/>
                    </a:lnTo>
                    <a:lnTo>
                      <a:pt x="5078" y="705"/>
                    </a:lnTo>
                    <a:lnTo>
                      <a:pt x="5080" y="688"/>
                    </a:lnTo>
                    <a:lnTo>
                      <a:pt x="5081" y="671"/>
                    </a:lnTo>
                    <a:lnTo>
                      <a:pt x="5073" y="611"/>
                    </a:lnTo>
                    <a:lnTo>
                      <a:pt x="5073" y="611"/>
                    </a:lnTo>
                    <a:lnTo>
                      <a:pt x="5057" y="537"/>
                    </a:lnTo>
                    <a:lnTo>
                      <a:pt x="5041" y="466"/>
                    </a:lnTo>
                    <a:lnTo>
                      <a:pt x="5031" y="430"/>
                    </a:lnTo>
                    <a:lnTo>
                      <a:pt x="5022" y="397"/>
                    </a:lnTo>
                    <a:lnTo>
                      <a:pt x="5010" y="362"/>
                    </a:lnTo>
                    <a:lnTo>
                      <a:pt x="4999" y="329"/>
                    </a:lnTo>
                    <a:lnTo>
                      <a:pt x="4986" y="295"/>
                    </a:lnTo>
                    <a:lnTo>
                      <a:pt x="4972" y="263"/>
                    </a:lnTo>
                    <a:lnTo>
                      <a:pt x="4955" y="231"/>
                    </a:lnTo>
                    <a:lnTo>
                      <a:pt x="4937" y="200"/>
                    </a:lnTo>
                    <a:lnTo>
                      <a:pt x="4916" y="170"/>
                    </a:lnTo>
                    <a:lnTo>
                      <a:pt x="4893" y="139"/>
                    </a:lnTo>
                    <a:lnTo>
                      <a:pt x="4867" y="109"/>
                    </a:lnTo>
                    <a:lnTo>
                      <a:pt x="4840" y="81"/>
                    </a:lnTo>
                    <a:lnTo>
                      <a:pt x="4840" y="81"/>
                    </a:lnTo>
                    <a:lnTo>
                      <a:pt x="4827" y="71"/>
                    </a:lnTo>
                    <a:lnTo>
                      <a:pt x="4814" y="60"/>
                    </a:lnTo>
                    <a:lnTo>
                      <a:pt x="4800" y="51"/>
                    </a:lnTo>
                    <a:lnTo>
                      <a:pt x="4785" y="43"/>
                    </a:lnTo>
                    <a:lnTo>
                      <a:pt x="4771" y="36"/>
                    </a:lnTo>
                    <a:lnTo>
                      <a:pt x="4756" y="30"/>
                    </a:lnTo>
                    <a:lnTo>
                      <a:pt x="4740" y="24"/>
                    </a:lnTo>
                    <a:lnTo>
                      <a:pt x="4723" y="18"/>
                    </a:lnTo>
                    <a:lnTo>
                      <a:pt x="4707" y="14"/>
                    </a:lnTo>
                    <a:lnTo>
                      <a:pt x="4690" y="10"/>
                    </a:lnTo>
                    <a:lnTo>
                      <a:pt x="4655" y="4"/>
                    </a:lnTo>
                    <a:lnTo>
                      <a:pt x="4620" y="1"/>
                    </a:lnTo>
                    <a:lnTo>
                      <a:pt x="4583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97" name="Freeform 46">
                <a:extLst>
                  <a:ext uri="{FF2B5EF4-FFF2-40B4-BE49-F238E27FC236}">
                    <a16:creationId xmlns:a16="http://schemas.microsoft.com/office/drawing/2014/main" id="{324B043D-4045-A378-3B08-DD8EB4743F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36" y="3835"/>
                <a:ext cx="393" cy="75"/>
              </a:xfrm>
              <a:custGeom>
                <a:avLst/>
                <a:gdLst>
                  <a:gd name="T0" fmla="*/ 0 w 786"/>
                  <a:gd name="T1" fmla="*/ 0 h 150"/>
                  <a:gd name="T2" fmla="*/ 39 w 786"/>
                  <a:gd name="T3" fmla="*/ 35 h 150"/>
                  <a:gd name="T4" fmla="*/ 39 w 786"/>
                  <a:gd name="T5" fmla="*/ 35 h 150"/>
                  <a:gd name="T6" fmla="*/ 100 w 786"/>
                  <a:gd name="T7" fmla="*/ 59 h 150"/>
                  <a:gd name="T8" fmla="*/ 161 w 786"/>
                  <a:gd name="T9" fmla="*/ 79 h 150"/>
                  <a:gd name="T10" fmla="*/ 192 w 786"/>
                  <a:gd name="T11" fmla="*/ 90 h 150"/>
                  <a:gd name="T12" fmla="*/ 223 w 786"/>
                  <a:gd name="T13" fmla="*/ 99 h 150"/>
                  <a:gd name="T14" fmla="*/ 256 w 786"/>
                  <a:gd name="T15" fmla="*/ 107 h 150"/>
                  <a:gd name="T16" fmla="*/ 290 w 786"/>
                  <a:gd name="T17" fmla="*/ 116 h 150"/>
                  <a:gd name="T18" fmla="*/ 290 w 786"/>
                  <a:gd name="T19" fmla="*/ 116 h 150"/>
                  <a:gd name="T20" fmla="*/ 330 w 786"/>
                  <a:gd name="T21" fmla="*/ 125 h 150"/>
                  <a:gd name="T22" fmla="*/ 372 w 786"/>
                  <a:gd name="T23" fmla="*/ 131 h 150"/>
                  <a:gd name="T24" fmla="*/ 414 w 786"/>
                  <a:gd name="T25" fmla="*/ 136 h 150"/>
                  <a:gd name="T26" fmla="*/ 457 w 786"/>
                  <a:gd name="T27" fmla="*/ 140 h 150"/>
                  <a:gd name="T28" fmla="*/ 499 w 786"/>
                  <a:gd name="T29" fmla="*/ 142 h 150"/>
                  <a:gd name="T30" fmla="*/ 542 w 786"/>
                  <a:gd name="T31" fmla="*/ 143 h 150"/>
                  <a:gd name="T32" fmla="*/ 628 w 786"/>
                  <a:gd name="T33" fmla="*/ 145 h 150"/>
                  <a:gd name="T34" fmla="*/ 628 w 786"/>
                  <a:gd name="T35" fmla="*/ 145 h 150"/>
                  <a:gd name="T36" fmla="*/ 716 w 786"/>
                  <a:gd name="T37" fmla="*/ 145 h 150"/>
                  <a:gd name="T38" fmla="*/ 774 w 786"/>
                  <a:gd name="T39" fmla="*/ 150 h 150"/>
                  <a:gd name="T40" fmla="*/ 786 w 786"/>
                  <a:gd name="T41" fmla="*/ 147 h 150"/>
                  <a:gd name="T42" fmla="*/ 786 w 786"/>
                  <a:gd name="T43" fmla="*/ 147 h 150"/>
                  <a:gd name="T44" fmla="*/ 785 w 786"/>
                  <a:gd name="T45" fmla="*/ 146 h 150"/>
                  <a:gd name="T46" fmla="*/ 731 w 786"/>
                  <a:gd name="T47" fmla="*/ 130 h 150"/>
                  <a:gd name="T48" fmla="*/ 731 w 786"/>
                  <a:gd name="T49" fmla="*/ 130 h 150"/>
                  <a:gd name="T50" fmla="*/ 643 w 786"/>
                  <a:gd name="T51" fmla="*/ 130 h 150"/>
                  <a:gd name="T52" fmla="*/ 643 w 786"/>
                  <a:gd name="T53" fmla="*/ 130 h 150"/>
                  <a:gd name="T54" fmla="*/ 557 w 786"/>
                  <a:gd name="T55" fmla="*/ 128 h 150"/>
                  <a:gd name="T56" fmla="*/ 514 w 786"/>
                  <a:gd name="T57" fmla="*/ 127 h 150"/>
                  <a:gd name="T58" fmla="*/ 472 w 786"/>
                  <a:gd name="T59" fmla="*/ 125 h 150"/>
                  <a:gd name="T60" fmla="*/ 429 w 786"/>
                  <a:gd name="T61" fmla="*/ 121 h 150"/>
                  <a:gd name="T62" fmla="*/ 387 w 786"/>
                  <a:gd name="T63" fmla="*/ 116 h 150"/>
                  <a:gd name="T64" fmla="*/ 345 w 786"/>
                  <a:gd name="T65" fmla="*/ 110 h 150"/>
                  <a:gd name="T66" fmla="*/ 305 w 786"/>
                  <a:gd name="T67" fmla="*/ 100 h 150"/>
                  <a:gd name="T68" fmla="*/ 305 w 786"/>
                  <a:gd name="T69" fmla="*/ 100 h 150"/>
                  <a:gd name="T70" fmla="*/ 271 w 786"/>
                  <a:gd name="T71" fmla="*/ 92 h 150"/>
                  <a:gd name="T72" fmla="*/ 238 w 786"/>
                  <a:gd name="T73" fmla="*/ 84 h 150"/>
                  <a:gd name="T74" fmla="*/ 207 w 786"/>
                  <a:gd name="T75" fmla="*/ 75 h 150"/>
                  <a:gd name="T76" fmla="*/ 176 w 786"/>
                  <a:gd name="T77" fmla="*/ 64 h 150"/>
                  <a:gd name="T78" fmla="*/ 115 w 786"/>
                  <a:gd name="T79" fmla="*/ 43 h 150"/>
                  <a:gd name="T80" fmla="*/ 54 w 786"/>
                  <a:gd name="T81" fmla="*/ 20 h 150"/>
                  <a:gd name="T82" fmla="*/ 54 w 786"/>
                  <a:gd name="T83" fmla="*/ 20 h 150"/>
                  <a:gd name="T84" fmla="*/ 0 w 786"/>
                  <a:gd name="T85" fmla="*/ 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786" h="150">
                    <a:moveTo>
                      <a:pt x="0" y="0"/>
                    </a:moveTo>
                    <a:lnTo>
                      <a:pt x="39" y="35"/>
                    </a:lnTo>
                    <a:lnTo>
                      <a:pt x="39" y="35"/>
                    </a:lnTo>
                    <a:lnTo>
                      <a:pt x="100" y="59"/>
                    </a:lnTo>
                    <a:lnTo>
                      <a:pt x="161" y="79"/>
                    </a:lnTo>
                    <a:lnTo>
                      <a:pt x="192" y="90"/>
                    </a:lnTo>
                    <a:lnTo>
                      <a:pt x="223" y="99"/>
                    </a:lnTo>
                    <a:lnTo>
                      <a:pt x="256" y="107"/>
                    </a:lnTo>
                    <a:lnTo>
                      <a:pt x="290" y="116"/>
                    </a:lnTo>
                    <a:lnTo>
                      <a:pt x="290" y="116"/>
                    </a:lnTo>
                    <a:lnTo>
                      <a:pt x="330" y="125"/>
                    </a:lnTo>
                    <a:lnTo>
                      <a:pt x="372" y="131"/>
                    </a:lnTo>
                    <a:lnTo>
                      <a:pt x="414" y="136"/>
                    </a:lnTo>
                    <a:lnTo>
                      <a:pt x="457" y="140"/>
                    </a:lnTo>
                    <a:lnTo>
                      <a:pt x="499" y="142"/>
                    </a:lnTo>
                    <a:lnTo>
                      <a:pt x="542" y="143"/>
                    </a:lnTo>
                    <a:lnTo>
                      <a:pt x="628" y="145"/>
                    </a:lnTo>
                    <a:lnTo>
                      <a:pt x="628" y="145"/>
                    </a:lnTo>
                    <a:lnTo>
                      <a:pt x="716" y="145"/>
                    </a:lnTo>
                    <a:lnTo>
                      <a:pt x="774" y="150"/>
                    </a:lnTo>
                    <a:lnTo>
                      <a:pt x="786" y="147"/>
                    </a:lnTo>
                    <a:lnTo>
                      <a:pt x="786" y="147"/>
                    </a:lnTo>
                    <a:lnTo>
                      <a:pt x="785" y="146"/>
                    </a:lnTo>
                    <a:lnTo>
                      <a:pt x="731" y="130"/>
                    </a:lnTo>
                    <a:lnTo>
                      <a:pt x="731" y="130"/>
                    </a:lnTo>
                    <a:lnTo>
                      <a:pt x="643" y="130"/>
                    </a:lnTo>
                    <a:lnTo>
                      <a:pt x="643" y="130"/>
                    </a:lnTo>
                    <a:lnTo>
                      <a:pt x="557" y="128"/>
                    </a:lnTo>
                    <a:lnTo>
                      <a:pt x="514" y="127"/>
                    </a:lnTo>
                    <a:lnTo>
                      <a:pt x="472" y="125"/>
                    </a:lnTo>
                    <a:lnTo>
                      <a:pt x="429" y="121"/>
                    </a:lnTo>
                    <a:lnTo>
                      <a:pt x="387" y="116"/>
                    </a:lnTo>
                    <a:lnTo>
                      <a:pt x="345" y="110"/>
                    </a:lnTo>
                    <a:lnTo>
                      <a:pt x="305" y="100"/>
                    </a:lnTo>
                    <a:lnTo>
                      <a:pt x="305" y="100"/>
                    </a:lnTo>
                    <a:lnTo>
                      <a:pt x="271" y="92"/>
                    </a:lnTo>
                    <a:lnTo>
                      <a:pt x="238" y="84"/>
                    </a:lnTo>
                    <a:lnTo>
                      <a:pt x="207" y="75"/>
                    </a:lnTo>
                    <a:lnTo>
                      <a:pt x="176" y="64"/>
                    </a:lnTo>
                    <a:lnTo>
                      <a:pt x="115" y="43"/>
                    </a:lnTo>
                    <a:lnTo>
                      <a:pt x="54" y="20"/>
                    </a:lnTo>
                    <a:lnTo>
                      <a:pt x="54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98" name="Freeform 47">
                <a:extLst>
                  <a:ext uri="{FF2B5EF4-FFF2-40B4-BE49-F238E27FC236}">
                    <a16:creationId xmlns:a16="http://schemas.microsoft.com/office/drawing/2014/main" id="{4ACDE4C1-ABE3-2A95-2D1C-57F6C589B2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36" y="3835"/>
                <a:ext cx="393" cy="75"/>
              </a:xfrm>
              <a:custGeom>
                <a:avLst/>
                <a:gdLst>
                  <a:gd name="T0" fmla="*/ 0 w 786"/>
                  <a:gd name="T1" fmla="*/ 0 h 150"/>
                  <a:gd name="T2" fmla="*/ 39 w 786"/>
                  <a:gd name="T3" fmla="*/ 35 h 150"/>
                  <a:gd name="T4" fmla="*/ 39 w 786"/>
                  <a:gd name="T5" fmla="*/ 35 h 150"/>
                  <a:gd name="T6" fmla="*/ 100 w 786"/>
                  <a:gd name="T7" fmla="*/ 59 h 150"/>
                  <a:gd name="T8" fmla="*/ 161 w 786"/>
                  <a:gd name="T9" fmla="*/ 79 h 150"/>
                  <a:gd name="T10" fmla="*/ 192 w 786"/>
                  <a:gd name="T11" fmla="*/ 90 h 150"/>
                  <a:gd name="T12" fmla="*/ 223 w 786"/>
                  <a:gd name="T13" fmla="*/ 99 h 150"/>
                  <a:gd name="T14" fmla="*/ 256 w 786"/>
                  <a:gd name="T15" fmla="*/ 107 h 150"/>
                  <a:gd name="T16" fmla="*/ 290 w 786"/>
                  <a:gd name="T17" fmla="*/ 116 h 150"/>
                  <a:gd name="T18" fmla="*/ 290 w 786"/>
                  <a:gd name="T19" fmla="*/ 116 h 150"/>
                  <a:gd name="T20" fmla="*/ 330 w 786"/>
                  <a:gd name="T21" fmla="*/ 125 h 150"/>
                  <a:gd name="T22" fmla="*/ 372 w 786"/>
                  <a:gd name="T23" fmla="*/ 131 h 150"/>
                  <a:gd name="T24" fmla="*/ 414 w 786"/>
                  <a:gd name="T25" fmla="*/ 136 h 150"/>
                  <a:gd name="T26" fmla="*/ 457 w 786"/>
                  <a:gd name="T27" fmla="*/ 140 h 150"/>
                  <a:gd name="T28" fmla="*/ 499 w 786"/>
                  <a:gd name="T29" fmla="*/ 142 h 150"/>
                  <a:gd name="T30" fmla="*/ 542 w 786"/>
                  <a:gd name="T31" fmla="*/ 143 h 150"/>
                  <a:gd name="T32" fmla="*/ 628 w 786"/>
                  <a:gd name="T33" fmla="*/ 145 h 150"/>
                  <a:gd name="T34" fmla="*/ 628 w 786"/>
                  <a:gd name="T35" fmla="*/ 145 h 150"/>
                  <a:gd name="T36" fmla="*/ 716 w 786"/>
                  <a:gd name="T37" fmla="*/ 145 h 150"/>
                  <a:gd name="T38" fmla="*/ 774 w 786"/>
                  <a:gd name="T39" fmla="*/ 150 h 150"/>
                  <a:gd name="T40" fmla="*/ 786 w 786"/>
                  <a:gd name="T41" fmla="*/ 147 h 150"/>
                  <a:gd name="T42" fmla="*/ 786 w 786"/>
                  <a:gd name="T43" fmla="*/ 147 h 150"/>
                  <a:gd name="T44" fmla="*/ 785 w 786"/>
                  <a:gd name="T45" fmla="*/ 146 h 150"/>
                  <a:gd name="T46" fmla="*/ 731 w 786"/>
                  <a:gd name="T47" fmla="*/ 130 h 150"/>
                  <a:gd name="T48" fmla="*/ 731 w 786"/>
                  <a:gd name="T49" fmla="*/ 130 h 150"/>
                  <a:gd name="T50" fmla="*/ 643 w 786"/>
                  <a:gd name="T51" fmla="*/ 130 h 150"/>
                  <a:gd name="T52" fmla="*/ 643 w 786"/>
                  <a:gd name="T53" fmla="*/ 130 h 150"/>
                  <a:gd name="T54" fmla="*/ 557 w 786"/>
                  <a:gd name="T55" fmla="*/ 128 h 150"/>
                  <a:gd name="T56" fmla="*/ 514 w 786"/>
                  <a:gd name="T57" fmla="*/ 127 h 150"/>
                  <a:gd name="T58" fmla="*/ 472 w 786"/>
                  <a:gd name="T59" fmla="*/ 125 h 150"/>
                  <a:gd name="T60" fmla="*/ 429 w 786"/>
                  <a:gd name="T61" fmla="*/ 121 h 150"/>
                  <a:gd name="T62" fmla="*/ 387 w 786"/>
                  <a:gd name="T63" fmla="*/ 116 h 150"/>
                  <a:gd name="T64" fmla="*/ 345 w 786"/>
                  <a:gd name="T65" fmla="*/ 110 h 150"/>
                  <a:gd name="T66" fmla="*/ 305 w 786"/>
                  <a:gd name="T67" fmla="*/ 100 h 150"/>
                  <a:gd name="T68" fmla="*/ 305 w 786"/>
                  <a:gd name="T69" fmla="*/ 100 h 150"/>
                  <a:gd name="T70" fmla="*/ 271 w 786"/>
                  <a:gd name="T71" fmla="*/ 92 h 150"/>
                  <a:gd name="T72" fmla="*/ 238 w 786"/>
                  <a:gd name="T73" fmla="*/ 84 h 150"/>
                  <a:gd name="T74" fmla="*/ 207 w 786"/>
                  <a:gd name="T75" fmla="*/ 75 h 150"/>
                  <a:gd name="T76" fmla="*/ 176 w 786"/>
                  <a:gd name="T77" fmla="*/ 64 h 150"/>
                  <a:gd name="T78" fmla="*/ 115 w 786"/>
                  <a:gd name="T79" fmla="*/ 43 h 150"/>
                  <a:gd name="T80" fmla="*/ 54 w 786"/>
                  <a:gd name="T81" fmla="*/ 20 h 150"/>
                  <a:gd name="T82" fmla="*/ 54 w 786"/>
                  <a:gd name="T83" fmla="*/ 20 h 150"/>
                  <a:gd name="T84" fmla="*/ 0 w 786"/>
                  <a:gd name="T85" fmla="*/ 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786" h="150">
                    <a:moveTo>
                      <a:pt x="0" y="0"/>
                    </a:moveTo>
                    <a:lnTo>
                      <a:pt x="39" y="35"/>
                    </a:lnTo>
                    <a:lnTo>
                      <a:pt x="39" y="35"/>
                    </a:lnTo>
                    <a:lnTo>
                      <a:pt x="100" y="59"/>
                    </a:lnTo>
                    <a:lnTo>
                      <a:pt x="161" y="79"/>
                    </a:lnTo>
                    <a:lnTo>
                      <a:pt x="192" y="90"/>
                    </a:lnTo>
                    <a:lnTo>
                      <a:pt x="223" y="99"/>
                    </a:lnTo>
                    <a:lnTo>
                      <a:pt x="256" y="107"/>
                    </a:lnTo>
                    <a:lnTo>
                      <a:pt x="290" y="116"/>
                    </a:lnTo>
                    <a:lnTo>
                      <a:pt x="290" y="116"/>
                    </a:lnTo>
                    <a:lnTo>
                      <a:pt x="330" y="125"/>
                    </a:lnTo>
                    <a:lnTo>
                      <a:pt x="372" y="131"/>
                    </a:lnTo>
                    <a:lnTo>
                      <a:pt x="414" y="136"/>
                    </a:lnTo>
                    <a:lnTo>
                      <a:pt x="457" y="140"/>
                    </a:lnTo>
                    <a:lnTo>
                      <a:pt x="499" y="142"/>
                    </a:lnTo>
                    <a:lnTo>
                      <a:pt x="542" y="143"/>
                    </a:lnTo>
                    <a:lnTo>
                      <a:pt x="628" y="145"/>
                    </a:lnTo>
                    <a:lnTo>
                      <a:pt x="628" y="145"/>
                    </a:lnTo>
                    <a:lnTo>
                      <a:pt x="716" y="145"/>
                    </a:lnTo>
                    <a:lnTo>
                      <a:pt x="774" y="150"/>
                    </a:lnTo>
                    <a:lnTo>
                      <a:pt x="786" y="147"/>
                    </a:lnTo>
                    <a:lnTo>
                      <a:pt x="786" y="147"/>
                    </a:lnTo>
                    <a:lnTo>
                      <a:pt x="785" y="146"/>
                    </a:lnTo>
                    <a:lnTo>
                      <a:pt x="731" y="130"/>
                    </a:lnTo>
                    <a:lnTo>
                      <a:pt x="731" y="130"/>
                    </a:lnTo>
                    <a:lnTo>
                      <a:pt x="643" y="130"/>
                    </a:lnTo>
                    <a:lnTo>
                      <a:pt x="643" y="130"/>
                    </a:lnTo>
                    <a:lnTo>
                      <a:pt x="557" y="128"/>
                    </a:lnTo>
                    <a:lnTo>
                      <a:pt x="514" y="127"/>
                    </a:lnTo>
                    <a:lnTo>
                      <a:pt x="472" y="125"/>
                    </a:lnTo>
                    <a:lnTo>
                      <a:pt x="429" y="121"/>
                    </a:lnTo>
                    <a:lnTo>
                      <a:pt x="387" y="116"/>
                    </a:lnTo>
                    <a:lnTo>
                      <a:pt x="345" y="110"/>
                    </a:lnTo>
                    <a:lnTo>
                      <a:pt x="305" y="100"/>
                    </a:lnTo>
                    <a:lnTo>
                      <a:pt x="305" y="100"/>
                    </a:lnTo>
                    <a:lnTo>
                      <a:pt x="271" y="92"/>
                    </a:lnTo>
                    <a:lnTo>
                      <a:pt x="238" y="84"/>
                    </a:lnTo>
                    <a:lnTo>
                      <a:pt x="207" y="75"/>
                    </a:lnTo>
                    <a:lnTo>
                      <a:pt x="176" y="64"/>
                    </a:lnTo>
                    <a:lnTo>
                      <a:pt x="115" y="43"/>
                    </a:lnTo>
                    <a:lnTo>
                      <a:pt x="54" y="20"/>
                    </a:lnTo>
                    <a:lnTo>
                      <a:pt x="54" y="20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99" name="Freeform 48">
                <a:extLst>
                  <a:ext uri="{FF2B5EF4-FFF2-40B4-BE49-F238E27FC236}">
                    <a16:creationId xmlns:a16="http://schemas.microsoft.com/office/drawing/2014/main" id="{5B0EF360-DB25-A734-82C5-2EFA09E697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30" y="3758"/>
                <a:ext cx="427" cy="207"/>
              </a:xfrm>
              <a:custGeom>
                <a:avLst/>
                <a:gdLst>
                  <a:gd name="T0" fmla="*/ 853 w 853"/>
                  <a:gd name="T1" fmla="*/ 0 h 415"/>
                  <a:gd name="T2" fmla="*/ 853 w 853"/>
                  <a:gd name="T3" fmla="*/ 0 h 415"/>
                  <a:gd name="T4" fmla="*/ 845 w 853"/>
                  <a:gd name="T5" fmla="*/ 0 h 415"/>
                  <a:gd name="T6" fmla="*/ 828 w 853"/>
                  <a:gd name="T7" fmla="*/ 13 h 415"/>
                  <a:gd name="T8" fmla="*/ 828 w 853"/>
                  <a:gd name="T9" fmla="*/ 13 h 415"/>
                  <a:gd name="T10" fmla="*/ 793 w 853"/>
                  <a:gd name="T11" fmla="*/ 37 h 415"/>
                  <a:gd name="T12" fmla="*/ 757 w 853"/>
                  <a:gd name="T13" fmla="*/ 59 h 415"/>
                  <a:gd name="T14" fmla="*/ 721 w 853"/>
                  <a:gd name="T15" fmla="*/ 81 h 415"/>
                  <a:gd name="T16" fmla="*/ 684 w 853"/>
                  <a:gd name="T17" fmla="*/ 103 h 415"/>
                  <a:gd name="T18" fmla="*/ 648 w 853"/>
                  <a:gd name="T19" fmla="*/ 123 h 415"/>
                  <a:gd name="T20" fmla="*/ 610 w 853"/>
                  <a:gd name="T21" fmla="*/ 144 h 415"/>
                  <a:gd name="T22" fmla="*/ 535 w 853"/>
                  <a:gd name="T23" fmla="*/ 182 h 415"/>
                  <a:gd name="T24" fmla="*/ 535 w 853"/>
                  <a:gd name="T25" fmla="*/ 182 h 415"/>
                  <a:gd name="T26" fmla="*/ 476 w 853"/>
                  <a:gd name="T27" fmla="*/ 210 h 415"/>
                  <a:gd name="T28" fmla="*/ 415 w 853"/>
                  <a:gd name="T29" fmla="*/ 238 h 415"/>
                  <a:gd name="T30" fmla="*/ 355 w 853"/>
                  <a:gd name="T31" fmla="*/ 265 h 415"/>
                  <a:gd name="T32" fmla="*/ 292 w 853"/>
                  <a:gd name="T33" fmla="*/ 290 h 415"/>
                  <a:gd name="T34" fmla="*/ 292 w 853"/>
                  <a:gd name="T35" fmla="*/ 290 h 415"/>
                  <a:gd name="T36" fmla="*/ 220 w 853"/>
                  <a:gd name="T37" fmla="*/ 321 h 415"/>
                  <a:gd name="T38" fmla="*/ 147 w 853"/>
                  <a:gd name="T39" fmla="*/ 350 h 415"/>
                  <a:gd name="T40" fmla="*/ 73 w 853"/>
                  <a:gd name="T41" fmla="*/ 378 h 415"/>
                  <a:gd name="T42" fmla="*/ 0 w 853"/>
                  <a:gd name="T43" fmla="*/ 406 h 415"/>
                  <a:gd name="T44" fmla="*/ 0 w 853"/>
                  <a:gd name="T45" fmla="*/ 410 h 415"/>
                  <a:gd name="T46" fmla="*/ 0 w 853"/>
                  <a:gd name="T47" fmla="*/ 415 h 415"/>
                  <a:gd name="T48" fmla="*/ 0 w 853"/>
                  <a:gd name="T49" fmla="*/ 415 h 415"/>
                  <a:gd name="T50" fmla="*/ 70 w 853"/>
                  <a:gd name="T51" fmla="*/ 389 h 415"/>
                  <a:gd name="T52" fmla="*/ 139 w 853"/>
                  <a:gd name="T53" fmla="*/ 363 h 415"/>
                  <a:gd name="T54" fmla="*/ 208 w 853"/>
                  <a:gd name="T55" fmla="*/ 335 h 415"/>
                  <a:gd name="T56" fmla="*/ 277 w 853"/>
                  <a:gd name="T57" fmla="*/ 305 h 415"/>
                  <a:gd name="T58" fmla="*/ 277 w 853"/>
                  <a:gd name="T59" fmla="*/ 305 h 415"/>
                  <a:gd name="T60" fmla="*/ 349 w 853"/>
                  <a:gd name="T61" fmla="*/ 276 h 415"/>
                  <a:gd name="T62" fmla="*/ 419 w 853"/>
                  <a:gd name="T63" fmla="*/ 245 h 415"/>
                  <a:gd name="T64" fmla="*/ 487 w 853"/>
                  <a:gd name="T65" fmla="*/ 212 h 415"/>
                  <a:gd name="T66" fmla="*/ 555 w 853"/>
                  <a:gd name="T67" fmla="*/ 180 h 415"/>
                  <a:gd name="T68" fmla="*/ 621 w 853"/>
                  <a:gd name="T69" fmla="*/ 145 h 415"/>
                  <a:gd name="T70" fmla="*/ 686 w 853"/>
                  <a:gd name="T71" fmla="*/ 108 h 415"/>
                  <a:gd name="T72" fmla="*/ 750 w 853"/>
                  <a:gd name="T73" fmla="*/ 69 h 415"/>
                  <a:gd name="T74" fmla="*/ 813 w 853"/>
                  <a:gd name="T75" fmla="*/ 28 h 415"/>
                  <a:gd name="T76" fmla="*/ 813 w 853"/>
                  <a:gd name="T77" fmla="*/ 28 h 415"/>
                  <a:gd name="T78" fmla="*/ 853 w 853"/>
                  <a:gd name="T79" fmla="*/ 0 h 4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853" h="415">
                    <a:moveTo>
                      <a:pt x="853" y="0"/>
                    </a:moveTo>
                    <a:lnTo>
                      <a:pt x="853" y="0"/>
                    </a:lnTo>
                    <a:lnTo>
                      <a:pt x="845" y="0"/>
                    </a:lnTo>
                    <a:lnTo>
                      <a:pt x="828" y="13"/>
                    </a:lnTo>
                    <a:lnTo>
                      <a:pt x="828" y="13"/>
                    </a:lnTo>
                    <a:lnTo>
                      <a:pt x="793" y="37"/>
                    </a:lnTo>
                    <a:lnTo>
                      <a:pt x="757" y="59"/>
                    </a:lnTo>
                    <a:lnTo>
                      <a:pt x="721" y="81"/>
                    </a:lnTo>
                    <a:lnTo>
                      <a:pt x="684" y="103"/>
                    </a:lnTo>
                    <a:lnTo>
                      <a:pt x="648" y="123"/>
                    </a:lnTo>
                    <a:lnTo>
                      <a:pt x="610" y="144"/>
                    </a:lnTo>
                    <a:lnTo>
                      <a:pt x="535" y="182"/>
                    </a:lnTo>
                    <a:lnTo>
                      <a:pt x="535" y="182"/>
                    </a:lnTo>
                    <a:lnTo>
                      <a:pt x="476" y="210"/>
                    </a:lnTo>
                    <a:lnTo>
                      <a:pt x="415" y="238"/>
                    </a:lnTo>
                    <a:lnTo>
                      <a:pt x="355" y="265"/>
                    </a:lnTo>
                    <a:lnTo>
                      <a:pt x="292" y="290"/>
                    </a:lnTo>
                    <a:lnTo>
                      <a:pt x="292" y="290"/>
                    </a:lnTo>
                    <a:lnTo>
                      <a:pt x="220" y="321"/>
                    </a:lnTo>
                    <a:lnTo>
                      <a:pt x="147" y="350"/>
                    </a:lnTo>
                    <a:lnTo>
                      <a:pt x="73" y="378"/>
                    </a:lnTo>
                    <a:lnTo>
                      <a:pt x="0" y="406"/>
                    </a:lnTo>
                    <a:lnTo>
                      <a:pt x="0" y="410"/>
                    </a:lnTo>
                    <a:lnTo>
                      <a:pt x="0" y="415"/>
                    </a:lnTo>
                    <a:lnTo>
                      <a:pt x="0" y="415"/>
                    </a:lnTo>
                    <a:lnTo>
                      <a:pt x="70" y="389"/>
                    </a:lnTo>
                    <a:lnTo>
                      <a:pt x="139" y="363"/>
                    </a:lnTo>
                    <a:lnTo>
                      <a:pt x="208" y="335"/>
                    </a:lnTo>
                    <a:lnTo>
                      <a:pt x="277" y="305"/>
                    </a:lnTo>
                    <a:lnTo>
                      <a:pt x="277" y="305"/>
                    </a:lnTo>
                    <a:lnTo>
                      <a:pt x="349" y="276"/>
                    </a:lnTo>
                    <a:lnTo>
                      <a:pt x="419" y="245"/>
                    </a:lnTo>
                    <a:lnTo>
                      <a:pt x="487" y="212"/>
                    </a:lnTo>
                    <a:lnTo>
                      <a:pt x="555" y="180"/>
                    </a:lnTo>
                    <a:lnTo>
                      <a:pt x="621" y="145"/>
                    </a:lnTo>
                    <a:lnTo>
                      <a:pt x="686" y="108"/>
                    </a:lnTo>
                    <a:lnTo>
                      <a:pt x="750" y="69"/>
                    </a:lnTo>
                    <a:lnTo>
                      <a:pt x="813" y="28"/>
                    </a:lnTo>
                    <a:lnTo>
                      <a:pt x="813" y="28"/>
                    </a:lnTo>
                    <a:lnTo>
                      <a:pt x="853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00" name="Freeform 49">
                <a:extLst>
                  <a:ext uri="{FF2B5EF4-FFF2-40B4-BE49-F238E27FC236}">
                    <a16:creationId xmlns:a16="http://schemas.microsoft.com/office/drawing/2014/main" id="{FB42C16C-7234-7A74-8F07-4F224E1F5F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30" y="3758"/>
                <a:ext cx="427" cy="207"/>
              </a:xfrm>
              <a:custGeom>
                <a:avLst/>
                <a:gdLst>
                  <a:gd name="T0" fmla="*/ 853 w 853"/>
                  <a:gd name="T1" fmla="*/ 0 h 415"/>
                  <a:gd name="T2" fmla="*/ 853 w 853"/>
                  <a:gd name="T3" fmla="*/ 0 h 415"/>
                  <a:gd name="T4" fmla="*/ 845 w 853"/>
                  <a:gd name="T5" fmla="*/ 0 h 415"/>
                  <a:gd name="T6" fmla="*/ 828 w 853"/>
                  <a:gd name="T7" fmla="*/ 13 h 415"/>
                  <a:gd name="T8" fmla="*/ 828 w 853"/>
                  <a:gd name="T9" fmla="*/ 13 h 415"/>
                  <a:gd name="T10" fmla="*/ 793 w 853"/>
                  <a:gd name="T11" fmla="*/ 37 h 415"/>
                  <a:gd name="T12" fmla="*/ 757 w 853"/>
                  <a:gd name="T13" fmla="*/ 59 h 415"/>
                  <a:gd name="T14" fmla="*/ 721 w 853"/>
                  <a:gd name="T15" fmla="*/ 81 h 415"/>
                  <a:gd name="T16" fmla="*/ 684 w 853"/>
                  <a:gd name="T17" fmla="*/ 103 h 415"/>
                  <a:gd name="T18" fmla="*/ 648 w 853"/>
                  <a:gd name="T19" fmla="*/ 123 h 415"/>
                  <a:gd name="T20" fmla="*/ 610 w 853"/>
                  <a:gd name="T21" fmla="*/ 144 h 415"/>
                  <a:gd name="T22" fmla="*/ 535 w 853"/>
                  <a:gd name="T23" fmla="*/ 182 h 415"/>
                  <a:gd name="T24" fmla="*/ 535 w 853"/>
                  <a:gd name="T25" fmla="*/ 182 h 415"/>
                  <a:gd name="T26" fmla="*/ 476 w 853"/>
                  <a:gd name="T27" fmla="*/ 210 h 415"/>
                  <a:gd name="T28" fmla="*/ 415 w 853"/>
                  <a:gd name="T29" fmla="*/ 238 h 415"/>
                  <a:gd name="T30" fmla="*/ 355 w 853"/>
                  <a:gd name="T31" fmla="*/ 265 h 415"/>
                  <a:gd name="T32" fmla="*/ 292 w 853"/>
                  <a:gd name="T33" fmla="*/ 290 h 415"/>
                  <a:gd name="T34" fmla="*/ 292 w 853"/>
                  <a:gd name="T35" fmla="*/ 290 h 415"/>
                  <a:gd name="T36" fmla="*/ 220 w 853"/>
                  <a:gd name="T37" fmla="*/ 321 h 415"/>
                  <a:gd name="T38" fmla="*/ 147 w 853"/>
                  <a:gd name="T39" fmla="*/ 350 h 415"/>
                  <a:gd name="T40" fmla="*/ 73 w 853"/>
                  <a:gd name="T41" fmla="*/ 378 h 415"/>
                  <a:gd name="T42" fmla="*/ 0 w 853"/>
                  <a:gd name="T43" fmla="*/ 406 h 415"/>
                  <a:gd name="T44" fmla="*/ 0 w 853"/>
                  <a:gd name="T45" fmla="*/ 410 h 415"/>
                  <a:gd name="T46" fmla="*/ 0 w 853"/>
                  <a:gd name="T47" fmla="*/ 415 h 415"/>
                  <a:gd name="T48" fmla="*/ 0 w 853"/>
                  <a:gd name="T49" fmla="*/ 415 h 415"/>
                  <a:gd name="T50" fmla="*/ 70 w 853"/>
                  <a:gd name="T51" fmla="*/ 389 h 415"/>
                  <a:gd name="T52" fmla="*/ 139 w 853"/>
                  <a:gd name="T53" fmla="*/ 363 h 415"/>
                  <a:gd name="T54" fmla="*/ 208 w 853"/>
                  <a:gd name="T55" fmla="*/ 335 h 415"/>
                  <a:gd name="T56" fmla="*/ 277 w 853"/>
                  <a:gd name="T57" fmla="*/ 305 h 415"/>
                  <a:gd name="T58" fmla="*/ 277 w 853"/>
                  <a:gd name="T59" fmla="*/ 305 h 415"/>
                  <a:gd name="T60" fmla="*/ 349 w 853"/>
                  <a:gd name="T61" fmla="*/ 276 h 415"/>
                  <a:gd name="T62" fmla="*/ 419 w 853"/>
                  <a:gd name="T63" fmla="*/ 245 h 415"/>
                  <a:gd name="T64" fmla="*/ 487 w 853"/>
                  <a:gd name="T65" fmla="*/ 212 h 415"/>
                  <a:gd name="T66" fmla="*/ 555 w 853"/>
                  <a:gd name="T67" fmla="*/ 180 h 415"/>
                  <a:gd name="T68" fmla="*/ 621 w 853"/>
                  <a:gd name="T69" fmla="*/ 145 h 415"/>
                  <a:gd name="T70" fmla="*/ 686 w 853"/>
                  <a:gd name="T71" fmla="*/ 108 h 415"/>
                  <a:gd name="T72" fmla="*/ 750 w 853"/>
                  <a:gd name="T73" fmla="*/ 69 h 415"/>
                  <a:gd name="T74" fmla="*/ 813 w 853"/>
                  <a:gd name="T75" fmla="*/ 28 h 415"/>
                  <a:gd name="T76" fmla="*/ 813 w 853"/>
                  <a:gd name="T77" fmla="*/ 28 h 415"/>
                  <a:gd name="T78" fmla="*/ 853 w 853"/>
                  <a:gd name="T79" fmla="*/ 0 h 4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853" h="415">
                    <a:moveTo>
                      <a:pt x="853" y="0"/>
                    </a:moveTo>
                    <a:lnTo>
                      <a:pt x="853" y="0"/>
                    </a:lnTo>
                    <a:lnTo>
                      <a:pt x="845" y="0"/>
                    </a:lnTo>
                    <a:lnTo>
                      <a:pt x="828" y="13"/>
                    </a:lnTo>
                    <a:lnTo>
                      <a:pt x="828" y="13"/>
                    </a:lnTo>
                    <a:lnTo>
                      <a:pt x="793" y="37"/>
                    </a:lnTo>
                    <a:lnTo>
                      <a:pt x="757" y="59"/>
                    </a:lnTo>
                    <a:lnTo>
                      <a:pt x="721" y="81"/>
                    </a:lnTo>
                    <a:lnTo>
                      <a:pt x="684" y="103"/>
                    </a:lnTo>
                    <a:lnTo>
                      <a:pt x="648" y="123"/>
                    </a:lnTo>
                    <a:lnTo>
                      <a:pt x="610" y="144"/>
                    </a:lnTo>
                    <a:lnTo>
                      <a:pt x="535" y="182"/>
                    </a:lnTo>
                    <a:lnTo>
                      <a:pt x="535" y="182"/>
                    </a:lnTo>
                    <a:lnTo>
                      <a:pt x="476" y="210"/>
                    </a:lnTo>
                    <a:lnTo>
                      <a:pt x="415" y="238"/>
                    </a:lnTo>
                    <a:lnTo>
                      <a:pt x="355" y="265"/>
                    </a:lnTo>
                    <a:lnTo>
                      <a:pt x="292" y="290"/>
                    </a:lnTo>
                    <a:lnTo>
                      <a:pt x="292" y="290"/>
                    </a:lnTo>
                    <a:lnTo>
                      <a:pt x="220" y="321"/>
                    </a:lnTo>
                    <a:lnTo>
                      <a:pt x="147" y="350"/>
                    </a:lnTo>
                    <a:lnTo>
                      <a:pt x="73" y="378"/>
                    </a:lnTo>
                    <a:lnTo>
                      <a:pt x="0" y="406"/>
                    </a:lnTo>
                    <a:lnTo>
                      <a:pt x="0" y="410"/>
                    </a:lnTo>
                    <a:lnTo>
                      <a:pt x="0" y="415"/>
                    </a:lnTo>
                    <a:lnTo>
                      <a:pt x="0" y="415"/>
                    </a:lnTo>
                    <a:lnTo>
                      <a:pt x="70" y="389"/>
                    </a:lnTo>
                    <a:lnTo>
                      <a:pt x="139" y="363"/>
                    </a:lnTo>
                    <a:lnTo>
                      <a:pt x="208" y="335"/>
                    </a:lnTo>
                    <a:lnTo>
                      <a:pt x="277" y="305"/>
                    </a:lnTo>
                    <a:lnTo>
                      <a:pt x="277" y="305"/>
                    </a:lnTo>
                    <a:lnTo>
                      <a:pt x="349" y="276"/>
                    </a:lnTo>
                    <a:lnTo>
                      <a:pt x="419" y="245"/>
                    </a:lnTo>
                    <a:lnTo>
                      <a:pt x="487" y="212"/>
                    </a:lnTo>
                    <a:lnTo>
                      <a:pt x="555" y="180"/>
                    </a:lnTo>
                    <a:lnTo>
                      <a:pt x="621" y="145"/>
                    </a:lnTo>
                    <a:lnTo>
                      <a:pt x="686" y="108"/>
                    </a:lnTo>
                    <a:lnTo>
                      <a:pt x="750" y="69"/>
                    </a:lnTo>
                    <a:lnTo>
                      <a:pt x="813" y="28"/>
                    </a:lnTo>
                    <a:lnTo>
                      <a:pt x="813" y="28"/>
                    </a:lnTo>
                    <a:lnTo>
                      <a:pt x="853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01" name="Freeform 50">
                <a:extLst>
                  <a:ext uri="{FF2B5EF4-FFF2-40B4-BE49-F238E27FC236}">
                    <a16:creationId xmlns:a16="http://schemas.microsoft.com/office/drawing/2014/main" id="{3FA444DC-964F-66E6-EAB0-07A8D5FAFF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23" y="3886"/>
                <a:ext cx="119" cy="25"/>
              </a:xfrm>
              <a:custGeom>
                <a:avLst/>
                <a:gdLst>
                  <a:gd name="T0" fmla="*/ 232 w 238"/>
                  <a:gd name="T1" fmla="*/ 0 h 51"/>
                  <a:gd name="T2" fmla="*/ 198 w 238"/>
                  <a:gd name="T3" fmla="*/ 5 h 51"/>
                  <a:gd name="T4" fmla="*/ 198 w 238"/>
                  <a:gd name="T5" fmla="*/ 5 h 51"/>
                  <a:gd name="T6" fmla="*/ 176 w 238"/>
                  <a:gd name="T7" fmla="*/ 14 h 51"/>
                  <a:gd name="T8" fmla="*/ 154 w 238"/>
                  <a:gd name="T9" fmla="*/ 19 h 51"/>
                  <a:gd name="T10" fmla="*/ 132 w 238"/>
                  <a:gd name="T11" fmla="*/ 25 h 51"/>
                  <a:gd name="T12" fmla="*/ 109 w 238"/>
                  <a:gd name="T13" fmla="*/ 30 h 51"/>
                  <a:gd name="T14" fmla="*/ 64 w 238"/>
                  <a:gd name="T15" fmla="*/ 37 h 51"/>
                  <a:gd name="T16" fmla="*/ 18 w 238"/>
                  <a:gd name="T17" fmla="*/ 44 h 51"/>
                  <a:gd name="T18" fmla="*/ 12 w 238"/>
                  <a:gd name="T19" fmla="*/ 45 h 51"/>
                  <a:gd name="T20" fmla="*/ 0 w 238"/>
                  <a:gd name="T21" fmla="*/ 48 h 51"/>
                  <a:gd name="T22" fmla="*/ 26 w 238"/>
                  <a:gd name="T23" fmla="*/ 51 h 51"/>
                  <a:gd name="T24" fmla="*/ 26 w 238"/>
                  <a:gd name="T25" fmla="*/ 51 h 51"/>
                  <a:gd name="T26" fmla="*/ 71 w 238"/>
                  <a:gd name="T27" fmla="*/ 45 h 51"/>
                  <a:gd name="T28" fmla="*/ 116 w 238"/>
                  <a:gd name="T29" fmla="*/ 37 h 51"/>
                  <a:gd name="T30" fmla="*/ 139 w 238"/>
                  <a:gd name="T31" fmla="*/ 32 h 51"/>
                  <a:gd name="T32" fmla="*/ 161 w 238"/>
                  <a:gd name="T33" fmla="*/ 26 h 51"/>
                  <a:gd name="T34" fmla="*/ 183 w 238"/>
                  <a:gd name="T35" fmla="*/ 21 h 51"/>
                  <a:gd name="T36" fmla="*/ 205 w 238"/>
                  <a:gd name="T37" fmla="*/ 14 h 51"/>
                  <a:gd name="T38" fmla="*/ 238 w 238"/>
                  <a:gd name="T39" fmla="*/ 7 h 51"/>
                  <a:gd name="T40" fmla="*/ 238 w 238"/>
                  <a:gd name="T41" fmla="*/ 7 h 51"/>
                  <a:gd name="T42" fmla="*/ 232 w 238"/>
                  <a:gd name="T43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238" h="51">
                    <a:moveTo>
                      <a:pt x="232" y="0"/>
                    </a:moveTo>
                    <a:lnTo>
                      <a:pt x="198" y="5"/>
                    </a:lnTo>
                    <a:lnTo>
                      <a:pt x="198" y="5"/>
                    </a:lnTo>
                    <a:lnTo>
                      <a:pt x="176" y="14"/>
                    </a:lnTo>
                    <a:lnTo>
                      <a:pt x="154" y="19"/>
                    </a:lnTo>
                    <a:lnTo>
                      <a:pt x="132" y="25"/>
                    </a:lnTo>
                    <a:lnTo>
                      <a:pt x="109" y="30"/>
                    </a:lnTo>
                    <a:lnTo>
                      <a:pt x="64" y="37"/>
                    </a:lnTo>
                    <a:lnTo>
                      <a:pt x="18" y="44"/>
                    </a:lnTo>
                    <a:lnTo>
                      <a:pt x="12" y="45"/>
                    </a:lnTo>
                    <a:lnTo>
                      <a:pt x="0" y="48"/>
                    </a:lnTo>
                    <a:lnTo>
                      <a:pt x="26" y="51"/>
                    </a:lnTo>
                    <a:lnTo>
                      <a:pt x="26" y="51"/>
                    </a:lnTo>
                    <a:lnTo>
                      <a:pt x="71" y="45"/>
                    </a:lnTo>
                    <a:lnTo>
                      <a:pt x="116" y="37"/>
                    </a:lnTo>
                    <a:lnTo>
                      <a:pt x="139" y="32"/>
                    </a:lnTo>
                    <a:lnTo>
                      <a:pt x="161" y="26"/>
                    </a:lnTo>
                    <a:lnTo>
                      <a:pt x="183" y="21"/>
                    </a:lnTo>
                    <a:lnTo>
                      <a:pt x="205" y="14"/>
                    </a:lnTo>
                    <a:lnTo>
                      <a:pt x="238" y="7"/>
                    </a:lnTo>
                    <a:lnTo>
                      <a:pt x="238" y="7"/>
                    </a:lnTo>
                    <a:lnTo>
                      <a:pt x="232" y="0"/>
                    </a:lnTo>
                    <a:close/>
                  </a:path>
                </a:pathLst>
              </a:custGeom>
              <a:solidFill>
                <a:srgbClr val="FDEE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02" name="Freeform 51">
                <a:extLst>
                  <a:ext uri="{FF2B5EF4-FFF2-40B4-BE49-F238E27FC236}">
                    <a16:creationId xmlns:a16="http://schemas.microsoft.com/office/drawing/2014/main" id="{125DBDE1-A6BE-B5ED-AA0A-2FEF5CDFC2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23" y="3886"/>
                <a:ext cx="119" cy="25"/>
              </a:xfrm>
              <a:custGeom>
                <a:avLst/>
                <a:gdLst>
                  <a:gd name="T0" fmla="*/ 232 w 238"/>
                  <a:gd name="T1" fmla="*/ 0 h 51"/>
                  <a:gd name="T2" fmla="*/ 198 w 238"/>
                  <a:gd name="T3" fmla="*/ 5 h 51"/>
                  <a:gd name="T4" fmla="*/ 198 w 238"/>
                  <a:gd name="T5" fmla="*/ 5 h 51"/>
                  <a:gd name="T6" fmla="*/ 176 w 238"/>
                  <a:gd name="T7" fmla="*/ 14 h 51"/>
                  <a:gd name="T8" fmla="*/ 154 w 238"/>
                  <a:gd name="T9" fmla="*/ 19 h 51"/>
                  <a:gd name="T10" fmla="*/ 132 w 238"/>
                  <a:gd name="T11" fmla="*/ 25 h 51"/>
                  <a:gd name="T12" fmla="*/ 109 w 238"/>
                  <a:gd name="T13" fmla="*/ 30 h 51"/>
                  <a:gd name="T14" fmla="*/ 64 w 238"/>
                  <a:gd name="T15" fmla="*/ 37 h 51"/>
                  <a:gd name="T16" fmla="*/ 18 w 238"/>
                  <a:gd name="T17" fmla="*/ 44 h 51"/>
                  <a:gd name="T18" fmla="*/ 12 w 238"/>
                  <a:gd name="T19" fmla="*/ 45 h 51"/>
                  <a:gd name="T20" fmla="*/ 0 w 238"/>
                  <a:gd name="T21" fmla="*/ 48 h 51"/>
                  <a:gd name="T22" fmla="*/ 26 w 238"/>
                  <a:gd name="T23" fmla="*/ 51 h 51"/>
                  <a:gd name="T24" fmla="*/ 26 w 238"/>
                  <a:gd name="T25" fmla="*/ 51 h 51"/>
                  <a:gd name="T26" fmla="*/ 71 w 238"/>
                  <a:gd name="T27" fmla="*/ 45 h 51"/>
                  <a:gd name="T28" fmla="*/ 116 w 238"/>
                  <a:gd name="T29" fmla="*/ 37 h 51"/>
                  <a:gd name="T30" fmla="*/ 139 w 238"/>
                  <a:gd name="T31" fmla="*/ 32 h 51"/>
                  <a:gd name="T32" fmla="*/ 161 w 238"/>
                  <a:gd name="T33" fmla="*/ 26 h 51"/>
                  <a:gd name="T34" fmla="*/ 183 w 238"/>
                  <a:gd name="T35" fmla="*/ 21 h 51"/>
                  <a:gd name="T36" fmla="*/ 205 w 238"/>
                  <a:gd name="T37" fmla="*/ 14 h 51"/>
                  <a:gd name="T38" fmla="*/ 238 w 238"/>
                  <a:gd name="T39" fmla="*/ 7 h 51"/>
                  <a:gd name="T40" fmla="*/ 238 w 238"/>
                  <a:gd name="T41" fmla="*/ 7 h 51"/>
                  <a:gd name="T42" fmla="*/ 232 w 238"/>
                  <a:gd name="T43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238" h="51">
                    <a:moveTo>
                      <a:pt x="232" y="0"/>
                    </a:moveTo>
                    <a:lnTo>
                      <a:pt x="198" y="5"/>
                    </a:lnTo>
                    <a:lnTo>
                      <a:pt x="198" y="5"/>
                    </a:lnTo>
                    <a:lnTo>
                      <a:pt x="176" y="14"/>
                    </a:lnTo>
                    <a:lnTo>
                      <a:pt x="154" y="19"/>
                    </a:lnTo>
                    <a:lnTo>
                      <a:pt x="132" y="25"/>
                    </a:lnTo>
                    <a:lnTo>
                      <a:pt x="109" y="30"/>
                    </a:lnTo>
                    <a:lnTo>
                      <a:pt x="64" y="37"/>
                    </a:lnTo>
                    <a:lnTo>
                      <a:pt x="18" y="44"/>
                    </a:lnTo>
                    <a:lnTo>
                      <a:pt x="12" y="45"/>
                    </a:lnTo>
                    <a:lnTo>
                      <a:pt x="0" y="48"/>
                    </a:lnTo>
                    <a:lnTo>
                      <a:pt x="26" y="51"/>
                    </a:lnTo>
                    <a:lnTo>
                      <a:pt x="26" y="51"/>
                    </a:lnTo>
                    <a:lnTo>
                      <a:pt x="71" y="45"/>
                    </a:lnTo>
                    <a:lnTo>
                      <a:pt x="116" y="37"/>
                    </a:lnTo>
                    <a:lnTo>
                      <a:pt x="139" y="32"/>
                    </a:lnTo>
                    <a:lnTo>
                      <a:pt x="161" y="26"/>
                    </a:lnTo>
                    <a:lnTo>
                      <a:pt x="183" y="21"/>
                    </a:lnTo>
                    <a:lnTo>
                      <a:pt x="205" y="14"/>
                    </a:lnTo>
                    <a:lnTo>
                      <a:pt x="238" y="7"/>
                    </a:lnTo>
                    <a:lnTo>
                      <a:pt x="238" y="7"/>
                    </a:lnTo>
                    <a:lnTo>
                      <a:pt x="232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03" name="Freeform 52">
                <a:extLst>
                  <a:ext uri="{FF2B5EF4-FFF2-40B4-BE49-F238E27FC236}">
                    <a16:creationId xmlns:a16="http://schemas.microsoft.com/office/drawing/2014/main" id="{2820851D-C1F8-288B-BB7B-D3FAC62C14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91" y="3964"/>
                <a:ext cx="427" cy="135"/>
              </a:xfrm>
              <a:custGeom>
                <a:avLst/>
                <a:gdLst>
                  <a:gd name="T0" fmla="*/ 855 w 855"/>
                  <a:gd name="T1" fmla="*/ 0 h 270"/>
                  <a:gd name="T2" fmla="*/ 855 w 855"/>
                  <a:gd name="T3" fmla="*/ 0 h 270"/>
                  <a:gd name="T4" fmla="*/ 749 w 855"/>
                  <a:gd name="T5" fmla="*/ 38 h 270"/>
                  <a:gd name="T6" fmla="*/ 643 w 855"/>
                  <a:gd name="T7" fmla="*/ 74 h 270"/>
                  <a:gd name="T8" fmla="*/ 537 w 855"/>
                  <a:gd name="T9" fmla="*/ 109 h 270"/>
                  <a:gd name="T10" fmla="*/ 430 w 855"/>
                  <a:gd name="T11" fmla="*/ 143 h 270"/>
                  <a:gd name="T12" fmla="*/ 323 w 855"/>
                  <a:gd name="T13" fmla="*/ 176 h 270"/>
                  <a:gd name="T14" fmla="*/ 216 w 855"/>
                  <a:gd name="T15" fmla="*/ 207 h 270"/>
                  <a:gd name="T16" fmla="*/ 108 w 855"/>
                  <a:gd name="T17" fmla="*/ 236 h 270"/>
                  <a:gd name="T18" fmla="*/ 0 w 855"/>
                  <a:gd name="T19" fmla="*/ 265 h 270"/>
                  <a:gd name="T20" fmla="*/ 17 w 855"/>
                  <a:gd name="T21" fmla="*/ 270 h 270"/>
                  <a:gd name="T22" fmla="*/ 17 w 855"/>
                  <a:gd name="T23" fmla="*/ 270 h 270"/>
                  <a:gd name="T24" fmla="*/ 123 w 855"/>
                  <a:gd name="T25" fmla="*/ 242 h 270"/>
                  <a:gd name="T26" fmla="*/ 229 w 855"/>
                  <a:gd name="T27" fmla="*/ 213 h 270"/>
                  <a:gd name="T28" fmla="*/ 334 w 855"/>
                  <a:gd name="T29" fmla="*/ 182 h 270"/>
                  <a:gd name="T30" fmla="*/ 439 w 855"/>
                  <a:gd name="T31" fmla="*/ 151 h 270"/>
                  <a:gd name="T32" fmla="*/ 544 w 855"/>
                  <a:gd name="T33" fmla="*/ 117 h 270"/>
                  <a:gd name="T34" fmla="*/ 648 w 855"/>
                  <a:gd name="T35" fmla="*/ 82 h 270"/>
                  <a:gd name="T36" fmla="*/ 752 w 855"/>
                  <a:gd name="T37" fmla="*/ 47 h 270"/>
                  <a:gd name="T38" fmla="*/ 855 w 855"/>
                  <a:gd name="T39" fmla="*/ 10 h 270"/>
                  <a:gd name="T40" fmla="*/ 855 w 855"/>
                  <a:gd name="T41" fmla="*/ 0 h 2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855" h="270">
                    <a:moveTo>
                      <a:pt x="855" y="0"/>
                    </a:moveTo>
                    <a:lnTo>
                      <a:pt x="855" y="0"/>
                    </a:lnTo>
                    <a:lnTo>
                      <a:pt x="749" y="38"/>
                    </a:lnTo>
                    <a:lnTo>
                      <a:pt x="643" y="74"/>
                    </a:lnTo>
                    <a:lnTo>
                      <a:pt x="537" y="109"/>
                    </a:lnTo>
                    <a:lnTo>
                      <a:pt x="430" y="143"/>
                    </a:lnTo>
                    <a:lnTo>
                      <a:pt x="323" y="176"/>
                    </a:lnTo>
                    <a:lnTo>
                      <a:pt x="216" y="207"/>
                    </a:lnTo>
                    <a:lnTo>
                      <a:pt x="108" y="236"/>
                    </a:lnTo>
                    <a:lnTo>
                      <a:pt x="0" y="265"/>
                    </a:lnTo>
                    <a:lnTo>
                      <a:pt x="17" y="270"/>
                    </a:lnTo>
                    <a:lnTo>
                      <a:pt x="17" y="270"/>
                    </a:lnTo>
                    <a:lnTo>
                      <a:pt x="123" y="242"/>
                    </a:lnTo>
                    <a:lnTo>
                      <a:pt x="229" y="213"/>
                    </a:lnTo>
                    <a:lnTo>
                      <a:pt x="334" y="182"/>
                    </a:lnTo>
                    <a:lnTo>
                      <a:pt x="439" y="151"/>
                    </a:lnTo>
                    <a:lnTo>
                      <a:pt x="544" y="117"/>
                    </a:lnTo>
                    <a:lnTo>
                      <a:pt x="648" y="82"/>
                    </a:lnTo>
                    <a:lnTo>
                      <a:pt x="752" y="47"/>
                    </a:lnTo>
                    <a:lnTo>
                      <a:pt x="855" y="10"/>
                    </a:lnTo>
                    <a:lnTo>
                      <a:pt x="855" y="0"/>
                    </a:lnTo>
                    <a:close/>
                  </a:path>
                </a:pathLst>
              </a:custGeom>
              <a:solidFill>
                <a:srgbClr val="FDEE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04" name="Freeform 53">
                <a:extLst>
                  <a:ext uri="{FF2B5EF4-FFF2-40B4-BE49-F238E27FC236}">
                    <a16:creationId xmlns:a16="http://schemas.microsoft.com/office/drawing/2014/main" id="{1414C0F9-A913-1332-472B-1B03BB57BC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91" y="3964"/>
                <a:ext cx="427" cy="135"/>
              </a:xfrm>
              <a:custGeom>
                <a:avLst/>
                <a:gdLst>
                  <a:gd name="T0" fmla="*/ 855 w 855"/>
                  <a:gd name="T1" fmla="*/ 0 h 270"/>
                  <a:gd name="T2" fmla="*/ 855 w 855"/>
                  <a:gd name="T3" fmla="*/ 0 h 270"/>
                  <a:gd name="T4" fmla="*/ 749 w 855"/>
                  <a:gd name="T5" fmla="*/ 38 h 270"/>
                  <a:gd name="T6" fmla="*/ 643 w 855"/>
                  <a:gd name="T7" fmla="*/ 74 h 270"/>
                  <a:gd name="T8" fmla="*/ 537 w 855"/>
                  <a:gd name="T9" fmla="*/ 109 h 270"/>
                  <a:gd name="T10" fmla="*/ 430 w 855"/>
                  <a:gd name="T11" fmla="*/ 143 h 270"/>
                  <a:gd name="T12" fmla="*/ 323 w 855"/>
                  <a:gd name="T13" fmla="*/ 176 h 270"/>
                  <a:gd name="T14" fmla="*/ 216 w 855"/>
                  <a:gd name="T15" fmla="*/ 207 h 270"/>
                  <a:gd name="T16" fmla="*/ 108 w 855"/>
                  <a:gd name="T17" fmla="*/ 236 h 270"/>
                  <a:gd name="T18" fmla="*/ 0 w 855"/>
                  <a:gd name="T19" fmla="*/ 265 h 270"/>
                  <a:gd name="T20" fmla="*/ 17 w 855"/>
                  <a:gd name="T21" fmla="*/ 270 h 270"/>
                  <a:gd name="T22" fmla="*/ 17 w 855"/>
                  <a:gd name="T23" fmla="*/ 270 h 270"/>
                  <a:gd name="T24" fmla="*/ 123 w 855"/>
                  <a:gd name="T25" fmla="*/ 242 h 270"/>
                  <a:gd name="T26" fmla="*/ 229 w 855"/>
                  <a:gd name="T27" fmla="*/ 213 h 270"/>
                  <a:gd name="T28" fmla="*/ 334 w 855"/>
                  <a:gd name="T29" fmla="*/ 182 h 270"/>
                  <a:gd name="T30" fmla="*/ 439 w 855"/>
                  <a:gd name="T31" fmla="*/ 151 h 270"/>
                  <a:gd name="T32" fmla="*/ 544 w 855"/>
                  <a:gd name="T33" fmla="*/ 117 h 270"/>
                  <a:gd name="T34" fmla="*/ 648 w 855"/>
                  <a:gd name="T35" fmla="*/ 82 h 270"/>
                  <a:gd name="T36" fmla="*/ 752 w 855"/>
                  <a:gd name="T37" fmla="*/ 47 h 270"/>
                  <a:gd name="T38" fmla="*/ 855 w 855"/>
                  <a:gd name="T39" fmla="*/ 10 h 270"/>
                  <a:gd name="T40" fmla="*/ 855 w 855"/>
                  <a:gd name="T41" fmla="*/ 0 h 2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855" h="270">
                    <a:moveTo>
                      <a:pt x="855" y="0"/>
                    </a:moveTo>
                    <a:lnTo>
                      <a:pt x="855" y="0"/>
                    </a:lnTo>
                    <a:lnTo>
                      <a:pt x="749" y="38"/>
                    </a:lnTo>
                    <a:lnTo>
                      <a:pt x="643" y="74"/>
                    </a:lnTo>
                    <a:lnTo>
                      <a:pt x="537" y="109"/>
                    </a:lnTo>
                    <a:lnTo>
                      <a:pt x="430" y="143"/>
                    </a:lnTo>
                    <a:lnTo>
                      <a:pt x="323" y="176"/>
                    </a:lnTo>
                    <a:lnTo>
                      <a:pt x="216" y="207"/>
                    </a:lnTo>
                    <a:lnTo>
                      <a:pt x="108" y="236"/>
                    </a:lnTo>
                    <a:lnTo>
                      <a:pt x="0" y="265"/>
                    </a:lnTo>
                    <a:lnTo>
                      <a:pt x="17" y="270"/>
                    </a:lnTo>
                    <a:lnTo>
                      <a:pt x="17" y="270"/>
                    </a:lnTo>
                    <a:lnTo>
                      <a:pt x="123" y="242"/>
                    </a:lnTo>
                    <a:lnTo>
                      <a:pt x="229" y="213"/>
                    </a:lnTo>
                    <a:lnTo>
                      <a:pt x="334" y="182"/>
                    </a:lnTo>
                    <a:lnTo>
                      <a:pt x="439" y="151"/>
                    </a:lnTo>
                    <a:lnTo>
                      <a:pt x="544" y="117"/>
                    </a:lnTo>
                    <a:lnTo>
                      <a:pt x="648" y="82"/>
                    </a:lnTo>
                    <a:lnTo>
                      <a:pt x="752" y="47"/>
                    </a:lnTo>
                    <a:lnTo>
                      <a:pt x="855" y="10"/>
                    </a:lnTo>
                    <a:lnTo>
                      <a:pt x="855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05" name="Freeform 54">
                <a:extLst>
                  <a:ext uri="{FF2B5EF4-FFF2-40B4-BE49-F238E27FC236}">
                    <a16:creationId xmlns:a16="http://schemas.microsoft.com/office/drawing/2014/main" id="{C9D5BBE9-2ADE-0C72-2AE5-E2FAFFA5E2D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962" y="3861"/>
                <a:ext cx="336" cy="400"/>
              </a:xfrm>
              <a:custGeom>
                <a:avLst/>
                <a:gdLst>
                  <a:gd name="T0" fmla="*/ 602 w 672"/>
                  <a:gd name="T1" fmla="*/ 636 h 798"/>
                  <a:gd name="T2" fmla="*/ 587 w 672"/>
                  <a:gd name="T3" fmla="*/ 642 h 798"/>
                  <a:gd name="T4" fmla="*/ 572 w 672"/>
                  <a:gd name="T5" fmla="*/ 647 h 798"/>
                  <a:gd name="T6" fmla="*/ 516 w 672"/>
                  <a:gd name="T7" fmla="*/ 657 h 798"/>
                  <a:gd name="T8" fmla="*/ 458 w 672"/>
                  <a:gd name="T9" fmla="*/ 681 h 798"/>
                  <a:gd name="T10" fmla="*/ 400 w 672"/>
                  <a:gd name="T11" fmla="*/ 699 h 798"/>
                  <a:gd name="T12" fmla="*/ 339 w 672"/>
                  <a:gd name="T13" fmla="*/ 713 h 798"/>
                  <a:gd name="T14" fmla="*/ 218 w 672"/>
                  <a:gd name="T15" fmla="*/ 739 h 798"/>
                  <a:gd name="T16" fmla="*/ 130 w 672"/>
                  <a:gd name="T17" fmla="*/ 760 h 798"/>
                  <a:gd name="T18" fmla="*/ 71 w 672"/>
                  <a:gd name="T19" fmla="*/ 777 h 798"/>
                  <a:gd name="T20" fmla="*/ 0 w 672"/>
                  <a:gd name="T21" fmla="*/ 797 h 798"/>
                  <a:gd name="T22" fmla="*/ 0 w 672"/>
                  <a:gd name="T23" fmla="*/ 798 h 798"/>
                  <a:gd name="T24" fmla="*/ 50 w 672"/>
                  <a:gd name="T25" fmla="*/ 788 h 798"/>
                  <a:gd name="T26" fmla="*/ 108 w 672"/>
                  <a:gd name="T27" fmla="*/ 768 h 798"/>
                  <a:gd name="T28" fmla="*/ 166 w 672"/>
                  <a:gd name="T29" fmla="*/ 752 h 798"/>
                  <a:gd name="T30" fmla="*/ 287 w 672"/>
                  <a:gd name="T31" fmla="*/ 726 h 798"/>
                  <a:gd name="T32" fmla="*/ 378 w 672"/>
                  <a:gd name="T33" fmla="*/ 706 h 798"/>
                  <a:gd name="T34" fmla="*/ 437 w 672"/>
                  <a:gd name="T35" fmla="*/ 690 h 798"/>
                  <a:gd name="T36" fmla="*/ 495 w 672"/>
                  <a:gd name="T37" fmla="*/ 669 h 798"/>
                  <a:gd name="T38" fmla="*/ 579 w 672"/>
                  <a:gd name="T39" fmla="*/ 647 h 798"/>
                  <a:gd name="T40" fmla="*/ 586 w 672"/>
                  <a:gd name="T41" fmla="*/ 645 h 798"/>
                  <a:gd name="T42" fmla="*/ 601 w 672"/>
                  <a:gd name="T43" fmla="*/ 640 h 798"/>
                  <a:gd name="T44" fmla="*/ 602 w 672"/>
                  <a:gd name="T45" fmla="*/ 636 h 798"/>
                  <a:gd name="T46" fmla="*/ 265 w 672"/>
                  <a:gd name="T47" fmla="*/ 1 h 798"/>
                  <a:gd name="T48" fmla="*/ 307 w 672"/>
                  <a:gd name="T49" fmla="*/ 44 h 798"/>
                  <a:gd name="T50" fmla="*/ 388 w 672"/>
                  <a:gd name="T51" fmla="*/ 134 h 798"/>
                  <a:gd name="T52" fmla="*/ 462 w 672"/>
                  <a:gd name="T53" fmla="*/ 230 h 798"/>
                  <a:gd name="T54" fmla="*/ 514 w 672"/>
                  <a:gd name="T55" fmla="*/ 306 h 798"/>
                  <a:gd name="T56" fmla="*/ 544 w 672"/>
                  <a:gd name="T57" fmla="*/ 358 h 798"/>
                  <a:gd name="T58" fmla="*/ 559 w 672"/>
                  <a:gd name="T59" fmla="*/ 385 h 798"/>
                  <a:gd name="T60" fmla="*/ 585 w 672"/>
                  <a:gd name="T61" fmla="*/ 450 h 798"/>
                  <a:gd name="T62" fmla="*/ 621 w 672"/>
                  <a:gd name="T63" fmla="*/ 553 h 798"/>
                  <a:gd name="T64" fmla="*/ 648 w 672"/>
                  <a:gd name="T65" fmla="*/ 614 h 798"/>
                  <a:gd name="T66" fmla="*/ 664 w 672"/>
                  <a:gd name="T67" fmla="*/ 641 h 798"/>
                  <a:gd name="T68" fmla="*/ 672 w 672"/>
                  <a:gd name="T69" fmla="*/ 642 h 798"/>
                  <a:gd name="T70" fmla="*/ 648 w 672"/>
                  <a:gd name="T71" fmla="*/ 599 h 798"/>
                  <a:gd name="T72" fmla="*/ 636 w 672"/>
                  <a:gd name="T73" fmla="*/ 575 h 798"/>
                  <a:gd name="T74" fmla="*/ 614 w 672"/>
                  <a:gd name="T75" fmla="*/ 519 h 798"/>
                  <a:gd name="T76" fmla="*/ 583 w 672"/>
                  <a:gd name="T77" fmla="*/ 432 h 798"/>
                  <a:gd name="T78" fmla="*/ 561 w 672"/>
                  <a:gd name="T79" fmla="*/ 376 h 798"/>
                  <a:gd name="T80" fmla="*/ 547 w 672"/>
                  <a:gd name="T81" fmla="*/ 349 h 798"/>
                  <a:gd name="T82" fmla="*/ 500 w 672"/>
                  <a:gd name="T83" fmla="*/ 273 h 798"/>
                  <a:gd name="T84" fmla="*/ 430 w 672"/>
                  <a:gd name="T85" fmla="*/ 177 h 798"/>
                  <a:gd name="T86" fmla="*/ 353 w 672"/>
                  <a:gd name="T87" fmla="*/ 85 h 798"/>
                  <a:gd name="T88" fmla="*/ 272 w 672"/>
                  <a:gd name="T89" fmla="*/ 0 h 7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672" h="798">
                    <a:moveTo>
                      <a:pt x="602" y="636"/>
                    </a:moveTo>
                    <a:lnTo>
                      <a:pt x="602" y="636"/>
                    </a:lnTo>
                    <a:lnTo>
                      <a:pt x="594" y="640"/>
                    </a:lnTo>
                    <a:lnTo>
                      <a:pt x="587" y="642"/>
                    </a:lnTo>
                    <a:lnTo>
                      <a:pt x="579" y="643"/>
                    </a:lnTo>
                    <a:lnTo>
                      <a:pt x="572" y="647"/>
                    </a:lnTo>
                    <a:lnTo>
                      <a:pt x="516" y="657"/>
                    </a:lnTo>
                    <a:lnTo>
                      <a:pt x="516" y="657"/>
                    </a:lnTo>
                    <a:lnTo>
                      <a:pt x="487" y="669"/>
                    </a:lnTo>
                    <a:lnTo>
                      <a:pt x="458" y="681"/>
                    </a:lnTo>
                    <a:lnTo>
                      <a:pt x="429" y="690"/>
                    </a:lnTo>
                    <a:lnTo>
                      <a:pt x="400" y="699"/>
                    </a:lnTo>
                    <a:lnTo>
                      <a:pt x="370" y="706"/>
                    </a:lnTo>
                    <a:lnTo>
                      <a:pt x="339" y="713"/>
                    </a:lnTo>
                    <a:lnTo>
                      <a:pt x="279" y="726"/>
                    </a:lnTo>
                    <a:lnTo>
                      <a:pt x="218" y="739"/>
                    </a:lnTo>
                    <a:lnTo>
                      <a:pt x="159" y="752"/>
                    </a:lnTo>
                    <a:lnTo>
                      <a:pt x="130" y="760"/>
                    </a:lnTo>
                    <a:lnTo>
                      <a:pt x="100" y="768"/>
                    </a:lnTo>
                    <a:lnTo>
                      <a:pt x="71" y="777"/>
                    </a:lnTo>
                    <a:lnTo>
                      <a:pt x="43" y="788"/>
                    </a:lnTo>
                    <a:lnTo>
                      <a:pt x="0" y="797"/>
                    </a:lnTo>
                    <a:lnTo>
                      <a:pt x="0" y="797"/>
                    </a:lnTo>
                    <a:lnTo>
                      <a:pt x="0" y="798"/>
                    </a:lnTo>
                    <a:lnTo>
                      <a:pt x="50" y="788"/>
                    </a:lnTo>
                    <a:lnTo>
                      <a:pt x="50" y="788"/>
                    </a:lnTo>
                    <a:lnTo>
                      <a:pt x="79" y="777"/>
                    </a:lnTo>
                    <a:lnTo>
                      <a:pt x="108" y="768"/>
                    </a:lnTo>
                    <a:lnTo>
                      <a:pt x="137" y="760"/>
                    </a:lnTo>
                    <a:lnTo>
                      <a:pt x="166" y="752"/>
                    </a:lnTo>
                    <a:lnTo>
                      <a:pt x="227" y="739"/>
                    </a:lnTo>
                    <a:lnTo>
                      <a:pt x="287" y="726"/>
                    </a:lnTo>
                    <a:lnTo>
                      <a:pt x="347" y="713"/>
                    </a:lnTo>
                    <a:lnTo>
                      <a:pt x="378" y="706"/>
                    </a:lnTo>
                    <a:lnTo>
                      <a:pt x="407" y="699"/>
                    </a:lnTo>
                    <a:lnTo>
                      <a:pt x="437" y="690"/>
                    </a:lnTo>
                    <a:lnTo>
                      <a:pt x="466" y="681"/>
                    </a:lnTo>
                    <a:lnTo>
                      <a:pt x="495" y="669"/>
                    </a:lnTo>
                    <a:lnTo>
                      <a:pt x="523" y="657"/>
                    </a:lnTo>
                    <a:lnTo>
                      <a:pt x="579" y="647"/>
                    </a:lnTo>
                    <a:lnTo>
                      <a:pt x="579" y="647"/>
                    </a:lnTo>
                    <a:lnTo>
                      <a:pt x="586" y="645"/>
                    </a:lnTo>
                    <a:lnTo>
                      <a:pt x="594" y="642"/>
                    </a:lnTo>
                    <a:lnTo>
                      <a:pt x="601" y="640"/>
                    </a:lnTo>
                    <a:lnTo>
                      <a:pt x="608" y="638"/>
                    </a:lnTo>
                    <a:lnTo>
                      <a:pt x="602" y="636"/>
                    </a:lnTo>
                    <a:close/>
                    <a:moveTo>
                      <a:pt x="272" y="0"/>
                    </a:moveTo>
                    <a:lnTo>
                      <a:pt x="265" y="1"/>
                    </a:lnTo>
                    <a:lnTo>
                      <a:pt x="265" y="1"/>
                    </a:lnTo>
                    <a:lnTo>
                      <a:pt x="307" y="44"/>
                    </a:lnTo>
                    <a:lnTo>
                      <a:pt x="349" y="88"/>
                    </a:lnTo>
                    <a:lnTo>
                      <a:pt x="388" y="134"/>
                    </a:lnTo>
                    <a:lnTo>
                      <a:pt x="426" y="181"/>
                    </a:lnTo>
                    <a:lnTo>
                      <a:pt x="462" y="230"/>
                    </a:lnTo>
                    <a:lnTo>
                      <a:pt x="497" y="280"/>
                    </a:lnTo>
                    <a:lnTo>
                      <a:pt x="514" y="306"/>
                    </a:lnTo>
                    <a:lnTo>
                      <a:pt x="529" y="331"/>
                    </a:lnTo>
                    <a:lnTo>
                      <a:pt x="544" y="358"/>
                    </a:lnTo>
                    <a:lnTo>
                      <a:pt x="559" y="385"/>
                    </a:lnTo>
                    <a:lnTo>
                      <a:pt x="559" y="385"/>
                    </a:lnTo>
                    <a:lnTo>
                      <a:pt x="572" y="416"/>
                    </a:lnTo>
                    <a:lnTo>
                      <a:pt x="585" y="450"/>
                    </a:lnTo>
                    <a:lnTo>
                      <a:pt x="609" y="519"/>
                    </a:lnTo>
                    <a:lnTo>
                      <a:pt x="621" y="553"/>
                    </a:lnTo>
                    <a:lnTo>
                      <a:pt x="633" y="584"/>
                    </a:lnTo>
                    <a:lnTo>
                      <a:pt x="648" y="614"/>
                    </a:lnTo>
                    <a:lnTo>
                      <a:pt x="655" y="628"/>
                    </a:lnTo>
                    <a:lnTo>
                      <a:pt x="664" y="641"/>
                    </a:lnTo>
                    <a:lnTo>
                      <a:pt x="672" y="642"/>
                    </a:lnTo>
                    <a:lnTo>
                      <a:pt x="672" y="642"/>
                    </a:lnTo>
                    <a:lnTo>
                      <a:pt x="660" y="621"/>
                    </a:lnTo>
                    <a:lnTo>
                      <a:pt x="648" y="599"/>
                    </a:lnTo>
                    <a:lnTo>
                      <a:pt x="648" y="599"/>
                    </a:lnTo>
                    <a:lnTo>
                      <a:pt x="636" y="575"/>
                    </a:lnTo>
                    <a:lnTo>
                      <a:pt x="625" y="547"/>
                    </a:lnTo>
                    <a:lnTo>
                      <a:pt x="614" y="519"/>
                    </a:lnTo>
                    <a:lnTo>
                      <a:pt x="604" y="490"/>
                    </a:lnTo>
                    <a:lnTo>
                      <a:pt x="583" y="432"/>
                    </a:lnTo>
                    <a:lnTo>
                      <a:pt x="573" y="402"/>
                    </a:lnTo>
                    <a:lnTo>
                      <a:pt x="561" y="376"/>
                    </a:lnTo>
                    <a:lnTo>
                      <a:pt x="561" y="376"/>
                    </a:lnTo>
                    <a:lnTo>
                      <a:pt x="547" y="349"/>
                    </a:lnTo>
                    <a:lnTo>
                      <a:pt x="532" y="323"/>
                    </a:lnTo>
                    <a:lnTo>
                      <a:pt x="500" y="273"/>
                    </a:lnTo>
                    <a:lnTo>
                      <a:pt x="466" y="224"/>
                    </a:lnTo>
                    <a:lnTo>
                      <a:pt x="430" y="177"/>
                    </a:lnTo>
                    <a:lnTo>
                      <a:pt x="393" y="130"/>
                    </a:lnTo>
                    <a:lnTo>
                      <a:pt x="353" y="85"/>
                    </a:lnTo>
                    <a:lnTo>
                      <a:pt x="313" y="42"/>
                    </a:lnTo>
                    <a:lnTo>
                      <a:pt x="27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06" name="Freeform 55">
                <a:extLst>
                  <a:ext uri="{FF2B5EF4-FFF2-40B4-BE49-F238E27FC236}">
                    <a16:creationId xmlns:a16="http://schemas.microsoft.com/office/drawing/2014/main" id="{99F2AC85-81A4-B24B-E5B3-E0469282C8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2" y="4180"/>
                <a:ext cx="304" cy="81"/>
              </a:xfrm>
              <a:custGeom>
                <a:avLst/>
                <a:gdLst>
                  <a:gd name="T0" fmla="*/ 602 w 608"/>
                  <a:gd name="T1" fmla="*/ 0 h 162"/>
                  <a:gd name="T2" fmla="*/ 602 w 608"/>
                  <a:gd name="T3" fmla="*/ 0 h 162"/>
                  <a:gd name="T4" fmla="*/ 594 w 608"/>
                  <a:gd name="T5" fmla="*/ 4 h 162"/>
                  <a:gd name="T6" fmla="*/ 587 w 608"/>
                  <a:gd name="T7" fmla="*/ 6 h 162"/>
                  <a:gd name="T8" fmla="*/ 579 w 608"/>
                  <a:gd name="T9" fmla="*/ 7 h 162"/>
                  <a:gd name="T10" fmla="*/ 572 w 608"/>
                  <a:gd name="T11" fmla="*/ 11 h 162"/>
                  <a:gd name="T12" fmla="*/ 516 w 608"/>
                  <a:gd name="T13" fmla="*/ 21 h 162"/>
                  <a:gd name="T14" fmla="*/ 516 w 608"/>
                  <a:gd name="T15" fmla="*/ 21 h 162"/>
                  <a:gd name="T16" fmla="*/ 487 w 608"/>
                  <a:gd name="T17" fmla="*/ 33 h 162"/>
                  <a:gd name="T18" fmla="*/ 458 w 608"/>
                  <a:gd name="T19" fmla="*/ 45 h 162"/>
                  <a:gd name="T20" fmla="*/ 429 w 608"/>
                  <a:gd name="T21" fmla="*/ 54 h 162"/>
                  <a:gd name="T22" fmla="*/ 400 w 608"/>
                  <a:gd name="T23" fmla="*/ 63 h 162"/>
                  <a:gd name="T24" fmla="*/ 370 w 608"/>
                  <a:gd name="T25" fmla="*/ 70 h 162"/>
                  <a:gd name="T26" fmla="*/ 339 w 608"/>
                  <a:gd name="T27" fmla="*/ 77 h 162"/>
                  <a:gd name="T28" fmla="*/ 279 w 608"/>
                  <a:gd name="T29" fmla="*/ 90 h 162"/>
                  <a:gd name="T30" fmla="*/ 218 w 608"/>
                  <a:gd name="T31" fmla="*/ 103 h 162"/>
                  <a:gd name="T32" fmla="*/ 159 w 608"/>
                  <a:gd name="T33" fmla="*/ 116 h 162"/>
                  <a:gd name="T34" fmla="*/ 130 w 608"/>
                  <a:gd name="T35" fmla="*/ 124 h 162"/>
                  <a:gd name="T36" fmla="*/ 100 w 608"/>
                  <a:gd name="T37" fmla="*/ 132 h 162"/>
                  <a:gd name="T38" fmla="*/ 71 w 608"/>
                  <a:gd name="T39" fmla="*/ 141 h 162"/>
                  <a:gd name="T40" fmla="*/ 43 w 608"/>
                  <a:gd name="T41" fmla="*/ 152 h 162"/>
                  <a:gd name="T42" fmla="*/ 0 w 608"/>
                  <a:gd name="T43" fmla="*/ 161 h 162"/>
                  <a:gd name="T44" fmla="*/ 0 w 608"/>
                  <a:gd name="T45" fmla="*/ 161 h 162"/>
                  <a:gd name="T46" fmla="*/ 0 w 608"/>
                  <a:gd name="T47" fmla="*/ 162 h 162"/>
                  <a:gd name="T48" fmla="*/ 50 w 608"/>
                  <a:gd name="T49" fmla="*/ 152 h 162"/>
                  <a:gd name="T50" fmla="*/ 50 w 608"/>
                  <a:gd name="T51" fmla="*/ 152 h 162"/>
                  <a:gd name="T52" fmla="*/ 79 w 608"/>
                  <a:gd name="T53" fmla="*/ 141 h 162"/>
                  <a:gd name="T54" fmla="*/ 108 w 608"/>
                  <a:gd name="T55" fmla="*/ 132 h 162"/>
                  <a:gd name="T56" fmla="*/ 137 w 608"/>
                  <a:gd name="T57" fmla="*/ 124 h 162"/>
                  <a:gd name="T58" fmla="*/ 166 w 608"/>
                  <a:gd name="T59" fmla="*/ 116 h 162"/>
                  <a:gd name="T60" fmla="*/ 227 w 608"/>
                  <a:gd name="T61" fmla="*/ 103 h 162"/>
                  <a:gd name="T62" fmla="*/ 287 w 608"/>
                  <a:gd name="T63" fmla="*/ 90 h 162"/>
                  <a:gd name="T64" fmla="*/ 347 w 608"/>
                  <a:gd name="T65" fmla="*/ 77 h 162"/>
                  <a:gd name="T66" fmla="*/ 378 w 608"/>
                  <a:gd name="T67" fmla="*/ 70 h 162"/>
                  <a:gd name="T68" fmla="*/ 407 w 608"/>
                  <a:gd name="T69" fmla="*/ 63 h 162"/>
                  <a:gd name="T70" fmla="*/ 437 w 608"/>
                  <a:gd name="T71" fmla="*/ 54 h 162"/>
                  <a:gd name="T72" fmla="*/ 466 w 608"/>
                  <a:gd name="T73" fmla="*/ 45 h 162"/>
                  <a:gd name="T74" fmla="*/ 495 w 608"/>
                  <a:gd name="T75" fmla="*/ 33 h 162"/>
                  <a:gd name="T76" fmla="*/ 523 w 608"/>
                  <a:gd name="T77" fmla="*/ 21 h 162"/>
                  <a:gd name="T78" fmla="*/ 579 w 608"/>
                  <a:gd name="T79" fmla="*/ 11 h 162"/>
                  <a:gd name="T80" fmla="*/ 579 w 608"/>
                  <a:gd name="T81" fmla="*/ 11 h 162"/>
                  <a:gd name="T82" fmla="*/ 586 w 608"/>
                  <a:gd name="T83" fmla="*/ 9 h 162"/>
                  <a:gd name="T84" fmla="*/ 594 w 608"/>
                  <a:gd name="T85" fmla="*/ 6 h 162"/>
                  <a:gd name="T86" fmla="*/ 601 w 608"/>
                  <a:gd name="T87" fmla="*/ 4 h 162"/>
                  <a:gd name="T88" fmla="*/ 608 w 608"/>
                  <a:gd name="T89" fmla="*/ 2 h 162"/>
                  <a:gd name="T90" fmla="*/ 602 w 608"/>
                  <a:gd name="T91" fmla="*/ 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608" h="162">
                    <a:moveTo>
                      <a:pt x="602" y="0"/>
                    </a:moveTo>
                    <a:lnTo>
                      <a:pt x="602" y="0"/>
                    </a:lnTo>
                    <a:lnTo>
                      <a:pt x="594" y="4"/>
                    </a:lnTo>
                    <a:lnTo>
                      <a:pt x="587" y="6"/>
                    </a:lnTo>
                    <a:lnTo>
                      <a:pt x="579" y="7"/>
                    </a:lnTo>
                    <a:lnTo>
                      <a:pt x="572" y="11"/>
                    </a:lnTo>
                    <a:lnTo>
                      <a:pt x="516" y="21"/>
                    </a:lnTo>
                    <a:lnTo>
                      <a:pt x="516" y="21"/>
                    </a:lnTo>
                    <a:lnTo>
                      <a:pt x="487" y="33"/>
                    </a:lnTo>
                    <a:lnTo>
                      <a:pt x="458" y="45"/>
                    </a:lnTo>
                    <a:lnTo>
                      <a:pt x="429" y="54"/>
                    </a:lnTo>
                    <a:lnTo>
                      <a:pt x="400" y="63"/>
                    </a:lnTo>
                    <a:lnTo>
                      <a:pt x="370" y="70"/>
                    </a:lnTo>
                    <a:lnTo>
                      <a:pt x="339" y="77"/>
                    </a:lnTo>
                    <a:lnTo>
                      <a:pt x="279" y="90"/>
                    </a:lnTo>
                    <a:lnTo>
                      <a:pt x="218" y="103"/>
                    </a:lnTo>
                    <a:lnTo>
                      <a:pt x="159" y="116"/>
                    </a:lnTo>
                    <a:lnTo>
                      <a:pt x="130" y="124"/>
                    </a:lnTo>
                    <a:lnTo>
                      <a:pt x="100" y="132"/>
                    </a:lnTo>
                    <a:lnTo>
                      <a:pt x="71" y="141"/>
                    </a:lnTo>
                    <a:lnTo>
                      <a:pt x="43" y="152"/>
                    </a:lnTo>
                    <a:lnTo>
                      <a:pt x="0" y="161"/>
                    </a:lnTo>
                    <a:lnTo>
                      <a:pt x="0" y="161"/>
                    </a:lnTo>
                    <a:lnTo>
                      <a:pt x="0" y="162"/>
                    </a:lnTo>
                    <a:lnTo>
                      <a:pt x="50" y="152"/>
                    </a:lnTo>
                    <a:lnTo>
                      <a:pt x="50" y="152"/>
                    </a:lnTo>
                    <a:lnTo>
                      <a:pt x="79" y="141"/>
                    </a:lnTo>
                    <a:lnTo>
                      <a:pt x="108" y="132"/>
                    </a:lnTo>
                    <a:lnTo>
                      <a:pt x="137" y="124"/>
                    </a:lnTo>
                    <a:lnTo>
                      <a:pt x="166" y="116"/>
                    </a:lnTo>
                    <a:lnTo>
                      <a:pt x="227" y="103"/>
                    </a:lnTo>
                    <a:lnTo>
                      <a:pt x="287" y="90"/>
                    </a:lnTo>
                    <a:lnTo>
                      <a:pt x="347" y="77"/>
                    </a:lnTo>
                    <a:lnTo>
                      <a:pt x="378" y="70"/>
                    </a:lnTo>
                    <a:lnTo>
                      <a:pt x="407" y="63"/>
                    </a:lnTo>
                    <a:lnTo>
                      <a:pt x="437" y="54"/>
                    </a:lnTo>
                    <a:lnTo>
                      <a:pt x="466" y="45"/>
                    </a:lnTo>
                    <a:lnTo>
                      <a:pt x="495" y="33"/>
                    </a:lnTo>
                    <a:lnTo>
                      <a:pt x="523" y="21"/>
                    </a:lnTo>
                    <a:lnTo>
                      <a:pt x="579" y="11"/>
                    </a:lnTo>
                    <a:lnTo>
                      <a:pt x="579" y="11"/>
                    </a:lnTo>
                    <a:lnTo>
                      <a:pt x="586" y="9"/>
                    </a:lnTo>
                    <a:lnTo>
                      <a:pt x="594" y="6"/>
                    </a:lnTo>
                    <a:lnTo>
                      <a:pt x="601" y="4"/>
                    </a:lnTo>
                    <a:lnTo>
                      <a:pt x="608" y="2"/>
                    </a:lnTo>
                    <a:lnTo>
                      <a:pt x="602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07" name="Freeform 56">
                <a:extLst>
                  <a:ext uri="{FF2B5EF4-FFF2-40B4-BE49-F238E27FC236}">
                    <a16:creationId xmlns:a16="http://schemas.microsoft.com/office/drawing/2014/main" id="{7D6D518E-C947-E683-9CDE-5C354AF5A0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95" y="3861"/>
                <a:ext cx="203" cy="322"/>
              </a:xfrm>
              <a:custGeom>
                <a:avLst/>
                <a:gdLst>
                  <a:gd name="T0" fmla="*/ 7 w 407"/>
                  <a:gd name="T1" fmla="*/ 0 h 642"/>
                  <a:gd name="T2" fmla="*/ 0 w 407"/>
                  <a:gd name="T3" fmla="*/ 1 h 642"/>
                  <a:gd name="T4" fmla="*/ 0 w 407"/>
                  <a:gd name="T5" fmla="*/ 1 h 642"/>
                  <a:gd name="T6" fmla="*/ 42 w 407"/>
                  <a:gd name="T7" fmla="*/ 44 h 642"/>
                  <a:gd name="T8" fmla="*/ 84 w 407"/>
                  <a:gd name="T9" fmla="*/ 88 h 642"/>
                  <a:gd name="T10" fmla="*/ 123 w 407"/>
                  <a:gd name="T11" fmla="*/ 134 h 642"/>
                  <a:gd name="T12" fmla="*/ 161 w 407"/>
                  <a:gd name="T13" fmla="*/ 181 h 642"/>
                  <a:gd name="T14" fmla="*/ 197 w 407"/>
                  <a:gd name="T15" fmla="*/ 230 h 642"/>
                  <a:gd name="T16" fmla="*/ 232 w 407"/>
                  <a:gd name="T17" fmla="*/ 280 h 642"/>
                  <a:gd name="T18" fmla="*/ 249 w 407"/>
                  <a:gd name="T19" fmla="*/ 306 h 642"/>
                  <a:gd name="T20" fmla="*/ 264 w 407"/>
                  <a:gd name="T21" fmla="*/ 331 h 642"/>
                  <a:gd name="T22" fmla="*/ 279 w 407"/>
                  <a:gd name="T23" fmla="*/ 358 h 642"/>
                  <a:gd name="T24" fmla="*/ 294 w 407"/>
                  <a:gd name="T25" fmla="*/ 385 h 642"/>
                  <a:gd name="T26" fmla="*/ 294 w 407"/>
                  <a:gd name="T27" fmla="*/ 385 h 642"/>
                  <a:gd name="T28" fmla="*/ 307 w 407"/>
                  <a:gd name="T29" fmla="*/ 416 h 642"/>
                  <a:gd name="T30" fmla="*/ 320 w 407"/>
                  <a:gd name="T31" fmla="*/ 450 h 642"/>
                  <a:gd name="T32" fmla="*/ 344 w 407"/>
                  <a:gd name="T33" fmla="*/ 519 h 642"/>
                  <a:gd name="T34" fmla="*/ 356 w 407"/>
                  <a:gd name="T35" fmla="*/ 553 h 642"/>
                  <a:gd name="T36" fmla="*/ 368 w 407"/>
                  <a:gd name="T37" fmla="*/ 584 h 642"/>
                  <a:gd name="T38" fmla="*/ 383 w 407"/>
                  <a:gd name="T39" fmla="*/ 614 h 642"/>
                  <a:gd name="T40" fmla="*/ 390 w 407"/>
                  <a:gd name="T41" fmla="*/ 628 h 642"/>
                  <a:gd name="T42" fmla="*/ 399 w 407"/>
                  <a:gd name="T43" fmla="*/ 641 h 642"/>
                  <a:gd name="T44" fmla="*/ 407 w 407"/>
                  <a:gd name="T45" fmla="*/ 642 h 642"/>
                  <a:gd name="T46" fmla="*/ 407 w 407"/>
                  <a:gd name="T47" fmla="*/ 642 h 642"/>
                  <a:gd name="T48" fmla="*/ 395 w 407"/>
                  <a:gd name="T49" fmla="*/ 621 h 642"/>
                  <a:gd name="T50" fmla="*/ 383 w 407"/>
                  <a:gd name="T51" fmla="*/ 599 h 642"/>
                  <a:gd name="T52" fmla="*/ 383 w 407"/>
                  <a:gd name="T53" fmla="*/ 599 h 642"/>
                  <a:gd name="T54" fmla="*/ 371 w 407"/>
                  <a:gd name="T55" fmla="*/ 575 h 642"/>
                  <a:gd name="T56" fmla="*/ 360 w 407"/>
                  <a:gd name="T57" fmla="*/ 547 h 642"/>
                  <a:gd name="T58" fmla="*/ 349 w 407"/>
                  <a:gd name="T59" fmla="*/ 519 h 642"/>
                  <a:gd name="T60" fmla="*/ 339 w 407"/>
                  <a:gd name="T61" fmla="*/ 490 h 642"/>
                  <a:gd name="T62" fmla="*/ 318 w 407"/>
                  <a:gd name="T63" fmla="*/ 432 h 642"/>
                  <a:gd name="T64" fmla="*/ 308 w 407"/>
                  <a:gd name="T65" fmla="*/ 402 h 642"/>
                  <a:gd name="T66" fmla="*/ 296 w 407"/>
                  <a:gd name="T67" fmla="*/ 376 h 642"/>
                  <a:gd name="T68" fmla="*/ 296 w 407"/>
                  <a:gd name="T69" fmla="*/ 376 h 642"/>
                  <a:gd name="T70" fmla="*/ 282 w 407"/>
                  <a:gd name="T71" fmla="*/ 349 h 642"/>
                  <a:gd name="T72" fmla="*/ 267 w 407"/>
                  <a:gd name="T73" fmla="*/ 323 h 642"/>
                  <a:gd name="T74" fmla="*/ 235 w 407"/>
                  <a:gd name="T75" fmla="*/ 273 h 642"/>
                  <a:gd name="T76" fmla="*/ 201 w 407"/>
                  <a:gd name="T77" fmla="*/ 224 h 642"/>
                  <a:gd name="T78" fmla="*/ 165 w 407"/>
                  <a:gd name="T79" fmla="*/ 177 h 642"/>
                  <a:gd name="T80" fmla="*/ 128 w 407"/>
                  <a:gd name="T81" fmla="*/ 130 h 642"/>
                  <a:gd name="T82" fmla="*/ 88 w 407"/>
                  <a:gd name="T83" fmla="*/ 85 h 642"/>
                  <a:gd name="T84" fmla="*/ 48 w 407"/>
                  <a:gd name="T85" fmla="*/ 42 h 642"/>
                  <a:gd name="T86" fmla="*/ 7 w 407"/>
                  <a:gd name="T87" fmla="*/ 0 h 6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407" h="642">
                    <a:moveTo>
                      <a:pt x="7" y="0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42" y="44"/>
                    </a:lnTo>
                    <a:lnTo>
                      <a:pt x="84" y="88"/>
                    </a:lnTo>
                    <a:lnTo>
                      <a:pt x="123" y="134"/>
                    </a:lnTo>
                    <a:lnTo>
                      <a:pt x="161" y="181"/>
                    </a:lnTo>
                    <a:lnTo>
                      <a:pt x="197" y="230"/>
                    </a:lnTo>
                    <a:lnTo>
                      <a:pt x="232" y="280"/>
                    </a:lnTo>
                    <a:lnTo>
                      <a:pt x="249" y="306"/>
                    </a:lnTo>
                    <a:lnTo>
                      <a:pt x="264" y="331"/>
                    </a:lnTo>
                    <a:lnTo>
                      <a:pt x="279" y="358"/>
                    </a:lnTo>
                    <a:lnTo>
                      <a:pt x="294" y="385"/>
                    </a:lnTo>
                    <a:lnTo>
                      <a:pt x="294" y="385"/>
                    </a:lnTo>
                    <a:lnTo>
                      <a:pt x="307" y="416"/>
                    </a:lnTo>
                    <a:lnTo>
                      <a:pt x="320" y="450"/>
                    </a:lnTo>
                    <a:lnTo>
                      <a:pt x="344" y="519"/>
                    </a:lnTo>
                    <a:lnTo>
                      <a:pt x="356" y="553"/>
                    </a:lnTo>
                    <a:lnTo>
                      <a:pt x="368" y="584"/>
                    </a:lnTo>
                    <a:lnTo>
                      <a:pt x="383" y="614"/>
                    </a:lnTo>
                    <a:lnTo>
                      <a:pt x="390" y="628"/>
                    </a:lnTo>
                    <a:lnTo>
                      <a:pt x="399" y="641"/>
                    </a:lnTo>
                    <a:lnTo>
                      <a:pt x="407" y="642"/>
                    </a:lnTo>
                    <a:lnTo>
                      <a:pt x="407" y="642"/>
                    </a:lnTo>
                    <a:lnTo>
                      <a:pt x="395" y="621"/>
                    </a:lnTo>
                    <a:lnTo>
                      <a:pt x="383" y="599"/>
                    </a:lnTo>
                    <a:lnTo>
                      <a:pt x="383" y="599"/>
                    </a:lnTo>
                    <a:lnTo>
                      <a:pt x="371" y="575"/>
                    </a:lnTo>
                    <a:lnTo>
                      <a:pt x="360" y="547"/>
                    </a:lnTo>
                    <a:lnTo>
                      <a:pt x="349" y="519"/>
                    </a:lnTo>
                    <a:lnTo>
                      <a:pt x="339" y="490"/>
                    </a:lnTo>
                    <a:lnTo>
                      <a:pt x="318" y="432"/>
                    </a:lnTo>
                    <a:lnTo>
                      <a:pt x="308" y="402"/>
                    </a:lnTo>
                    <a:lnTo>
                      <a:pt x="296" y="376"/>
                    </a:lnTo>
                    <a:lnTo>
                      <a:pt x="296" y="376"/>
                    </a:lnTo>
                    <a:lnTo>
                      <a:pt x="282" y="349"/>
                    </a:lnTo>
                    <a:lnTo>
                      <a:pt x="267" y="323"/>
                    </a:lnTo>
                    <a:lnTo>
                      <a:pt x="235" y="273"/>
                    </a:lnTo>
                    <a:lnTo>
                      <a:pt x="201" y="224"/>
                    </a:lnTo>
                    <a:lnTo>
                      <a:pt x="165" y="177"/>
                    </a:lnTo>
                    <a:lnTo>
                      <a:pt x="128" y="130"/>
                    </a:lnTo>
                    <a:lnTo>
                      <a:pt x="88" y="85"/>
                    </a:lnTo>
                    <a:lnTo>
                      <a:pt x="48" y="42"/>
                    </a:lnTo>
                    <a:lnTo>
                      <a:pt x="7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08" name="Freeform 57">
                <a:extLst>
                  <a:ext uri="{FF2B5EF4-FFF2-40B4-BE49-F238E27FC236}">
                    <a16:creationId xmlns:a16="http://schemas.microsoft.com/office/drawing/2014/main" id="{8EDBC1EB-6FB3-883F-409B-DA5B3379F8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43" y="4049"/>
                <a:ext cx="44" cy="112"/>
              </a:xfrm>
              <a:custGeom>
                <a:avLst/>
                <a:gdLst>
                  <a:gd name="T0" fmla="*/ 0 w 87"/>
                  <a:gd name="T1" fmla="*/ 0 h 223"/>
                  <a:gd name="T2" fmla="*/ 0 w 87"/>
                  <a:gd name="T3" fmla="*/ 0 h 223"/>
                  <a:gd name="T4" fmla="*/ 12 w 87"/>
                  <a:gd name="T5" fmla="*/ 26 h 223"/>
                  <a:gd name="T6" fmla="*/ 22 w 87"/>
                  <a:gd name="T7" fmla="*/ 56 h 223"/>
                  <a:gd name="T8" fmla="*/ 43 w 87"/>
                  <a:gd name="T9" fmla="*/ 114 h 223"/>
                  <a:gd name="T10" fmla="*/ 53 w 87"/>
                  <a:gd name="T11" fmla="*/ 143 h 223"/>
                  <a:gd name="T12" fmla="*/ 64 w 87"/>
                  <a:gd name="T13" fmla="*/ 171 h 223"/>
                  <a:gd name="T14" fmla="*/ 75 w 87"/>
                  <a:gd name="T15" fmla="*/ 199 h 223"/>
                  <a:gd name="T16" fmla="*/ 87 w 87"/>
                  <a:gd name="T17" fmla="*/ 223 h 223"/>
                  <a:gd name="T18" fmla="*/ 87 w 87"/>
                  <a:gd name="T19" fmla="*/ 223 h 223"/>
                  <a:gd name="T20" fmla="*/ 76 w 87"/>
                  <a:gd name="T21" fmla="*/ 199 h 223"/>
                  <a:gd name="T22" fmla="*/ 65 w 87"/>
                  <a:gd name="T23" fmla="*/ 172 h 223"/>
                  <a:gd name="T24" fmla="*/ 47 w 87"/>
                  <a:gd name="T25" fmla="*/ 117 h 223"/>
                  <a:gd name="T26" fmla="*/ 27 w 87"/>
                  <a:gd name="T27" fmla="*/ 61 h 223"/>
                  <a:gd name="T28" fmla="*/ 17 w 87"/>
                  <a:gd name="T29" fmla="*/ 35 h 223"/>
                  <a:gd name="T30" fmla="*/ 5 w 87"/>
                  <a:gd name="T31" fmla="*/ 9 h 223"/>
                  <a:gd name="T32" fmla="*/ 5 w 87"/>
                  <a:gd name="T33" fmla="*/ 9 h 223"/>
                  <a:gd name="T34" fmla="*/ 0 w 87"/>
                  <a:gd name="T35" fmla="*/ 0 h 2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87" h="223">
                    <a:moveTo>
                      <a:pt x="0" y="0"/>
                    </a:moveTo>
                    <a:lnTo>
                      <a:pt x="0" y="0"/>
                    </a:lnTo>
                    <a:lnTo>
                      <a:pt x="12" y="26"/>
                    </a:lnTo>
                    <a:lnTo>
                      <a:pt x="22" y="56"/>
                    </a:lnTo>
                    <a:lnTo>
                      <a:pt x="43" y="114"/>
                    </a:lnTo>
                    <a:lnTo>
                      <a:pt x="53" y="143"/>
                    </a:lnTo>
                    <a:lnTo>
                      <a:pt x="64" y="171"/>
                    </a:lnTo>
                    <a:lnTo>
                      <a:pt x="75" y="199"/>
                    </a:lnTo>
                    <a:lnTo>
                      <a:pt x="87" y="223"/>
                    </a:lnTo>
                    <a:lnTo>
                      <a:pt x="87" y="223"/>
                    </a:lnTo>
                    <a:lnTo>
                      <a:pt x="76" y="199"/>
                    </a:lnTo>
                    <a:lnTo>
                      <a:pt x="65" y="172"/>
                    </a:lnTo>
                    <a:lnTo>
                      <a:pt x="47" y="117"/>
                    </a:lnTo>
                    <a:lnTo>
                      <a:pt x="27" y="61"/>
                    </a:lnTo>
                    <a:lnTo>
                      <a:pt x="17" y="35"/>
                    </a:lnTo>
                    <a:lnTo>
                      <a:pt x="5" y="9"/>
                    </a:lnTo>
                    <a:lnTo>
                      <a:pt x="5" y="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BEEB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09" name="Freeform 58">
                <a:extLst>
                  <a:ext uri="{FF2B5EF4-FFF2-40B4-BE49-F238E27FC236}">
                    <a16:creationId xmlns:a16="http://schemas.microsoft.com/office/drawing/2014/main" id="{CD1A7720-D81B-5DAA-3CCC-9B0335755C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43" y="4049"/>
                <a:ext cx="44" cy="112"/>
              </a:xfrm>
              <a:custGeom>
                <a:avLst/>
                <a:gdLst>
                  <a:gd name="T0" fmla="*/ 0 w 87"/>
                  <a:gd name="T1" fmla="*/ 0 h 223"/>
                  <a:gd name="T2" fmla="*/ 0 w 87"/>
                  <a:gd name="T3" fmla="*/ 0 h 223"/>
                  <a:gd name="T4" fmla="*/ 12 w 87"/>
                  <a:gd name="T5" fmla="*/ 26 h 223"/>
                  <a:gd name="T6" fmla="*/ 22 w 87"/>
                  <a:gd name="T7" fmla="*/ 56 h 223"/>
                  <a:gd name="T8" fmla="*/ 43 w 87"/>
                  <a:gd name="T9" fmla="*/ 114 h 223"/>
                  <a:gd name="T10" fmla="*/ 53 w 87"/>
                  <a:gd name="T11" fmla="*/ 143 h 223"/>
                  <a:gd name="T12" fmla="*/ 64 w 87"/>
                  <a:gd name="T13" fmla="*/ 171 h 223"/>
                  <a:gd name="T14" fmla="*/ 75 w 87"/>
                  <a:gd name="T15" fmla="*/ 199 h 223"/>
                  <a:gd name="T16" fmla="*/ 87 w 87"/>
                  <a:gd name="T17" fmla="*/ 223 h 223"/>
                  <a:gd name="T18" fmla="*/ 87 w 87"/>
                  <a:gd name="T19" fmla="*/ 223 h 223"/>
                  <a:gd name="T20" fmla="*/ 76 w 87"/>
                  <a:gd name="T21" fmla="*/ 199 h 223"/>
                  <a:gd name="T22" fmla="*/ 65 w 87"/>
                  <a:gd name="T23" fmla="*/ 172 h 223"/>
                  <a:gd name="T24" fmla="*/ 47 w 87"/>
                  <a:gd name="T25" fmla="*/ 117 h 223"/>
                  <a:gd name="T26" fmla="*/ 27 w 87"/>
                  <a:gd name="T27" fmla="*/ 61 h 223"/>
                  <a:gd name="T28" fmla="*/ 17 w 87"/>
                  <a:gd name="T29" fmla="*/ 35 h 223"/>
                  <a:gd name="T30" fmla="*/ 5 w 87"/>
                  <a:gd name="T31" fmla="*/ 9 h 223"/>
                  <a:gd name="T32" fmla="*/ 5 w 87"/>
                  <a:gd name="T33" fmla="*/ 9 h 223"/>
                  <a:gd name="T34" fmla="*/ 0 w 87"/>
                  <a:gd name="T35" fmla="*/ 0 h 2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87" h="223">
                    <a:moveTo>
                      <a:pt x="0" y="0"/>
                    </a:moveTo>
                    <a:lnTo>
                      <a:pt x="0" y="0"/>
                    </a:lnTo>
                    <a:lnTo>
                      <a:pt x="12" y="26"/>
                    </a:lnTo>
                    <a:lnTo>
                      <a:pt x="22" y="56"/>
                    </a:lnTo>
                    <a:lnTo>
                      <a:pt x="43" y="114"/>
                    </a:lnTo>
                    <a:lnTo>
                      <a:pt x="53" y="143"/>
                    </a:lnTo>
                    <a:lnTo>
                      <a:pt x="64" y="171"/>
                    </a:lnTo>
                    <a:lnTo>
                      <a:pt x="75" y="199"/>
                    </a:lnTo>
                    <a:lnTo>
                      <a:pt x="87" y="223"/>
                    </a:lnTo>
                    <a:lnTo>
                      <a:pt x="87" y="223"/>
                    </a:lnTo>
                    <a:lnTo>
                      <a:pt x="76" y="199"/>
                    </a:lnTo>
                    <a:lnTo>
                      <a:pt x="65" y="172"/>
                    </a:lnTo>
                    <a:lnTo>
                      <a:pt x="47" y="117"/>
                    </a:lnTo>
                    <a:lnTo>
                      <a:pt x="27" y="61"/>
                    </a:lnTo>
                    <a:lnTo>
                      <a:pt x="17" y="35"/>
                    </a:lnTo>
                    <a:lnTo>
                      <a:pt x="5" y="9"/>
                    </a:lnTo>
                    <a:lnTo>
                      <a:pt x="5" y="9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10" name="Freeform 59">
                <a:extLst>
                  <a:ext uri="{FF2B5EF4-FFF2-40B4-BE49-F238E27FC236}">
                    <a16:creationId xmlns:a16="http://schemas.microsoft.com/office/drawing/2014/main" id="{7BC6AE72-4E3B-27C9-3670-4FE153BB5A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3" y="3862"/>
                <a:ext cx="341" cy="398"/>
              </a:xfrm>
              <a:custGeom>
                <a:avLst/>
                <a:gdLst>
                  <a:gd name="T0" fmla="*/ 251 w 684"/>
                  <a:gd name="T1" fmla="*/ 6 h 796"/>
                  <a:gd name="T2" fmla="*/ 226 w 684"/>
                  <a:gd name="T3" fmla="*/ 15 h 796"/>
                  <a:gd name="T4" fmla="*/ 172 w 684"/>
                  <a:gd name="T5" fmla="*/ 29 h 796"/>
                  <a:gd name="T6" fmla="*/ 91 w 684"/>
                  <a:gd name="T7" fmla="*/ 43 h 796"/>
                  <a:gd name="T8" fmla="*/ 0 w 684"/>
                  <a:gd name="T9" fmla="*/ 60 h 796"/>
                  <a:gd name="T10" fmla="*/ 6 w 684"/>
                  <a:gd name="T11" fmla="*/ 66 h 796"/>
                  <a:gd name="T12" fmla="*/ 14 w 684"/>
                  <a:gd name="T13" fmla="*/ 74 h 796"/>
                  <a:gd name="T14" fmla="*/ 34 w 684"/>
                  <a:gd name="T15" fmla="*/ 100 h 796"/>
                  <a:gd name="T16" fmla="*/ 54 w 684"/>
                  <a:gd name="T17" fmla="*/ 141 h 796"/>
                  <a:gd name="T18" fmla="*/ 66 w 684"/>
                  <a:gd name="T19" fmla="*/ 185 h 796"/>
                  <a:gd name="T20" fmla="*/ 75 w 684"/>
                  <a:gd name="T21" fmla="*/ 234 h 796"/>
                  <a:gd name="T22" fmla="*/ 79 w 684"/>
                  <a:gd name="T23" fmla="*/ 283 h 796"/>
                  <a:gd name="T24" fmla="*/ 80 w 684"/>
                  <a:gd name="T25" fmla="*/ 377 h 796"/>
                  <a:gd name="T26" fmla="*/ 80 w 684"/>
                  <a:gd name="T27" fmla="*/ 419 h 796"/>
                  <a:gd name="T28" fmla="*/ 77 w 684"/>
                  <a:gd name="T29" fmla="*/ 467 h 796"/>
                  <a:gd name="T30" fmla="*/ 70 w 684"/>
                  <a:gd name="T31" fmla="*/ 514 h 796"/>
                  <a:gd name="T32" fmla="*/ 47 w 684"/>
                  <a:gd name="T33" fmla="*/ 609 h 796"/>
                  <a:gd name="T34" fmla="*/ 29 w 684"/>
                  <a:gd name="T35" fmla="*/ 680 h 796"/>
                  <a:gd name="T36" fmla="*/ 22 w 684"/>
                  <a:gd name="T37" fmla="*/ 727 h 796"/>
                  <a:gd name="T38" fmla="*/ 19 w 684"/>
                  <a:gd name="T39" fmla="*/ 773 h 796"/>
                  <a:gd name="T40" fmla="*/ 63 w 684"/>
                  <a:gd name="T41" fmla="*/ 787 h 796"/>
                  <a:gd name="T42" fmla="*/ 91 w 684"/>
                  <a:gd name="T43" fmla="*/ 776 h 796"/>
                  <a:gd name="T44" fmla="*/ 150 w 684"/>
                  <a:gd name="T45" fmla="*/ 759 h 796"/>
                  <a:gd name="T46" fmla="*/ 238 w 684"/>
                  <a:gd name="T47" fmla="*/ 738 h 796"/>
                  <a:gd name="T48" fmla="*/ 359 w 684"/>
                  <a:gd name="T49" fmla="*/ 712 h 796"/>
                  <a:gd name="T50" fmla="*/ 420 w 684"/>
                  <a:gd name="T51" fmla="*/ 698 h 796"/>
                  <a:gd name="T52" fmla="*/ 478 w 684"/>
                  <a:gd name="T53" fmla="*/ 680 h 796"/>
                  <a:gd name="T54" fmla="*/ 536 w 684"/>
                  <a:gd name="T55" fmla="*/ 656 h 796"/>
                  <a:gd name="T56" fmla="*/ 592 w 684"/>
                  <a:gd name="T57" fmla="*/ 646 h 796"/>
                  <a:gd name="T58" fmla="*/ 607 w 684"/>
                  <a:gd name="T59" fmla="*/ 641 h 796"/>
                  <a:gd name="T60" fmla="*/ 622 w 684"/>
                  <a:gd name="T61" fmla="*/ 635 h 796"/>
                  <a:gd name="T62" fmla="*/ 628 w 684"/>
                  <a:gd name="T63" fmla="*/ 637 h 796"/>
                  <a:gd name="T64" fmla="*/ 684 w 684"/>
                  <a:gd name="T65" fmla="*/ 640 h 796"/>
                  <a:gd name="T66" fmla="*/ 675 w 684"/>
                  <a:gd name="T67" fmla="*/ 627 h 796"/>
                  <a:gd name="T68" fmla="*/ 653 w 684"/>
                  <a:gd name="T69" fmla="*/ 583 h 796"/>
                  <a:gd name="T70" fmla="*/ 629 w 684"/>
                  <a:gd name="T71" fmla="*/ 518 h 796"/>
                  <a:gd name="T72" fmla="*/ 592 w 684"/>
                  <a:gd name="T73" fmla="*/ 415 h 796"/>
                  <a:gd name="T74" fmla="*/ 579 w 684"/>
                  <a:gd name="T75" fmla="*/ 384 h 796"/>
                  <a:gd name="T76" fmla="*/ 549 w 684"/>
                  <a:gd name="T77" fmla="*/ 330 h 796"/>
                  <a:gd name="T78" fmla="*/ 517 w 684"/>
                  <a:gd name="T79" fmla="*/ 279 h 796"/>
                  <a:gd name="T80" fmla="*/ 446 w 684"/>
                  <a:gd name="T81" fmla="*/ 180 h 796"/>
                  <a:gd name="T82" fmla="*/ 369 w 684"/>
                  <a:gd name="T83" fmla="*/ 87 h 796"/>
                  <a:gd name="T84" fmla="*/ 285 w 684"/>
                  <a:gd name="T85" fmla="*/ 0 h 7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684" h="796">
                    <a:moveTo>
                      <a:pt x="285" y="0"/>
                    </a:moveTo>
                    <a:lnTo>
                      <a:pt x="251" y="6"/>
                    </a:lnTo>
                    <a:lnTo>
                      <a:pt x="251" y="6"/>
                    </a:lnTo>
                    <a:lnTo>
                      <a:pt x="226" y="15"/>
                    </a:lnTo>
                    <a:lnTo>
                      <a:pt x="199" y="22"/>
                    </a:lnTo>
                    <a:lnTo>
                      <a:pt x="172" y="29"/>
                    </a:lnTo>
                    <a:lnTo>
                      <a:pt x="145" y="34"/>
                    </a:lnTo>
                    <a:lnTo>
                      <a:pt x="91" y="43"/>
                    </a:lnTo>
                    <a:lnTo>
                      <a:pt x="35" y="51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6" y="66"/>
                    </a:lnTo>
                    <a:lnTo>
                      <a:pt x="6" y="66"/>
                    </a:lnTo>
                    <a:lnTo>
                      <a:pt x="14" y="74"/>
                    </a:lnTo>
                    <a:lnTo>
                      <a:pt x="21" y="82"/>
                    </a:lnTo>
                    <a:lnTo>
                      <a:pt x="34" y="100"/>
                    </a:lnTo>
                    <a:lnTo>
                      <a:pt x="44" y="120"/>
                    </a:lnTo>
                    <a:lnTo>
                      <a:pt x="54" y="141"/>
                    </a:lnTo>
                    <a:lnTo>
                      <a:pt x="61" y="163"/>
                    </a:lnTo>
                    <a:lnTo>
                      <a:pt x="66" y="185"/>
                    </a:lnTo>
                    <a:lnTo>
                      <a:pt x="71" y="209"/>
                    </a:lnTo>
                    <a:lnTo>
                      <a:pt x="75" y="234"/>
                    </a:lnTo>
                    <a:lnTo>
                      <a:pt x="77" y="258"/>
                    </a:lnTo>
                    <a:lnTo>
                      <a:pt x="79" y="283"/>
                    </a:lnTo>
                    <a:lnTo>
                      <a:pt x="80" y="332"/>
                    </a:lnTo>
                    <a:lnTo>
                      <a:pt x="80" y="377"/>
                    </a:lnTo>
                    <a:lnTo>
                      <a:pt x="80" y="419"/>
                    </a:lnTo>
                    <a:lnTo>
                      <a:pt x="80" y="419"/>
                    </a:lnTo>
                    <a:lnTo>
                      <a:pt x="79" y="442"/>
                    </a:lnTo>
                    <a:lnTo>
                      <a:pt x="77" y="467"/>
                    </a:lnTo>
                    <a:lnTo>
                      <a:pt x="75" y="490"/>
                    </a:lnTo>
                    <a:lnTo>
                      <a:pt x="70" y="514"/>
                    </a:lnTo>
                    <a:lnTo>
                      <a:pt x="58" y="562"/>
                    </a:lnTo>
                    <a:lnTo>
                      <a:pt x="47" y="609"/>
                    </a:lnTo>
                    <a:lnTo>
                      <a:pt x="35" y="656"/>
                    </a:lnTo>
                    <a:lnTo>
                      <a:pt x="29" y="680"/>
                    </a:lnTo>
                    <a:lnTo>
                      <a:pt x="26" y="704"/>
                    </a:lnTo>
                    <a:lnTo>
                      <a:pt x="22" y="727"/>
                    </a:lnTo>
                    <a:lnTo>
                      <a:pt x="20" y="750"/>
                    </a:lnTo>
                    <a:lnTo>
                      <a:pt x="19" y="773"/>
                    </a:lnTo>
                    <a:lnTo>
                      <a:pt x="20" y="796"/>
                    </a:lnTo>
                    <a:lnTo>
                      <a:pt x="63" y="787"/>
                    </a:lnTo>
                    <a:lnTo>
                      <a:pt x="63" y="787"/>
                    </a:lnTo>
                    <a:lnTo>
                      <a:pt x="91" y="776"/>
                    </a:lnTo>
                    <a:lnTo>
                      <a:pt x="120" y="767"/>
                    </a:lnTo>
                    <a:lnTo>
                      <a:pt x="150" y="759"/>
                    </a:lnTo>
                    <a:lnTo>
                      <a:pt x="179" y="751"/>
                    </a:lnTo>
                    <a:lnTo>
                      <a:pt x="238" y="738"/>
                    </a:lnTo>
                    <a:lnTo>
                      <a:pt x="299" y="725"/>
                    </a:lnTo>
                    <a:lnTo>
                      <a:pt x="359" y="712"/>
                    </a:lnTo>
                    <a:lnTo>
                      <a:pt x="390" y="705"/>
                    </a:lnTo>
                    <a:lnTo>
                      <a:pt x="420" y="698"/>
                    </a:lnTo>
                    <a:lnTo>
                      <a:pt x="449" y="689"/>
                    </a:lnTo>
                    <a:lnTo>
                      <a:pt x="478" y="680"/>
                    </a:lnTo>
                    <a:lnTo>
                      <a:pt x="507" y="668"/>
                    </a:lnTo>
                    <a:lnTo>
                      <a:pt x="536" y="656"/>
                    </a:lnTo>
                    <a:lnTo>
                      <a:pt x="592" y="646"/>
                    </a:lnTo>
                    <a:lnTo>
                      <a:pt x="592" y="646"/>
                    </a:lnTo>
                    <a:lnTo>
                      <a:pt x="599" y="642"/>
                    </a:lnTo>
                    <a:lnTo>
                      <a:pt x="607" y="641"/>
                    </a:lnTo>
                    <a:lnTo>
                      <a:pt x="614" y="639"/>
                    </a:lnTo>
                    <a:lnTo>
                      <a:pt x="622" y="635"/>
                    </a:lnTo>
                    <a:lnTo>
                      <a:pt x="628" y="637"/>
                    </a:lnTo>
                    <a:lnTo>
                      <a:pt x="628" y="637"/>
                    </a:lnTo>
                    <a:lnTo>
                      <a:pt x="629" y="635"/>
                    </a:lnTo>
                    <a:lnTo>
                      <a:pt x="684" y="640"/>
                    </a:lnTo>
                    <a:lnTo>
                      <a:pt x="684" y="640"/>
                    </a:lnTo>
                    <a:lnTo>
                      <a:pt x="675" y="627"/>
                    </a:lnTo>
                    <a:lnTo>
                      <a:pt x="668" y="613"/>
                    </a:lnTo>
                    <a:lnTo>
                      <a:pt x="653" y="583"/>
                    </a:lnTo>
                    <a:lnTo>
                      <a:pt x="641" y="552"/>
                    </a:lnTo>
                    <a:lnTo>
                      <a:pt x="629" y="518"/>
                    </a:lnTo>
                    <a:lnTo>
                      <a:pt x="605" y="449"/>
                    </a:lnTo>
                    <a:lnTo>
                      <a:pt x="592" y="415"/>
                    </a:lnTo>
                    <a:lnTo>
                      <a:pt x="579" y="384"/>
                    </a:lnTo>
                    <a:lnTo>
                      <a:pt x="579" y="384"/>
                    </a:lnTo>
                    <a:lnTo>
                      <a:pt x="564" y="357"/>
                    </a:lnTo>
                    <a:lnTo>
                      <a:pt x="549" y="330"/>
                    </a:lnTo>
                    <a:lnTo>
                      <a:pt x="534" y="305"/>
                    </a:lnTo>
                    <a:lnTo>
                      <a:pt x="517" y="279"/>
                    </a:lnTo>
                    <a:lnTo>
                      <a:pt x="482" y="229"/>
                    </a:lnTo>
                    <a:lnTo>
                      <a:pt x="446" y="180"/>
                    </a:lnTo>
                    <a:lnTo>
                      <a:pt x="408" y="133"/>
                    </a:lnTo>
                    <a:lnTo>
                      <a:pt x="369" y="87"/>
                    </a:lnTo>
                    <a:lnTo>
                      <a:pt x="327" y="43"/>
                    </a:lnTo>
                    <a:lnTo>
                      <a:pt x="285" y="0"/>
                    </a:lnTo>
                    <a:close/>
                  </a:path>
                </a:pathLst>
              </a:custGeom>
              <a:solidFill>
                <a:srgbClr val="E9F5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11" name="Freeform 60">
                <a:extLst>
                  <a:ext uri="{FF2B5EF4-FFF2-40B4-BE49-F238E27FC236}">
                    <a16:creationId xmlns:a16="http://schemas.microsoft.com/office/drawing/2014/main" id="{A55455F4-17CE-1550-F54B-12B53BEDFF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3" y="3862"/>
                <a:ext cx="341" cy="398"/>
              </a:xfrm>
              <a:custGeom>
                <a:avLst/>
                <a:gdLst>
                  <a:gd name="T0" fmla="*/ 251 w 684"/>
                  <a:gd name="T1" fmla="*/ 6 h 796"/>
                  <a:gd name="T2" fmla="*/ 226 w 684"/>
                  <a:gd name="T3" fmla="*/ 15 h 796"/>
                  <a:gd name="T4" fmla="*/ 172 w 684"/>
                  <a:gd name="T5" fmla="*/ 29 h 796"/>
                  <a:gd name="T6" fmla="*/ 91 w 684"/>
                  <a:gd name="T7" fmla="*/ 43 h 796"/>
                  <a:gd name="T8" fmla="*/ 0 w 684"/>
                  <a:gd name="T9" fmla="*/ 60 h 796"/>
                  <a:gd name="T10" fmla="*/ 6 w 684"/>
                  <a:gd name="T11" fmla="*/ 66 h 796"/>
                  <a:gd name="T12" fmla="*/ 14 w 684"/>
                  <a:gd name="T13" fmla="*/ 74 h 796"/>
                  <a:gd name="T14" fmla="*/ 34 w 684"/>
                  <a:gd name="T15" fmla="*/ 100 h 796"/>
                  <a:gd name="T16" fmla="*/ 54 w 684"/>
                  <a:gd name="T17" fmla="*/ 141 h 796"/>
                  <a:gd name="T18" fmla="*/ 66 w 684"/>
                  <a:gd name="T19" fmla="*/ 185 h 796"/>
                  <a:gd name="T20" fmla="*/ 75 w 684"/>
                  <a:gd name="T21" fmla="*/ 234 h 796"/>
                  <a:gd name="T22" fmla="*/ 79 w 684"/>
                  <a:gd name="T23" fmla="*/ 283 h 796"/>
                  <a:gd name="T24" fmla="*/ 80 w 684"/>
                  <a:gd name="T25" fmla="*/ 377 h 796"/>
                  <a:gd name="T26" fmla="*/ 80 w 684"/>
                  <a:gd name="T27" fmla="*/ 419 h 796"/>
                  <a:gd name="T28" fmla="*/ 77 w 684"/>
                  <a:gd name="T29" fmla="*/ 467 h 796"/>
                  <a:gd name="T30" fmla="*/ 70 w 684"/>
                  <a:gd name="T31" fmla="*/ 514 h 796"/>
                  <a:gd name="T32" fmla="*/ 47 w 684"/>
                  <a:gd name="T33" fmla="*/ 609 h 796"/>
                  <a:gd name="T34" fmla="*/ 29 w 684"/>
                  <a:gd name="T35" fmla="*/ 680 h 796"/>
                  <a:gd name="T36" fmla="*/ 22 w 684"/>
                  <a:gd name="T37" fmla="*/ 727 h 796"/>
                  <a:gd name="T38" fmla="*/ 19 w 684"/>
                  <a:gd name="T39" fmla="*/ 773 h 796"/>
                  <a:gd name="T40" fmla="*/ 63 w 684"/>
                  <a:gd name="T41" fmla="*/ 787 h 796"/>
                  <a:gd name="T42" fmla="*/ 91 w 684"/>
                  <a:gd name="T43" fmla="*/ 776 h 796"/>
                  <a:gd name="T44" fmla="*/ 150 w 684"/>
                  <a:gd name="T45" fmla="*/ 759 h 796"/>
                  <a:gd name="T46" fmla="*/ 238 w 684"/>
                  <a:gd name="T47" fmla="*/ 738 h 796"/>
                  <a:gd name="T48" fmla="*/ 359 w 684"/>
                  <a:gd name="T49" fmla="*/ 712 h 796"/>
                  <a:gd name="T50" fmla="*/ 420 w 684"/>
                  <a:gd name="T51" fmla="*/ 698 h 796"/>
                  <a:gd name="T52" fmla="*/ 478 w 684"/>
                  <a:gd name="T53" fmla="*/ 680 h 796"/>
                  <a:gd name="T54" fmla="*/ 536 w 684"/>
                  <a:gd name="T55" fmla="*/ 656 h 796"/>
                  <a:gd name="T56" fmla="*/ 592 w 684"/>
                  <a:gd name="T57" fmla="*/ 646 h 796"/>
                  <a:gd name="T58" fmla="*/ 607 w 684"/>
                  <a:gd name="T59" fmla="*/ 641 h 796"/>
                  <a:gd name="T60" fmla="*/ 622 w 684"/>
                  <a:gd name="T61" fmla="*/ 635 h 796"/>
                  <a:gd name="T62" fmla="*/ 628 w 684"/>
                  <a:gd name="T63" fmla="*/ 637 h 796"/>
                  <a:gd name="T64" fmla="*/ 684 w 684"/>
                  <a:gd name="T65" fmla="*/ 640 h 796"/>
                  <a:gd name="T66" fmla="*/ 675 w 684"/>
                  <a:gd name="T67" fmla="*/ 627 h 796"/>
                  <a:gd name="T68" fmla="*/ 653 w 684"/>
                  <a:gd name="T69" fmla="*/ 583 h 796"/>
                  <a:gd name="T70" fmla="*/ 629 w 684"/>
                  <a:gd name="T71" fmla="*/ 518 h 796"/>
                  <a:gd name="T72" fmla="*/ 592 w 684"/>
                  <a:gd name="T73" fmla="*/ 415 h 796"/>
                  <a:gd name="T74" fmla="*/ 579 w 684"/>
                  <a:gd name="T75" fmla="*/ 384 h 796"/>
                  <a:gd name="T76" fmla="*/ 549 w 684"/>
                  <a:gd name="T77" fmla="*/ 330 h 796"/>
                  <a:gd name="T78" fmla="*/ 517 w 684"/>
                  <a:gd name="T79" fmla="*/ 279 h 796"/>
                  <a:gd name="T80" fmla="*/ 446 w 684"/>
                  <a:gd name="T81" fmla="*/ 180 h 796"/>
                  <a:gd name="T82" fmla="*/ 369 w 684"/>
                  <a:gd name="T83" fmla="*/ 87 h 796"/>
                  <a:gd name="T84" fmla="*/ 285 w 684"/>
                  <a:gd name="T85" fmla="*/ 0 h 7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684" h="796">
                    <a:moveTo>
                      <a:pt x="285" y="0"/>
                    </a:moveTo>
                    <a:lnTo>
                      <a:pt x="251" y="6"/>
                    </a:lnTo>
                    <a:lnTo>
                      <a:pt x="251" y="6"/>
                    </a:lnTo>
                    <a:lnTo>
                      <a:pt x="226" y="15"/>
                    </a:lnTo>
                    <a:lnTo>
                      <a:pt x="199" y="22"/>
                    </a:lnTo>
                    <a:lnTo>
                      <a:pt x="172" y="29"/>
                    </a:lnTo>
                    <a:lnTo>
                      <a:pt x="145" y="34"/>
                    </a:lnTo>
                    <a:lnTo>
                      <a:pt x="91" y="43"/>
                    </a:lnTo>
                    <a:lnTo>
                      <a:pt x="35" y="51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6" y="66"/>
                    </a:lnTo>
                    <a:lnTo>
                      <a:pt x="6" y="66"/>
                    </a:lnTo>
                    <a:lnTo>
                      <a:pt x="14" y="74"/>
                    </a:lnTo>
                    <a:lnTo>
                      <a:pt x="21" y="82"/>
                    </a:lnTo>
                    <a:lnTo>
                      <a:pt x="34" y="100"/>
                    </a:lnTo>
                    <a:lnTo>
                      <a:pt x="44" y="120"/>
                    </a:lnTo>
                    <a:lnTo>
                      <a:pt x="54" y="141"/>
                    </a:lnTo>
                    <a:lnTo>
                      <a:pt x="61" y="163"/>
                    </a:lnTo>
                    <a:lnTo>
                      <a:pt x="66" y="185"/>
                    </a:lnTo>
                    <a:lnTo>
                      <a:pt x="71" y="209"/>
                    </a:lnTo>
                    <a:lnTo>
                      <a:pt x="75" y="234"/>
                    </a:lnTo>
                    <a:lnTo>
                      <a:pt x="77" y="258"/>
                    </a:lnTo>
                    <a:lnTo>
                      <a:pt x="79" y="283"/>
                    </a:lnTo>
                    <a:lnTo>
                      <a:pt x="80" y="332"/>
                    </a:lnTo>
                    <a:lnTo>
                      <a:pt x="80" y="377"/>
                    </a:lnTo>
                    <a:lnTo>
                      <a:pt x="80" y="419"/>
                    </a:lnTo>
                    <a:lnTo>
                      <a:pt x="80" y="419"/>
                    </a:lnTo>
                    <a:lnTo>
                      <a:pt x="79" y="442"/>
                    </a:lnTo>
                    <a:lnTo>
                      <a:pt x="77" y="467"/>
                    </a:lnTo>
                    <a:lnTo>
                      <a:pt x="75" y="490"/>
                    </a:lnTo>
                    <a:lnTo>
                      <a:pt x="70" y="514"/>
                    </a:lnTo>
                    <a:lnTo>
                      <a:pt x="58" y="562"/>
                    </a:lnTo>
                    <a:lnTo>
                      <a:pt x="47" y="609"/>
                    </a:lnTo>
                    <a:lnTo>
                      <a:pt x="35" y="656"/>
                    </a:lnTo>
                    <a:lnTo>
                      <a:pt x="29" y="680"/>
                    </a:lnTo>
                    <a:lnTo>
                      <a:pt x="26" y="704"/>
                    </a:lnTo>
                    <a:lnTo>
                      <a:pt x="22" y="727"/>
                    </a:lnTo>
                    <a:lnTo>
                      <a:pt x="20" y="750"/>
                    </a:lnTo>
                    <a:lnTo>
                      <a:pt x="19" y="773"/>
                    </a:lnTo>
                    <a:lnTo>
                      <a:pt x="20" y="796"/>
                    </a:lnTo>
                    <a:lnTo>
                      <a:pt x="63" y="787"/>
                    </a:lnTo>
                    <a:lnTo>
                      <a:pt x="63" y="787"/>
                    </a:lnTo>
                    <a:lnTo>
                      <a:pt x="91" y="776"/>
                    </a:lnTo>
                    <a:lnTo>
                      <a:pt x="120" y="767"/>
                    </a:lnTo>
                    <a:lnTo>
                      <a:pt x="150" y="759"/>
                    </a:lnTo>
                    <a:lnTo>
                      <a:pt x="179" y="751"/>
                    </a:lnTo>
                    <a:lnTo>
                      <a:pt x="238" y="738"/>
                    </a:lnTo>
                    <a:lnTo>
                      <a:pt x="299" y="725"/>
                    </a:lnTo>
                    <a:lnTo>
                      <a:pt x="359" y="712"/>
                    </a:lnTo>
                    <a:lnTo>
                      <a:pt x="390" y="705"/>
                    </a:lnTo>
                    <a:lnTo>
                      <a:pt x="420" y="698"/>
                    </a:lnTo>
                    <a:lnTo>
                      <a:pt x="449" y="689"/>
                    </a:lnTo>
                    <a:lnTo>
                      <a:pt x="478" y="680"/>
                    </a:lnTo>
                    <a:lnTo>
                      <a:pt x="507" y="668"/>
                    </a:lnTo>
                    <a:lnTo>
                      <a:pt x="536" y="656"/>
                    </a:lnTo>
                    <a:lnTo>
                      <a:pt x="592" y="646"/>
                    </a:lnTo>
                    <a:lnTo>
                      <a:pt x="592" y="646"/>
                    </a:lnTo>
                    <a:lnTo>
                      <a:pt x="599" y="642"/>
                    </a:lnTo>
                    <a:lnTo>
                      <a:pt x="607" y="641"/>
                    </a:lnTo>
                    <a:lnTo>
                      <a:pt x="614" y="639"/>
                    </a:lnTo>
                    <a:lnTo>
                      <a:pt x="622" y="635"/>
                    </a:lnTo>
                    <a:lnTo>
                      <a:pt x="628" y="637"/>
                    </a:lnTo>
                    <a:lnTo>
                      <a:pt x="628" y="637"/>
                    </a:lnTo>
                    <a:lnTo>
                      <a:pt x="629" y="635"/>
                    </a:lnTo>
                    <a:lnTo>
                      <a:pt x="684" y="640"/>
                    </a:lnTo>
                    <a:lnTo>
                      <a:pt x="684" y="640"/>
                    </a:lnTo>
                    <a:lnTo>
                      <a:pt x="675" y="627"/>
                    </a:lnTo>
                    <a:lnTo>
                      <a:pt x="668" y="613"/>
                    </a:lnTo>
                    <a:lnTo>
                      <a:pt x="653" y="583"/>
                    </a:lnTo>
                    <a:lnTo>
                      <a:pt x="641" y="552"/>
                    </a:lnTo>
                    <a:lnTo>
                      <a:pt x="629" y="518"/>
                    </a:lnTo>
                    <a:lnTo>
                      <a:pt x="605" y="449"/>
                    </a:lnTo>
                    <a:lnTo>
                      <a:pt x="592" y="415"/>
                    </a:lnTo>
                    <a:lnTo>
                      <a:pt x="579" y="384"/>
                    </a:lnTo>
                    <a:lnTo>
                      <a:pt x="579" y="384"/>
                    </a:lnTo>
                    <a:lnTo>
                      <a:pt x="564" y="357"/>
                    </a:lnTo>
                    <a:lnTo>
                      <a:pt x="549" y="330"/>
                    </a:lnTo>
                    <a:lnTo>
                      <a:pt x="534" y="305"/>
                    </a:lnTo>
                    <a:lnTo>
                      <a:pt x="517" y="279"/>
                    </a:lnTo>
                    <a:lnTo>
                      <a:pt x="482" y="229"/>
                    </a:lnTo>
                    <a:lnTo>
                      <a:pt x="446" y="180"/>
                    </a:lnTo>
                    <a:lnTo>
                      <a:pt x="408" y="133"/>
                    </a:lnTo>
                    <a:lnTo>
                      <a:pt x="369" y="87"/>
                    </a:lnTo>
                    <a:lnTo>
                      <a:pt x="327" y="43"/>
                    </a:lnTo>
                    <a:lnTo>
                      <a:pt x="285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12" name="Freeform 61">
                <a:extLst>
                  <a:ext uri="{FF2B5EF4-FFF2-40B4-BE49-F238E27FC236}">
                    <a16:creationId xmlns:a16="http://schemas.microsoft.com/office/drawing/2014/main" id="{9F0910B0-7A74-005C-4C4B-7B305BBF68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3" y="3892"/>
                <a:ext cx="2" cy="3"/>
              </a:xfrm>
              <a:custGeom>
                <a:avLst/>
                <a:gdLst>
                  <a:gd name="T0" fmla="*/ 0 w 6"/>
                  <a:gd name="T1" fmla="*/ 0 h 6"/>
                  <a:gd name="T2" fmla="*/ 0 w 6"/>
                  <a:gd name="T3" fmla="*/ 2 h 6"/>
                  <a:gd name="T4" fmla="*/ 0 w 6"/>
                  <a:gd name="T5" fmla="*/ 2 h 6"/>
                  <a:gd name="T6" fmla="*/ 6 w 6"/>
                  <a:gd name="T7" fmla="*/ 6 h 6"/>
                  <a:gd name="T8" fmla="*/ 6 w 6"/>
                  <a:gd name="T9" fmla="*/ 6 h 6"/>
                  <a:gd name="T10" fmla="*/ 0 w 6"/>
                  <a:gd name="T11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" h="6">
                    <a:moveTo>
                      <a:pt x="0" y="0"/>
                    </a:moveTo>
                    <a:lnTo>
                      <a:pt x="0" y="2"/>
                    </a:lnTo>
                    <a:lnTo>
                      <a:pt x="0" y="2"/>
                    </a:lnTo>
                    <a:lnTo>
                      <a:pt x="6" y="6"/>
                    </a:lnTo>
                    <a:lnTo>
                      <a:pt x="6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13" name="Freeform 62">
                <a:extLst>
                  <a:ext uri="{FF2B5EF4-FFF2-40B4-BE49-F238E27FC236}">
                    <a16:creationId xmlns:a16="http://schemas.microsoft.com/office/drawing/2014/main" id="{E3660236-417F-2D03-13F0-547FEE204C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3" y="3892"/>
                <a:ext cx="2" cy="3"/>
              </a:xfrm>
              <a:custGeom>
                <a:avLst/>
                <a:gdLst>
                  <a:gd name="T0" fmla="*/ 0 w 6"/>
                  <a:gd name="T1" fmla="*/ 0 h 6"/>
                  <a:gd name="T2" fmla="*/ 0 w 6"/>
                  <a:gd name="T3" fmla="*/ 2 h 6"/>
                  <a:gd name="T4" fmla="*/ 0 w 6"/>
                  <a:gd name="T5" fmla="*/ 2 h 6"/>
                  <a:gd name="T6" fmla="*/ 6 w 6"/>
                  <a:gd name="T7" fmla="*/ 6 h 6"/>
                  <a:gd name="T8" fmla="*/ 6 w 6"/>
                  <a:gd name="T9" fmla="*/ 6 h 6"/>
                  <a:gd name="T10" fmla="*/ 0 w 6"/>
                  <a:gd name="T11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" h="6">
                    <a:moveTo>
                      <a:pt x="0" y="0"/>
                    </a:moveTo>
                    <a:lnTo>
                      <a:pt x="0" y="2"/>
                    </a:lnTo>
                    <a:lnTo>
                      <a:pt x="0" y="2"/>
                    </a:lnTo>
                    <a:lnTo>
                      <a:pt x="6" y="6"/>
                    </a:lnTo>
                    <a:lnTo>
                      <a:pt x="6" y="6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14" name="Freeform 63">
                <a:extLst>
                  <a:ext uri="{FF2B5EF4-FFF2-40B4-BE49-F238E27FC236}">
                    <a16:creationId xmlns:a16="http://schemas.microsoft.com/office/drawing/2014/main" id="{37B67FF1-C414-8398-A510-C020C8E6A8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2" y="3982"/>
                <a:ext cx="514" cy="241"/>
              </a:xfrm>
              <a:custGeom>
                <a:avLst/>
                <a:gdLst>
                  <a:gd name="T0" fmla="*/ 965 w 1027"/>
                  <a:gd name="T1" fmla="*/ 0 h 482"/>
                  <a:gd name="T2" fmla="*/ 965 w 1027"/>
                  <a:gd name="T3" fmla="*/ 0 h 482"/>
                  <a:gd name="T4" fmla="*/ 846 w 1027"/>
                  <a:gd name="T5" fmla="*/ 38 h 482"/>
                  <a:gd name="T6" fmla="*/ 726 w 1027"/>
                  <a:gd name="T7" fmla="*/ 75 h 482"/>
                  <a:gd name="T8" fmla="*/ 606 w 1027"/>
                  <a:gd name="T9" fmla="*/ 110 h 482"/>
                  <a:gd name="T10" fmla="*/ 485 w 1027"/>
                  <a:gd name="T11" fmla="*/ 145 h 482"/>
                  <a:gd name="T12" fmla="*/ 364 w 1027"/>
                  <a:gd name="T13" fmla="*/ 178 h 482"/>
                  <a:gd name="T14" fmla="*/ 242 w 1027"/>
                  <a:gd name="T15" fmla="*/ 210 h 482"/>
                  <a:gd name="T16" fmla="*/ 122 w 1027"/>
                  <a:gd name="T17" fmla="*/ 241 h 482"/>
                  <a:gd name="T18" fmla="*/ 0 w 1027"/>
                  <a:gd name="T19" fmla="*/ 270 h 482"/>
                  <a:gd name="T20" fmla="*/ 27 w 1027"/>
                  <a:gd name="T21" fmla="*/ 293 h 482"/>
                  <a:gd name="T22" fmla="*/ 27 w 1027"/>
                  <a:gd name="T23" fmla="*/ 293 h 482"/>
                  <a:gd name="T24" fmla="*/ 51 w 1027"/>
                  <a:gd name="T25" fmla="*/ 299 h 482"/>
                  <a:gd name="T26" fmla="*/ 63 w 1027"/>
                  <a:gd name="T27" fmla="*/ 302 h 482"/>
                  <a:gd name="T28" fmla="*/ 75 w 1027"/>
                  <a:gd name="T29" fmla="*/ 306 h 482"/>
                  <a:gd name="T30" fmla="*/ 106 w 1027"/>
                  <a:gd name="T31" fmla="*/ 315 h 482"/>
                  <a:gd name="T32" fmla="*/ 106 w 1027"/>
                  <a:gd name="T33" fmla="*/ 315 h 482"/>
                  <a:gd name="T34" fmla="*/ 159 w 1027"/>
                  <a:gd name="T35" fmla="*/ 330 h 482"/>
                  <a:gd name="T36" fmla="*/ 212 w 1027"/>
                  <a:gd name="T37" fmla="*/ 343 h 482"/>
                  <a:gd name="T38" fmla="*/ 266 w 1027"/>
                  <a:gd name="T39" fmla="*/ 355 h 482"/>
                  <a:gd name="T40" fmla="*/ 320 w 1027"/>
                  <a:gd name="T41" fmla="*/ 365 h 482"/>
                  <a:gd name="T42" fmla="*/ 375 w 1027"/>
                  <a:gd name="T43" fmla="*/ 374 h 482"/>
                  <a:gd name="T44" fmla="*/ 431 w 1027"/>
                  <a:gd name="T45" fmla="*/ 383 h 482"/>
                  <a:gd name="T46" fmla="*/ 541 w 1027"/>
                  <a:gd name="T47" fmla="*/ 398 h 482"/>
                  <a:gd name="T48" fmla="*/ 652 w 1027"/>
                  <a:gd name="T49" fmla="*/ 413 h 482"/>
                  <a:gd name="T50" fmla="*/ 762 w 1027"/>
                  <a:gd name="T51" fmla="*/ 428 h 482"/>
                  <a:gd name="T52" fmla="*/ 817 w 1027"/>
                  <a:gd name="T53" fmla="*/ 437 h 482"/>
                  <a:gd name="T54" fmla="*/ 870 w 1027"/>
                  <a:gd name="T55" fmla="*/ 448 h 482"/>
                  <a:gd name="T56" fmla="*/ 924 w 1027"/>
                  <a:gd name="T57" fmla="*/ 458 h 482"/>
                  <a:gd name="T58" fmla="*/ 976 w 1027"/>
                  <a:gd name="T59" fmla="*/ 471 h 482"/>
                  <a:gd name="T60" fmla="*/ 1026 w 1027"/>
                  <a:gd name="T61" fmla="*/ 482 h 482"/>
                  <a:gd name="T62" fmla="*/ 1026 w 1027"/>
                  <a:gd name="T63" fmla="*/ 482 h 482"/>
                  <a:gd name="T64" fmla="*/ 1027 w 1027"/>
                  <a:gd name="T65" fmla="*/ 466 h 482"/>
                  <a:gd name="T66" fmla="*/ 1026 w 1027"/>
                  <a:gd name="T67" fmla="*/ 466 h 482"/>
                  <a:gd name="T68" fmla="*/ 1026 w 1027"/>
                  <a:gd name="T69" fmla="*/ 466 h 482"/>
                  <a:gd name="T70" fmla="*/ 1027 w 1027"/>
                  <a:gd name="T71" fmla="*/ 450 h 482"/>
                  <a:gd name="T72" fmla="*/ 1027 w 1027"/>
                  <a:gd name="T73" fmla="*/ 450 h 482"/>
                  <a:gd name="T74" fmla="*/ 1026 w 1027"/>
                  <a:gd name="T75" fmla="*/ 428 h 482"/>
                  <a:gd name="T76" fmla="*/ 1023 w 1027"/>
                  <a:gd name="T77" fmla="*/ 407 h 482"/>
                  <a:gd name="T78" fmla="*/ 1020 w 1027"/>
                  <a:gd name="T79" fmla="*/ 386 h 482"/>
                  <a:gd name="T80" fmla="*/ 1016 w 1027"/>
                  <a:gd name="T81" fmla="*/ 364 h 482"/>
                  <a:gd name="T82" fmla="*/ 1006 w 1027"/>
                  <a:gd name="T83" fmla="*/ 321 h 482"/>
                  <a:gd name="T84" fmla="*/ 996 w 1027"/>
                  <a:gd name="T85" fmla="*/ 278 h 482"/>
                  <a:gd name="T86" fmla="*/ 984 w 1027"/>
                  <a:gd name="T87" fmla="*/ 234 h 482"/>
                  <a:gd name="T88" fmla="*/ 975 w 1027"/>
                  <a:gd name="T89" fmla="*/ 191 h 482"/>
                  <a:gd name="T90" fmla="*/ 971 w 1027"/>
                  <a:gd name="T91" fmla="*/ 168 h 482"/>
                  <a:gd name="T92" fmla="*/ 968 w 1027"/>
                  <a:gd name="T93" fmla="*/ 146 h 482"/>
                  <a:gd name="T94" fmla="*/ 967 w 1027"/>
                  <a:gd name="T95" fmla="*/ 125 h 482"/>
                  <a:gd name="T96" fmla="*/ 965 w 1027"/>
                  <a:gd name="T97" fmla="*/ 103 h 482"/>
                  <a:gd name="T98" fmla="*/ 965 w 1027"/>
                  <a:gd name="T99" fmla="*/ 103 h 482"/>
                  <a:gd name="T100" fmla="*/ 965 w 1027"/>
                  <a:gd name="T101" fmla="*/ 39 h 482"/>
                  <a:gd name="T102" fmla="*/ 965 w 1027"/>
                  <a:gd name="T103" fmla="*/ 39 h 482"/>
                  <a:gd name="T104" fmla="*/ 965 w 1027"/>
                  <a:gd name="T105" fmla="*/ 32 h 482"/>
                  <a:gd name="T106" fmla="*/ 965 w 1027"/>
                  <a:gd name="T107" fmla="*/ 32 h 482"/>
                  <a:gd name="T108" fmla="*/ 965 w 1027"/>
                  <a:gd name="T109" fmla="*/ 11 h 482"/>
                  <a:gd name="T110" fmla="*/ 965 w 1027"/>
                  <a:gd name="T111" fmla="*/ 0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027" h="482">
                    <a:moveTo>
                      <a:pt x="965" y="0"/>
                    </a:moveTo>
                    <a:lnTo>
                      <a:pt x="965" y="0"/>
                    </a:lnTo>
                    <a:lnTo>
                      <a:pt x="846" y="38"/>
                    </a:lnTo>
                    <a:lnTo>
                      <a:pt x="726" y="75"/>
                    </a:lnTo>
                    <a:lnTo>
                      <a:pt x="606" y="110"/>
                    </a:lnTo>
                    <a:lnTo>
                      <a:pt x="485" y="145"/>
                    </a:lnTo>
                    <a:lnTo>
                      <a:pt x="364" y="178"/>
                    </a:lnTo>
                    <a:lnTo>
                      <a:pt x="242" y="210"/>
                    </a:lnTo>
                    <a:lnTo>
                      <a:pt x="122" y="241"/>
                    </a:lnTo>
                    <a:lnTo>
                      <a:pt x="0" y="270"/>
                    </a:lnTo>
                    <a:lnTo>
                      <a:pt x="27" y="293"/>
                    </a:lnTo>
                    <a:lnTo>
                      <a:pt x="27" y="293"/>
                    </a:lnTo>
                    <a:lnTo>
                      <a:pt x="51" y="299"/>
                    </a:lnTo>
                    <a:lnTo>
                      <a:pt x="63" y="302"/>
                    </a:lnTo>
                    <a:lnTo>
                      <a:pt x="75" y="306"/>
                    </a:lnTo>
                    <a:lnTo>
                      <a:pt x="106" y="315"/>
                    </a:lnTo>
                    <a:lnTo>
                      <a:pt x="106" y="315"/>
                    </a:lnTo>
                    <a:lnTo>
                      <a:pt x="159" y="330"/>
                    </a:lnTo>
                    <a:lnTo>
                      <a:pt x="212" y="343"/>
                    </a:lnTo>
                    <a:lnTo>
                      <a:pt x="266" y="355"/>
                    </a:lnTo>
                    <a:lnTo>
                      <a:pt x="320" y="365"/>
                    </a:lnTo>
                    <a:lnTo>
                      <a:pt x="375" y="374"/>
                    </a:lnTo>
                    <a:lnTo>
                      <a:pt x="431" y="383"/>
                    </a:lnTo>
                    <a:lnTo>
                      <a:pt x="541" y="398"/>
                    </a:lnTo>
                    <a:lnTo>
                      <a:pt x="652" y="413"/>
                    </a:lnTo>
                    <a:lnTo>
                      <a:pt x="762" y="428"/>
                    </a:lnTo>
                    <a:lnTo>
                      <a:pt x="817" y="437"/>
                    </a:lnTo>
                    <a:lnTo>
                      <a:pt x="870" y="448"/>
                    </a:lnTo>
                    <a:lnTo>
                      <a:pt x="924" y="458"/>
                    </a:lnTo>
                    <a:lnTo>
                      <a:pt x="976" y="471"/>
                    </a:lnTo>
                    <a:lnTo>
                      <a:pt x="1026" y="482"/>
                    </a:lnTo>
                    <a:lnTo>
                      <a:pt x="1026" y="482"/>
                    </a:lnTo>
                    <a:lnTo>
                      <a:pt x="1027" y="466"/>
                    </a:lnTo>
                    <a:lnTo>
                      <a:pt x="1026" y="466"/>
                    </a:lnTo>
                    <a:lnTo>
                      <a:pt x="1026" y="466"/>
                    </a:lnTo>
                    <a:lnTo>
                      <a:pt x="1027" y="450"/>
                    </a:lnTo>
                    <a:lnTo>
                      <a:pt x="1027" y="450"/>
                    </a:lnTo>
                    <a:lnTo>
                      <a:pt x="1026" y="428"/>
                    </a:lnTo>
                    <a:lnTo>
                      <a:pt x="1023" y="407"/>
                    </a:lnTo>
                    <a:lnTo>
                      <a:pt x="1020" y="386"/>
                    </a:lnTo>
                    <a:lnTo>
                      <a:pt x="1016" y="364"/>
                    </a:lnTo>
                    <a:lnTo>
                      <a:pt x="1006" y="321"/>
                    </a:lnTo>
                    <a:lnTo>
                      <a:pt x="996" y="278"/>
                    </a:lnTo>
                    <a:lnTo>
                      <a:pt x="984" y="234"/>
                    </a:lnTo>
                    <a:lnTo>
                      <a:pt x="975" y="191"/>
                    </a:lnTo>
                    <a:lnTo>
                      <a:pt x="971" y="168"/>
                    </a:lnTo>
                    <a:lnTo>
                      <a:pt x="968" y="146"/>
                    </a:lnTo>
                    <a:lnTo>
                      <a:pt x="967" y="125"/>
                    </a:lnTo>
                    <a:lnTo>
                      <a:pt x="965" y="103"/>
                    </a:lnTo>
                    <a:lnTo>
                      <a:pt x="965" y="103"/>
                    </a:lnTo>
                    <a:lnTo>
                      <a:pt x="965" y="39"/>
                    </a:lnTo>
                    <a:lnTo>
                      <a:pt x="965" y="39"/>
                    </a:lnTo>
                    <a:lnTo>
                      <a:pt x="965" y="32"/>
                    </a:lnTo>
                    <a:lnTo>
                      <a:pt x="965" y="32"/>
                    </a:lnTo>
                    <a:lnTo>
                      <a:pt x="965" y="11"/>
                    </a:lnTo>
                    <a:lnTo>
                      <a:pt x="965" y="0"/>
                    </a:lnTo>
                    <a:close/>
                  </a:path>
                </a:pathLst>
              </a:custGeom>
              <a:solidFill>
                <a:srgbClr val="E9F5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15" name="Freeform 64">
                <a:extLst>
                  <a:ext uri="{FF2B5EF4-FFF2-40B4-BE49-F238E27FC236}">
                    <a16:creationId xmlns:a16="http://schemas.microsoft.com/office/drawing/2014/main" id="{E90CE06F-0761-CEAF-293E-148E50FC74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2" y="3982"/>
                <a:ext cx="514" cy="241"/>
              </a:xfrm>
              <a:custGeom>
                <a:avLst/>
                <a:gdLst>
                  <a:gd name="T0" fmla="*/ 965 w 1027"/>
                  <a:gd name="T1" fmla="*/ 0 h 482"/>
                  <a:gd name="T2" fmla="*/ 965 w 1027"/>
                  <a:gd name="T3" fmla="*/ 0 h 482"/>
                  <a:gd name="T4" fmla="*/ 846 w 1027"/>
                  <a:gd name="T5" fmla="*/ 38 h 482"/>
                  <a:gd name="T6" fmla="*/ 726 w 1027"/>
                  <a:gd name="T7" fmla="*/ 75 h 482"/>
                  <a:gd name="T8" fmla="*/ 606 w 1027"/>
                  <a:gd name="T9" fmla="*/ 110 h 482"/>
                  <a:gd name="T10" fmla="*/ 485 w 1027"/>
                  <a:gd name="T11" fmla="*/ 145 h 482"/>
                  <a:gd name="T12" fmla="*/ 364 w 1027"/>
                  <a:gd name="T13" fmla="*/ 178 h 482"/>
                  <a:gd name="T14" fmla="*/ 242 w 1027"/>
                  <a:gd name="T15" fmla="*/ 210 h 482"/>
                  <a:gd name="T16" fmla="*/ 122 w 1027"/>
                  <a:gd name="T17" fmla="*/ 241 h 482"/>
                  <a:gd name="T18" fmla="*/ 0 w 1027"/>
                  <a:gd name="T19" fmla="*/ 270 h 482"/>
                  <a:gd name="T20" fmla="*/ 27 w 1027"/>
                  <a:gd name="T21" fmla="*/ 293 h 482"/>
                  <a:gd name="T22" fmla="*/ 27 w 1027"/>
                  <a:gd name="T23" fmla="*/ 293 h 482"/>
                  <a:gd name="T24" fmla="*/ 51 w 1027"/>
                  <a:gd name="T25" fmla="*/ 299 h 482"/>
                  <a:gd name="T26" fmla="*/ 63 w 1027"/>
                  <a:gd name="T27" fmla="*/ 302 h 482"/>
                  <a:gd name="T28" fmla="*/ 75 w 1027"/>
                  <a:gd name="T29" fmla="*/ 306 h 482"/>
                  <a:gd name="T30" fmla="*/ 106 w 1027"/>
                  <a:gd name="T31" fmla="*/ 315 h 482"/>
                  <a:gd name="T32" fmla="*/ 106 w 1027"/>
                  <a:gd name="T33" fmla="*/ 315 h 482"/>
                  <a:gd name="T34" fmla="*/ 159 w 1027"/>
                  <a:gd name="T35" fmla="*/ 330 h 482"/>
                  <a:gd name="T36" fmla="*/ 212 w 1027"/>
                  <a:gd name="T37" fmla="*/ 343 h 482"/>
                  <a:gd name="T38" fmla="*/ 266 w 1027"/>
                  <a:gd name="T39" fmla="*/ 355 h 482"/>
                  <a:gd name="T40" fmla="*/ 320 w 1027"/>
                  <a:gd name="T41" fmla="*/ 365 h 482"/>
                  <a:gd name="T42" fmla="*/ 375 w 1027"/>
                  <a:gd name="T43" fmla="*/ 374 h 482"/>
                  <a:gd name="T44" fmla="*/ 431 w 1027"/>
                  <a:gd name="T45" fmla="*/ 383 h 482"/>
                  <a:gd name="T46" fmla="*/ 541 w 1027"/>
                  <a:gd name="T47" fmla="*/ 398 h 482"/>
                  <a:gd name="T48" fmla="*/ 652 w 1027"/>
                  <a:gd name="T49" fmla="*/ 413 h 482"/>
                  <a:gd name="T50" fmla="*/ 762 w 1027"/>
                  <a:gd name="T51" fmla="*/ 428 h 482"/>
                  <a:gd name="T52" fmla="*/ 817 w 1027"/>
                  <a:gd name="T53" fmla="*/ 437 h 482"/>
                  <a:gd name="T54" fmla="*/ 870 w 1027"/>
                  <a:gd name="T55" fmla="*/ 448 h 482"/>
                  <a:gd name="T56" fmla="*/ 924 w 1027"/>
                  <a:gd name="T57" fmla="*/ 458 h 482"/>
                  <a:gd name="T58" fmla="*/ 976 w 1027"/>
                  <a:gd name="T59" fmla="*/ 471 h 482"/>
                  <a:gd name="T60" fmla="*/ 1026 w 1027"/>
                  <a:gd name="T61" fmla="*/ 482 h 482"/>
                  <a:gd name="T62" fmla="*/ 1026 w 1027"/>
                  <a:gd name="T63" fmla="*/ 482 h 482"/>
                  <a:gd name="T64" fmla="*/ 1027 w 1027"/>
                  <a:gd name="T65" fmla="*/ 466 h 482"/>
                  <a:gd name="T66" fmla="*/ 1026 w 1027"/>
                  <a:gd name="T67" fmla="*/ 466 h 482"/>
                  <a:gd name="T68" fmla="*/ 1026 w 1027"/>
                  <a:gd name="T69" fmla="*/ 466 h 482"/>
                  <a:gd name="T70" fmla="*/ 1027 w 1027"/>
                  <a:gd name="T71" fmla="*/ 450 h 482"/>
                  <a:gd name="T72" fmla="*/ 1027 w 1027"/>
                  <a:gd name="T73" fmla="*/ 450 h 482"/>
                  <a:gd name="T74" fmla="*/ 1026 w 1027"/>
                  <a:gd name="T75" fmla="*/ 428 h 482"/>
                  <a:gd name="T76" fmla="*/ 1023 w 1027"/>
                  <a:gd name="T77" fmla="*/ 407 h 482"/>
                  <a:gd name="T78" fmla="*/ 1020 w 1027"/>
                  <a:gd name="T79" fmla="*/ 386 h 482"/>
                  <a:gd name="T80" fmla="*/ 1016 w 1027"/>
                  <a:gd name="T81" fmla="*/ 364 h 482"/>
                  <a:gd name="T82" fmla="*/ 1006 w 1027"/>
                  <a:gd name="T83" fmla="*/ 321 h 482"/>
                  <a:gd name="T84" fmla="*/ 996 w 1027"/>
                  <a:gd name="T85" fmla="*/ 278 h 482"/>
                  <a:gd name="T86" fmla="*/ 984 w 1027"/>
                  <a:gd name="T87" fmla="*/ 234 h 482"/>
                  <a:gd name="T88" fmla="*/ 975 w 1027"/>
                  <a:gd name="T89" fmla="*/ 191 h 482"/>
                  <a:gd name="T90" fmla="*/ 971 w 1027"/>
                  <a:gd name="T91" fmla="*/ 168 h 482"/>
                  <a:gd name="T92" fmla="*/ 968 w 1027"/>
                  <a:gd name="T93" fmla="*/ 146 h 482"/>
                  <a:gd name="T94" fmla="*/ 967 w 1027"/>
                  <a:gd name="T95" fmla="*/ 125 h 482"/>
                  <a:gd name="T96" fmla="*/ 965 w 1027"/>
                  <a:gd name="T97" fmla="*/ 103 h 482"/>
                  <a:gd name="T98" fmla="*/ 965 w 1027"/>
                  <a:gd name="T99" fmla="*/ 103 h 482"/>
                  <a:gd name="T100" fmla="*/ 965 w 1027"/>
                  <a:gd name="T101" fmla="*/ 39 h 482"/>
                  <a:gd name="T102" fmla="*/ 965 w 1027"/>
                  <a:gd name="T103" fmla="*/ 39 h 482"/>
                  <a:gd name="T104" fmla="*/ 965 w 1027"/>
                  <a:gd name="T105" fmla="*/ 32 h 482"/>
                  <a:gd name="T106" fmla="*/ 965 w 1027"/>
                  <a:gd name="T107" fmla="*/ 32 h 482"/>
                  <a:gd name="T108" fmla="*/ 965 w 1027"/>
                  <a:gd name="T109" fmla="*/ 11 h 482"/>
                  <a:gd name="T110" fmla="*/ 965 w 1027"/>
                  <a:gd name="T111" fmla="*/ 0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027" h="482">
                    <a:moveTo>
                      <a:pt x="965" y="0"/>
                    </a:moveTo>
                    <a:lnTo>
                      <a:pt x="965" y="0"/>
                    </a:lnTo>
                    <a:lnTo>
                      <a:pt x="846" y="38"/>
                    </a:lnTo>
                    <a:lnTo>
                      <a:pt x="726" y="75"/>
                    </a:lnTo>
                    <a:lnTo>
                      <a:pt x="606" y="110"/>
                    </a:lnTo>
                    <a:lnTo>
                      <a:pt x="485" y="145"/>
                    </a:lnTo>
                    <a:lnTo>
                      <a:pt x="364" y="178"/>
                    </a:lnTo>
                    <a:lnTo>
                      <a:pt x="242" y="210"/>
                    </a:lnTo>
                    <a:lnTo>
                      <a:pt x="122" y="241"/>
                    </a:lnTo>
                    <a:lnTo>
                      <a:pt x="0" y="270"/>
                    </a:lnTo>
                    <a:lnTo>
                      <a:pt x="27" y="293"/>
                    </a:lnTo>
                    <a:lnTo>
                      <a:pt x="27" y="293"/>
                    </a:lnTo>
                    <a:lnTo>
                      <a:pt x="51" y="299"/>
                    </a:lnTo>
                    <a:lnTo>
                      <a:pt x="63" y="302"/>
                    </a:lnTo>
                    <a:lnTo>
                      <a:pt x="75" y="306"/>
                    </a:lnTo>
                    <a:lnTo>
                      <a:pt x="106" y="315"/>
                    </a:lnTo>
                    <a:lnTo>
                      <a:pt x="106" y="315"/>
                    </a:lnTo>
                    <a:lnTo>
                      <a:pt x="159" y="330"/>
                    </a:lnTo>
                    <a:lnTo>
                      <a:pt x="212" y="343"/>
                    </a:lnTo>
                    <a:lnTo>
                      <a:pt x="266" y="355"/>
                    </a:lnTo>
                    <a:lnTo>
                      <a:pt x="320" y="365"/>
                    </a:lnTo>
                    <a:lnTo>
                      <a:pt x="375" y="374"/>
                    </a:lnTo>
                    <a:lnTo>
                      <a:pt x="431" y="383"/>
                    </a:lnTo>
                    <a:lnTo>
                      <a:pt x="541" y="398"/>
                    </a:lnTo>
                    <a:lnTo>
                      <a:pt x="652" y="413"/>
                    </a:lnTo>
                    <a:lnTo>
                      <a:pt x="762" y="428"/>
                    </a:lnTo>
                    <a:lnTo>
                      <a:pt x="817" y="437"/>
                    </a:lnTo>
                    <a:lnTo>
                      <a:pt x="870" y="448"/>
                    </a:lnTo>
                    <a:lnTo>
                      <a:pt x="924" y="458"/>
                    </a:lnTo>
                    <a:lnTo>
                      <a:pt x="976" y="471"/>
                    </a:lnTo>
                    <a:lnTo>
                      <a:pt x="1026" y="482"/>
                    </a:lnTo>
                    <a:lnTo>
                      <a:pt x="1026" y="482"/>
                    </a:lnTo>
                    <a:lnTo>
                      <a:pt x="1027" y="466"/>
                    </a:lnTo>
                    <a:lnTo>
                      <a:pt x="1026" y="466"/>
                    </a:lnTo>
                    <a:lnTo>
                      <a:pt x="1026" y="466"/>
                    </a:lnTo>
                    <a:lnTo>
                      <a:pt x="1027" y="450"/>
                    </a:lnTo>
                    <a:lnTo>
                      <a:pt x="1027" y="450"/>
                    </a:lnTo>
                    <a:lnTo>
                      <a:pt x="1026" y="428"/>
                    </a:lnTo>
                    <a:lnTo>
                      <a:pt x="1023" y="407"/>
                    </a:lnTo>
                    <a:lnTo>
                      <a:pt x="1020" y="386"/>
                    </a:lnTo>
                    <a:lnTo>
                      <a:pt x="1016" y="364"/>
                    </a:lnTo>
                    <a:lnTo>
                      <a:pt x="1006" y="321"/>
                    </a:lnTo>
                    <a:lnTo>
                      <a:pt x="996" y="278"/>
                    </a:lnTo>
                    <a:lnTo>
                      <a:pt x="984" y="234"/>
                    </a:lnTo>
                    <a:lnTo>
                      <a:pt x="975" y="191"/>
                    </a:lnTo>
                    <a:lnTo>
                      <a:pt x="971" y="168"/>
                    </a:lnTo>
                    <a:lnTo>
                      <a:pt x="968" y="146"/>
                    </a:lnTo>
                    <a:lnTo>
                      <a:pt x="967" y="125"/>
                    </a:lnTo>
                    <a:lnTo>
                      <a:pt x="965" y="103"/>
                    </a:lnTo>
                    <a:lnTo>
                      <a:pt x="965" y="103"/>
                    </a:lnTo>
                    <a:lnTo>
                      <a:pt x="965" y="39"/>
                    </a:lnTo>
                    <a:lnTo>
                      <a:pt x="965" y="39"/>
                    </a:lnTo>
                    <a:lnTo>
                      <a:pt x="965" y="32"/>
                    </a:lnTo>
                    <a:lnTo>
                      <a:pt x="965" y="32"/>
                    </a:lnTo>
                    <a:lnTo>
                      <a:pt x="965" y="11"/>
                    </a:lnTo>
                    <a:lnTo>
                      <a:pt x="965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16" name="Freeform 65">
                <a:extLst>
                  <a:ext uri="{FF2B5EF4-FFF2-40B4-BE49-F238E27FC236}">
                    <a16:creationId xmlns:a16="http://schemas.microsoft.com/office/drawing/2014/main" id="{52C06469-5A97-6AB8-2230-A0CABE748A4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275" y="3982"/>
                <a:ext cx="31" cy="233"/>
              </a:xfrm>
              <a:custGeom>
                <a:avLst/>
                <a:gdLst>
                  <a:gd name="T0" fmla="*/ 62 w 62"/>
                  <a:gd name="T1" fmla="*/ 450 h 466"/>
                  <a:gd name="T2" fmla="*/ 62 w 62"/>
                  <a:gd name="T3" fmla="*/ 450 h 466"/>
                  <a:gd name="T4" fmla="*/ 62 w 62"/>
                  <a:gd name="T5" fmla="*/ 450 h 466"/>
                  <a:gd name="T6" fmla="*/ 61 w 62"/>
                  <a:gd name="T7" fmla="*/ 466 h 466"/>
                  <a:gd name="T8" fmla="*/ 62 w 62"/>
                  <a:gd name="T9" fmla="*/ 466 h 466"/>
                  <a:gd name="T10" fmla="*/ 62 w 62"/>
                  <a:gd name="T11" fmla="*/ 466 h 466"/>
                  <a:gd name="T12" fmla="*/ 62 w 62"/>
                  <a:gd name="T13" fmla="*/ 450 h 466"/>
                  <a:gd name="T14" fmla="*/ 2 w 62"/>
                  <a:gd name="T15" fmla="*/ 0 h 466"/>
                  <a:gd name="T16" fmla="*/ 2 w 62"/>
                  <a:gd name="T17" fmla="*/ 0 h 466"/>
                  <a:gd name="T18" fmla="*/ 0 w 62"/>
                  <a:gd name="T19" fmla="*/ 0 h 466"/>
                  <a:gd name="T20" fmla="*/ 0 w 62"/>
                  <a:gd name="T21" fmla="*/ 0 h 466"/>
                  <a:gd name="T22" fmla="*/ 0 w 62"/>
                  <a:gd name="T23" fmla="*/ 11 h 466"/>
                  <a:gd name="T24" fmla="*/ 0 w 62"/>
                  <a:gd name="T25" fmla="*/ 11 h 466"/>
                  <a:gd name="T26" fmla="*/ 0 w 62"/>
                  <a:gd name="T27" fmla="*/ 32 h 466"/>
                  <a:gd name="T28" fmla="*/ 0 w 62"/>
                  <a:gd name="T29" fmla="*/ 32 h 466"/>
                  <a:gd name="T30" fmla="*/ 0 w 62"/>
                  <a:gd name="T31" fmla="*/ 26 h 466"/>
                  <a:gd name="T32" fmla="*/ 2 w 62"/>
                  <a:gd name="T33" fmla="*/ 0 h 4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466">
                    <a:moveTo>
                      <a:pt x="62" y="450"/>
                    </a:moveTo>
                    <a:lnTo>
                      <a:pt x="62" y="450"/>
                    </a:lnTo>
                    <a:lnTo>
                      <a:pt x="62" y="450"/>
                    </a:lnTo>
                    <a:lnTo>
                      <a:pt x="61" y="466"/>
                    </a:lnTo>
                    <a:lnTo>
                      <a:pt x="62" y="466"/>
                    </a:lnTo>
                    <a:lnTo>
                      <a:pt x="62" y="466"/>
                    </a:lnTo>
                    <a:lnTo>
                      <a:pt x="62" y="450"/>
                    </a:lnTo>
                    <a:close/>
                    <a:moveTo>
                      <a:pt x="2" y="0"/>
                    </a:moveTo>
                    <a:lnTo>
                      <a:pt x="2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0" y="32"/>
                    </a:lnTo>
                    <a:lnTo>
                      <a:pt x="0" y="32"/>
                    </a:lnTo>
                    <a:lnTo>
                      <a:pt x="0" y="26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17" name="Freeform 66">
                <a:extLst>
                  <a:ext uri="{FF2B5EF4-FFF2-40B4-BE49-F238E27FC236}">
                    <a16:creationId xmlns:a16="http://schemas.microsoft.com/office/drawing/2014/main" id="{CEA4E32D-9EEC-AF32-2179-0926255E24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05" y="4207"/>
                <a:ext cx="1" cy="8"/>
              </a:xfrm>
              <a:custGeom>
                <a:avLst/>
                <a:gdLst>
                  <a:gd name="T0" fmla="*/ 1 w 1"/>
                  <a:gd name="T1" fmla="*/ 0 h 16"/>
                  <a:gd name="T2" fmla="*/ 1 w 1"/>
                  <a:gd name="T3" fmla="*/ 0 h 16"/>
                  <a:gd name="T4" fmla="*/ 1 w 1"/>
                  <a:gd name="T5" fmla="*/ 0 h 16"/>
                  <a:gd name="T6" fmla="*/ 0 w 1"/>
                  <a:gd name="T7" fmla="*/ 16 h 16"/>
                  <a:gd name="T8" fmla="*/ 1 w 1"/>
                  <a:gd name="T9" fmla="*/ 16 h 16"/>
                  <a:gd name="T10" fmla="*/ 1 w 1"/>
                  <a:gd name="T11" fmla="*/ 16 h 16"/>
                  <a:gd name="T12" fmla="*/ 1 w 1"/>
                  <a:gd name="T13" fmla="*/ 0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" h="16">
                    <a:moveTo>
                      <a:pt x="1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0" y="16"/>
                    </a:lnTo>
                    <a:lnTo>
                      <a:pt x="1" y="16"/>
                    </a:lnTo>
                    <a:lnTo>
                      <a:pt x="1" y="16"/>
                    </a:lnTo>
                    <a:lnTo>
                      <a:pt x="1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18" name="Freeform 67">
                <a:extLst>
                  <a:ext uri="{FF2B5EF4-FFF2-40B4-BE49-F238E27FC236}">
                    <a16:creationId xmlns:a16="http://schemas.microsoft.com/office/drawing/2014/main" id="{8A498102-ABAF-DAAF-3D9F-8854EFEC6B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75" y="3982"/>
                <a:ext cx="1" cy="16"/>
              </a:xfrm>
              <a:custGeom>
                <a:avLst/>
                <a:gdLst>
                  <a:gd name="T0" fmla="*/ 2 w 2"/>
                  <a:gd name="T1" fmla="*/ 0 h 32"/>
                  <a:gd name="T2" fmla="*/ 2 w 2"/>
                  <a:gd name="T3" fmla="*/ 0 h 32"/>
                  <a:gd name="T4" fmla="*/ 0 w 2"/>
                  <a:gd name="T5" fmla="*/ 0 h 32"/>
                  <a:gd name="T6" fmla="*/ 0 w 2"/>
                  <a:gd name="T7" fmla="*/ 0 h 32"/>
                  <a:gd name="T8" fmla="*/ 0 w 2"/>
                  <a:gd name="T9" fmla="*/ 11 h 32"/>
                  <a:gd name="T10" fmla="*/ 0 w 2"/>
                  <a:gd name="T11" fmla="*/ 11 h 32"/>
                  <a:gd name="T12" fmla="*/ 0 w 2"/>
                  <a:gd name="T13" fmla="*/ 32 h 32"/>
                  <a:gd name="T14" fmla="*/ 0 w 2"/>
                  <a:gd name="T15" fmla="*/ 32 h 32"/>
                  <a:gd name="T16" fmla="*/ 0 w 2"/>
                  <a:gd name="T17" fmla="*/ 26 h 32"/>
                  <a:gd name="T18" fmla="*/ 2 w 2"/>
                  <a:gd name="T19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" h="32">
                    <a:moveTo>
                      <a:pt x="2" y="0"/>
                    </a:moveTo>
                    <a:lnTo>
                      <a:pt x="2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0" y="32"/>
                    </a:lnTo>
                    <a:lnTo>
                      <a:pt x="0" y="32"/>
                    </a:lnTo>
                    <a:lnTo>
                      <a:pt x="0" y="26"/>
                    </a:lnTo>
                    <a:lnTo>
                      <a:pt x="2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19" name="Freeform 68">
                <a:extLst>
                  <a:ext uri="{FF2B5EF4-FFF2-40B4-BE49-F238E27FC236}">
                    <a16:creationId xmlns:a16="http://schemas.microsoft.com/office/drawing/2014/main" id="{D52D72DC-30C3-32F7-3C0D-D2A47530F4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7" y="8"/>
                <a:ext cx="803" cy="673"/>
              </a:xfrm>
              <a:custGeom>
                <a:avLst/>
                <a:gdLst>
                  <a:gd name="T0" fmla="*/ 4 w 1607"/>
                  <a:gd name="T1" fmla="*/ 661 h 1347"/>
                  <a:gd name="T2" fmla="*/ 0 w 1607"/>
                  <a:gd name="T3" fmla="*/ 974 h 1347"/>
                  <a:gd name="T4" fmla="*/ 5 w 1607"/>
                  <a:gd name="T5" fmla="*/ 1051 h 1347"/>
                  <a:gd name="T6" fmla="*/ 29 w 1607"/>
                  <a:gd name="T7" fmla="*/ 1146 h 1347"/>
                  <a:gd name="T8" fmla="*/ 111 w 1607"/>
                  <a:gd name="T9" fmla="*/ 1347 h 1347"/>
                  <a:gd name="T10" fmla="*/ 112 w 1607"/>
                  <a:gd name="T11" fmla="*/ 1278 h 1347"/>
                  <a:gd name="T12" fmla="*/ 126 w 1607"/>
                  <a:gd name="T13" fmla="*/ 1189 h 1347"/>
                  <a:gd name="T14" fmla="*/ 177 w 1607"/>
                  <a:gd name="T15" fmla="*/ 1039 h 1347"/>
                  <a:gd name="T16" fmla="*/ 243 w 1607"/>
                  <a:gd name="T17" fmla="*/ 870 h 1347"/>
                  <a:gd name="T18" fmla="*/ 270 w 1607"/>
                  <a:gd name="T19" fmla="*/ 761 h 1347"/>
                  <a:gd name="T20" fmla="*/ 277 w 1607"/>
                  <a:gd name="T21" fmla="*/ 669 h 1347"/>
                  <a:gd name="T22" fmla="*/ 294 w 1607"/>
                  <a:gd name="T23" fmla="*/ 601 h 1347"/>
                  <a:gd name="T24" fmla="*/ 323 w 1607"/>
                  <a:gd name="T25" fmla="*/ 576 h 1347"/>
                  <a:gd name="T26" fmla="*/ 369 w 1607"/>
                  <a:gd name="T27" fmla="*/ 547 h 1347"/>
                  <a:gd name="T28" fmla="*/ 458 w 1607"/>
                  <a:gd name="T29" fmla="*/ 524 h 1347"/>
                  <a:gd name="T30" fmla="*/ 591 w 1607"/>
                  <a:gd name="T31" fmla="*/ 518 h 1347"/>
                  <a:gd name="T32" fmla="*/ 811 w 1607"/>
                  <a:gd name="T33" fmla="*/ 536 h 1347"/>
                  <a:gd name="T34" fmla="*/ 918 w 1607"/>
                  <a:gd name="T35" fmla="*/ 532 h 1347"/>
                  <a:gd name="T36" fmla="*/ 1068 w 1607"/>
                  <a:gd name="T37" fmla="*/ 529 h 1347"/>
                  <a:gd name="T38" fmla="*/ 1166 w 1607"/>
                  <a:gd name="T39" fmla="*/ 545 h 1347"/>
                  <a:gd name="T40" fmla="*/ 1213 w 1607"/>
                  <a:gd name="T41" fmla="*/ 567 h 1347"/>
                  <a:gd name="T42" fmla="*/ 1243 w 1607"/>
                  <a:gd name="T43" fmla="*/ 591 h 1347"/>
                  <a:gd name="T44" fmla="*/ 1293 w 1607"/>
                  <a:gd name="T45" fmla="*/ 654 h 1347"/>
                  <a:gd name="T46" fmla="*/ 1330 w 1607"/>
                  <a:gd name="T47" fmla="*/ 725 h 1347"/>
                  <a:gd name="T48" fmla="*/ 1378 w 1607"/>
                  <a:gd name="T49" fmla="*/ 880 h 1347"/>
                  <a:gd name="T50" fmla="*/ 1434 w 1607"/>
                  <a:gd name="T51" fmla="*/ 1073 h 1347"/>
                  <a:gd name="T52" fmla="*/ 1469 w 1607"/>
                  <a:gd name="T53" fmla="*/ 1143 h 1347"/>
                  <a:gd name="T54" fmla="*/ 1506 w 1607"/>
                  <a:gd name="T55" fmla="*/ 1156 h 1347"/>
                  <a:gd name="T56" fmla="*/ 1557 w 1607"/>
                  <a:gd name="T57" fmla="*/ 1068 h 1347"/>
                  <a:gd name="T58" fmla="*/ 1591 w 1607"/>
                  <a:gd name="T59" fmla="*/ 966 h 1347"/>
                  <a:gd name="T60" fmla="*/ 1606 w 1607"/>
                  <a:gd name="T61" fmla="*/ 857 h 1347"/>
                  <a:gd name="T62" fmla="*/ 1605 w 1607"/>
                  <a:gd name="T63" fmla="*/ 744 h 1347"/>
                  <a:gd name="T64" fmla="*/ 1588 w 1607"/>
                  <a:gd name="T65" fmla="*/ 632 h 1347"/>
                  <a:gd name="T66" fmla="*/ 1557 w 1607"/>
                  <a:gd name="T67" fmla="*/ 526 h 1347"/>
                  <a:gd name="T68" fmla="*/ 1512 w 1607"/>
                  <a:gd name="T69" fmla="*/ 431 h 1347"/>
                  <a:gd name="T70" fmla="*/ 1470 w 1607"/>
                  <a:gd name="T71" fmla="*/ 369 h 1347"/>
                  <a:gd name="T72" fmla="*/ 1394 w 1607"/>
                  <a:gd name="T73" fmla="*/ 287 h 1347"/>
                  <a:gd name="T74" fmla="*/ 1304 w 1607"/>
                  <a:gd name="T75" fmla="*/ 205 h 1347"/>
                  <a:gd name="T76" fmla="*/ 1203 w 1607"/>
                  <a:gd name="T77" fmla="*/ 132 h 1347"/>
                  <a:gd name="T78" fmla="*/ 1093 w 1607"/>
                  <a:gd name="T79" fmla="*/ 71 h 1347"/>
                  <a:gd name="T80" fmla="*/ 979 w 1607"/>
                  <a:gd name="T81" fmla="*/ 26 h 1347"/>
                  <a:gd name="T82" fmla="*/ 862 w 1607"/>
                  <a:gd name="T83" fmla="*/ 2 h 1347"/>
                  <a:gd name="T84" fmla="*/ 747 w 1607"/>
                  <a:gd name="T85" fmla="*/ 4 h 1347"/>
                  <a:gd name="T86" fmla="*/ 634 w 1607"/>
                  <a:gd name="T87" fmla="*/ 36 h 1347"/>
                  <a:gd name="T88" fmla="*/ 583 w 1607"/>
                  <a:gd name="T89" fmla="*/ 51 h 1347"/>
                  <a:gd name="T90" fmla="*/ 524 w 1607"/>
                  <a:gd name="T91" fmla="*/ 77 h 1347"/>
                  <a:gd name="T92" fmla="*/ 445 w 1607"/>
                  <a:gd name="T93" fmla="*/ 69 h 1347"/>
                  <a:gd name="T94" fmla="*/ 365 w 1607"/>
                  <a:gd name="T95" fmla="*/ 91 h 1347"/>
                  <a:gd name="T96" fmla="*/ 287 w 1607"/>
                  <a:gd name="T97" fmla="*/ 137 h 1347"/>
                  <a:gd name="T98" fmla="*/ 213 w 1607"/>
                  <a:gd name="T99" fmla="*/ 203 h 1347"/>
                  <a:gd name="T100" fmla="*/ 147 w 1607"/>
                  <a:gd name="T101" fmla="*/ 278 h 1347"/>
                  <a:gd name="T102" fmla="*/ 48 w 1607"/>
                  <a:gd name="T103" fmla="*/ 437 h 1347"/>
                  <a:gd name="T104" fmla="*/ 12 w 1607"/>
                  <a:gd name="T105" fmla="*/ 561 h 13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607" h="1347">
                    <a:moveTo>
                      <a:pt x="12" y="561"/>
                    </a:moveTo>
                    <a:lnTo>
                      <a:pt x="12" y="561"/>
                    </a:lnTo>
                    <a:lnTo>
                      <a:pt x="8" y="611"/>
                    </a:lnTo>
                    <a:lnTo>
                      <a:pt x="4" y="661"/>
                    </a:lnTo>
                    <a:lnTo>
                      <a:pt x="2" y="714"/>
                    </a:lnTo>
                    <a:lnTo>
                      <a:pt x="1" y="766"/>
                    </a:lnTo>
                    <a:lnTo>
                      <a:pt x="0" y="871"/>
                    </a:lnTo>
                    <a:lnTo>
                      <a:pt x="0" y="974"/>
                    </a:lnTo>
                    <a:lnTo>
                      <a:pt x="0" y="974"/>
                    </a:lnTo>
                    <a:lnTo>
                      <a:pt x="1" y="1000"/>
                    </a:lnTo>
                    <a:lnTo>
                      <a:pt x="3" y="1026"/>
                    </a:lnTo>
                    <a:lnTo>
                      <a:pt x="5" y="1051"/>
                    </a:lnTo>
                    <a:lnTo>
                      <a:pt x="10" y="1075"/>
                    </a:lnTo>
                    <a:lnTo>
                      <a:pt x="16" y="1099"/>
                    </a:lnTo>
                    <a:lnTo>
                      <a:pt x="22" y="1122"/>
                    </a:lnTo>
                    <a:lnTo>
                      <a:pt x="29" y="1146"/>
                    </a:lnTo>
                    <a:lnTo>
                      <a:pt x="37" y="1169"/>
                    </a:lnTo>
                    <a:lnTo>
                      <a:pt x="54" y="1213"/>
                    </a:lnTo>
                    <a:lnTo>
                      <a:pt x="73" y="1257"/>
                    </a:lnTo>
                    <a:lnTo>
                      <a:pt x="111" y="1347"/>
                    </a:lnTo>
                    <a:lnTo>
                      <a:pt x="111" y="1347"/>
                    </a:lnTo>
                    <a:lnTo>
                      <a:pt x="110" y="1324"/>
                    </a:lnTo>
                    <a:lnTo>
                      <a:pt x="110" y="1300"/>
                    </a:lnTo>
                    <a:lnTo>
                      <a:pt x="112" y="1278"/>
                    </a:lnTo>
                    <a:lnTo>
                      <a:pt x="115" y="1255"/>
                    </a:lnTo>
                    <a:lnTo>
                      <a:pt x="118" y="1233"/>
                    </a:lnTo>
                    <a:lnTo>
                      <a:pt x="122" y="1211"/>
                    </a:lnTo>
                    <a:lnTo>
                      <a:pt x="126" y="1189"/>
                    </a:lnTo>
                    <a:lnTo>
                      <a:pt x="132" y="1167"/>
                    </a:lnTo>
                    <a:lnTo>
                      <a:pt x="146" y="1123"/>
                    </a:lnTo>
                    <a:lnTo>
                      <a:pt x="161" y="1082"/>
                    </a:lnTo>
                    <a:lnTo>
                      <a:pt x="177" y="1039"/>
                    </a:lnTo>
                    <a:lnTo>
                      <a:pt x="194" y="997"/>
                    </a:lnTo>
                    <a:lnTo>
                      <a:pt x="211" y="955"/>
                    </a:lnTo>
                    <a:lnTo>
                      <a:pt x="227" y="913"/>
                    </a:lnTo>
                    <a:lnTo>
                      <a:pt x="243" y="870"/>
                    </a:lnTo>
                    <a:lnTo>
                      <a:pt x="255" y="827"/>
                    </a:lnTo>
                    <a:lnTo>
                      <a:pt x="261" y="806"/>
                    </a:lnTo>
                    <a:lnTo>
                      <a:pt x="266" y="784"/>
                    </a:lnTo>
                    <a:lnTo>
                      <a:pt x="270" y="761"/>
                    </a:lnTo>
                    <a:lnTo>
                      <a:pt x="274" y="738"/>
                    </a:lnTo>
                    <a:lnTo>
                      <a:pt x="276" y="716"/>
                    </a:lnTo>
                    <a:lnTo>
                      <a:pt x="277" y="693"/>
                    </a:lnTo>
                    <a:lnTo>
                      <a:pt x="277" y="669"/>
                    </a:lnTo>
                    <a:lnTo>
                      <a:pt x="277" y="646"/>
                    </a:lnTo>
                    <a:lnTo>
                      <a:pt x="289" y="614"/>
                    </a:lnTo>
                    <a:lnTo>
                      <a:pt x="289" y="614"/>
                    </a:lnTo>
                    <a:lnTo>
                      <a:pt x="294" y="601"/>
                    </a:lnTo>
                    <a:lnTo>
                      <a:pt x="295" y="595"/>
                    </a:lnTo>
                    <a:lnTo>
                      <a:pt x="295" y="591"/>
                    </a:lnTo>
                    <a:lnTo>
                      <a:pt x="323" y="576"/>
                    </a:lnTo>
                    <a:lnTo>
                      <a:pt x="323" y="576"/>
                    </a:lnTo>
                    <a:lnTo>
                      <a:pt x="333" y="568"/>
                    </a:lnTo>
                    <a:lnTo>
                      <a:pt x="345" y="560"/>
                    </a:lnTo>
                    <a:lnTo>
                      <a:pt x="356" y="554"/>
                    </a:lnTo>
                    <a:lnTo>
                      <a:pt x="369" y="547"/>
                    </a:lnTo>
                    <a:lnTo>
                      <a:pt x="383" y="543"/>
                    </a:lnTo>
                    <a:lnTo>
                      <a:pt x="397" y="538"/>
                    </a:lnTo>
                    <a:lnTo>
                      <a:pt x="426" y="530"/>
                    </a:lnTo>
                    <a:lnTo>
                      <a:pt x="458" y="524"/>
                    </a:lnTo>
                    <a:lnTo>
                      <a:pt x="490" y="520"/>
                    </a:lnTo>
                    <a:lnTo>
                      <a:pt x="523" y="518"/>
                    </a:lnTo>
                    <a:lnTo>
                      <a:pt x="557" y="518"/>
                    </a:lnTo>
                    <a:lnTo>
                      <a:pt x="591" y="518"/>
                    </a:lnTo>
                    <a:lnTo>
                      <a:pt x="625" y="520"/>
                    </a:lnTo>
                    <a:lnTo>
                      <a:pt x="692" y="525"/>
                    </a:lnTo>
                    <a:lnTo>
                      <a:pt x="755" y="531"/>
                    </a:lnTo>
                    <a:lnTo>
                      <a:pt x="811" y="536"/>
                    </a:lnTo>
                    <a:lnTo>
                      <a:pt x="811" y="536"/>
                    </a:lnTo>
                    <a:lnTo>
                      <a:pt x="835" y="536"/>
                    </a:lnTo>
                    <a:lnTo>
                      <a:pt x="861" y="536"/>
                    </a:lnTo>
                    <a:lnTo>
                      <a:pt x="918" y="532"/>
                    </a:lnTo>
                    <a:lnTo>
                      <a:pt x="977" y="529"/>
                    </a:lnTo>
                    <a:lnTo>
                      <a:pt x="1008" y="527"/>
                    </a:lnTo>
                    <a:lnTo>
                      <a:pt x="1039" y="527"/>
                    </a:lnTo>
                    <a:lnTo>
                      <a:pt x="1068" y="529"/>
                    </a:lnTo>
                    <a:lnTo>
                      <a:pt x="1098" y="531"/>
                    </a:lnTo>
                    <a:lnTo>
                      <a:pt x="1126" y="534"/>
                    </a:lnTo>
                    <a:lnTo>
                      <a:pt x="1153" y="540"/>
                    </a:lnTo>
                    <a:lnTo>
                      <a:pt x="1166" y="545"/>
                    </a:lnTo>
                    <a:lnTo>
                      <a:pt x="1178" y="550"/>
                    </a:lnTo>
                    <a:lnTo>
                      <a:pt x="1191" y="554"/>
                    </a:lnTo>
                    <a:lnTo>
                      <a:pt x="1203" y="560"/>
                    </a:lnTo>
                    <a:lnTo>
                      <a:pt x="1213" y="567"/>
                    </a:lnTo>
                    <a:lnTo>
                      <a:pt x="1225" y="574"/>
                    </a:lnTo>
                    <a:lnTo>
                      <a:pt x="1234" y="582"/>
                    </a:lnTo>
                    <a:lnTo>
                      <a:pt x="1243" y="591"/>
                    </a:lnTo>
                    <a:lnTo>
                      <a:pt x="1243" y="591"/>
                    </a:lnTo>
                    <a:lnTo>
                      <a:pt x="1257" y="607"/>
                    </a:lnTo>
                    <a:lnTo>
                      <a:pt x="1270" y="622"/>
                    </a:lnTo>
                    <a:lnTo>
                      <a:pt x="1283" y="638"/>
                    </a:lnTo>
                    <a:lnTo>
                      <a:pt x="1293" y="654"/>
                    </a:lnTo>
                    <a:lnTo>
                      <a:pt x="1304" y="672"/>
                    </a:lnTo>
                    <a:lnTo>
                      <a:pt x="1313" y="689"/>
                    </a:lnTo>
                    <a:lnTo>
                      <a:pt x="1322" y="707"/>
                    </a:lnTo>
                    <a:lnTo>
                      <a:pt x="1330" y="725"/>
                    </a:lnTo>
                    <a:lnTo>
                      <a:pt x="1344" y="763"/>
                    </a:lnTo>
                    <a:lnTo>
                      <a:pt x="1357" y="801"/>
                    </a:lnTo>
                    <a:lnTo>
                      <a:pt x="1368" y="841"/>
                    </a:lnTo>
                    <a:lnTo>
                      <a:pt x="1378" y="880"/>
                    </a:lnTo>
                    <a:lnTo>
                      <a:pt x="1398" y="959"/>
                    </a:lnTo>
                    <a:lnTo>
                      <a:pt x="1408" y="998"/>
                    </a:lnTo>
                    <a:lnTo>
                      <a:pt x="1420" y="1036"/>
                    </a:lnTo>
                    <a:lnTo>
                      <a:pt x="1434" y="1073"/>
                    </a:lnTo>
                    <a:lnTo>
                      <a:pt x="1442" y="1092"/>
                    </a:lnTo>
                    <a:lnTo>
                      <a:pt x="1450" y="1110"/>
                    </a:lnTo>
                    <a:lnTo>
                      <a:pt x="1458" y="1127"/>
                    </a:lnTo>
                    <a:lnTo>
                      <a:pt x="1469" y="1143"/>
                    </a:lnTo>
                    <a:lnTo>
                      <a:pt x="1479" y="1160"/>
                    </a:lnTo>
                    <a:lnTo>
                      <a:pt x="1490" y="1176"/>
                    </a:lnTo>
                    <a:lnTo>
                      <a:pt x="1490" y="1176"/>
                    </a:lnTo>
                    <a:lnTo>
                      <a:pt x="1506" y="1156"/>
                    </a:lnTo>
                    <a:lnTo>
                      <a:pt x="1521" y="1136"/>
                    </a:lnTo>
                    <a:lnTo>
                      <a:pt x="1534" y="1114"/>
                    </a:lnTo>
                    <a:lnTo>
                      <a:pt x="1547" y="1092"/>
                    </a:lnTo>
                    <a:lnTo>
                      <a:pt x="1557" y="1068"/>
                    </a:lnTo>
                    <a:lnTo>
                      <a:pt x="1567" y="1044"/>
                    </a:lnTo>
                    <a:lnTo>
                      <a:pt x="1576" y="1019"/>
                    </a:lnTo>
                    <a:lnTo>
                      <a:pt x="1584" y="993"/>
                    </a:lnTo>
                    <a:lnTo>
                      <a:pt x="1591" y="966"/>
                    </a:lnTo>
                    <a:lnTo>
                      <a:pt x="1595" y="940"/>
                    </a:lnTo>
                    <a:lnTo>
                      <a:pt x="1600" y="913"/>
                    </a:lnTo>
                    <a:lnTo>
                      <a:pt x="1603" y="885"/>
                    </a:lnTo>
                    <a:lnTo>
                      <a:pt x="1606" y="857"/>
                    </a:lnTo>
                    <a:lnTo>
                      <a:pt x="1607" y="829"/>
                    </a:lnTo>
                    <a:lnTo>
                      <a:pt x="1607" y="801"/>
                    </a:lnTo>
                    <a:lnTo>
                      <a:pt x="1606" y="773"/>
                    </a:lnTo>
                    <a:lnTo>
                      <a:pt x="1605" y="744"/>
                    </a:lnTo>
                    <a:lnTo>
                      <a:pt x="1602" y="716"/>
                    </a:lnTo>
                    <a:lnTo>
                      <a:pt x="1598" y="688"/>
                    </a:lnTo>
                    <a:lnTo>
                      <a:pt x="1593" y="660"/>
                    </a:lnTo>
                    <a:lnTo>
                      <a:pt x="1588" y="632"/>
                    </a:lnTo>
                    <a:lnTo>
                      <a:pt x="1581" y="605"/>
                    </a:lnTo>
                    <a:lnTo>
                      <a:pt x="1574" y="579"/>
                    </a:lnTo>
                    <a:lnTo>
                      <a:pt x="1565" y="552"/>
                    </a:lnTo>
                    <a:lnTo>
                      <a:pt x="1557" y="526"/>
                    </a:lnTo>
                    <a:lnTo>
                      <a:pt x="1547" y="502"/>
                    </a:lnTo>
                    <a:lnTo>
                      <a:pt x="1536" y="477"/>
                    </a:lnTo>
                    <a:lnTo>
                      <a:pt x="1524" y="454"/>
                    </a:lnTo>
                    <a:lnTo>
                      <a:pt x="1512" y="431"/>
                    </a:lnTo>
                    <a:lnTo>
                      <a:pt x="1499" y="410"/>
                    </a:lnTo>
                    <a:lnTo>
                      <a:pt x="1485" y="389"/>
                    </a:lnTo>
                    <a:lnTo>
                      <a:pt x="1470" y="369"/>
                    </a:lnTo>
                    <a:lnTo>
                      <a:pt x="1470" y="369"/>
                    </a:lnTo>
                    <a:lnTo>
                      <a:pt x="1452" y="348"/>
                    </a:lnTo>
                    <a:lnTo>
                      <a:pt x="1434" y="327"/>
                    </a:lnTo>
                    <a:lnTo>
                      <a:pt x="1414" y="306"/>
                    </a:lnTo>
                    <a:lnTo>
                      <a:pt x="1394" y="287"/>
                    </a:lnTo>
                    <a:lnTo>
                      <a:pt x="1372" y="266"/>
                    </a:lnTo>
                    <a:lnTo>
                      <a:pt x="1350" y="245"/>
                    </a:lnTo>
                    <a:lnTo>
                      <a:pt x="1328" y="225"/>
                    </a:lnTo>
                    <a:lnTo>
                      <a:pt x="1304" y="205"/>
                    </a:lnTo>
                    <a:lnTo>
                      <a:pt x="1279" y="186"/>
                    </a:lnTo>
                    <a:lnTo>
                      <a:pt x="1255" y="168"/>
                    </a:lnTo>
                    <a:lnTo>
                      <a:pt x="1229" y="149"/>
                    </a:lnTo>
                    <a:lnTo>
                      <a:pt x="1203" y="132"/>
                    </a:lnTo>
                    <a:lnTo>
                      <a:pt x="1176" y="115"/>
                    </a:lnTo>
                    <a:lnTo>
                      <a:pt x="1149" y="99"/>
                    </a:lnTo>
                    <a:lnTo>
                      <a:pt x="1121" y="85"/>
                    </a:lnTo>
                    <a:lnTo>
                      <a:pt x="1093" y="71"/>
                    </a:lnTo>
                    <a:lnTo>
                      <a:pt x="1065" y="57"/>
                    </a:lnTo>
                    <a:lnTo>
                      <a:pt x="1036" y="46"/>
                    </a:lnTo>
                    <a:lnTo>
                      <a:pt x="1008" y="35"/>
                    </a:lnTo>
                    <a:lnTo>
                      <a:pt x="979" y="26"/>
                    </a:lnTo>
                    <a:lnTo>
                      <a:pt x="950" y="18"/>
                    </a:lnTo>
                    <a:lnTo>
                      <a:pt x="921" y="11"/>
                    </a:lnTo>
                    <a:lnTo>
                      <a:pt x="892" y="6"/>
                    </a:lnTo>
                    <a:lnTo>
                      <a:pt x="862" y="2"/>
                    </a:lnTo>
                    <a:lnTo>
                      <a:pt x="833" y="0"/>
                    </a:lnTo>
                    <a:lnTo>
                      <a:pt x="804" y="0"/>
                    </a:lnTo>
                    <a:lnTo>
                      <a:pt x="775" y="1"/>
                    </a:lnTo>
                    <a:lnTo>
                      <a:pt x="747" y="4"/>
                    </a:lnTo>
                    <a:lnTo>
                      <a:pt x="718" y="9"/>
                    </a:lnTo>
                    <a:lnTo>
                      <a:pt x="690" y="16"/>
                    </a:lnTo>
                    <a:lnTo>
                      <a:pt x="662" y="26"/>
                    </a:lnTo>
                    <a:lnTo>
                      <a:pt x="634" y="36"/>
                    </a:lnTo>
                    <a:lnTo>
                      <a:pt x="598" y="47"/>
                    </a:lnTo>
                    <a:lnTo>
                      <a:pt x="598" y="47"/>
                    </a:lnTo>
                    <a:lnTo>
                      <a:pt x="591" y="49"/>
                    </a:lnTo>
                    <a:lnTo>
                      <a:pt x="583" y="51"/>
                    </a:lnTo>
                    <a:lnTo>
                      <a:pt x="576" y="56"/>
                    </a:lnTo>
                    <a:lnTo>
                      <a:pt x="570" y="60"/>
                    </a:lnTo>
                    <a:lnTo>
                      <a:pt x="524" y="77"/>
                    </a:lnTo>
                    <a:lnTo>
                      <a:pt x="524" y="77"/>
                    </a:lnTo>
                    <a:lnTo>
                      <a:pt x="504" y="71"/>
                    </a:lnTo>
                    <a:lnTo>
                      <a:pt x="484" y="69"/>
                    </a:lnTo>
                    <a:lnTo>
                      <a:pt x="465" y="68"/>
                    </a:lnTo>
                    <a:lnTo>
                      <a:pt x="445" y="69"/>
                    </a:lnTo>
                    <a:lnTo>
                      <a:pt x="425" y="71"/>
                    </a:lnTo>
                    <a:lnTo>
                      <a:pt x="405" y="76"/>
                    </a:lnTo>
                    <a:lnTo>
                      <a:pt x="384" y="83"/>
                    </a:lnTo>
                    <a:lnTo>
                      <a:pt x="365" y="91"/>
                    </a:lnTo>
                    <a:lnTo>
                      <a:pt x="345" y="100"/>
                    </a:lnTo>
                    <a:lnTo>
                      <a:pt x="325" y="112"/>
                    </a:lnTo>
                    <a:lnTo>
                      <a:pt x="306" y="124"/>
                    </a:lnTo>
                    <a:lnTo>
                      <a:pt x="287" y="137"/>
                    </a:lnTo>
                    <a:lnTo>
                      <a:pt x="268" y="153"/>
                    </a:lnTo>
                    <a:lnTo>
                      <a:pt x="250" y="168"/>
                    </a:lnTo>
                    <a:lnTo>
                      <a:pt x="231" y="185"/>
                    </a:lnTo>
                    <a:lnTo>
                      <a:pt x="213" y="203"/>
                    </a:lnTo>
                    <a:lnTo>
                      <a:pt x="196" y="220"/>
                    </a:lnTo>
                    <a:lnTo>
                      <a:pt x="180" y="239"/>
                    </a:lnTo>
                    <a:lnTo>
                      <a:pt x="162" y="259"/>
                    </a:lnTo>
                    <a:lnTo>
                      <a:pt x="147" y="278"/>
                    </a:lnTo>
                    <a:lnTo>
                      <a:pt x="118" y="318"/>
                    </a:lnTo>
                    <a:lnTo>
                      <a:pt x="91" y="359"/>
                    </a:lnTo>
                    <a:lnTo>
                      <a:pt x="68" y="398"/>
                    </a:lnTo>
                    <a:lnTo>
                      <a:pt x="48" y="437"/>
                    </a:lnTo>
                    <a:lnTo>
                      <a:pt x="32" y="473"/>
                    </a:lnTo>
                    <a:lnTo>
                      <a:pt x="25" y="489"/>
                    </a:lnTo>
                    <a:lnTo>
                      <a:pt x="21" y="505"/>
                    </a:lnTo>
                    <a:lnTo>
                      <a:pt x="12" y="561"/>
                    </a:lnTo>
                    <a:close/>
                  </a:path>
                </a:pathLst>
              </a:custGeom>
              <a:solidFill>
                <a:srgbClr val="4F39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20" name="Freeform 69">
                <a:extLst>
                  <a:ext uri="{FF2B5EF4-FFF2-40B4-BE49-F238E27FC236}">
                    <a16:creationId xmlns:a16="http://schemas.microsoft.com/office/drawing/2014/main" id="{22392FC8-C21E-51CD-5BF2-3AC0158E10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7" y="8"/>
                <a:ext cx="803" cy="673"/>
              </a:xfrm>
              <a:custGeom>
                <a:avLst/>
                <a:gdLst>
                  <a:gd name="T0" fmla="*/ 4 w 1607"/>
                  <a:gd name="T1" fmla="*/ 661 h 1347"/>
                  <a:gd name="T2" fmla="*/ 0 w 1607"/>
                  <a:gd name="T3" fmla="*/ 974 h 1347"/>
                  <a:gd name="T4" fmla="*/ 5 w 1607"/>
                  <a:gd name="T5" fmla="*/ 1051 h 1347"/>
                  <a:gd name="T6" fmla="*/ 29 w 1607"/>
                  <a:gd name="T7" fmla="*/ 1146 h 1347"/>
                  <a:gd name="T8" fmla="*/ 111 w 1607"/>
                  <a:gd name="T9" fmla="*/ 1347 h 1347"/>
                  <a:gd name="T10" fmla="*/ 112 w 1607"/>
                  <a:gd name="T11" fmla="*/ 1278 h 1347"/>
                  <a:gd name="T12" fmla="*/ 126 w 1607"/>
                  <a:gd name="T13" fmla="*/ 1189 h 1347"/>
                  <a:gd name="T14" fmla="*/ 177 w 1607"/>
                  <a:gd name="T15" fmla="*/ 1039 h 1347"/>
                  <a:gd name="T16" fmla="*/ 243 w 1607"/>
                  <a:gd name="T17" fmla="*/ 870 h 1347"/>
                  <a:gd name="T18" fmla="*/ 270 w 1607"/>
                  <a:gd name="T19" fmla="*/ 761 h 1347"/>
                  <a:gd name="T20" fmla="*/ 277 w 1607"/>
                  <a:gd name="T21" fmla="*/ 669 h 1347"/>
                  <a:gd name="T22" fmla="*/ 294 w 1607"/>
                  <a:gd name="T23" fmla="*/ 601 h 1347"/>
                  <a:gd name="T24" fmla="*/ 323 w 1607"/>
                  <a:gd name="T25" fmla="*/ 576 h 1347"/>
                  <a:gd name="T26" fmla="*/ 369 w 1607"/>
                  <a:gd name="T27" fmla="*/ 547 h 1347"/>
                  <a:gd name="T28" fmla="*/ 458 w 1607"/>
                  <a:gd name="T29" fmla="*/ 524 h 1347"/>
                  <a:gd name="T30" fmla="*/ 591 w 1607"/>
                  <a:gd name="T31" fmla="*/ 518 h 1347"/>
                  <a:gd name="T32" fmla="*/ 811 w 1607"/>
                  <a:gd name="T33" fmla="*/ 536 h 1347"/>
                  <a:gd name="T34" fmla="*/ 918 w 1607"/>
                  <a:gd name="T35" fmla="*/ 532 h 1347"/>
                  <a:gd name="T36" fmla="*/ 1068 w 1607"/>
                  <a:gd name="T37" fmla="*/ 529 h 1347"/>
                  <a:gd name="T38" fmla="*/ 1166 w 1607"/>
                  <a:gd name="T39" fmla="*/ 545 h 1347"/>
                  <a:gd name="T40" fmla="*/ 1213 w 1607"/>
                  <a:gd name="T41" fmla="*/ 567 h 1347"/>
                  <a:gd name="T42" fmla="*/ 1243 w 1607"/>
                  <a:gd name="T43" fmla="*/ 591 h 1347"/>
                  <a:gd name="T44" fmla="*/ 1293 w 1607"/>
                  <a:gd name="T45" fmla="*/ 654 h 1347"/>
                  <a:gd name="T46" fmla="*/ 1330 w 1607"/>
                  <a:gd name="T47" fmla="*/ 725 h 1347"/>
                  <a:gd name="T48" fmla="*/ 1378 w 1607"/>
                  <a:gd name="T49" fmla="*/ 880 h 1347"/>
                  <a:gd name="T50" fmla="*/ 1434 w 1607"/>
                  <a:gd name="T51" fmla="*/ 1073 h 1347"/>
                  <a:gd name="T52" fmla="*/ 1469 w 1607"/>
                  <a:gd name="T53" fmla="*/ 1143 h 1347"/>
                  <a:gd name="T54" fmla="*/ 1506 w 1607"/>
                  <a:gd name="T55" fmla="*/ 1156 h 1347"/>
                  <a:gd name="T56" fmla="*/ 1557 w 1607"/>
                  <a:gd name="T57" fmla="*/ 1068 h 1347"/>
                  <a:gd name="T58" fmla="*/ 1591 w 1607"/>
                  <a:gd name="T59" fmla="*/ 966 h 1347"/>
                  <a:gd name="T60" fmla="*/ 1606 w 1607"/>
                  <a:gd name="T61" fmla="*/ 857 h 1347"/>
                  <a:gd name="T62" fmla="*/ 1605 w 1607"/>
                  <a:gd name="T63" fmla="*/ 744 h 1347"/>
                  <a:gd name="T64" fmla="*/ 1588 w 1607"/>
                  <a:gd name="T65" fmla="*/ 632 h 1347"/>
                  <a:gd name="T66" fmla="*/ 1557 w 1607"/>
                  <a:gd name="T67" fmla="*/ 526 h 1347"/>
                  <a:gd name="T68" fmla="*/ 1512 w 1607"/>
                  <a:gd name="T69" fmla="*/ 431 h 1347"/>
                  <a:gd name="T70" fmla="*/ 1470 w 1607"/>
                  <a:gd name="T71" fmla="*/ 369 h 1347"/>
                  <a:gd name="T72" fmla="*/ 1394 w 1607"/>
                  <a:gd name="T73" fmla="*/ 287 h 1347"/>
                  <a:gd name="T74" fmla="*/ 1304 w 1607"/>
                  <a:gd name="T75" fmla="*/ 205 h 1347"/>
                  <a:gd name="T76" fmla="*/ 1203 w 1607"/>
                  <a:gd name="T77" fmla="*/ 132 h 1347"/>
                  <a:gd name="T78" fmla="*/ 1093 w 1607"/>
                  <a:gd name="T79" fmla="*/ 71 h 1347"/>
                  <a:gd name="T80" fmla="*/ 979 w 1607"/>
                  <a:gd name="T81" fmla="*/ 26 h 1347"/>
                  <a:gd name="T82" fmla="*/ 862 w 1607"/>
                  <a:gd name="T83" fmla="*/ 2 h 1347"/>
                  <a:gd name="T84" fmla="*/ 747 w 1607"/>
                  <a:gd name="T85" fmla="*/ 4 h 1347"/>
                  <a:gd name="T86" fmla="*/ 634 w 1607"/>
                  <a:gd name="T87" fmla="*/ 36 h 1347"/>
                  <a:gd name="T88" fmla="*/ 583 w 1607"/>
                  <a:gd name="T89" fmla="*/ 51 h 1347"/>
                  <a:gd name="T90" fmla="*/ 524 w 1607"/>
                  <a:gd name="T91" fmla="*/ 77 h 1347"/>
                  <a:gd name="T92" fmla="*/ 445 w 1607"/>
                  <a:gd name="T93" fmla="*/ 69 h 1347"/>
                  <a:gd name="T94" fmla="*/ 365 w 1607"/>
                  <a:gd name="T95" fmla="*/ 91 h 1347"/>
                  <a:gd name="T96" fmla="*/ 287 w 1607"/>
                  <a:gd name="T97" fmla="*/ 137 h 1347"/>
                  <a:gd name="T98" fmla="*/ 213 w 1607"/>
                  <a:gd name="T99" fmla="*/ 203 h 1347"/>
                  <a:gd name="T100" fmla="*/ 147 w 1607"/>
                  <a:gd name="T101" fmla="*/ 278 h 1347"/>
                  <a:gd name="T102" fmla="*/ 48 w 1607"/>
                  <a:gd name="T103" fmla="*/ 437 h 13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607" h="1347">
                    <a:moveTo>
                      <a:pt x="12" y="561"/>
                    </a:moveTo>
                    <a:lnTo>
                      <a:pt x="12" y="561"/>
                    </a:lnTo>
                    <a:lnTo>
                      <a:pt x="8" y="611"/>
                    </a:lnTo>
                    <a:lnTo>
                      <a:pt x="4" y="661"/>
                    </a:lnTo>
                    <a:lnTo>
                      <a:pt x="2" y="714"/>
                    </a:lnTo>
                    <a:lnTo>
                      <a:pt x="1" y="766"/>
                    </a:lnTo>
                    <a:lnTo>
                      <a:pt x="0" y="871"/>
                    </a:lnTo>
                    <a:lnTo>
                      <a:pt x="0" y="974"/>
                    </a:lnTo>
                    <a:lnTo>
                      <a:pt x="0" y="974"/>
                    </a:lnTo>
                    <a:lnTo>
                      <a:pt x="1" y="1000"/>
                    </a:lnTo>
                    <a:lnTo>
                      <a:pt x="3" y="1026"/>
                    </a:lnTo>
                    <a:lnTo>
                      <a:pt x="5" y="1051"/>
                    </a:lnTo>
                    <a:lnTo>
                      <a:pt x="10" y="1075"/>
                    </a:lnTo>
                    <a:lnTo>
                      <a:pt x="16" y="1099"/>
                    </a:lnTo>
                    <a:lnTo>
                      <a:pt x="22" y="1122"/>
                    </a:lnTo>
                    <a:lnTo>
                      <a:pt x="29" y="1146"/>
                    </a:lnTo>
                    <a:lnTo>
                      <a:pt x="37" y="1169"/>
                    </a:lnTo>
                    <a:lnTo>
                      <a:pt x="54" y="1213"/>
                    </a:lnTo>
                    <a:lnTo>
                      <a:pt x="73" y="1257"/>
                    </a:lnTo>
                    <a:lnTo>
                      <a:pt x="111" y="1347"/>
                    </a:lnTo>
                    <a:lnTo>
                      <a:pt x="111" y="1347"/>
                    </a:lnTo>
                    <a:lnTo>
                      <a:pt x="110" y="1324"/>
                    </a:lnTo>
                    <a:lnTo>
                      <a:pt x="110" y="1300"/>
                    </a:lnTo>
                    <a:lnTo>
                      <a:pt x="112" y="1278"/>
                    </a:lnTo>
                    <a:lnTo>
                      <a:pt x="115" y="1255"/>
                    </a:lnTo>
                    <a:lnTo>
                      <a:pt x="118" y="1233"/>
                    </a:lnTo>
                    <a:lnTo>
                      <a:pt x="122" y="1211"/>
                    </a:lnTo>
                    <a:lnTo>
                      <a:pt x="126" y="1189"/>
                    </a:lnTo>
                    <a:lnTo>
                      <a:pt x="132" y="1167"/>
                    </a:lnTo>
                    <a:lnTo>
                      <a:pt x="146" y="1123"/>
                    </a:lnTo>
                    <a:lnTo>
                      <a:pt x="161" y="1082"/>
                    </a:lnTo>
                    <a:lnTo>
                      <a:pt x="177" y="1039"/>
                    </a:lnTo>
                    <a:lnTo>
                      <a:pt x="194" y="997"/>
                    </a:lnTo>
                    <a:lnTo>
                      <a:pt x="211" y="955"/>
                    </a:lnTo>
                    <a:lnTo>
                      <a:pt x="227" y="913"/>
                    </a:lnTo>
                    <a:lnTo>
                      <a:pt x="243" y="870"/>
                    </a:lnTo>
                    <a:lnTo>
                      <a:pt x="255" y="827"/>
                    </a:lnTo>
                    <a:lnTo>
                      <a:pt x="261" y="806"/>
                    </a:lnTo>
                    <a:lnTo>
                      <a:pt x="266" y="784"/>
                    </a:lnTo>
                    <a:lnTo>
                      <a:pt x="270" y="761"/>
                    </a:lnTo>
                    <a:lnTo>
                      <a:pt x="274" y="738"/>
                    </a:lnTo>
                    <a:lnTo>
                      <a:pt x="276" y="716"/>
                    </a:lnTo>
                    <a:lnTo>
                      <a:pt x="277" y="693"/>
                    </a:lnTo>
                    <a:lnTo>
                      <a:pt x="277" y="669"/>
                    </a:lnTo>
                    <a:lnTo>
                      <a:pt x="277" y="646"/>
                    </a:lnTo>
                    <a:lnTo>
                      <a:pt x="289" y="614"/>
                    </a:lnTo>
                    <a:lnTo>
                      <a:pt x="289" y="614"/>
                    </a:lnTo>
                    <a:lnTo>
                      <a:pt x="294" y="601"/>
                    </a:lnTo>
                    <a:lnTo>
                      <a:pt x="295" y="595"/>
                    </a:lnTo>
                    <a:lnTo>
                      <a:pt x="295" y="591"/>
                    </a:lnTo>
                    <a:lnTo>
                      <a:pt x="323" y="576"/>
                    </a:lnTo>
                    <a:lnTo>
                      <a:pt x="323" y="576"/>
                    </a:lnTo>
                    <a:lnTo>
                      <a:pt x="333" y="568"/>
                    </a:lnTo>
                    <a:lnTo>
                      <a:pt x="345" y="560"/>
                    </a:lnTo>
                    <a:lnTo>
                      <a:pt x="356" y="554"/>
                    </a:lnTo>
                    <a:lnTo>
                      <a:pt x="369" y="547"/>
                    </a:lnTo>
                    <a:lnTo>
                      <a:pt x="383" y="543"/>
                    </a:lnTo>
                    <a:lnTo>
                      <a:pt x="397" y="538"/>
                    </a:lnTo>
                    <a:lnTo>
                      <a:pt x="426" y="530"/>
                    </a:lnTo>
                    <a:lnTo>
                      <a:pt x="458" y="524"/>
                    </a:lnTo>
                    <a:lnTo>
                      <a:pt x="490" y="520"/>
                    </a:lnTo>
                    <a:lnTo>
                      <a:pt x="523" y="518"/>
                    </a:lnTo>
                    <a:lnTo>
                      <a:pt x="557" y="518"/>
                    </a:lnTo>
                    <a:lnTo>
                      <a:pt x="591" y="518"/>
                    </a:lnTo>
                    <a:lnTo>
                      <a:pt x="625" y="520"/>
                    </a:lnTo>
                    <a:lnTo>
                      <a:pt x="692" y="525"/>
                    </a:lnTo>
                    <a:lnTo>
                      <a:pt x="755" y="531"/>
                    </a:lnTo>
                    <a:lnTo>
                      <a:pt x="811" y="536"/>
                    </a:lnTo>
                    <a:lnTo>
                      <a:pt x="811" y="536"/>
                    </a:lnTo>
                    <a:lnTo>
                      <a:pt x="835" y="536"/>
                    </a:lnTo>
                    <a:lnTo>
                      <a:pt x="861" y="536"/>
                    </a:lnTo>
                    <a:lnTo>
                      <a:pt x="918" y="532"/>
                    </a:lnTo>
                    <a:lnTo>
                      <a:pt x="977" y="529"/>
                    </a:lnTo>
                    <a:lnTo>
                      <a:pt x="1008" y="527"/>
                    </a:lnTo>
                    <a:lnTo>
                      <a:pt x="1039" y="527"/>
                    </a:lnTo>
                    <a:lnTo>
                      <a:pt x="1068" y="529"/>
                    </a:lnTo>
                    <a:lnTo>
                      <a:pt x="1098" y="531"/>
                    </a:lnTo>
                    <a:lnTo>
                      <a:pt x="1126" y="534"/>
                    </a:lnTo>
                    <a:lnTo>
                      <a:pt x="1153" y="540"/>
                    </a:lnTo>
                    <a:lnTo>
                      <a:pt x="1166" y="545"/>
                    </a:lnTo>
                    <a:lnTo>
                      <a:pt x="1178" y="550"/>
                    </a:lnTo>
                    <a:lnTo>
                      <a:pt x="1191" y="554"/>
                    </a:lnTo>
                    <a:lnTo>
                      <a:pt x="1203" y="560"/>
                    </a:lnTo>
                    <a:lnTo>
                      <a:pt x="1213" y="567"/>
                    </a:lnTo>
                    <a:lnTo>
                      <a:pt x="1225" y="574"/>
                    </a:lnTo>
                    <a:lnTo>
                      <a:pt x="1234" y="582"/>
                    </a:lnTo>
                    <a:lnTo>
                      <a:pt x="1243" y="591"/>
                    </a:lnTo>
                    <a:lnTo>
                      <a:pt x="1243" y="591"/>
                    </a:lnTo>
                    <a:lnTo>
                      <a:pt x="1257" y="607"/>
                    </a:lnTo>
                    <a:lnTo>
                      <a:pt x="1270" y="622"/>
                    </a:lnTo>
                    <a:lnTo>
                      <a:pt x="1283" y="638"/>
                    </a:lnTo>
                    <a:lnTo>
                      <a:pt x="1293" y="654"/>
                    </a:lnTo>
                    <a:lnTo>
                      <a:pt x="1304" y="672"/>
                    </a:lnTo>
                    <a:lnTo>
                      <a:pt x="1313" y="689"/>
                    </a:lnTo>
                    <a:lnTo>
                      <a:pt x="1322" y="707"/>
                    </a:lnTo>
                    <a:lnTo>
                      <a:pt x="1330" y="725"/>
                    </a:lnTo>
                    <a:lnTo>
                      <a:pt x="1344" y="763"/>
                    </a:lnTo>
                    <a:lnTo>
                      <a:pt x="1357" y="801"/>
                    </a:lnTo>
                    <a:lnTo>
                      <a:pt x="1368" y="841"/>
                    </a:lnTo>
                    <a:lnTo>
                      <a:pt x="1378" y="880"/>
                    </a:lnTo>
                    <a:lnTo>
                      <a:pt x="1398" y="959"/>
                    </a:lnTo>
                    <a:lnTo>
                      <a:pt x="1408" y="998"/>
                    </a:lnTo>
                    <a:lnTo>
                      <a:pt x="1420" y="1036"/>
                    </a:lnTo>
                    <a:lnTo>
                      <a:pt x="1434" y="1073"/>
                    </a:lnTo>
                    <a:lnTo>
                      <a:pt x="1442" y="1092"/>
                    </a:lnTo>
                    <a:lnTo>
                      <a:pt x="1450" y="1110"/>
                    </a:lnTo>
                    <a:lnTo>
                      <a:pt x="1458" y="1127"/>
                    </a:lnTo>
                    <a:lnTo>
                      <a:pt x="1469" y="1143"/>
                    </a:lnTo>
                    <a:lnTo>
                      <a:pt x="1479" y="1160"/>
                    </a:lnTo>
                    <a:lnTo>
                      <a:pt x="1490" y="1176"/>
                    </a:lnTo>
                    <a:lnTo>
                      <a:pt x="1490" y="1176"/>
                    </a:lnTo>
                    <a:lnTo>
                      <a:pt x="1506" y="1156"/>
                    </a:lnTo>
                    <a:lnTo>
                      <a:pt x="1521" y="1136"/>
                    </a:lnTo>
                    <a:lnTo>
                      <a:pt x="1534" y="1114"/>
                    </a:lnTo>
                    <a:lnTo>
                      <a:pt x="1547" y="1092"/>
                    </a:lnTo>
                    <a:lnTo>
                      <a:pt x="1557" y="1068"/>
                    </a:lnTo>
                    <a:lnTo>
                      <a:pt x="1567" y="1044"/>
                    </a:lnTo>
                    <a:lnTo>
                      <a:pt x="1576" y="1019"/>
                    </a:lnTo>
                    <a:lnTo>
                      <a:pt x="1584" y="993"/>
                    </a:lnTo>
                    <a:lnTo>
                      <a:pt x="1591" y="966"/>
                    </a:lnTo>
                    <a:lnTo>
                      <a:pt x="1595" y="940"/>
                    </a:lnTo>
                    <a:lnTo>
                      <a:pt x="1600" y="913"/>
                    </a:lnTo>
                    <a:lnTo>
                      <a:pt x="1603" y="885"/>
                    </a:lnTo>
                    <a:lnTo>
                      <a:pt x="1606" y="857"/>
                    </a:lnTo>
                    <a:lnTo>
                      <a:pt x="1607" y="829"/>
                    </a:lnTo>
                    <a:lnTo>
                      <a:pt x="1607" y="801"/>
                    </a:lnTo>
                    <a:lnTo>
                      <a:pt x="1606" y="773"/>
                    </a:lnTo>
                    <a:lnTo>
                      <a:pt x="1605" y="744"/>
                    </a:lnTo>
                    <a:lnTo>
                      <a:pt x="1602" y="716"/>
                    </a:lnTo>
                    <a:lnTo>
                      <a:pt x="1598" y="688"/>
                    </a:lnTo>
                    <a:lnTo>
                      <a:pt x="1593" y="660"/>
                    </a:lnTo>
                    <a:lnTo>
                      <a:pt x="1588" y="632"/>
                    </a:lnTo>
                    <a:lnTo>
                      <a:pt x="1581" y="605"/>
                    </a:lnTo>
                    <a:lnTo>
                      <a:pt x="1574" y="579"/>
                    </a:lnTo>
                    <a:lnTo>
                      <a:pt x="1565" y="552"/>
                    </a:lnTo>
                    <a:lnTo>
                      <a:pt x="1557" y="526"/>
                    </a:lnTo>
                    <a:lnTo>
                      <a:pt x="1547" y="502"/>
                    </a:lnTo>
                    <a:lnTo>
                      <a:pt x="1536" y="477"/>
                    </a:lnTo>
                    <a:lnTo>
                      <a:pt x="1524" y="454"/>
                    </a:lnTo>
                    <a:lnTo>
                      <a:pt x="1512" y="431"/>
                    </a:lnTo>
                    <a:lnTo>
                      <a:pt x="1499" y="410"/>
                    </a:lnTo>
                    <a:lnTo>
                      <a:pt x="1485" y="389"/>
                    </a:lnTo>
                    <a:lnTo>
                      <a:pt x="1470" y="369"/>
                    </a:lnTo>
                    <a:lnTo>
                      <a:pt x="1470" y="369"/>
                    </a:lnTo>
                    <a:lnTo>
                      <a:pt x="1452" y="348"/>
                    </a:lnTo>
                    <a:lnTo>
                      <a:pt x="1434" y="327"/>
                    </a:lnTo>
                    <a:lnTo>
                      <a:pt x="1414" y="306"/>
                    </a:lnTo>
                    <a:lnTo>
                      <a:pt x="1394" y="287"/>
                    </a:lnTo>
                    <a:lnTo>
                      <a:pt x="1372" y="266"/>
                    </a:lnTo>
                    <a:lnTo>
                      <a:pt x="1350" y="245"/>
                    </a:lnTo>
                    <a:lnTo>
                      <a:pt x="1328" y="225"/>
                    </a:lnTo>
                    <a:lnTo>
                      <a:pt x="1304" y="205"/>
                    </a:lnTo>
                    <a:lnTo>
                      <a:pt x="1279" y="186"/>
                    </a:lnTo>
                    <a:lnTo>
                      <a:pt x="1255" y="168"/>
                    </a:lnTo>
                    <a:lnTo>
                      <a:pt x="1229" y="149"/>
                    </a:lnTo>
                    <a:lnTo>
                      <a:pt x="1203" y="132"/>
                    </a:lnTo>
                    <a:lnTo>
                      <a:pt x="1176" y="115"/>
                    </a:lnTo>
                    <a:lnTo>
                      <a:pt x="1149" y="99"/>
                    </a:lnTo>
                    <a:lnTo>
                      <a:pt x="1121" y="85"/>
                    </a:lnTo>
                    <a:lnTo>
                      <a:pt x="1093" y="71"/>
                    </a:lnTo>
                    <a:lnTo>
                      <a:pt x="1065" y="57"/>
                    </a:lnTo>
                    <a:lnTo>
                      <a:pt x="1036" y="46"/>
                    </a:lnTo>
                    <a:lnTo>
                      <a:pt x="1008" y="35"/>
                    </a:lnTo>
                    <a:lnTo>
                      <a:pt x="979" y="26"/>
                    </a:lnTo>
                    <a:lnTo>
                      <a:pt x="950" y="18"/>
                    </a:lnTo>
                    <a:lnTo>
                      <a:pt x="921" y="11"/>
                    </a:lnTo>
                    <a:lnTo>
                      <a:pt x="892" y="6"/>
                    </a:lnTo>
                    <a:lnTo>
                      <a:pt x="862" y="2"/>
                    </a:lnTo>
                    <a:lnTo>
                      <a:pt x="833" y="0"/>
                    </a:lnTo>
                    <a:lnTo>
                      <a:pt x="804" y="0"/>
                    </a:lnTo>
                    <a:lnTo>
                      <a:pt x="775" y="1"/>
                    </a:lnTo>
                    <a:lnTo>
                      <a:pt x="747" y="4"/>
                    </a:lnTo>
                    <a:lnTo>
                      <a:pt x="718" y="9"/>
                    </a:lnTo>
                    <a:lnTo>
                      <a:pt x="690" y="16"/>
                    </a:lnTo>
                    <a:lnTo>
                      <a:pt x="662" y="26"/>
                    </a:lnTo>
                    <a:lnTo>
                      <a:pt x="634" y="36"/>
                    </a:lnTo>
                    <a:lnTo>
                      <a:pt x="598" y="47"/>
                    </a:lnTo>
                    <a:lnTo>
                      <a:pt x="598" y="47"/>
                    </a:lnTo>
                    <a:lnTo>
                      <a:pt x="591" y="49"/>
                    </a:lnTo>
                    <a:lnTo>
                      <a:pt x="583" y="51"/>
                    </a:lnTo>
                    <a:lnTo>
                      <a:pt x="576" y="56"/>
                    </a:lnTo>
                    <a:lnTo>
                      <a:pt x="570" y="60"/>
                    </a:lnTo>
                    <a:lnTo>
                      <a:pt x="524" y="77"/>
                    </a:lnTo>
                    <a:lnTo>
                      <a:pt x="524" y="77"/>
                    </a:lnTo>
                    <a:lnTo>
                      <a:pt x="504" y="71"/>
                    </a:lnTo>
                    <a:lnTo>
                      <a:pt x="484" y="69"/>
                    </a:lnTo>
                    <a:lnTo>
                      <a:pt x="465" y="68"/>
                    </a:lnTo>
                    <a:lnTo>
                      <a:pt x="445" y="69"/>
                    </a:lnTo>
                    <a:lnTo>
                      <a:pt x="425" y="71"/>
                    </a:lnTo>
                    <a:lnTo>
                      <a:pt x="405" y="76"/>
                    </a:lnTo>
                    <a:lnTo>
                      <a:pt x="384" y="83"/>
                    </a:lnTo>
                    <a:lnTo>
                      <a:pt x="365" y="91"/>
                    </a:lnTo>
                    <a:lnTo>
                      <a:pt x="345" y="100"/>
                    </a:lnTo>
                    <a:lnTo>
                      <a:pt x="325" y="112"/>
                    </a:lnTo>
                    <a:lnTo>
                      <a:pt x="306" y="124"/>
                    </a:lnTo>
                    <a:lnTo>
                      <a:pt x="287" y="137"/>
                    </a:lnTo>
                    <a:lnTo>
                      <a:pt x="268" y="153"/>
                    </a:lnTo>
                    <a:lnTo>
                      <a:pt x="250" y="168"/>
                    </a:lnTo>
                    <a:lnTo>
                      <a:pt x="231" y="185"/>
                    </a:lnTo>
                    <a:lnTo>
                      <a:pt x="213" y="203"/>
                    </a:lnTo>
                    <a:lnTo>
                      <a:pt x="196" y="220"/>
                    </a:lnTo>
                    <a:lnTo>
                      <a:pt x="180" y="239"/>
                    </a:lnTo>
                    <a:lnTo>
                      <a:pt x="162" y="259"/>
                    </a:lnTo>
                    <a:lnTo>
                      <a:pt x="147" y="278"/>
                    </a:lnTo>
                    <a:lnTo>
                      <a:pt x="118" y="318"/>
                    </a:lnTo>
                    <a:lnTo>
                      <a:pt x="91" y="359"/>
                    </a:lnTo>
                    <a:lnTo>
                      <a:pt x="68" y="398"/>
                    </a:lnTo>
                    <a:lnTo>
                      <a:pt x="48" y="437"/>
                    </a:lnTo>
                    <a:lnTo>
                      <a:pt x="32" y="473"/>
                    </a:lnTo>
                    <a:lnTo>
                      <a:pt x="25" y="489"/>
                    </a:lnTo>
                    <a:lnTo>
                      <a:pt x="21" y="505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21" name="Freeform 70">
                <a:extLst>
                  <a:ext uri="{FF2B5EF4-FFF2-40B4-BE49-F238E27FC236}">
                    <a16:creationId xmlns:a16="http://schemas.microsoft.com/office/drawing/2014/main" id="{6E0B5448-3493-2FED-54BF-F021A4A8DC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75" y="636"/>
                <a:ext cx="1060" cy="2246"/>
              </a:xfrm>
              <a:custGeom>
                <a:avLst/>
                <a:gdLst>
                  <a:gd name="T0" fmla="*/ 201 w 2121"/>
                  <a:gd name="T1" fmla="*/ 3964 h 4491"/>
                  <a:gd name="T2" fmla="*/ 164 w 2121"/>
                  <a:gd name="T3" fmla="*/ 3546 h 4491"/>
                  <a:gd name="T4" fmla="*/ 178 w 2121"/>
                  <a:gd name="T5" fmla="*/ 3109 h 4491"/>
                  <a:gd name="T6" fmla="*/ 145 w 2121"/>
                  <a:gd name="T7" fmla="*/ 2877 h 4491"/>
                  <a:gd name="T8" fmla="*/ 129 w 2121"/>
                  <a:gd name="T9" fmla="*/ 2694 h 4491"/>
                  <a:gd name="T10" fmla="*/ 79 w 2121"/>
                  <a:gd name="T11" fmla="*/ 2365 h 4491"/>
                  <a:gd name="T12" fmla="*/ 24 w 2121"/>
                  <a:gd name="T13" fmla="*/ 1907 h 4491"/>
                  <a:gd name="T14" fmla="*/ 1 w 2121"/>
                  <a:gd name="T15" fmla="*/ 1242 h 4491"/>
                  <a:gd name="T16" fmla="*/ 48 w 2121"/>
                  <a:gd name="T17" fmla="*/ 674 h 4491"/>
                  <a:gd name="T18" fmla="*/ 132 w 2121"/>
                  <a:gd name="T19" fmla="*/ 382 h 4491"/>
                  <a:gd name="T20" fmla="*/ 286 w 2121"/>
                  <a:gd name="T21" fmla="*/ 175 h 4491"/>
                  <a:gd name="T22" fmla="*/ 544 w 2121"/>
                  <a:gd name="T23" fmla="*/ 45 h 4491"/>
                  <a:gd name="T24" fmla="*/ 717 w 2121"/>
                  <a:gd name="T25" fmla="*/ 28 h 4491"/>
                  <a:gd name="T26" fmla="*/ 808 w 2121"/>
                  <a:gd name="T27" fmla="*/ 60 h 4491"/>
                  <a:gd name="T28" fmla="*/ 987 w 2121"/>
                  <a:gd name="T29" fmla="*/ 5 h 4491"/>
                  <a:gd name="T30" fmla="*/ 1206 w 2121"/>
                  <a:gd name="T31" fmla="*/ 36 h 4491"/>
                  <a:gd name="T32" fmla="*/ 1399 w 2121"/>
                  <a:gd name="T33" fmla="*/ 170 h 4491"/>
                  <a:gd name="T34" fmla="*/ 1544 w 2121"/>
                  <a:gd name="T35" fmla="*/ 355 h 4491"/>
                  <a:gd name="T36" fmla="*/ 1646 w 2121"/>
                  <a:gd name="T37" fmla="*/ 598 h 4491"/>
                  <a:gd name="T38" fmla="*/ 1718 w 2121"/>
                  <a:gd name="T39" fmla="*/ 946 h 4491"/>
                  <a:gd name="T40" fmla="*/ 1761 w 2121"/>
                  <a:gd name="T41" fmla="*/ 1747 h 4491"/>
                  <a:gd name="T42" fmla="*/ 1827 w 2121"/>
                  <a:gd name="T43" fmla="*/ 2197 h 4491"/>
                  <a:gd name="T44" fmla="*/ 1942 w 2121"/>
                  <a:gd name="T45" fmla="*/ 2727 h 4491"/>
                  <a:gd name="T46" fmla="*/ 1985 w 2121"/>
                  <a:gd name="T47" fmla="*/ 3416 h 4491"/>
                  <a:gd name="T48" fmla="*/ 2034 w 2121"/>
                  <a:gd name="T49" fmla="*/ 3897 h 4491"/>
                  <a:gd name="T50" fmla="*/ 2119 w 2121"/>
                  <a:gd name="T51" fmla="*/ 4326 h 4491"/>
                  <a:gd name="T52" fmla="*/ 1358 w 2121"/>
                  <a:gd name="T53" fmla="*/ 4259 h 4491"/>
                  <a:gd name="T54" fmla="*/ 1379 w 2121"/>
                  <a:gd name="T55" fmla="*/ 3817 h 4491"/>
                  <a:gd name="T56" fmla="*/ 1364 w 2121"/>
                  <a:gd name="T57" fmla="*/ 3162 h 4491"/>
                  <a:gd name="T58" fmla="*/ 1348 w 2121"/>
                  <a:gd name="T59" fmla="*/ 2731 h 4491"/>
                  <a:gd name="T60" fmla="*/ 1290 w 2121"/>
                  <a:gd name="T61" fmla="*/ 2537 h 4491"/>
                  <a:gd name="T62" fmla="*/ 1235 w 2121"/>
                  <a:gd name="T63" fmla="*/ 2418 h 4491"/>
                  <a:gd name="T64" fmla="*/ 1305 w 2121"/>
                  <a:gd name="T65" fmla="*/ 2358 h 4491"/>
                  <a:gd name="T66" fmla="*/ 1391 w 2121"/>
                  <a:gd name="T67" fmla="*/ 2093 h 4491"/>
                  <a:gd name="T68" fmla="*/ 1404 w 2121"/>
                  <a:gd name="T69" fmla="*/ 1774 h 4491"/>
                  <a:gd name="T70" fmla="*/ 1381 w 2121"/>
                  <a:gd name="T71" fmla="*/ 1620 h 4491"/>
                  <a:gd name="T72" fmla="*/ 1414 w 2121"/>
                  <a:gd name="T73" fmla="*/ 1472 h 4491"/>
                  <a:gd name="T74" fmla="*/ 1493 w 2121"/>
                  <a:gd name="T75" fmla="*/ 1176 h 4491"/>
                  <a:gd name="T76" fmla="*/ 1518 w 2121"/>
                  <a:gd name="T77" fmla="*/ 919 h 4491"/>
                  <a:gd name="T78" fmla="*/ 1470 w 2121"/>
                  <a:gd name="T79" fmla="*/ 776 h 4491"/>
                  <a:gd name="T80" fmla="*/ 1395 w 2121"/>
                  <a:gd name="T81" fmla="*/ 660 h 4491"/>
                  <a:gd name="T82" fmla="*/ 1303 w 2121"/>
                  <a:gd name="T83" fmla="*/ 513 h 4491"/>
                  <a:gd name="T84" fmla="*/ 1154 w 2121"/>
                  <a:gd name="T85" fmla="*/ 396 h 4491"/>
                  <a:gd name="T86" fmla="*/ 975 w 2121"/>
                  <a:gd name="T87" fmla="*/ 332 h 4491"/>
                  <a:gd name="T88" fmla="*/ 756 w 2121"/>
                  <a:gd name="T89" fmla="*/ 317 h 4491"/>
                  <a:gd name="T90" fmla="*/ 619 w 2121"/>
                  <a:gd name="T91" fmla="*/ 345 h 4491"/>
                  <a:gd name="T92" fmla="*/ 474 w 2121"/>
                  <a:gd name="T93" fmla="*/ 418 h 4491"/>
                  <a:gd name="T94" fmla="*/ 366 w 2121"/>
                  <a:gd name="T95" fmla="*/ 532 h 4491"/>
                  <a:gd name="T96" fmla="*/ 321 w 2121"/>
                  <a:gd name="T97" fmla="*/ 685 h 4491"/>
                  <a:gd name="T98" fmla="*/ 279 w 2121"/>
                  <a:gd name="T99" fmla="*/ 896 h 4491"/>
                  <a:gd name="T100" fmla="*/ 332 w 2121"/>
                  <a:gd name="T101" fmla="*/ 1291 h 4491"/>
                  <a:gd name="T102" fmla="*/ 440 w 2121"/>
                  <a:gd name="T103" fmla="*/ 1549 h 4491"/>
                  <a:gd name="T104" fmla="*/ 550 w 2121"/>
                  <a:gd name="T105" fmla="*/ 1692 h 4491"/>
                  <a:gd name="T106" fmla="*/ 593 w 2121"/>
                  <a:gd name="T107" fmla="*/ 1800 h 4491"/>
                  <a:gd name="T108" fmla="*/ 668 w 2121"/>
                  <a:gd name="T109" fmla="*/ 2153 h 4491"/>
                  <a:gd name="T110" fmla="*/ 746 w 2121"/>
                  <a:gd name="T111" fmla="*/ 2348 h 4491"/>
                  <a:gd name="T112" fmla="*/ 761 w 2121"/>
                  <a:gd name="T113" fmla="*/ 2549 h 4491"/>
                  <a:gd name="T114" fmla="*/ 859 w 2121"/>
                  <a:gd name="T115" fmla="*/ 2934 h 4491"/>
                  <a:gd name="T116" fmla="*/ 958 w 2121"/>
                  <a:gd name="T117" fmla="*/ 3613 h 4491"/>
                  <a:gd name="T118" fmla="*/ 1017 w 2121"/>
                  <a:gd name="T119" fmla="*/ 4083 h 4491"/>
                  <a:gd name="T120" fmla="*/ 1095 w 2121"/>
                  <a:gd name="T121" fmla="*/ 4309 h 44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2121" h="4491">
                    <a:moveTo>
                      <a:pt x="311" y="4491"/>
                    </a:moveTo>
                    <a:lnTo>
                      <a:pt x="311" y="4491"/>
                    </a:lnTo>
                    <a:lnTo>
                      <a:pt x="300" y="4432"/>
                    </a:lnTo>
                    <a:lnTo>
                      <a:pt x="287" y="4374"/>
                    </a:lnTo>
                    <a:lnTo>
                      <a:pt x="261" y="4256"/>
                    </a:lnTo>
                    <a:lnTo>
                      <a:pt x="236" y="4140"/>
                    </a:lnTo>
                    <a:lnTo>
                      <a:pt x="211" y="4022"/>
                    </a:lnTo>
                    <a:lnTo>
                      <a:pt x="201" y="3964"/>
                    </a:lnTo>
                    <a:lnTo>
                      <a:pt x="190" y="3906"/>
                    </a:lnTo>
                    <a:lnTo>
                      <a:pt x="181" y="3847"/>
                    </a:lnTo>
                    <a:lnTo>
                      <a:pt x="174" y="3787"/>
                    </a:lnTo>
                    <a:lnTo>
                      <a:pt x="168" y="3728"/>
                    </a:lnTo>
                    <a:lnTo>
                      <a:pt x="165" y="3667"/>
                    </a:lnTo>
                    <a:lnTo>
                      <a:pt x="164" y="3608"/>
                    </a:lnTo>
                    <a:lnTo>
                      <a:pt x="164" y="3546"/>
                    </a:lnTo>
                    <a:lnTo>
                      <a:pt x="164" y="3546"/>
                    </a:lnTo>
                    <a:lnTo>
                      <a:pt x="166" y="3492"/>
                    </a:lnTo>
                    <a:lnTo>
                      <a:pt x="168" y="3437"/>
                    </a:lnTo>
                    <a:lnTo>
                      <a:pt x="174" y="3327"/>
                    </a:lnTo>
                    <a:lnTo>
                      <a:pt x="178" y="3273"/>
                    </a:lnTo>
                    <a:lnTo>
                      <a:pt x="179" y="3218"/>
                    </a:lnTo>
                    <a:lnTo>
                      <a:pt x="179" y="3163"/>
                    </a:lnTo>
                    <a:lnTo>
                      <a:pt x="178" y="3109"/>
                    </a:lnTo>
                    <a:lnTo>
                      <a:pt x="178" y="3109"/>
                    </a:lnTo>
                    <a:lnTo>
                      <a:pt x="178" y="3085"/>
                    </a:lnTo>
                    <a:lnTo>
                      <a:pt x="175" y="3063"/>
                    </a:lnTo>
                    <a:lnTo>
                      <a:pt x="173" y="3040"/>
                    </a:lnTo>
                    <a:lnTo>
                      <a:pt x="170" y="3017"/>
                    </a:lnTo>
                    <a:lnTo>
                      <a:pt x="161" y="2970"/>
                    </a:lnTo>
                    <a:lnTo>
                      <a:pt x="153" y="2923"/>
                    </a:lnTo>
                    <a:lnTo>
                      <a:pt x="153" y="2923"/>
                    </a:lnTo>
                    <a:lnTo>
                      <a:pt x="145" y="2877"/>
                    </a:lnTo>
                    <a:lnTo>
                      <a:pt x="142" y="2854"/>
                    </a:lnTo>
                    <a:lnTo>
                      <a:pt x="139" y="2830"/>
                    </a:lnTo>
                    <a:lnTo>
                      <a:pt x="138" y="2807"/>
                    </a:lnTo>
                    <a:lnTo>
                      <a:pt x="137" y="2785"/>
                    </a:lnTo>
                    <a:lnTo>
                      <a:pt x="137" y="2762"/>
                    </a:lnTo>
                    <a:lnTo>
                      <a:pt x="139" y="2738"/>
                    </a:lnTo>
                    <a:lnTo>
                      <a:pt x="129" y="2694"/>
                    </a:lnTo>
                    <a:lnTo>
                      <a:pt x="129" y="2694"/>
                    </a:lnTo>
                    <a:lnTo>
                      <a:pt x="127" y="2682"/>
                    </a:lnTo>
                    <a:lnTo>
                      <a:pt x="123" y="2671"/>
                    </a:lnTo>
                    <a:lnTo>
                      <a:pt x="120" y="2658"/>
                    </a:lnTo>
                    <a:lnTo>
                      <a:pt x="114" y="2646"/>
                    </a:lnTo>
                    <a:lnTo>
                      <a:pt x="103" y="2622"/>
                    </a:lnTo>
                    <a:lnTo>
                      <a:pt x="103" y="2622"/>
                    </a:lnTo>
                    <a:lnTo>
                      <a:pt x="88" y="2450"/>
                    </a:lnTo>
                    <a:lnTo>
                      <a:pt x="79" y="2365"/>
                    </a:lnTo>
                    <a:lnTo>
                      <a:pt x="73" y="2322"/>
                    </a:lnTo>
                    <a:lnTo>
                      <a:pt x="67" y="2280"/>
                    </a:lnTo>
                    <a:lnTo>
                      <a:pt x="67" y="2280"/>
                    </a:lnTo>
                    <a:lnTo>
                      <a:pt x="53" y="2176"/>
                    </a:lnTo>
                    <a:lnTo>
                      <a:pt x="41" y="2071"/>
                    </a:lnTo>
                    <a:lnTo>
                      <a:pt x="41" y="2071"/>
                    </a:lnTo>
                    <a:lnTo>
                      <a:pt x="32" y="1990"/>
                    </a:lnTo>
                    <a:lnTo>
                      <a:pt x="24" y="1907"/>
                    </a:lnTo>
                    <a:lnTo>
                      <a:pt x="18" y="1825"/>
                    </a:lnTo>
                    <a:lnTo>
                      <a:pt x="13" y="1742"/>
                    </a:lnTo>
                    <a:lnTo>
                      <a:pt x="8" y="1658"/>
                    </a:lnTo>
                    <a:lnTo>
                      <a:pt x="5" y="1575"/>
                    </a:lnTo>
                    <a:lnTo>
                      <a:pt x="1" y="1492"/>
                    </a:lnTo>
                    <a:lnTo>
                      <a:pt x="0" y="1409"/>
                    </a:lnTo>
                    <a:lnTo>
                      <a:pt x="0" y="1325"/>
                    </a:lnTo>
                    <a:lnTo>
                      <a:pt x="1" y="1242"/>
                    </a:lnTo>
                    <a:lnTo>
                      <a:pt x="3" y="1159"/>
                    </a:lnTo>
                    <a:lnTo>
                      <a:pt x="7" y="1077"/>
                    </a:lnTo>
                    <a:lnTo>
                      <a:pt x="13" y="995"/>
                    </a:lnTo>
                    <a:lnTo>
                      <a:pt x="18" y="913"/>
                    </a:lnTo>
                    <a:lnTo>
                      <a:pt x="27" y="832"/>
                    </a:lnTo>
                    <a:lnTo>
                      <a:pt x="36" y="751"/>
                    </a:lnTo>
                    <a:lnTo>
                      <a:pt x="36" y="751"/>
                    </a:lnTo>
                    <a:lnTo>
                      <a:pt x="48" y="674"/>
                    </a:lnTo>
                    <a:lnTo>
                      <a:pt x="55" y="636"/>
                    </a:lnTo>
                    <a:lnTo>
                      <a:pt x="63" y="598"/>
                    </a:lnTo>
                    <a:lnTo>
                      <a:pt x="71" y="560"/>
                    </a:lnTo>
                    <a:lnTo>
                      <a:pt x="81" y="524"/>
                    </a:lnTo>
                    <a:lnTo>
                      <a:pt x="92" y="487"/>
                    </a:lnTo>
                    <a:lnTo>
                      <a:pt x="103" y="452"/>
                    </a:lnTo>
                    <a:lnTo>
                      <a:pt x="117" y="416"/>
                    </a:lnTo>
                    <a:lnTo>
                      <a:pt x="132" y="382"/>
                    </a:lnTo>
                    <a:lnTo>
                      <a:pt x="149" y="348"/>
                    </a:lnTo>
                    <a:lnTo>
                      <a:pt x="167" y="315"/>
                    </a:lnTo>
                    <a:lnTo>
                      <a:pt x="188" y="283"/>
                    </a:lnTo>
                    <a:lnTo>
                      <a:pt x="211" y="252"/>
                    </a:lnTo>
                    <a:lnTo>
                      <a:pt x="237" y="222"/>
                    </a:lnTo>
                    <a:lnTo>
                      <a:pt x="265" y="194"/>
                    </a:lnTo>
                    <a:lnTo>
                      <a:pt x="265" y="194"/>
                    </a:lnTo>
                    <a:lnTo>
                      <a:pt x="286" y="175"/>
                    </a:lnTo>
                    <a:lnTo>
                      <a:pt x="311" y="156"/>
                    </a:lnTo>
                    <a:lnTo>
                      <a:pt x="339" y="137"/>
                    </a:lnTo>
                    <a:lnTo>
                      <a:pt x="369" y="119"/>
                    </a:lnTo>
                    <a:lnTo>
                      <a:pt x="402" y="102"/>
                    </a:lnTo>
                    <a:lnTo>
                      <a:pt x="436" y="84"/>
                    </a:lnTo>
                    <a:lnTo>
                      <a:pt x="472" y="69"/>
                    </a:lnTo>
                    <a:lnTo>
                      <a:pt x="508" y="56"/>
                    </a:lnTo>
                    <a:lnTo>
                      <a:pt x="544" y="45"/>
                    </a:lnTo>
                    <a:lnTo>
                      <a:pt x="581" y="35"/>
                    </a:lnTo>
                    <a:lnTo>
                      <a:pt x="617" y="28"/>
                    </a:lnTo>
                    <a:lnTo>
                      <a:pt x="634" y="27"/>
                    </a:lnTo>
                    <a:lnTo>
                      <a:pt x="652" y="25"/>
                    </a:lnTo>
                    <a:lnTo>
                      <a:pt x="669" y="25"/>
                    </a:lnTo>
                    <a:lnTo>
                      <a:pt x="686" y="25"/>
                    </a:lnTo>
                    <a:lnTo>
                      <a:pt x="702" y="26"/>
                    </a:lnTo>
                    <a:lnTo>
                      <a:pt x="717" y="28"/>
                    </a:lnTo>
                    <a:lnTo>
                      <a:pt x="732" y="32"/>
                    </a:lnTo>
                    <a:lnTo>
                      <a:pt x="746" y="36"/>
                    </a:lnTo>
                    <a:lnTo>
                      <a:pt x="760" y="41"/>
                    </a:lnTo>
                    <a:lnTo>
                      <a:pt x="773" y="48"/>
                    </a:lnTo>
                    <a:lnTo>
                      <a:pt x="788" y="53"/>
                    </a:lnTo>
                    <a:lnTo>
                      <a:pt x="788" y="53"/>
                    </a:lnTo>
                    <a:lnTo>
                      <a:pt x="802" y="57"/>
                    </a:lnTo>
                    <a:lnTo>
                      <a:pt x="808" y="60"/>
                    </a:lnTo>
                    <a:lnTo>
                      <a:pt x="815" y="64"/>
                    </a:lnTo>
                    <a:lnTo>
                      <a:pt x="848" y="61"/>
                    </a:lnTo>
                    <a:lnTo>
                      <a:pt x="848" y="61"/>
                    </a:lnTo>
                    <a:lnTo>
                      <a:pt x="876" y="43"/>
                    </a:lnTo>
                    <a:lnTo>
                      <a:pt x="903" y="31"/>
                    </a:lnTo>
                    <a:lnTo>
                      <a:pt x="931" y="19"/>
                    </a:lnTo>
                    <a:lnTo>
                      <a:pt x="959" y="11"/>
                    </a:lnTo>
                    <a:lnTo>
                      <a:pt x="987" y="5"/>
                    </a:lnTo>
                    <a:lnTo>
                      <a:pt x="1014" y="2"/>
                    </a:lnTo>
                    <a:lnTo>
                      <a:pt x="1042" y="0"/>
                    </a:lnTo>
                    <a:lnTo>
                      <a:pt x="1070" y="2"/>
                    </a:lnTo>
                    <a:lnTo>
                      <a:pt x="1098" y="5"/>
                    </a:lnTo>
                    <a:lnTo>
                      <a:pt x="1125" y="10"/>
                    </a:lnTo>
                    <a:lnTo>
                      <a:pt x="1153" y="17"/>
                    </a:lnTo>
                    <a:lnTo>
                      <a:pt x="1180" y="26"/>
                    </a:lnTo>
                    <a:lnTo>
                      <a:pt x="1206" y="36"/>
                    </a:lnTo>
                    <a:lnTo>
                      <a:pt x="1232" y="49"/>
                    </a:lnTo>
                    <a:lnTo>
                      <a:pt x="1257" y="62"/>
                    </a:lnTo>
                    <a:lnTo>
                      <a:pt x="1283" y="77"/>
                    </a:lnTo>
                    <a:lnTo>
                      <a:pt x="1307" y="93"/>
                    </a:lnTo>
                    <a:lnTo>
                      <a:pt x="1331" y="112"/>
                    </a:lnTo>
                    <a:lnTo>
                      <a:pt x="1355" y="131"/>
                    </a:lnTo>
                    <a:lnTo>
                      <a:pt x="1377" y="151"/>
                    </a:lnTo>
                    <a:lnTo>
                      <a:pt x="1399" y="170"/>
                    </a:lnTo>
                    <a:lnTo>
                      <a:pt x="1420" y="192"/>
                    </a:lnTo>
                    <a:lnTo>
                      <a:pt x="1441" y="215"/>
                    </a:lnTo>
                    <a:lnTo>
                      <a:pt x="1461" y="237"/>
                    </a:lnTo>
                    <a:lnTo>
                      <a:pt x="1479" y="260"/>
                    </a:lnTo>
                    <a:lnTo>
                      <a:pt x="1497" y="283"/>
                    </a:lnTo>
                    <a:lnTo>
                      <a:pt x="1514" y="308"/>
                    </a:lnTo>
                    <a:lnTo>
                      <a:pt x="1529" y="331"/>
                    </a:lnTo>
                    <a:lnTo>
                      <a:pt x="1544" y="355"/>
                    </a:lnTo>
                    <a:lnTo>
                      <a:pt x="1558" y="380"/>
                    </a:lnTo>
                    <a:lnTo>
                      <a:pt x="1570" y="403"/>
                    </a:lnTo>
                    <a:lnTo>
                      <a:pt x="1582" y="428"/>
                    </a:lnTo>
                    <a:lnTo>
                      <a:pt x="1582" y="428"/>
                    </a:lnTo>
                    <a:lnTo>
                      <a:pt x="1600" y="470"/>
                    </a:lnTo>
                    <a:lnTo>
                      <a:pt x="1617" y="511"/>
                    </a:lnTo>
                    <a:lnTo>
                      <a:pt x="1632" y="554"/>
                    </a:lnTo>
                    <a:lnTo>
                      <a:pt x="1646" y="598"/>
                    </a:lnTo>
                    <a:lnTo>
                      <a:pt x="1658" y="641"/>
                    </a:lnTo>
                    <a:lnTo>
                      <a:pt x="1670" y="684"/>
                    </a:lnTo>
                    <a:lnTo>
                      <a:pt x="1680" y="727"/>
                    </a:lnTo>
                    <a:lnTo>
                      <a:pt x="1690" y="770"/>
                    </a:lnTo>
                    <a:lnTo>
                      <a:pt x="1698" y="814"/>
                    </a:lnTo>
                    <a:lnTo>
                      <a:pt x="1706" y="857"/>
                    </a:lnTo>
                    <a:lnTo>
                      <a:pt x="1712" y="901"/>
                    </a:lnTo>
                    <a:lnTo>
                      <a:pt x="1718" y="946"/>
                    </a:lnTo>
                    <a:lnTo>
                      <a:pt x="1727" y="1033"/>
                    </a:lnTo>
                    <a:lnTo>
                      <a:pt x="1734" y="1121"/>
                    </a:lnTo>
                    <a:lnTo>
                      <a:pt x="1739" y="1211"/>
                    </a:lnTo>
                    <a:lnTo>
                      <a:pt x="1743" y="1300"/>
                    </a:lnTo>
                    <a:lnTo>
                      <a:pt x="1749" y="1478"/>
                    </a:lnTo>
                    <a:lnTo>
                      <a:pt x="1751" y="1567"/>
                    </a:lnTo>
                    <a:lnTo>
                      <a:pt x="1756" y="1657"/>
                    </a:lnTo>
                    <a:lnTo>
                      <a:pt x="1761" y="1747"/>
                    </a:lnTo>
                    <a:lnTo>
                      <a:pt x="1769" y="1835"/>
                    </a:lnTo>
                    <a:lnTo>
                      <a:pt x="1769" y="1835"/>
                    </a:lnTo>
                    <a:lnTo>
                      <a:pt x="1773" y="1880"/>
                    </a:lnTo>
                    <a:lnTo>
                      <a:pt x="1778" y="1926"/>
                    </a:lnTo>
                    <a:lnTo>
                      <a:pt x="1785" y="1971"/>
                    </a:lnTo>
                    <a:lnTo>
                      <a:pt x="1792" y="2017"/>
                    </a:lnTo>
                    <a:lnTo>
                      <a:pt x="1808" y="2107"/>
                    </a:lnTo>
                    <a:lnTo>
                      <a:pt x="1827" y="2197"/>
                    </a:lnTo>
                    <a:lnTo>
                      <a:pt x="1847" y="2287"/>
                    </a:lnTo>
                    <a:lnTo>
                      <a:pt x="1868" y="2376"/>
                    </a:lnTo>
                    <a:lnTo>
                      <a:pt x="1912" y="2556"/>
                    </a:lnTo>
                    <a:lnTo>
                      <a:pt x="1912" y="2556"/>
                    </a:lnTo>
                    <a:lnTo>
                      <a:pt x="1921" y="2597"/>
                    </a:lnTo>
                    <a:lnTo>
                      <a:pt x="1929" y="2641"/>
                    </a:lnTo>
                    <a:lnTo>
                      <a:pt x="1936" y="2684"/>
                    </a:lnTo>
                    <a:lnTo>
                      <a:pt x="1942" y="2727"/>
                    </a:lnTo>
                    <a:lnTo>
                      <a:pt x="1955" y="2814"/>
                    </a:lnTo>
                    <a:lnTo>
                      <a:pt x="1967" y="2901"/>
                    </a:lnTo>
                    <a:lnTo>
                      <a:pt x="1983" y="3046"/>
                    </a:lnTo>
                    <a:lnTo>
                      <a:pt x="1983" y="3046"/>
                    </a:lnTo>
                    <a:lnTo>
                      <a:pt x="1980" y="3138"/>
                    </a:lnTo>
                    <a:lnTo>
                      <a:pt x="1980" y="3231"/>
                    </a:lnTo>
                    <a:lnTo>
                      <a:pt x="1983" y="3323"/>
                    </a:lnTo>
                    <a:lnTo>
                      <a:pt x="1985" y="3416"/>
                    </a:lnTo>
                    <a:lnTo>
                      <a:pt x="1991" y="3508"/>
                    </a:lnTo>
                    <a:lnTo>
                      <a:pt x="1997" y="3600"/>
                    </a:lnTo>
                    <a:lnTo>
                      <a:pt x="2005" y="3692"/>
                    </a:lnTo>
                    <a:lnTo>
                      <a:pt x="2015" y="3783"/>
                    </a:lnTo>
                    <a:lnTo>
                      <a:pt x="2015" y="3783"/>
                    </a:lnTo>
                    <a:lnTo>
                      <a:pt x="2020" y="3820"/>
                    </a:lnTo>
                    <a:lnTo>
                      <a:pt x="2027" y="3858"/>
                    </a:lnTo>
                    <a:lnTo>
                      <a:pt x="2034" y="3897"/>
                    </a:lnTo>
                    <a:lnTo>
                      <a:pt x="2042" y="3935"/>
                    </a:lnTo>
                    <a:lnTo>
                      <a:pt x="2060" y="4013"/>
                    </a:lnTo>
                    <a:lnTo>
                      <a:pt x="2079" y="4092"/>
                    </a:lnTo>
                    <a:lnTo>
                      <a:pt x="2096" y="4171"/>
                    </a:lnTo>
                    <a:lnTo>
                      <a:pt x="2103" y="4211"/>
                    </a:lnTo>
                    <a:lnTo>
                      <a:pt x="2110" y="4249"/>
                    </a:lnTo>
                    <a:lnTo>
                      <a:pt x="2115" y="4288"/>
                    </a:lnTo>
                    <a:lnTo>
                      <a:pt x="2119" y="4326"/>
                    </a:lnTo>
                    <a:lnTo>
                      <a:pt x="2121" y="4365"/>
                    </a:lnTo>
                    <a:lnTo>
                      <a:pt x="2121" y="4402"/>
                    </a:lnTo>
                    <a:lnTo>
                      <a:pt x="1370" y="4403"/>
                    </a:lnTo>
                    <a:lnTo>
                      <a:pt x="1370" y="4403"/>
                    </a:lnTo>
                    <a:lnTo>
                      <a:pt x="1365" y="4367"/>
                    </a:lnTo>
                    <a:lnTo>
                      <a:pt x="1362" y="4331"/>
                    </a:lnTo>
                    <a:lnTo>
                      <a:pt x="1360" y="4295"/>
                    </a:lnTo>
                    <a:lnTo>
                      <a:pt x="1358" y="4259"/>
                    </a:lnTo>
                    <a:lnTo>
                      <a:pt x="1358" y="4221"/>
                    </a:lnTo>
                    <a:lnTo>
                      <a:pt x="1358" y="4184"/>
                    </a:lnTo>
                    <a:lnTo>
                      <a:pt x="1362" y="4110"/>
                    </a:lnTo>
                    <a:lnTo>
                      <a:pt x="1365" y="4035"/>
                    </a:lnTo>
                    <a:lnTo>
                      <a:pt x="1371" y="3962"/>
                    </a:lnTo>
                    <a:lnTo>
                      <a:pt x="1376" y="3888"/>
                    </a:lnTo>
                    <a:lnTo>
                      <a:pt x="1379" y="3817"/>
                    </a:lnTo>
                    <a:lnTo>
                      <a:pt x="1379" y="3817"/>
                    </a:lnTo>
                    <a:lnTo>
                      <a:pt x="1381" y="3735"/>
                    </a:lnTo>
                    <a:lnTo>
                      <a:pt x="1382" y="3652"/>
                    </a:lnTo>
                    <a:lnTo>
                      <a:pt x="1381" y="3570"/>
                    </a:lnTo>
                    <a:lnTo>
                      <a:pt x="1379" y="3488"/>
                    </a:lnTo>
                    <a:lnTo>
                      <a:pt x="1377" y="3407"/>
                    </a:lnTo>
                    <a:lnTo>
                      <a:pt x="1374" y="3325"/>
                    </a:lnTo>
                    <a:lnTo>
                      <a:pt x="1364" y="3162"/>
                    </a:lnTo>
                    <a:lnTo>
                      <a:pt x="1364" y="3162"/>
                    </a:lnTo>
                    <a:lnTo>
                      <a:pt x="1363" y="3127"/>
                    </a:lnTo>
                    <a:lnTo>
                      <a:pt x="1363" y="3089"/>
                    </a:lnTo>
                    <a:lnTo>
                      <a:pt x="1362" y="3005"/>
                    </a:lnTo>
                    <a:lnTo>
                      <a:pt x="1361" y="2915"/>
                    </a:lnTo>
                    <a:lnTo>
                      <a:pt x="1360" y="2869"/>
                    </a:lnTo>
                    <a:lnTo>
                      <a:pt x="1357" y="2823"/>
                    </a:lnTo>
                    <a:lnTo>
                      <a:pt x="1354" y="2777"/>
                    </a:lnTo>
                    <a:lnTo>
                      <a:pt x="1348" y="2731"/>
                    </a:lnTo>
                    <a:lnTo>
                      <a:pt x="1341" y="2688"/>
                    </a:lnTo>
                    <a:lnTo>
                      <a:pt x="1332" y="2646"/>
                    </a:lnTo>
                    <a:lnTo>
                      <a:pt x="1327" y="2627"/>
                    </a:lnTo>
                    <a:lnTo>
                      <a:pt x="1321" y="2607"/>
                    </a:lnTo>
                    <a:lnTo>
                      <a:pt x="1314" y="2588"/>
                    </a:lnTo>
                    <a:lnTo>
                      <a:pt x="1307" y="2571"/>
                    </a:lnTo>
                    <a:lnTo>
                      <a:pt x="1299" y="2553"/>
                    </a:lnTo>
                    <a:lnTo>
                      <a:pt x="1290" y="2537"/>
                    </a:lnTo>
                    <a:lnTo>
                      <a:pt x="1281" y="2522"/>
                    </a:lnTo>
                    <a:lnTo>
                      <a:pt x="1270" y="2508"/>
                    </a:lnTo>
                    <a:lnTo>
                      <a:pt x="1254" y="2475"/>
                    </a:lnTo>
                    <a:lnTo>
                      <a:pt x="1254" y="2475"/>
                    </a:lnTo>
                    <a:lnTo>
                      <a:pt x="1240" y="2457"/>
                    </a:lnTo>
                    <a:lnTo>
                      <a:pt x="1234" y="2448"/>
                    </a:lnTo>
                    <a:lnTo>
                      <a:pt x="1226" y="2443"/>
                    </a:lnTo>
                    <a:lnTo>
                      <a:pt x="1235" y="2418"/>
                    </a:lnTo>
                    <a:lnTo>
                      <a:pt x="1235" y="2418"/>
                    </a:lnTo>
                    <a:lnTo>
                      <a:pt x="1255" y="2405"/>
                    </a:lnTo>
                    <a:lnTo>
                      <a:pt x="1274" y="2391"/>
                    </a:lnTo>
                    <a:lnTo>
                      <a:pt x="1282" y="2384"/>
                    </a:lnTo>
                    <a:lnTo>
                      <a:pt x="1290" y="2376"/>
                    </a:lnTo>
                    <a:lnTo>
                      <a:pt x="1298" y="2367"/>
                    </a:lnTo>
                    <a:lnTo>
                      <a:pt x="1305" y="2358"/>
                    </a:lnTo>
                    <a:lnTo>
                      <a:pt x="1305" y="2358"/>
                    </a:lnTo>
                    <a:lnTo>
                      <a:pt x="1322" y="2329"/>
                    </a:lnTo>
                    <a:lnTo>
                      <a:pt x="1338" y="2297"/>
                    </a:lnTo>
                    <a:lnTo>
                      <a:pt x="1352" y="2266"/>
                    </a:lnTo>
                    <a:lnTo>
                      <a:pt x="1362" y="2232"/>
                    </a:lnTo>
                    <a:lnTo>
                      <a:pt x="1372" y="2198"/>
                    </a:lnTo>
                    <a:lnTo>
                      <a:pt x="1379" y="2164"/>
                    </a:lnTo>
                    <a:lnTo>
                      <a:pt x="1386" y="2128"/>
                    </a:lnTo>
                    <a:lnTo>
                      <a:pt x="1391" y="2093"/>
                    </a:lnTo>
                    <a:lnTo>
                      <a:pt x="1396" y="2057"/>
                    </a:lnTo>
                    <a:lnTo>
                      <a:pt x="1398" y="2021"/>
                    </a:lnTo>
                    <a:lnTo>
                      <a:pt x="1400" y="1985"/>
                    </a:lnTo>
                    <a:lnTo>
                      <a:pt x="1401" y="1949"/>
                    </a:lnTo>
                    <a:lnTo>
                      <a:pt x="1403" y="1879"/>
                    </a:lnTo>
                    <a:lnTo>
                      <a:pt x="1403" y="1811"/>
                    </a:lnTo>
                    <a:lnTo>
                      <a:pt x="1403" y="1811"/>
                    </a:lnTo>
                    <a:lnTo>
                      <a:pt x="1404" y="1774"/>
                    </a:lnTo>
                    <a:lnTo>
                      <a:pt x="1404" y="1738"/>
                    </a:lnTo>
                    <a:lnTo>
                      <a:pt x="1403" y="1720"/>
                    </a:lnTo>
                    <a:lnTo>
                      <a:pt x="1400" y="1701"/>
                    </a:lnTo>
                    <a:lnTo>
                      <a:pt x="1397" y="1684"/>
                    </a:lnTo>
                    <a:lnTo>
                      <a:pt x="1392" y="1664"/>
                    </a:lnTo>
                    <a:lnTo>
                      <a:pt x="1383" y="1631"/>
                    </a:lnTo>
                    <a:lnTo>
                      <a:pt x="1383" y="1631"/>
                    </a:lnTo>
                    <a:lnTo>
                      <a:pt x="1381" y="1620"/>
                    </a:lnTo>
                    <a:lnTo>
                      <a:pt x="1379" y="1608"/>
                    </a:lnTo>
                    <a:lnTo>
                      <a:pt x="1377" y="1596"/>
                    </a:lnTo>
                    <a:lnTo>
                      <a:pt x="1374" y="1586"/>
                    </a:lnTo>
                    <a:lnTo>
                      <a:pt x="1377" y="1550"/>
                    </a:lnTo>
                    <a:lnTo>
                      <a:pt x="1377" y="1550"/>
                    </a:lnTo>
                    <a:lnTo>
                      <a:pt x="1388" y="1531"/>
                    </a:lnTo>
                    <a:lnTo>
                      <a:pt x="1398" y="1511"/>
                    </a:lnTo>
                    <a:lnTo>
                      <a:pt x="1414" y="1472"/>
                    </a:lnTo>
                    <a:lnTo>
                      <a:pt x="1429" y="1431"/>
                    </a:lnTo>
                    <a:lnTo>
                      <a:pt x="1442" y="1389"/>
                    </a:lnTo>
                    <a:lnTo>
                      <a:pt x="1454" y="1348"/>
                    </a:lnTo>
                    <a:lnTo>
                      <a:pt x="1464" y="1306"/>
                    </a:lnTo>
                    <a:lnTo>
                      <a:pt x="1482" y="1223"/>
                    </a:lnTo>
                    <a:lnTo>
                      <a:pt x="1482" y="1223"/>
                    </a:lnTo>
                    <a:lnTo>
                      <a:pt x="1493" y="1176"/>
                    </a:lnTo>
                    <a:lnTo>
                      <a:pt x="1493" y="1176"/>
                    </a:lnTo>
                    <a:lnTo>
                      <a:pt x="1499" y="1145"/>
                    </a:lnTo>
                    <a:lnTo>
                      <a:pt x="1505" y="1113"/>
                    </a:lnTo>
                    <a:lnTo>
                      <a:pt x="1511" y="1081"/>
                    </a:lnTo>
                    <a:lnTo>
                      <a:pt x="1514" y="1048"/>
                    </a:lnTo>
                    <a:lnTo>
                      <a:pt x="1518" y="1015"/>
                    </a:lnTo>
                    <a:lnTo>
                      <a:pt x="1519" y="984"/>
                    </a:lnTo>
                    <a:lnTo>
                      <a:pt x="1519" y="951"/>
                    </a:lnTo>
                    <a:lnTo>
                      <a:pt x="1518" y="919"/>
                    </a:lnTo>
                    <a:lnTo>
                      <a:pt x="1518" y="919"/>
                    </a:lnTo>
                    <a:lnTo>
                      <a:pt x="1515" y="899"/>
                    </a:lnTo>
                    <a:lnTo>
                      <a:pt x="1513" y="878"/>
                    </a:lnTo>
                    <a:lnTo>
                      <a:pt x="1508" y="858"/>
                    </a:lnTo>
                    <a:lnTo>
                      <a:pt x="1505" y="839"/>
                    </a:lnTo>
                    <a:lnTo>
                      <a:pt x="1479" y="786"/>
                    </a:lnTo>
                    <a:lnTo>
                      <a:pt x="1479" y="786"/>
                    </a:lnTo>
                    <a:lnTo>
                      <a:pt x="1470" y="776"/>
                    </a:lnTo>
                    <a:lnTo>
                      <a:pt x="1461" y="764"/>
                    </a:lnTo>
                    <a:lnTo>
                      <a:pt x="1451" y="752"/>
                    </a:lnTo>
                    <a:lnTo>
                      <a:pt x="1443" y="740"/>
                    </a:lnTo>
                    <a:lnTo>
                      <a:pt x="1436" y="726"/>
                    </a:lnTo>
                    <a:lnTo>
                      <a:pt x="1429" y="712"/>
                    </a:lnTo>
                    <a:lnTo>
                      <a:pt x="1424" y="698"/>
                    </a:lnTo>
                    <a:lnTo>
                      <a:pt x="1419" y="684"/>
                    </a:lnTo>
                    <a:lnTo>
                      <a:pt x="1395" y="660"/>
                    </a:lnTo>
                    <a:lnTo>
                      <a:pt x="1395" y="660"/>
                    </a:lnTo>
                    <a:lnTo>
                      <a:pt x="1384" y="637"/>
                    </a:lnTo>
                    <a:lnTo>
                      <a:pt x="1372" y="614"/>
                    </a:lnTo>
                    <a:lnTo>
                      <a:pt x="1361" y="592"/>
                    </a:lnTo>
                    <a:lnTo>
                      <a:pt x="1347" y="571"/>
                    </a:lnTo>
                    <a:lnTo>
                      <a:pt x="1333" y="550"/>
                    </a:lnTo>
                    <a:lnTo>
                      <a:pt x="1318" y="531"/>
                    </a:lnTo>
                    <a:lnTo>
                      <a:pt x="1303" y="513"/>
                    </a:lnTo>
                    <a:lnTo>
                      <a:pt x="1286" y="495"/>
                    </a:lnTo>
                    <a:lnTo>
                      <a:pt x="1269" y="478"/>
                    </a:lnTo>
                    <a:lnTo>
                      <a:pt x="1252" y="463"/>
                    </a:lnTo>
                    <a:lnTo>
                      <a:pt x="1233" y="447"/>
                    </a:lnTo>
                    <a:lnTo>
                      <a:pt x="1214" y="433"/>
                    </a:lnTo>
                    <a:lnTo>
                      <a:pt x="1195" y="419"/>
                    </a:lnTo>
                    <a:lnTo>
                      <a:pt x="1175" y="408"/>
                    </a:lnTo>
                    <a:lnTo>
                      <a:pt x="1154" y="396"/>
                    </a:lnTo>
                    <a:lnTo>
                      <a:pt x="1133" y="385"/>
                    </a:lnTo>
                    <a:lnTo>
                      <a:pt x="1112" y="375"/>
                    </a:lnTo>
                    <a:lnTo>
                      <a:pt x="1090" y="366"/>
                    </a:lnTo>
                    <a:lnTo>
                      <a:pt x="1068" y="358"/>
                    </a:lnTo>
                    <a:lnTo>
                      <a:pt x="1045" y="350"/>
                    </a:lnTo>
                    <a:lnTo>
                      <a:pt x="1021" y="343"/>
                    </a:lnTo>
                    <a:lnTo>
                      <a:pt x="998" y="337"/>
                    </a:lnTo>
                    <a:lnTo>
                      <a:pt x="975" y="332"/>
                    </a:lnTo>
                    <a:lnTo>
                      <a:pt x="952" y="327"/>
                    </a:lnTo>
                    <a:lnTo>
                      <a:pt x="927" y="324"/>
                    </a:lnTo>
                    <a:lnTo>
                      <a:pt x="903" y="320"/>
                    </a:lnTo>
                    <a:lnTo>
                      <a:pt x="879" y="318"/>
                    </a:lnTo>
                    <a:lnTo>
                      <a:pt x="854" y="317"/>
                    </a:lnTo>
                    <a:lnTo>
                      <a:pt x="830" y="316"/>
                    </a:lnTo>
                    <a:lnTo>
                      <a:pt x="805" y="316"/>
                    </a:lnTo>
                    <a:lnTo>
                      <a:pt x="756" y="317"/>
                    </a:lnTo>
                    <a:lnTo>
                      <a:pt x="756" y="317"/>
                    </a:lnTo>
                    <a:lnTo>
                      <a:pt x="737" y="319"/>
                    </a:lnTo>
                    <a:lnTo>
                      <a:pt x="717" y="322"/>
                    </a:lnTo>
                    <a:lnTo>
                      <a:pt x="697" y="324"/>
                    </a:lnTo>
                    <a:lnTo>
                      <a:pt x="677" y="329"/>
                    </a:lnTo>
                    <a:lnTo>
                      <a:pt x="658" y="333"/>
                    </a:lnTo>
                    <a:lnTo>
                      <a:pt x="638" y="338"/>
                    </a:lnTo>
                    <a:lnTo>
                      <a:pt x="619" y="345"/>
                    </a:lnTo>
                    <a:lnTo>
                      <a:pt x="600" y="351"/>
                    </a:lnTo>
                    <a:lnTo>
                      <a:pt x="581" y="359"/>
                    </a:lnTo>
                    <a:lnTo>
                      <a:pt x="561" y="367"/>
                    </a:lnTo>
                    <a:lnTo>
                      <a:pt x="544" y="375"/>
                    </a:lnTo>
                    <a:lnTo>
                      <a:pt x="525" y="386"/>
                    </a:lnTo>
                    <a:lnTo>
                      <a:pt x="508" y="395"/>
                    </a:lnTo>
                    <a:lnTo>
                      <a:pt x="490" y="407"/>
                    </a:lnTo>
                    <a:lnTo>
                      <a:pt x="474" y="418"/>
                    </a:lnTo>
                    <a:lnTo>
                      <a:pt x="458" y="430"/>
                    </a:lnTo>
                    <a:lnTo>
                      <a:pt x="443" y="443"/>
                    </a:lnTo>
                    <a:lnTo>
                      <a:pt x="428" y="457"/>
                    </a:lnTo>
                    <a:lnTo>
                      <a:pt x="414" y="471"/>
                    </a:lnTo>
                    <a:lnTo>
                      <a:pt x="401" y="485"/>
                    </a:lnTo>
                    <a:lnTo>
                      <a:pt x="388" y="501"/>
                    </a:lnTo>
                    <a:lnTo>
                      <a:pt x="376" y="516"/>
                    </a:lnTo>
                    <a:lnTo>
                      <a:pt x="366" y="532"/>
                    </a:lnTo>
                    <a:lnTo>
                      <a:pt x="357" y="550"/>
                    </a:lnTo>
                    <a:lnTo>
                      <a:pt x="347" y="567"/>
                    </a:lnTo>
                    <a:lnTo>
                      <a:pt x="340" y="586"/>
                    </a:lnTo>
                    <a:lnTo>
                      <a:pt x="333" y="605"/>
                    </a:lnTo>
                    <a:lnTo>
                      <a:pt x="329" y="624"/>
                    </a:lnTo>
                    <a:lnTo>
                      <a:pt x="324" y="644"/>
                    </a:lnTo>
                    <a:lnTo>
                      <a:pt x="322" y="664"/>
                    </a:lnTo>
                    <a:lnTo>
                      <a:pt x="321" y="685"/>
                    </a:lnTo>
                    <a:lnTo>
                      <a:pt x="321" y="707"/>
                    </a:lnTo>
                    <a:lnTo>
                      <a:pt x="302" y="744"/>
                    </a:lnTo>
                    <a:lnTo>
                      <a:pt x="302" y="744"/>
                    </a:lnTo>
                    <a:lnTo>
                      <a:pt x="295" y="792"/>
                    </a:lnTo>
                    <a:lnTo>
                      <a:pt x="293" y="818"/>
                    </a:lnTo>
                    <a:lnTo>
                      <a:pt x="293" y="830"/>
                    </a:lnTo>
                    <a:lnTo>
                      <a:pt x="294" y="843"/>
                    </a:lnTo>
                    <a:lnTo>
                      <a:pt x="279" y="896"/>
                    </a:lnTo>
                    <a:lnTo>
                      <a:pt x="279" y="896"/>
                    </a:lnTo>
                    <a:lnTo>
                      <a:pt x="286" y="997"/>
                    </a:lnTo>
                    <a:lnTo>
                      <a:pt x="290" y="1047"/>
                    </a:lnTo>
                    <a:lnTo>
                      <a:pt x="296" y="1097"/>
                    </a:lnTo>
                    <a:lnTo>
                      <a:pt x="302" y="1146"/>
                    </a:lnTo>
                    <a:lnTo>
                      <a:pt x="310" y="1195"/>
                    </a:lnTo>
                    <a:lnTo>
                      <a:pt x="321" y="1244"/>
                    </a:lnTo>
                    <a:lnTo>
                      <a:pt x="332" y="1291"/>
                    </a:lnTo>
                    <a:lnTo>
                      <a:pt x="345" y="1339"/>
                    </a:lnTo>
                    <a:lnTo>
                      <a:pt x="361" y="1387"/>
                    </a:lnTo>
                    <a:lnTo>
                      <a:pt x="380" y="1433"/>
                    </a:lnTo>
                    <a:lnTo>
                      <a:pt x="390" y="1457"/>
                    </a:lnTo>
                    <a:lnTo>
                      <a:pt x="402" y="1480"/>
                    </a:lnTo>
                    <a:lnTo>
                      <a:pt x="414" y="1503"/>
                    </a:lnTo>
                    <a:lnTo>
                      <a:pt x="426" y="1527"/>
                    </a:lnTo>
                    <a:lnTo>
                      <a:pt x="440" y="1549"/>
                    </a:lnTo>
                    <a:lnTo>
                      <a:pt x="454" y="1572"/>
                    </a:lnTo>
                    <a:lnTo>
                      <a:pt x="469" y="1594"/>
                    </a:lnTo>
                    <a:lnTo>
                      <a:pt x="486" y="1616"/>
                    </a:lnTo>
                    <a:lnTo>
                      <a:pt x="503" y="1639"/>
                    </a:lnTo>
                    <a:lnTo>
                      <a:pt x="522" y="1662"/>
                    </a:lnTo>
                    <a:lnTo>
                      <a:pt x="522" y="1662"/>
                    </a:lnTo>
                    <a:lnTo>
                      <a:pt x="536" y="1677"/>
                    </a:lnTo>
                    <a:lnTo>
                      <a:pt x="550" y="1692"/>
                    </a:lnTo>
                    <a:lnTo>
                      <a:pt x="566" y="1706"/>
                    </a:lnTo>
                    <a:lnTo>
                      <a:pt x="581" y="1719"/>
                    </a:lnTo>
                    <a:lnTo>
                      <a:pt x="579" y="1754"/>
                    </a:lnTo>
                    <a:lnTo>
                      <a:pt x="579" y="1754"/>
                    </a:lnTo>
                    <a:lnTo>
                      <a:pt x="582" y="1760"/>
                    </a:lnTo>
                    <a:lnTo>
                      <a:pt x="584" y="1767"/>
                    </a:lnTo>
                    <a:lnTo>
                      <a:pt x="593" y="1800"/>
                    </a:lnTo>
                    <a:lnTo>
                      <a:pt x="593" y="1800"/>
                    </a:lnTo>
                    <a:lnTo>
                      <a:pt x="602" y="1861"/>
                    </a:lnTo>
                    <a:lnTo>
                      <a:pt x="612" y="1925"/>
                    </a:lnTo>
                    <a:lnTo>
                      <a:pt x="625" y="1990"/>
                    </a:lnTo>
                    <a:lnTo>
                      <a:pt x="632" y="2022"/>
                    </a:lnTo>
                    <a:lnTo>
                      <a:pt x="639" y="2056"/>
                    </a:lnTo>
                    <a:lnTo>
                      <a:pt x="648" y="2089"/>
                    </a:lnTo>
                    <a:lnTo>
                      <a:pt x="658" y="2121"/>
                    </a:lnTo>
                    <a:lnTo>
                      <a:pt x="668" y="2153"/>
                    </a:lnTo>
                    <a:lnTo>
                      <a:pt x="680" y="2184"/>
                    </a:lnTo>
                    <a:lnTo>
                      <a:pt x="693" y="2214"/>
                    </a:lnTo>
                    <a:lnTo>
                      <a:pt x="707" y="2245"/>
                    </a:lnTo>
                    <a:lnTo>
                      <a:pt x="722" y="2273"/>
                    </a:lnTo>
                    <a:lnTo>
                      <a:pt x="738" y="2299"/>
                    </a:lnTo>
                    <a:lnTo>
                      <a:pt x="738" y="2326"/>
                    </a:lnTo>
                    <a:lnTo>
                      <a:pt x="738" y="2326"/>
                    </a:lnTo>
                    <a:lnTo>
                      <a:pt x="746" y="2348"/>
                    </a:lnTo>
                    <a:lnTo>
                      <a:pt x="748" y="2360"/>
                    </a:lnTo>
                    <a:lnTo>
                      <a:pt x="751" y="2372"/>
                    </a:lnTo>
                    <a:lnTo>
                      <a:pt x="748" y="2421"/>
                    </a:lnTo>
                    <a:lnTo>
                      <a:pt x="748" y="2421"/>
                    </a:lnTo>
                    <a:lnTo>
                      <a:pt x="750" y="2452"/>
                    </a:lnTo>
                    <a:lnTo>
                      <a:pt x="752" y="2483"/>
                    </a:lnTo>
                    <a:lnTo>
                      <a:pt x="756" y="2516"/>
                    </a:lnTo>
                    <a:lnTo>
                      <a:pt x="761" y="2549"/>
                    </a:lnTo>
                    <a:lnTo>
                      <a:pt x="768" y="2580"/>
                    </a:lnTo>
                    <a:lnTo>
                      <a:pt x="775" y="2613"/>
                    </a:lnTo>
                    <a:lnTo>
                      <a:pt x="793" y="2679"/>
                    </a:lnTo>
                    <a:lnTo>
                      <a:pt x="829" y="2808"/>
                    </a:lnTo>
                    <a:lnTo>
                      <a:pt x="845" y="2872"/>
                    </a:lnTo>
                    <a:lnTo>
                      <a:pt x="852" y="2902"/>
                    </a:lnTo>
                    <a:lnTo>
                      <a:pt x="859" y="2934"/>
                    </a:lnTo>
                    <a:lnTo>
                      <a:pt x="859" y="2934"/>
                    </a:lnTo>
                    <a:lnTo>
                      <a:pt x="875" y="3019"/>
                    </a:lnTo>
                    <a:lnTo>
                      <a:pt x="891" y="3104"/>
                    </a:lnTo>
                    <a:lnTo>
                      <a:pt x="905" y="3189"/>
                    </a:lnTo>
                    <a:lnTo>
                      <a:pt x="917" y="3274"/>
                    </a:lnTo>
                    <a:lnTo>
                      <a:pt x="928" y="3358"/>
                    </a:lnTo>
                    <a:lnTo>
                      <a:pt x="939" y="3443"/>
                    </a:lnTo>
                    <a:lnTo>
                      <a:pt x="948" y="3528"/>
                    </a:lnTo>
                    <a:lnTo>
                      <a:pt x="958" y="3613"/>
                    </a:lnTo>
                    <a:lnTo>
                      <a:pt x="958" y="3613"/>
                    </a:lnTo>
                    <a:lnTo>
                      <a:pt x="966" y="3705"/>
                    </a:lnTo>
                    <a:lnTo>
                      <a:pt x="975" y="3808"/>
                    </a:lnTo>
                    <a:lnTo>
                      <a:pt x="981" y="3862"/>
                    </a:lnTo>
                    <a:lnTo>
                      <a:pt x="988" y="3918"/>
                    </a:lnTo>
                    <a:lnTo>
                      <a:pt x="996" y="3972"/>
                    </a:lnTo>
                    <a:lnTo>
                      <a:pt x="1005" y="4028"/>
                    </a:lnTo>
                    <a:lnTo>
                      <a:pt x="1017" y="4083"/>
                    </a:lnTo>
                    <a:lnTo>
                      <a:pt x="1030" y="4138"/>
                    </a:lnTo>
                    <a:lnTo>
                      <a:pt x="1037" y="4163"/>
                    </a:lnTo>
                    <a:lnTo>
                      <a:pt x="1045" y="4190"/>
                    </a:lnTo>
                    <a:lnTo>
                      <a:pt x="1054" y="4214"/>
                    </a:lnTo>
                    <a:lnTo>
                      <a:pt x="1063" y="4239"/>
                    </a:lnTo>
                    <a:lnTo>
                      <a:pt x="1073" y="4263"/>
                    </a:lnTo>
                    <a:lnTo>
                      <a:pt x="1083" y="4287"/>
                    </a:lnTo>
                    <a:lnTo>
                      <a:pt x="1095" y="4309"/>
                    </a:lnTo>
                    <a:lnTo>
                      <a:pt x="1106" y="4331"/>
                    </a:lnTo>
                    <a:lnTo>
                      <a:pt x="1120" y="4351"/>
                    </a:lnTo>
                    <a:lnTo>
                      <a:pt x="1133" y="4370"/>
                    </a:lnTo>
                    <a:lnTo>
                      <a:pt x="1148" y="4389"/>
                    </a:lnTo>
                    <a:lnTo>
                      <a:pt x="1163" y="4407"/>
                    </a:lnTo>
                    <a:lnTo>
                      <a:pt x="311" y="4491"/>
                    </a:lnTo>
                    <a:close/>
                  </a:path>
                </a:pathLst>
              </a:custGeom>
              <a:solidFill>
                <a:srgbClr val="4F39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22" name="Freeform 71">
                <a:extLst>
                  <a:ext uri="{FF2B5EF4-FFF2-40B4-BE49-F238E27FC236}">
                    <a16:creationId xmlns:a16="http://schemas.microsoft.com/office/drawing/2014/main" id="{905DC1AE-A2BD-1FD3-9BC2-C2CD9E8BDF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75" y="636"/>
                <a:ext cx="1060" cy="2246"/>
              </a:xfrm>
              <a:custGeom>
                <a:avLst/>
                <a:gdLst>
                  <a:gd name="T0" fmla="*/ 201 w 2121"/>
                  <a:gd name="T1" fmla="*/ 3964 h 4491"/>
                  <a:gd name="T2" fmla="*/ 164 w 2121"/>
                  <a:gd name="T3" fmla="*/ 3546 h 4491"/>
                  <a:gd name="T4" fmla="*/ 178 w 2121"/>
                  <a:gd name="T5" fmla="*/ 3109 h 4491"/>
                  <a:gd name="T6" fmla="*/ 145 w 2121"/>
                  <a:gd name="T7" fmla="*/ 2877 h 4491"/>
                  <a:gd name="T8" fmla="*/ 129 w 2121"/>
                  <a:gd name="T9" fmla="*/ 2694 h 4491"/>
                  <a:gd name="T10" fmla="*/ 79 w 2121"/>
                  <a:gd name="T11" fmla="*/ 2365 h 4491"/>
                  <a:gd name="T12" fmla="*/ 24 w 2121"/>
                  <a:gd name="T13" fmla="*/ 1907 h 4491"/>
                  <a:gd name="T14" fmla="*/ 1 w 2121"/>
                  <a:gd name="T15" fmla="*/ 1242 h 4491"/>
                  <a:gd name="T16" fmla="*/ 48 w 2121"/>
                  <a:gd name="T17" fmla="*/ 674 h 4491"/>
                  <a:gd name="T18" fmla="*/ 132 w 2121"/>
                  <a:gd name="T19" fmla="*/ 382 h 4491"/>
                  <a:gd name="T20" fmla="*/ 286 w 2121"/>
                  <a:gd name="T21" fmla="*/ 175 h 4491"/>
                  <a:gd name="T22" fmla="*/ 544 w 2121"/>
                  <a:gd name="T23" fmla="*/ 45 h 4491"/>
                  <a:gd name="T24" fmla="*/ 717 w 2121"/>
                  <a:gd name="T25" fmla="*/ 28 h 4491"/>
                  <a:gd name="T26" fmla="*/ 808 w 2121"/>
                  <a:gd name="T27" fmla="*/ 60 h 4491"/>
                  <a:gd name="T28" fmla="*/ 987 w 2121"/>
                  <a:gd name="T29" fmla="*/ 5 h 4491"/>
                  <a:gd name="T30" fmla="*/ 1206 w 2121"/>
                  <a:gd name="T31" fmla="*/ 36 h 4491"/>
                  <a:gd name="T32" fmla="*/ 1399 w 2121"/>
                  <a:gd name="T33" fmla="*/ 170 h 4491"/>
                  <a:gd name="T34" fmla="*/ 1544 w 2121"/>
                  <a:gd name="T35" fmla="*/ 355 h 4491"/>
                  <a:gd name="T36" fmla="*/ 1646 w 2121"/>
                  <a:gd name="T37" fmla="*/ 598 h 4491"/>
                  <a:gd name="T38" fmla="*/ 1718 w 2121"/>
                  <a:gd name="T39" fmla="*/ 946 h 4491"/>
                  <a:gd name="T40" fmla="*/ 1761 w 2121"/>
                  <a:gd name="T41" fmla="*/ 1747 h 4491"/>
                  <a:gd name="T42" fmla="*/ 1827 w 2121"/>
                  <a:gd name="T43" fmla="*/ 2197 h 4491"/>
                  <a:gd name="T44" fmla="*/ 1942 w 2121"/>
                  <a:gd name="T45" fmla="*/ 2727 h 4491"/>
                  <a:gd name="T46" fmla="*/ 1985 w 2121"/>
                  <a:gd name="T47" fmla="*/ 3416 h 4491"/>
                  <a:gd name="T48" fmla="*/ 2034 w 2121"/>
                  <a:gd name="T49" fmla="*/ 3897 h 4491"/>
                  <a:gd name="T50" fmla="*/ 2119 w 2121"/>
                  <a:gd name="T51" fmla="*/ 4326 h 4491"/>
                  <a:gd name="T52" fmla="*/ 1358 w 2121"/>
                  <a:gd name="T53" fmla="*/ 4259 h 4491"/>
                  <a:gd name="T54" fmla="*/ 1379 w 2121"/>
                  <a:gd name="T55" fmla="*/ 3817 h 4491"/>
                  <a:gd name="T56" fmla="*/ 1364 w 2121"/>
                  <a:gd name="T57" fmla="*/ 3162 h 4491"/>
                  <a:gd name="T58" fmla="*/ 1348 w 2121"/>
                  <a:gd name="T59" fmla="*/ 2731 h 4491"/>
                  <a:gd name="T60" fmla="*/ 1290 w 2121"/>
                  <a:gd name="T61" fmla="*/ 2537 h 4491"/>
                  <a:gd name="T62" fmla="*/ 1235 w 2121"/>
                  <a:gd name="T63" fmla="*/ 2418 h 4491"/>
                  <a:gd name="T64" fmla="*/ 1305 w 2121"/>
                  <a:gd name="T65" fmla="*/ 2358 h 4491"/>
                  <a:gd name="T66" fmla="*/ 1391 w 2121"/>
                  <a:gd name="T67" fmla="*/ 2093 h 4491"/>
                  <a:gd name="T68" fmla="*/ 1404 w 2121"/>
                  <a:gd name="T69" fmla="*/ 1774 h 4491"/>
                  <a:gd name="T70" fmla="*/ 1381 w 2121"/>
                  <a:gd name="T71" fmla="*/ 1620 h 4491"/>
                  <a:gd name="T72" fmla="*/ 1414 w 2121"/>
                  <a:gd name="T73" fmla="*/ 1472 h 4491"/>
                  <a:gd name="T74" fmla="*/ 1493 w 2121"/>
                  <a:gd name="T75" fmla="*/ 1176 h 4491"/>
                  <a:gd name="T76" fmla="*/ 1518 w 2121"/>
                  <a:gd name="T77" fmla="*/ 919 h 4491"/>
                  <a:gd name="T78" fmla="*/ 1470 w 2121"/>
                  <a:gd name="T79" fmla="*/ 776 h 4491"/>
                  <a:gd name="T80" fmla="*/ 1395 w 2121"/>
                  <a:gd name="T81" fmla="*/ 660 h 4491"/>
                  <a:gd name="T82" fmla="*/ 1303 w 2121"/>
                  <a:gd name="T83" fmla="*/ 513 h 4491"/>
                  <a:gd name="T84" fmla="*/ 1154 w 2121"/>
                  <a:gd name="T85" fmla="*/ 396 h 4491"/>
                  <a:gd name="T86" fmla="*/ 975 w 2121"/>
                  <a:gd name="T87" fmla="*/ 332 h 4491"/>
                  <a:gd name="T88" fmla="*/ 756 w 2121"/>
                  <a:gd name="T89" fmla="*/ 317 h 4491"/>
                  <a:gd name="T90" fmla="*/ 619 w 2121"/>
                  <a:gd name="T91" fmla="*/ 345 h 4491"/>
                  <a:gd name="T92" fmla="*/ 474 w 2121"/>
                  <a:gd name="T93" fmla="*/ 418 h 4491"/>
                  <a:gd name="T94" fmla="*/ 366 w 2121"/>
                  <a:gd name="T95" fmla="*/ 532 h 4491"/>
                  <a:gd name="T96" fmla="*/ 321 w 2121"/>
                  <a:gd name="T97" fmla="*/ 685 h 4491"/>
                  <a:gd name="T98" fmla="*/ 279 w 2121"/>
                  <a:gd name="T99" fmla="*/ 896 h 4491"/>
                  <a:gd name="T100" fmla="*/ 332 w 2121"/>
                  <a:gd name="T101" fmla="*/ 1291 h 4491"/>
                  <a:gd name="T102" fmla="*/ 440 w 2121"/>
                  <a:gd name="T103" fmla="*/ 1549 h 4491"/>
                  <a:gd name="T104" fmla="*/ 550 w 2121"/>
                  <a:gd name="T105" fmla="*/ 1692 h 4491"/>
                  <a:gd name="T106" fmla="*/ 593 w 2121"/>
                  <a:gd name="T107" fmla="*/ 1800 h 4491"/>
                  <a:gd name="T108" fmla="*/ 668 w 2121"/>
                  <a:gd name="T109" fmla="*/ 2153 h 4491"/>
                  <a:gd name="T110" fmla="*/ 746 w 2121"/>
                  <a:gd name="T111" fmla="*/ 2348 h 4491"/>
                  <a:gd name="T112" fmla="*/ 761 w 2121"/>
                  <a:gd name="T113" fmla="*/ 2549 h 4491"/>
                  <a:gd name="T114" fmla="*/ 859 w 2121"/>
                  <a:gd name="T115" fmla="*/ 2934 h 4491"/>
                  <a:gd name="T116" fmla="*/ 958 w 2121"/>
                  <a:gd name="T117" fmla="*/ 3613 h 4491"/>
                  <a:gd name="T118" fmla="*/ 1017 w 2121"/>
                  <a:gd name="T119" fmla="*/ 4083 h 4491"/>
                  <a:gd name="T120" fmla="*/ 1095 w 2121"/>
                  <a:gd name="T121" fmla="*/ 4309 h 44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2121" h="4491">
                    <a:moveTo>
                      <a:pt x="311" y="4491"/>
                    </a:moveTo>
                    <a:lnTo>
                      <a:pt x="311" y="4491"/>
                    </a:lnTo>
                    <a:lnTo>
                      <a:pt x="300" y="4432"/>
                    </a:lnTo>
                    <a:lnTo>
                      <a:pt x="287" y="4374"/>
                    </a:lnTo>
                    <a:lnTo>
                      <a:pt x="261" y="4256"/>
                    </a:lnTo>
                    <a:lnTo>
                      <a:pt x="236" y="4140"/>
                    </a:lnTo>
                    <a:lnTo>
                      <a:pt x="211" y="4022"/>
                    </a:lnTo>
                    <a:lnTo>
                      <a:pt x="201" y="3964"/>
                    </a:lnTo>
                    <a:lnTo>
                      <a:pt x="190" y="3906"/>
                    </a:lnTo>
                    <a:lnTo>
                      <a:pt x="181" y="3847"/>
                    </a:lnTo>
                    <a:lnTo>
                      <a:pt x="174" y="3787"/>
                    </a:lnTo>
                    <a:lnTo>
                      <a:pt x="168" y="3728"/>
                    </a:lnTo>
                    <a:lnTo>
                      <a:pt x="165" y="3667"/>
                    </a:lnTo>
                    <a:lnTo>
                      <a:pt x="164" y="3608"/>
                    </a:lnTo>
                    <a:lnTo>
                      <a:pt x="164" y="3546"/>
                    </a:lnTo>
                    <a:lnTo>
                      <a:pt x="164" y="3546"/>
                    </a:lnTo>
                    <a:lnTo>
                      <a:pt x="166" y="3492"/>
                    </a:lnTo>
                    <a:lnTo>
                      <a:pt x="168" y="3437"/>
                    </a:lnTo>
                    <a:lnTo>
                      <a:pt x="174" y="3327"/>
                    </a:lnTo>
                    <a:lnTo>
                      <a:pt x="178" y="3273"/>
                    </a:lnTo>
                    <a:lnTo>
                      <a:pt x="179" y="3218"/>
                    </a:lnTo>
                    <a:lnTo>
                      <a:pt x="179" y="3163"/>
                    </a:lnTo>
                    <a:lnTo>
                      <a:pt x="178" y="3109"/>
                    </a:lnTo>
                    <a:lnTo>
                      <a:pt x="178" y="3109"/>
                    </a:lnTo>
                    <a:lnTo>
                      <a:pt x="178" y="3085"/>
                    </a:lnTo>
                    <a:lnTo>
                      <a:pt x="175" y="3063"/>
                    </a:lnTo>
                    <a:lnTo>
                      <a:pt x="173" y="3040"/>
                    </a:lnTo>
                    <a:lnTo>
                      <a:pt x="170" y="3017"/>
                    </a:lnTo>
                    <a:lnTo>
                      <a:pt x="161" y="2970"/>
                    </a:lnTo>
                    <a:lnTo>
                      <a:pt x="153" y="2923"/>
                    </a:lnTo>
                    <a:lnTo>
                      <a:pt x="153" y="2923"/>
                    </a:lnTo>
                    <a:lnTo>
                      <a:pt x="145" y="2877"/>
                    </a:lnTo>
                    <a:lnTo>
                      <a:pt x="142" y="2854"/>
                    </a:lnTo>
                    <a:lnTo>
                      <a:pt x="139" y="2830"/>
                    </a:lnTo>
                    <a:lnTo>
                      <a:pt x="138" y="2807"/>
                    </a:lnTo>
                    <a:lnTo>
                      <a:pt x="137" y="2785"/>
                    </a:lnTo>
                    <a:lnTo>
                      <a:pt x="137" y="2762"/>
                    </a:lnTo>
                    <a:lnTo>
                      <a:pt x="139" y="2738"/>
                    </a:lnTo>
                    <a:lnTo>
                      <a:pt x="129" y="2694"/>
                    </a:lnTo>
                    <a:lnTo>
                      <a:pt x="129" y="2694"/>
                    </a:lnTo>
                    <a:lnTo>
                      <a:pt x="127" y="2682"/>
                    </a:lnTo>
                    <a:lnTo>
                      <a:pt x="123" y="2671"/>
                    </a:lnTo>
                    <a:lnTo>
                      <a:pt x="120" y="2658"/>
                    </a:lnTo>
                    <a:lnTo>
                      <a:pt x="114" y="2646"/>
                    </a:lnTo>
                    <a:lnTo>
                      <a:pt x="103" y="2622"/>
                    </a:lnTo>
                    <a:lnTo>
                      <a:pt x="103" y="2622"/>
                    </a:lnTo>
                    <a:lnTo>
                      <a:pt x="88" y="2450"/>
                    </a:lnTo>
                    <a:lnTo>
                      <a:pt x="79" y="2365"/>
                    </a:lnTo>
                    <a:lnTo>
                      <a:pt x="73" y="2322"/>
                    </a:lnTo>
                    <a:lnTo>
                      <a:pt x="67" y="2280"/>
                    </a:lnTo>
                    <a:lnTo>
                      <a:pt x="67" y="2280"/>
                    </a:lnTo>
                    <a:lnTo>
                      <a:pt x="53" y="2176"/>
                    </a:lnTo>
                    <a:lnTo>
                      <a:pt x="41" y="2071"/>
                    </a:lnTo>
                    <a:lnTo>
                      <a:pt x="41" y="2071"/>
                    </a:lnTo>
                    <a:lnTo>
                      <a:pt x="32" y="1990"/>
                    </a:lnTo>
                    <a:lnTo>
                      <a:pt x="24" y="1907"/>
                    </a:lnTo>
                    <a:lnTo>
                      <a:pt x="18" y="1825"/>
                    </a:lnTo>
                    <a:lnTo>
                      <a:pt x="13" y="1742"/>
                    </a:lnTo>
                    <a:lnTo>
                      <a:pt x="8" y="1658"/>
                    </a:lnTo>
                    <a:lnTo>
                      <a:pt x="5" y="1575"/>
                    </a:lnTo>
                    <a:lnTo>
                      <a:pt x="1" y="1492"/>
                    </a:lnTo>
                    <a:lnTo>
                      <a:pt x="0" y="1409"/>
                    </a:lnTo>
                    <a:lnTo>
                      <a:pt x="0" y="1325"/>
                    </a:lnTo>
                    <a:lnTo>
                      <a:pt x="1" y="1242"/>
                    </a:lnTo>
                    <a:lnTo>
                      <a:pt x="3" y="1159"/>
                    </a:lnTo>
                    <a:lnTo>
                      <a:pt x="7" y="1077"/>
                    </a:lnTo>
                    <a:lnTo>
                      <a:pt x="13" y="995"/>
                    </a:lnTo>
                    <a:lnTo>
                      <a:pt x="18" y="913"/>
                    </a:lnTo>
                    <a:lnTo>
                      <a:pt x="27" y="832"/>
                    </a:lnTo>
                    <a:lnTo>
                      <a:pt x="36" y="751"/>
                    </a:lnTo>
                    <a:lnTo>
                      <a:pt x="36" y="751"/>
                    </a:lnTo>
                    <a:lnTo>
                      <a:pt x="48" y="674"/>
                    </a:lnTo>
                    <a:lnTo>
                      <a:pt x="55" y="636"/>
                    </a:lnTo>
                    <a:lnTo>
                      <a:pt x="63" y="598"/>
                    </a:lnTo>
                    <a:lnTo>
                      <a:pt x="71" y="560"/>
                    </a:lnTo>
                    <a:lnTo>
                      <a:pt x="81" y="524"/>
                    </a:lnTo>
                    <a:lnTo>
                      <a:pt x="92" y="487"/>
                    </a:lnTo>
                    <a:lnTo>
                      <a:pt x="103" y="452"/>
                    </a:lnTo>
                    <a:lnTo>
                      <a:pt x="117" y="416"/>
                    </a:lnTo>
                    <a:lnTo>
                      <a:pt x="132" y="382"/>
                    </a:lnTo>
                    <a:lnTo>
                      <a:pt x="149" y="348"/>
                    </a:lnTo>
                    <a:lnTo>
                      <a:pt x="167" y="315"/>
                    </a:lnTo>
                    <a:lnTo>
                      <a:pt x="188" y="283"/>
                    </a:lnTo>
                    <a:lnTo>
                      <a:pt x="211" y="252"/>
                    </a:lnTo>
                    <a:lnTo>
                      <a:pt x="237" y="222"/>
                    </a:lnTo>
                    <a:lnTo>
                      <a:pt x="265" y="194"/>
                    </a:lnTo>
                    <a:lnTo>
                      <a:pt x="265" y="194"/>
                    </a:lnTo>
                    <a:lnTo>
                      <a:pt x="286" y="175"/>
                    </a:lnTo>
                    <a:lnTo>
                      <a:pt x="311" y="156"/>
                    </a:lnTo>
                    <a:lnTo>
                      <a:pt x="339" y="137"/>
                    </a:lnTo>
                    <a:lnTo>
                      <a:pt x="369" y="119"/>
                    </a:lnTo>
                    <a:lnTo>
                      <a:pt x="402" y="102"/>
                    </a:lnTo>
                    <a:lnTo>
                      <a:pt x="436" y="84"/>
                    </a:lnTo>
                    <a:lnTo>
                      <a:pt x="472" y="69"/>
                    </a:lnTo>
                    <a:lnTo>
                      <a:pt x="508" y="56"/>
                    </a:lnTo>
                    <a:lnTo>
                      <a:pt x="544" y="45"/>
                    </a:lnTo>
                    <a:lnTo>
                      <a:pt x="581" y="35"/>
                    </a:lnTo>
                    <a:lnTo>
                      <a:pt x="617" y="28"/>
                    </a:lnTo>
                    <a:lnTo>
                      <a:pt x="634" y="27"/>
                    </a:lnTo>
                    <a:lnTo>
                      <a:pt x="652" y="25"/>
                    </a:lnTo>
                    <a:lnTo>
                      <a:pt x="669" y="25"/>
                    </a:lnTo>
                    <a:lnTo>
                      <a:pt x="686" y="25"/>
                    </a:lnTo>
                    <a:lnTo>
                      <a:pt x="702" y="26"/>
                    </a:lnTo>
                    <a:lnTo>
                      <a:pt x="717" y="28"/>
                    </a:lnTo>
                    <a:lnTo>
                      <a:pt x="732" y="32"/>
                    </a:lnTo>
                    <a:lnTo>
                      <a:pt x="746" y="36"/>
                    </a:lnTo>
                    <a:lnTo>
                      <a:pt x="760" y="41"/>
                    </a:lnTo>
                    <a:lnTo>
                      <a:pt x="773" y="48"/>
                    </a:lnTo>
                    <a:lnTo>
                      <a:pt x="788" y="53"/>
                    </a:lnTo>
                    <a:lnTo>
                      <a:pt x="788" y="53"/>
                    </a:lnTo>
                    <a:lnTo>
                      <a:pt x="802" y="57"/>
                    </a:lnTo>
                    <a:lnTo>
                      <a:pt x="808" y="60"/>
                    </a:lnTo>
                    <a:lnTo>
                      <a:pt x="815" y="64"/>
                    </a:lnTo>
                    <a:lnTo>
                      <a:pt x="848" y="61"/>
                    </a:lnTo>
                    <a:lnTo>
                      <a:pt x="848" y="61"/>
                    </a:lnTo>
                    <a:lnTo>
                      <a:pt x="876" y="43"/>
                    </a:lnTo>
                    <a:lnTo>
                      <a:pt x="903" y="31"/>
                    </a:lnTo>
                    <a:lnTo>
                      <a:pt x="931" y="19"/>
                    </a:lnTo>
                    <a:lnTo>
                      <a:pt x="959" y="11"/>
                    </a:lnTo>
                    <a:lnTo>
                      <a:pt x="987" y="5"/>
                    </a:lnTo>
                    <a:lnTo>
                      <a:pt x="1014" y="2"/>
                    </a:lnTo>
                    <a:lnTo>
                      <a:pt x="1042" y="0"/>
                    </a:lnTo>
                    <a:lnTo>
                      <a:pt x="1070" y="2"/>
                    </a:lnTo>
                    <a:lnTo>
                      <a:pt x="1098" y="5"/>
                    </a:lnTo>
                    <a:lnTo>
                      <a:pt x="1125" y="10"/>
                    </a:lnTo>
                    <a:lnTo>
                      <a:pt x="1153" y="17"/>
                    </a:lnTo>
                    <a:lnTo>
                      <a:pt x="1180" y="26"/>
                    </a:lnTo>
                    <a:lnTo>
                      <a:pt x="1206" y="36"/>
                    </a:lnTo>
                    <a:lnTo>
                      <a:pt x="1232" y="49"/>
                    </a:lnTo>
                    <a:lnTo>
                      <a:pt x="1257" y="62"/>
                    </a:lnTo>
                    <a:lnTo>
                      <a:pt x="1283" y="77"/>
                    </a:lnTo>
                    <a:lnTo>
                      <a:pt x="1307" y="93"/>
                    </a:lnTo>
                    <a:lnTo>
                      <a:pt x="1331" y="112"/>
                    </a:lnTo>
                    <a:lnTo>
                      <a:pt x="1355" y="131"/>
                    </a:lnTo>
                    <a:lnTo>
                      <a:pt x="1377" y="151"/>
                    </a:lnTo>
                    <a:lnTo>
                      <a:pt x="1399" y="170"/>
                    </a:lnTo>
                    <a:lnTo>
                      <a:pt x="1420" y="192"/>
                    </a:lnTo>
                    <a:lnTo>
                      <a:pt x="1441" y="215"/>
                    </a:lnTo>
                    <a:lnTo>
                      <a:pt x="1461" y="237"/>
                    </a:lnTo>
                    <a:lnTo>
                      <a:pt x="1479" y="260"/>
                    </a:lnTo>
                    <a:lnTo>
                      <a:pt x="1497" y="283"/>
                    </a:lnTo>
                    <a:lnTo>
                      <a:pt x="1514" y="308"/>
                    </a:lnTo>
                    <a:lnTo>
                      <a:pt x="1529" y="331"/>
                    </a:lnTo>
                    <a:lnTo>
                      <a:pt x="1544" y="355"/>
                    </a:lnTo>
                    <a:lnTo>
                      <a:pt x="1558" y="380"/>
                    </a:lnTo>
                    <a:lnTo>
                      <a:pt x="1570" y="403"/>
                    </a:lnTo>
                    <a:lnTo>
                      <a:pt x="1582" y="428"/>
                    </a:lnTo>
                    <a:lnTo>
                      <a:pt x="1582" y="428"/>
                    </a:lnTo>
                    <a:lnTo>
                      <a:pt x="1600" y="470"/>
                    </a:lnTo>
                    <a:lnTo>
                      <a:pt x="1617" y="511"/>
                    </a:lnTo>
                    <a:lnTo>
                      <a:pt x="1632" y="554"/>
                    </a:lnTo>
                    <a:lnTo>
                      <a:pt x="1646" y="598"/>
                    </a:lnTo>
                    <a:lnTo>
                      <a:pt x="1658" y="641"/>
                    </a:lnTo>
                    <a:lnTo>
                      <a:pt x="1670" y="684"/>
                    </a:lnTo>
                    <a:lnTo>
                      <a:pt x="1680" y="727"/>
                    </a:lnTo>
                    <a:lnTo>
                      <a:pt x="1690" y="770"/>
                    </a:lnTo>
                    <a:lnTo>
                      <a:pt x="1698" y="814"/>
                    </a:lnTo>
                    <a:lnTo>
                      <a:pt x="1706" y="857"/>
                    </a:lnTo>
                    <a:lnTo>
                      <a:pt x="1712" y="901"/>
                    </a:lnTo>
                    <a:lnTo>
                      <a:pt x="1718" y="946"/>
                    </a:lnTo>
                    <a:lnTo>
                      <a:pt x="1727" y="1033"/>
                    </a:lnTo>
                    <a:lnTo>
                      <a:pt x="1734" y="1121"/>
                    </a:lnTo>
                    <a:lnTo>
                      <a:pt x="1739" y="1211"/>
                    </a:lnTo>
                    <a:lnTo>
                      <a:pt x="1743" y="1300"/>
                    </a:lnTo>
                    <a:lnTo>
                      <a:pt x="1749" y="1478"/>
                    </a:lnTo>
                    <a:lnTo>
                      <a:pt x="1751" y="1567"/>
                    </a:lnTo>
                    <a:lnTo>
                      <a:pt x="1756" y="1657"/>
                    </a:lnTo>
                    <a:lnTo>
                      <a:pt x="1761" y="1747"/>
                    </a:lnTo>
                    <a:lnTo>
                      <a:pt x="1769" y="1835"/>
                    </a:lnTo>
                    <a:lnTo>
                      <a:pt x="1769" y="1835"/>
                    </a:lnTo>
                    <a:lnTo>
                      <a:pt x="1773" y="1880"/>
                    </a:lnTo>
                    <a:lnTo>
                      <a:pt x="1778" y="1926"/>
                    </a:lnTo>
                    <a:lnTo>
                      <a:pt x="1785" y="1971"/>
                    </a:lnTo>
                    <a:lnTo>
                      <a:pt x="1792" y="2017"/>
                    </a:lnTo>
                    <a:lnTo>
                      <a:pt x="1808" y="2107"/>
                    </a:lnTo>
                    <a:lnTo>
                      <a:pt x="1827" y="2197"/>
                    </a:lnTo>
                    <a:lnTo>
                      <a:pt x="1847" y="2287"/>
                    </a:lnTo>
                    <a:lnTo>
                      <a:pt x="1868" y="2376"/>
                    </a:lnTo>
                    <a:lnTo>
                      <a:pt x="1912" y="2556"/>
                    </a:lnTo>
                    <a:lnTo>
                      <a:pt x="1912" y="2556"/>
                    </a:lnTo>
                    <a:lnTo>
                      <a:pt x="1921" y="2597"/>
                    </a:lnTo>
                    <a:lnTo>
                      <a:pt x="1929" y="2641"/>
                    </a:lnTo>
                    <a:lnTo>
                      <a:pt x="1936" y="2684"/>
                    </a:lnTo>
                    <a:lnTo>
                      <a:pt x="1942" y="2727"/>
                    </a:lnTo>
                    <a:lnTo>
                      <a:pt x="1955" y="2814"/>
                    </a:lnTo>
                    <a:lnTo>
                      <a:pt x="1967" y="2901"/>
                    </a:lnTo>
                    <a:lnTo>
                      <a:pt x="1983" y="3046"/>
                    </a:lnTo>
                    <a:lnTo>
                      <a:pt x="1983" y="3046"/>
                    </a:lnTo>
                    <a:lnTo>
                      <a:pt x="1980" y="3138"/>
                    </a:lnTo>
                    <a:lnTo>
                      <a:pt x="1980" y="3231"/>
                    </a:lnTo>
                    <a:lnTo>
                      <a:pt x="1983" y="3323"/>
                    </a:lnTo>
                    <a:lnTo>
                      <a:pt x="1985" y="3416"/>
                    </a:lnTo>
                    <a:lnTo>
                      <a:pt x="1991" y="3508"/>
                    </a:lnTo>
                    <a:lnTo>
                      <a:pt x="1997" y="3600"/>
                    </a:lnTo>
                    <a:lnTo>
                      <a:pt x="2005" y="3692"/>
                    </a:lnTo>
                    <a:lnTo>
                      <a:pt x="2015" y="3783"/>
                    </a:lnTo>
                    <a:lnTo>
                      <a:pt x="2015" y="3783"/>
                    </a:lnTo>
                    <a:lnTo>
                      <a:pt x="2020" y="3820"/>
                    </a:lnTo>
                    <a:lnTo>
                      <a:pt x="2027" y="3858"/>
                    </a:lnTo>
                    <a:lnTo>
                      <a:pt x="2034" y="3897"/>
                    </a:lnTo>
                    <a:lnTo>
                      <a:pt x="2042" y="3935"/>
                    </a:lnTo>
                    <a:lnTo>
                      <a:pt x="2060" y="4013"/>
                    </a:lnTo>
                    <a:lnTo>
                      <a:pt x="2079" y="4092"/>
                    </a:lnTo>
                    <a:lnTo>
                      <a:pt x="2096" y="4171"/>
                    </a:lnTo>
                    <a:lnTo>
                      <a:pt x="2103" y="4211"/>
                    </a:lnTo>
                    <a:lnTo>
                      <a:pt x="2110" y="4249"/>
                    </a:lnTo>
                    <a:lnTo>
                      <a:pt x="2115" y="4288"/>
                    </a:lnTo>
                    <a:lnTo>
                      <a:pt x="2119" y="4326"/>
                    </a:lnTo>
                    <a:lnTo>
                      <a:pt x="2121" y="4365"/>
                    </a:lnTo>
                    <a:lnTo>
                      <a:pt x="2121" y="4402"/>
                    </a:lnTo>
                    <a:lnTo>
                      <a:pt x="1370" y="4403"/>
                    </a:lnTo>
                    <a:lnTo>
                      <a:pt x="1370" y="4403"/>
                    </a:lnTo>
                    <a:lnTo>
                      <a:pt x="1365" y="4367"/>
                    </a:lnTo>
                    <a:lnTo>
                      <a:pt x="1362" y="4331"/>
                    </a:lnTo>
                    <a:lnTo>
                      <a:pt x="1360" y="4295"/>
                    </a:lnTo>
                    <a:lnTo>
                      <a:pt x="1358" y="4259"/>
                    </a:lnTo>
                    <a:lnTo>
                      <a:pt x="1358" y="4221"/>
                    </a:lnTo>
                    <a:lnTo>
                      <a:pt x="1358" y="4184"/>
                    </a:lnTo>
                    <a:lnTo>
                      <a:pt x="1362" y="4110"/>
                    </a:lnTo>
                    <a:lnTo>
                      <a:pt x="1365" y="4035"/>
                    </a:lnTo>
                    <a:lnTo>
                      <a:pt x="1371" y="3962"/>
                    </a:lnTo>
                    <a:lnTo>
                      <a:pt x="1376" y="3888"/>
                    </a:lnTo>
                    <a:lnTo>
                      <a:pt x="1379" y="3817"/>
                    </a:lnTo>
                    <a:lnTo>
                      <a:pt x="1379" y="3817"/>
                    </a:lnTo>
                    <a:lnTo>
                      <a:pt x="1381" y="3735"/>
                    </a:lnTo>
                    <a:lnTo>
                      <a:pt x="1382" y="3652"/>
                    </a:lnTo>
                    <a:lnTo>
                      <a:pt x="1381" y="3570"/>
                    </a:lnTo>
                    <a:lnTo>
                      <a:pt x="1379" y="3488"/>
                    </a:lnTo>
                    <a:lnTo>
                      <a:pt x="1377" y="3407"/>
                    </a:lnTo>
                    <a:lnTo>
                      <a:pt x="1374" y="3325"/>
                    </a:lnTo>
                    <a:lnTo>
                      <a:pt x="1364" y="3162"/>
                    </a:lnTo>
                    <a:lnTo>
                      <a:pt x="1364" y="3162"/>
                    </a:lnTo>
                    <a:lnTo>
                      <a:pt x="1363" y="3127"/>
                    </a:lnTo>
                    <a:lnTo>
                      <a:pt x="1363" y="3089"/>
                    </a:lnTo>
                    <a:lnTo>
                      <a:pt x="1362" y="3005"/>
                    </a:lnTo>
                    <a:lnTo>
                      <a:pt x="1361" y="2915"/>
                    </a:lnTo>
                    <a:lnTo>
                      <a:pt x="1360" y="2869"/>
                    </a:lnTo>
                    <a:lnTo>
                      <a:pt x="1357" y="2823"/>
                    </a:lnTo>
                    <a:lnTo>
                      <a:pt x="1354" y="2777"/>
                    </a:lnTo>
                    <a:lnTo>
                      <a:pt x="1348" y="2731"/>
                    </a:lnTo>
                    <a:lnTo>
                      <a:pt x="1341" y="2688"/>
                    </a:lnTo>
                    <a:lnTo>
                      <a:pt x="1332" y="2646"/>
                    </a:lnTo>
                    <a:lnTo>
                      <a:pt x="1327" y="2627"/>
                    </a:lnTo>
                    <a:lnTo>
                      <a:pt x="1321" y="2607"/>
                    </a:lnTo>
                    <a:lnTo>
                      <a:pt x="1314" y="2588"/>
                    </a:lnTo>
                    <a:lnTo>
                      <a:pt x="1307" y="2571"/>
                    </a:lnTo>
                    <a:lnTo>
                      <a:pt x="1299" y="2553"/>
                    </a:lnTo>
                    <a:lnTo>
                      <a:pt x="1290" y="2537"/>
                    </a:lnTo>
                    <a:lnTo>
                      <a:pt x="1281" y="2522"/>
                    </a:lnTo>
                    <a:lnTo>
                      <a:pt x="1270" y="2508"/>
                    </a:lnTo>
                    <a:lnTo>
                      <a:pt x="1254" y="2475"/>
                    </a:lnTo>
                    <a:lnTo>
                      <a:pt x="1254" y="2475"/>
                    </a:lnTo>
                    <a:lnTo>
                      <a:pt x="1240" y="2457"/>
                    </a:lnTo>
                    <a:lnTo>
                      <a:pt x="1234" y="2448"/>
                    </a:lnTo>
                    <a:lnTo>
                      <a:pt x="1226" y="2443"/>
                    </a:lnTo>
                    <a:lnTo>
                      <a:pt x="1235" y="2418"/>
                    </a:lnTo>
                    <a:lnTo>
                      <a:pt x="1235" y="2418"/>
                    </a:lnTo>
                    <a:lnTo>
                      <a:pt x="1255" y="2405"/>
                    </a:lnTo>
                    <a:lnTo>
                      <a:pt x="1274" y="2391"/>
                    </a:lnTo>
                    <a:lnTo>
                      <a:pt x="1282" y="2384"/>
                    </a:lnTo>
                    <a:lnTo>
                      <a:pt x="1290" y="2376"/>
                    </a:lnTo>
                    <a:lnTo>
                      <a:pt x="1298" y="2367"/>
                    </a:lnTo>
                    <a:lnTo>
                      <a:pt x="1305" y="2358"/>
                    </a:lnTo>
                    <a:lnTo>
                      <a:pt x="1305" y="2358"/>
                    </a:lnTo>
                    <a:lnTo>
                      <a:pt x="1322" y="2329"/>
                    </a:lnTo>
                    <a:lnTo>
                      <a:pt x="1338" y="2297"/>
                    </a:lnTo>
                    <a:lnTo>
                      <a:pt x="1352" y="2266"/>
                    </a:lnTo>
                    <a:lnTo>
                      <a:pt x="1362" y="2232"/>
                    </a:lnTo>
                    <a:lnTo>
                      <a:pt x="1372" y="2198"/>
                    </a:lnTo>
                    <a:lnTo>
                      <a:pt x="1379" y="2164"/>
                    </a:lnTo>
                    <a:lnTo>
                      <a:pt x="1386" y="2128"/>
                    </a:lnTo>
                    <a:lnTo>
                      <a:pt x="1391" y="2093"/>
                    </a:lnTo>
                    <a:lnTo>
                      <a:pt x="1396" y="2057"/>
                    </a:lnTo>
                    <a:lnTo>
                      <a:pt x="1398" y="2021"/>
                    </a:lnTo>
                    <a:lnTo>
                      <a:pt x="1400" y="1985"/>
                    </a:lnTo>
                    <a:lnTo>
                      <a:pt x="1401" y="1949"/>
                    </a:lnTo>
                    <a:lnTo>
                      <a:pt x="1403" y="1879"/>
                    </a:lnTo>
                    <a:lnTo>
                      <a:pt x="1403" y="1811"/>
                    </a:lnTo>
                    <a:lnTo>
                      <a:pt x="1403" y="1811"/>
                    </a:lnTo>
                    <a:lnTo>
                      <a:pt x="1404" y="1774"/>
                    </a:lnTo>
                    <a:lnTo>
                      <a:pt x="1404" y="1738"/>
                    </a:lnTo>
                    <a:lnTo>
                      <a:pt x="1403" y="1720"/>
                    </a:lnTo>
                    <a:lnTo>
                      <a:pt x="1400" y="1701"/>
                    </a:lnTo>
                    <a:lnTo>
                      <a:pt x="1397" y="1684"/>
                    </a:lnTo>
                    <a:lnTo>
                      <a:pt x="1392" y="1664"/>
                    </a:lnTo>
                    <a:lnTo>
                      <a:pt x="1383" y="1631"/>
                    </a:lnTo>
                    <a:lnTo>
                      <a:pt x="1383" y="1631"/>
                    </a:lnTo>
                    <a:lnTo>
                      <a:pt x="1381" y="1620"/>
                    </a:lnTo>
                    <a:lnTo>
                      <a:pt x="1379" y="1608"/>
                    </a:lnTo>
                    <a:lnTo>
                      <a:pt x="1377" y="1596"/>
                    </a:lnTo>
                    <a:lnTo>
                      <a:pt x="1374" y="1586"/>
                    </a:lnTo>
                    <a:lnTo>
                      <a:pt x="1377" y="1550"/>
                    </a:lnTo>
                    <a:lnTo>
                      <a:pt x="1377" y="1550"/>
                    </a:lnTo>
                    <a:lnTo>
                      <a:pt x="1388" y="1531"/>
                    </a:lnTo>
                    <a:lnTo>
                      <a:pt x="1398" y="1511"/>
                    </a:lnTo>
                    <a:lnTo>
                      <a:pt x="1414" y="1472"/>
                    </a:lnTo>
                    <a:lnTo>
                      <a:pt x="1429" y="1431"/>
                    </a:lnTo>
                    <a:lnTo>
                      <a:pt x="1442" y="1389"/>
                    </a:lnTo>
                    <a:lnTo>
                      <a:pt x="1454" y="1348"/>
                    </a:lnTo>
                    <a:lnTo>
                      <a:pt x="1464" y="1306"/>
                    </a:lnTo>
                    <a:lnTo>
                      <a:pt x="1482" y="1223"/>
                    </a:lnTo>
                    <a:lnTo>
                      <a:pt x="1482" y="1223"/>
                    </a:lnTo>
                    <a:lnTo>
                      <a:pt x="1493" y="1176"/>
                    </a:lnTo>
                    <a:lnTo>
                      <a:pt x="1493" y="1176"/>
                    </a:lnTo>
                    <a:lnTo>
                      <a:pt x="1499" y="1145"/>
                    </a:lnTo>
                    <a:lnTo>
                      <a:pt x="1505" y="1113"/>
                    </a:lnTo>
                    <a:lnTo>
                      <a:pt x="1511" y="1081"/>
                    </a:lnTo>
                    <a:lnTo>
                      <a:pt x="1514" y="1048"/>
                    </a:lnTo>
                    <a:lnTo>
                      <a:pt x="1518" y="1015"/>
                    </a:lnTo>
                    <a:lnTo>
                      <a:pt x="1519" y="984"/>
                    </a:lnTo>
                    <a:lnTo>
                      <a:pt x="1519" y="951"/>
                    </a:lnTo>
                    <a:lnTo>
                      <a:pt x="1518" y="919"/>
                    </a:lnTo>
                    <a:lnTo>
                      <a:pt x="1518" y="919"/>
                    </a:lnTo>
                    <a:lnTo>
                      <a:pt x="1515" y="899"/>
                    </a:lnTo>
                    <a:lnTo>
                      <a:pt x="1513" y="878"/>
                    </a:lnTo>
                    <a:lnTo>
                      <a:pt x="1508" y="858"/>
                    </a:lnTo>
                    <a:lnTo>
                      <a:pt x="1505" y="839"/>
                    </a:lnTo>
                    <a:lnTo>
                      <a:pt x="1479" y="786"/>
                    </a:lnTo>
                    <a:lnTo>
                      <a:pt x="1479" y="786"/>
                    </a:lnTo>
                    <a:lnTo>
                      <a:pt x="1470" y="776"/>
                    </a:lnTo>
                    <a:lnTo>
                      <a:pt x="1461" y="764"/>
                    </a:lnTo>
                    <a:lnTo>
                      <a:pt x="1451" y="752"/>
                    </a:lnTo>
                    <a:lnTo>
                      <a:pt x="1443" y="740"/>
                    </a:lnTo>
                    <a:lnTo>
                      <a:pt x="1436" y="726"/>
                    </a:lnTo>
                    <a:lnTo>
                      <a:pt x="1429" y="712"/>
                    </a:lnTo>
                    <a:lnTo>
                      <a:pt x="1424" y="698"/>
                    </a:lnTo>
                    <a:lnTo>
                      <a:pt x="1419" y="684"/>
                    </a:lnTo>
                    <a:lnTo>
                      <a:pt x="1395" y="660"/>
                    </a:lnTo>
                    <a:lnTo>
                      <a:pt x="1395" y="660"/>
                    </a:lnTo>
                    <a:lnTo>
                      <a:pt x="1384" y="637"/>
                    </a:lnTo>
                    <a:lnTo>
                      <a:pt x="1372" y="614"/>
                    </a:lnTo>
                    <a:lnTo>
                      <a:pt x="1361" y="592"/>
                    </a:lnTo>
                    <a:lnTo>
                      <a:pt x="1347" y="571"/>
                    </a:lnTo>
                    <a:lnTo>
                      <a:pt x="1333" y="550"/>
                    </a:lnTo>
                    <a:lnTo>
                      <a:pt x="1318" y="531"/>
                    </a:lnTo>
                    <a:lnTo>
                      <a:pt x="1303" y="513"/>
                    </a:lnTo>
                    <a:lnTo>
                      <a:pt x="1286" y="495"/>
                    </a:lnTo>
                    <a:lnTo>
                      <a:pt x="1269" y="478"/>
                    </a:lnTo>
                    <a:lnTo>
                      <a:pt x="1252" y="463"/>
                    </a:lnTo>
                    <a:lnTo>
                      <a:pt x="1233" y="447"/>
                    </a:lnTo>
                    <a:lnTo>
                      <a:pt x="1214" y="433"/>
                    </a:lnTo>
                    <a:lnTo>
                      <a:pt x="1195" y="419"/>
                    </a:lnTo>
                    <a:lnTo>
                      <a:pt x="1175" y="408"/>
                    </a:lnTo>
                    <a:lnTo>
                      <a:pt x="1154" y="396"/>
                    </a:lnTo>
                    <a:lnTo>
                      <a:pt x="1133" y="385"/>
                    </a:lnTo>
                    <a:lnTo>
                      <a:pt x="1112" y="375"/>
                    </a:lnTo>
                    <a:lnTo>
                      <a:pt x="1090" y="366"/>
                    </a:lnTo>
                    <a:lnTo>
                      <a:pt x="1068" y="358"/>
                    </a:lnTo>
                    <a:lnTo>
                      <a:pt x="1045" y="350"/>
                    </a:lnTo>
                    <a:lnTo>
                      <a:pt x="1021" y="343"/>
                    </a:lnTo>
                    <a:lnTo>
                      <a:pt x="998" y="337"/>
                    </a:lnTo>
                    <a:lnTo>
                      <a:pt x="975" y="332"/>
                    </a:lnTo>
                    <a:lnTo>
                      <a:pt x="952" y="327"/>
                    </a:lnTo>
                    <a:lnTo>
                      <a:pt x="927" y="324"/>
                    </a:lnTo>
                    <a:lnTo>
                      <a:pt x="903" y="320"/>
                    </a:lnTo>
                    <a:lnTo>
                      <a:pt x="879" y="318"/>
                    </a:lnTo>
                    <a:lnTo>
                      <a:pt x="854" y="317"/>
                    </a:lnTo>
                    <a:lnTo>
                      <a:pt x="830" y="316"/>
                    </a:lnTo>
                    <a:lnTo>
                      <a:pt x="805" y="316"/>
                    </a:lnTo>
                    <a:lnTo>
                      <a:pt x="756" y="317"/>
                    </a:lnTo>
                    <a:lnTo>
                      <a:pt x="756" y="317"/>
                    </a:lnTo>
                    <a:lnTo>
                      <a:pt x="737" y="319"/>
                    </a:lnTo>
                    <a:lnTo>
                      <a:pt x="717" y="322"/>
                    </a:lnTo>
                    <a:lnTo>
                      <a:pt x="697" y="324"/>
                    </a:lnTo>
                    <a:lnTo>
                      <a:pt x="677" y="329"/>
                    </a:lnTo>
                    <a:lnTo>
                      <a:pt x="658" y="333"/>
                    </a:lnTo>
                    <a:lnTo>
                      <a:pt x="638" y="338"/>
                    </a:lnTo>
                    <a:lnTo>
                      <a:pt x="619" y="345"/>
                    </a:lnTo>
                    <a:lnTo>
                      <a:pt x="600" y="351"/>
                    </a:lnTo>
                    <a:lnTo>
                      <a:pt x="581" y="359"/>
                    </a:lnTo>
                    <a:lnTo>
                      <a:pt x="561" y="367"/>
                    </a:lnTo>
                    <a:lnTo>
                      <a:pt x="544" y="375"/>
                    </a:lnTo>
                    <a:lnTo>
                      <a:pt x="525" y="386"/>
                    </a:lnTo>
                    <a:lnTo>
                      <a:pt x="508" y="395"/>
                    </a:lnTo>
                    <a:lnTo>
                      <a:pt x="490" y="407"/>
                    </a:lnTo>
                    <a:lnTo>
                      <a:pt x="474" y="418"/>
                    </a:lnTo>
                    <a:lnTo>
                      <a:pt x="458" y="430"/>
                    </a:lnTo>
                    <a:lnTo>
                      <a:pt x="443" y="443"/>
                    </a:lnTo>
                    <a:lnTo>
                      <a:pt x="428" y="457"/>
                    </a:lnTo>
                    <a:lnTo>
                      <a:pt x="414" y="471"/>
                    </a:lnTo>
                    <a:lnTo>
                      <a:pt x="401" y="485"/>
                    </a:lnTo>
                    <a:lnTo>
                      <a:pt x="388" y="501"/>
                    </a:lnTo>
                    <a:lnTo>
                      <a:pt x="376" y="516"/>
                    </a:lnTo>
                    <a:lnTo>
                      <a:pt x="366" y="532"/>
                    </a:lnTo>
                    <a:lnTo>
                      <a:pt x="357" y="550"/>
                    </a:lnTo>
                    <a:lnTo>
                      <a:pt x="347" y="567"/>
                    </a:lnTo>
                    <a:lnTo>
                      <a:pt x="340" y="586"/>
                    </a:lnTo>
                    <a:lnTo>
                      <a:pt x="333" y="605"/>
                    </a:lnTo>
                    <a:lnTo>
                      <a:pt x="329" y="624"/>
                    </a:lnTo>
                    <a:lnTo>
                      <a:pt x="324" y="644"/>
                    </a:lnTo>
                    <a:lnTo>
                      <a:pt x="322" y="664"/>
                    </a:lnTo>
                    <a:lnTo>
                      <a:pt x="321" y="685"/>
                    </a:lnTo>
                    <a:lnTo>
                      <a:pt x="321" y="707"/>
                    </a:lnTo>
                    <a:lnTo>
                      <a:pt x="302" y="744"/>
                    </a:lnTo>
                    <a:lnTo>
                      <a:pt x="302" y="744"/>
                    </a:lnTo>
                    <a:lnTo>
                      <a:pt x="295" y="792"/>
                    </a:lnTo>
                    <a:lnTo>
                      <a:pt x="293" y="818"/>
                    </a:lnTo>
                    <a:lnTo>
                      <a:pt x="293" y="830"/>
                    </a:lnTo>
                    <a:lnTo>
                      <a:pt x="294" y="843"/>
                    </a:lnTo>
                    <a:lnTo>
                      <a:pt x="279" y="896"/>
                    </a:lnTo>
                    <a:lnTo>
                      <a:pt x="279" y="896"/>
                    </a:lnTo>
                    <a:lnTo>
                      <a:pt x="286" y="997"/>
                    </a:lnTo>
                    <a:lnTo>
                      <a:pt x="290" y="1047"/>
                    </a:lnTo>
                    <a:lnTo>
                      <a:pt x="296" y="1097"/>
                    </a:lnTo>
                    <a:lnTo>
                      <a:pt x="302" y="1146"/>
                    </a:lnTo>
                    <a:lnTo>
                      <a:pt x="310" y="1195"/>
                    </a:lnTo>
                    <a:lnTo>
                      <a:pt x="321" y="1244"/>
                    </a:lnTo>
                    <a:lnTo>
                      <a:pt x="332" y="1291"/>
                    </a:lnTo>
                    <a:lnTo>
                      <a:pt x="345" y="1339"/>
                    </a:lnTo>
                    <a:lnTo>
                      <a:pt x="361" y="1387"/>
                    </a:lnTo>
                    <a:lnTo>
                      <a:pt x="380" y="1433"/>
                    </a:lnTo>
                    <a:lnTo>
                      <a:pt x="390" y="1457"/>
                    </a:lnTo>
                    <a:lnTo>
                      <a:pt x="402" y="1480"/>
                    </a:lnTo>
                    <a:lnTo>
                      <a:pt x="414" y="1503"/>
                    </a:lnTo>
                    <a:lnTo>
                      <a:pt x="426" y="1527"/>
                    </a:lnTo>
                    <a:lnTo>
                      <a:pt x="440" y="1549"/>
                    </a:lnTo>
                    <a:lnTo>
                      <a:pt x="454" y="1572"/>
                    </a:lnTo>
                    <a:lnTo>
                      <a:pt x="469" y="1594"/>
                    </a:lnTo>
                    <a:lnTo>
                      <a:pt x="486" y="1616"/>
                    </a:lnTo>
                    <a:lnTo>
                      <a:pt x="503" y="1639"/>
                    </a:lnTo>
                    <a:lnTo>
                      <a:pt x="522" y="1662"/>
                    </a:lnTo>
                    <a:lnTo>
                      <a:pt x="522" y="1662"/>
                    </a:lnTo>
                    <a:lnTo>
                      <a:pt x="536" y="1677"/>
                    </a:lnTo>
                    <a:lnTo>
                      <a:pt x="550" y="1692"/>
                    </a:lnTo>
                    <a:lnTo>
                      <a:pt x="566" y="1706"/>
                    </a:lnTo>
                    <a:lnTo>
                      <a:pt x="581" y="1719"/>
                    </a:lnTo>
                    <a:lnTo>
                      <a:pt x="579" y="1754"/>
                    </a:lnTo>
                    <a:lnTo>
                      <a:pt x="579" y="1754"/>
                    </a:lnTo>
                    <a:lnTo>
                      <a:pt x="582" y="1760"/>
                    </a:lnTo>
                    <a:lnTo>
                      <a:pt x="584" y="1767"/>
                    </a:lnTo>
                    <a:lnTo>
                      <a:pt x="593" y="1800"/>
                    </a:lnTo>
                    <a:lnTo>
                      <a:pt x="593" y="1800"/>
                    </a:lnTo>
                    <a:lnTo>
                      <a:pt x="602" y="1861"/>
                    </a:lnTo>
                    <a:lnTo>
                      <a:pt x="612" y="1925"/>
                    </a:lnTo>
                    <a:lnTo>
                      <a:pt x="625" y="1990"/>
                    </a:lnTo>
                    <a:lnTo>
                      <a:pt x="632" y="2022"/>
                    </a:lnTo>
                    <a:lnTo>
                      <a:pt x="639" y="2056"/>
                    </a:lnTo>
                    <a:lnTo>
                      <a:pt x="648" y="2089"/>
                    </a:lnTo>
                    <a:lnTo>
                      <a:pt x="658" y="2121"/>
                    </a:lnTo>
                    <a:lnTo>
                      <a:pt x="668" y="2153"/>
                    </a:lnTo>
                    <a:lnTo>
                      <a:pt x="680" y="2184"/>
                    </a:lnTo>
                    <a:lnTo>
                      <a:pt x="693" y="2214"/>
                    </a:lnTo>
                    <a:lnTo>
                      <a:pt x="707" y="2245"/>
                    </a:lnTo>
                    <a:lnTo>
                      <a:pt x="722" y="2273"/>
                    </a:lnTo>
                    <a:lnTo>
                      <a:pt x="738" y="2299"/>
                    </a:lnTo>
                    <a:lnTo>
                      <a:pt x="738" y="2326"/>
                    </a:lnTo>
                    <a:lnTo>
                      <a:pt x="738" y="2326"/>
                    </a:lnTo>
                    <a:lnTo>
                      <a:pt x="746" y="2348"/>
                    </a:lnTo>
                    <a:lnTo>
                      <a:pt x="748" y="2360"/>
                    </a:lnTo>
                    <a:lnTo>
                      <a:pt x="751" y="2372"/>
                    </a:lnTo>
                    <a:lnTo>
                      <a:pt x="748" y="2421"/>
                    </a:lnTo>
                    <a:lnTo>
                      <a:pt x="748" y="2421"/>
                    </a:lnTo>
                    <a:lnTo>
                      <a:pt x="750" y="2452"/>
                    </a:lnTo>
                    <a:lnTo>
                      <a:pt x="752" y="2483"/>
                    </a:lnTo>
                    <a:lnTo>
                      <a:pt x="756" y="2516"/>
                    </a:lnTo>
                    <a:lnTo>
                      <a:pt x="761" y="2549"/>
                    </a:lnTo>
                    <a:lnTo>
                      <a:pt x="768" y="2580"/>
                    </a:lnTo>
                    <a:lnTo>
                      <a:pt x="775" y="2613"/>
                    </a:lnTo>
                    <a:lnTo>
                      <a:pt x="793" y="2679"/>
                    </a:lnTo>
                    <a:lnTo>
                      <a:pt x="829" y="2808"/>
                    </a:lnTo>
                    <a:lnTo>
                      <a:pt x="845" y="2872"/>
                    </a:lnTo>
                    <a:lnTo>
                      <a:pt x="852" y="2902"/>
                    </a:lnTo>
                    <a:lnTo>
                      <a:pt x="859" y="2934"/>
                    </a:lnTo>
                    <a:lnTo>
                      <a:pt x="859" y="2934"/>
                    </a:lnTo>
                    <a:lnTo>
                      <a:pt x="875" y="3019"/>
                    </a:lnTo>
                    <a:lnTo>
                      <a:pt x="891" y="3104"/>
                    </a:lnTo>
                    <a:lnTo>
                      <a:pt x="905" y="3189"/>
                    </a:lnTo>
                    <a:lnTo>
                      <a:pt x="917" y="3274"/>
                    </a:lnTo>
                    <a:lnTo>
                      <a:pt x="928" y="3358"/>
                    </a:lnTo>
                    <a:lnTo>
                      <a:pt x="939" y="3443"/>
                    </a:lnTo>
                    <a:lnTo>
                      <a:pt x="948" y="3528"/>
                    </a:lnTo>
                    <a:lnTo>
                      <a:pt x="958" y="3613"/>
                    </a:lnTo>
                    <a:lnTo>
                      <a:pt x="958" y="3613"/>
                    </a:lnTo>
                    <a:lnTo>
                      <a:pt x="966" y="3705"/>
                    </a:lnTo>
                    <a:lnTo>
                      <a:pt x="975" y="3808"/>
                    </a:lnTo>
                    <a:lnTo>
                      <a:pt x="981" y="3862"/>
                    </a:lnTo>
                    <a:lnTo>
                      <a:pt x="988" y="3918"/>
                    </a:lnTo>
                    <a:lnTo>
                      <a:pt x="996" y="3972"/>
                    </a:lnTo>
                    <a:lnTo>
                      <a:pt x="1005" y="4028"/>
                    </a:lnTo>
                    <a:lnTo>
                      <a:pt x="1017" y="4083"/>
                    </a:lnTo>
                    <a:lnTo>
                      <a:pt x="1030" y="4138"/>
                    </a:lnTo>
                    <a:lnTo>
                      <a:pt x="1037" y="4163"/>
                    </a:lnTo>
                    <a:lnTo>
                      <a:pt x="1045" y="4190"/>
                    </a:lnTo>
                    <a:lnTo>
                      <a:pt x="1054" y="4214"/>
                    </a:lnTo>
                    <a:lnTo>
                      <a:pt x="1063" y="4239"/>
                    </a:lnTo>
                    <a:lnTo>
                      <a:pt x="1073" y="4263"/>
                    </a:lnTo>
                    <a:lnTo>
                      <a:pt x="1083" y="4287"/>
                    </a:lnTo>
                    <a:lnTo>
                      <a:pt x="1095" y="4309"/>
                    </a:lnTo>
                    <a:lnTo>
                      <a:pt x="1106" y="4331"/>
                    </a:lnTo>
                    <a:lnTo>
                      <a:pt x="1120" y="4351"/>
                    </a:lnTo>
                    <a:lnTo>
                      <a:pt x="1133" y="4370"/>
                    </a:lnTo>
                    <a:lnTo>
                      <a:pt x="1148" y="4389"/>
                    </a:lnTo>
                    <a:lnTo>
                      <a:pt x="1163" y="440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23" name="Freeform 72">
                <a:extLst>
                  <a:ext uri="{FF2B5EF4-FFF2-40B4-BE49-F238E27FC236}">
                    <a16:creationId xmlns:a16="http://schemas.microsoft.com/office/drawing/2014/main" id="{89E4CB09-5421-E226-DCA3-36F6A99D8F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3" y="1210"/>
                <a:ext cx="485" cy="1150"/>
              </a:xfrm>
              <a:custGeom>
                <a:avLst/>
                <a:gdLst>
                  <a:gd name="T0" fmla="*/ 315 w 969"/>
                  <a:gd name="T1" fmla="*/ 2182 h 2299"/>
                  <a:gd name="T2" fmla="*/ 290 w 969"/>
                  <a:gd name="T3" fmla="*/ 2097 h 2299"/>
                  <a:gd name="T4" fmla="*/ 271 w 969"/>
                  <a:gd name="T5" fmla="*/ 1983 h 2299"/>
                  <a:gd name="T6" fmla="*/ 223 w 969"/>
                  <a:gd name="T7" fmla="*/ 1690 h 2299"/>
                  <a:gd name="T8" fmla="*/ 195 w 969"/>
                  <a:gd name="T9" fmla="*/ 1392 h 2299"/>
                  <a:gd name="T10" fmla="*/ 193 w 969"/>
                  <a:gd name="T11" fmla="*/ 1273 h 2299"/>
                  <a:gd name="T12" fmla="*/ 194 w 969"/>
                  <a:gd name="T13" fmla="*/ 1050 h 2299"/>
                  <a:gd name="T14" fmla="*/ 177 w 969"/>
                  <a:gd name="T15" fmla="*/ 929 h 2299"/>
                  <a:gd name="T16" fmla="*/ 152 w 969"/>
                  <a:gd name="T17" fmla="*/ 863 h 2299"/>
                  <a:gd name="T18" fmla="*/ 93 w 969"/>
                  <a:gd name="T19" fmla="*/ 772 h 2299"/>
                  <a:gd name="T20" fmla="*/ 66 w 969"/>
                  <a:gd name="T21" fmla="*/ 716 h 2299"/>
                  <a:gd name="T22" fmla="*/ 44 w 969"/>
                  <a:gd name="T23" fmla="*/ 639 h 2299"/>
                  <a:gd name="T24" fmla="*/ 34 w 969"/>
                  <a:gd name="T25" fmla="*/ 582 h 2299"/>
                  <a:gd name="T26" fmla="*/ 26 w 969"/>
                  <a:gd name="T27" fmla="*/ 455 h 2299"/>
                  <a:gd name="T28" fmla="*/ 15 w 969"/>
                  <a:gd name="T29" fmla="*/ 347 h 2299"/>
                  <a:gd name="T30" fmla="*/ 0 w 969"/>
                  <a:gd name="T31" fmla="*/ 278 h 2299"/>
                  <a:gd name="T32" fmla="*/ 12 w 969"/>
                  <a:gd name="T33" fmla="*/ 238 h 2299"/>
                  <a:gd name="T34" fmla="*/ 56 w 969"/>
                  <a:gd name="T35" fmla="*/ 192 h 2299"/>
                  <a:gd name="T36" fmla="*/ 129 w 969"/>
                  <a:gd name="T37" fmla="*/ 148 h 2299"/>
                  <a:gd name="T38" fmla="*/ 266 w 969"/>
                  <a:gd name="T39" fmla="*/ 75 h 2299"/>
                  <a:gd name="T40" fmla="*/ 388 w 969"/>
                  <a:gd name="T41" fmla="*/ 23 h 2299"/>
                  <a:gd name="T42" fmla="*/ 474 w 969"/>
                  <a:gd name="T43" fmla="*/ 7 h 2299"/>
                  <a:gd name="T44" fmla="*/ 566 w 969"/>
                  <a:gd name="T45" fmla="*/ 1 h 2299"/>
                  <a:gd name="T46" fmla="*/ 618 w 969"/>
                  <a:gd name="T47" fmla="*/ 19 h 2299"/>
                  <a:gd name="T48" fmla="*/ 645 w 969"/>
                  <a:gd name="T49" fmla="*/ 43 h 2299"/>
                  <a:gd name="T50" fmla="*/ 664 w 969"/>
                  <a:gd name="T51" fmla="*/ 87 h 2299"/>
                  <a:gd name="T52" fmla="*/ 667 w 969"/>
                  <a:gd name="T53" fmla="*/ 164 h 2299"/>
                  <a:gd name="T54" fmla="*/ 691 w 969"/>
                  <a:gd name="T55" fmla="*/ 202 h 2299"/>
                  <a:gd name="T56" fmla="*/ 716 w 969"/>
                  <a:gd name="T57" fmla="*/ 158 h 2299"/>
                  <a:gd name="T58" fmla="*/ 760 w 969"/>
                  <a:gd name="T59" fmla="*/ 138 h 2299"/>
                  <a:gd name="T60" fmla="*/ 809 w 969"/>
                  <a:gd name="T61" fmla="*/ 145 h 2299"/>
                  <a:gd name="T62" fmla="*/ 838 w 969"/>
                  <a:gd name="T63" fmla="*/ 170 h 2299"/>
                  <a:gd name="T64" fmla="*/ 859 w 969"/>
                  <a:gd name="T65" fmla="*/ 220 h 2299"/>
                  <a:gd name="T66" fmla="*/ 863 w 969"/>
                  <a:gd name="T67" fmla="*/ 275 h 2299"/>
                  <a:gd name="T68" fmla="*/ 853 w 969"/>
                  <a:gd name="T69" fmla="*/ 384 h 2299"/>
                  <a:gd name="T70" fmla="*/ 848 w 969"/>
                  <a:gd name="T71" fmla="*/ 496 h 2299"/>
                  <a:gd name="T72" fmla="*/ 848 w 969"/>
                  <a:gd name="T73" fmla="*/ 670 h 2299"/>
                  <a:gd name="T74" fmla="*/ 831 w 969"/>
                  <a:gd name="T75" fmla="*/ 781 h 2299"/>
                  <a:gd name="T76" fmla="*/ 796 w 969"/>
                  <a:gd name="T77" fmla="*/ 857 h 2299"/>
                  <a:gd name="T78" fmla="*/ 731 w 969"/>
                  <a:gd name="T79" fmla="*/ 959 h 2299"/>
                  <a:gd name="T80" fmla="*/ 715 w 969"/>
                  <a:gd name="T81" fmla="*/ 1011 h 2299"/>
                  <a:gd name="T82" fmla="*/ 710 w 969"/>
                  <a:gd name="T83" fmla="*/ 1060 h 2299"/>
                  <a:gd name="T84" fmla="*/ 717 w 969"/>
                  <a:gd name="T85" fmla="*/ 1126 h 2299"/>
                  <a:gd name="T86" fmla="*/ 765 w 969"/>
                  <a:gd name="T87" fmla="*/ 1289 h 2299"/>
                  <a:gd name="T88" fmla="*/ 781 w 969"/>
                  <a:gd name="T89" fmla="*/ 1355 h 2299"/>
                  <a:gd name="T90" fmla="*/ 795 w 969"/>
                  <a:gd name="T91" fmla="*/ 1423 h 2299"/>
                  <a:gd name="T92" fmla="*/ 861 w 969"/>
                  <a:gd name="T93" fmla="*/ 1569 h 2299"/>
                  <a:gd name="T94" fmla="*/ 909 w 969"/>
                  <a:gd name="T95" fmla="*/ 1682 h 2299"/>
                  <a:gd name="T96" fmla="*/ 952 w 969"/>
                  <a:gd name="T97" fmla="*/ 1764 h 2299"/>
                  <a:gd name="T98" fmla="*/ 969 w 969"/>
                  <a:gd name="T99" fmla="*/ 1778 h 2299"/>
                  <a:gd name="T100" fmla="*/ 948 w 969"/>
                  <a:gd name="T101" fmla="*/ 1881 h 2299"/>
                  <a:gd name="T102" fmla="*/ 910 w 969"/>
                  <a:gd name="T103" fmla="*/ 1986 h 2299"/>
                  <a:gd name="T104" fmla="*/ 855 w 969"/>
                  <a:gd name="T105" fmla="*/ 2086 h 2299"/>
                  <a:gd name="T106" fmla="*/ 787 w 969"/>
                  <a:gd name="T107" fmla="*/ 2175 h 2299"/>
                  <a:gd name="T108" fmla="*/ 705 w 969"/>
                  <a:gd name="T109" fmla="*/ 2243 h 2299"/>
                  <a:gd name="T110" fmla="*/ 611 w 969"/>
                  <a:gd name="T111" fmla="*/ 2288 h 2299"/>
                  <a:gd name="T112" fmla="*/ 508 w 969"/>
                  <a:gd name="T113" fmla="*/ 2298 h 2299"/>
                  <a:gd name="T114" fmla="*/ 395 w 969"/>
                  <a:gd name="T115" fmla="*/ 2270 h 22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69" h="2299">
                    <a:moveTo>
                      <a:pt x="328" y="2205"/>
                    </a:moveTo>
                    <a:lnTo>
                      <a:pt x="328" y="2205"/>
                    </a:lnTo>
                    <a:lnTo>
                      <a:pt x="321" y="2193"/>
                    </a:lnTo>
                    <a:lnTo>
                      <a:pt x="315" y="2182"/>
                    </a:lnTo>
                    <a:lnTo>
                      <a:pt x="309" y="2168"/>
                    </a:lnTo>
                    <a:lnTo>
                      <a:pt x="304" y="2155"/>
                    </a:lnTo>
                    <a:lnTo>
                      <a:pt x="296" y="2126"/>
                    </a:lnTo>
                    <a:lnTo>
                      <a:pt x="290" y="2097"/>
                    </a:lnTo>
                    <a:lnTo>
                      <a:pt x="280" y="2037"/>
                    </a:lnTo>
                    <a:lnTo>
                      <a:pt x="275" y="2009"/>
                    </a:lnTo>
                    <a:lnTo>
                      <a:pt x="271" y="1983"/>
                    </a:lnTo>
                    <a:lnTo>
                      <a:pt x="271" y="1983"/>
                    </a:lnTo>
                    <a:lnTo>
                      <a:pt x="257" y="1909"/>
                    </a:lnTo>
                    <a:lnTo>
                      <a:pt x="244" y="1836"/>
                    </a:lnTo>
                    <a:lnTo>
                      <a:pt x="234" y="1763"/>
                    </a:lnTo>
                    <a:lnTo>
                      <a:pt x="223" y="1690"/>
                    </a:lnTo>
                    <a:lnTo>
                      <a:pt x="214" y="1617"/>
                    </a:lnTo>
                    <a:lnTo>
                      <a:pt x="207" y="1543"/>
                    </a:lnTo>
                    <a:lnTo>
                      <a:pt x="200" y="1468"/>
                    </a:lnTo>
                    <a:lnTo>
                      <a:pt x="195" y="1392"/>
                    </a:lnTo>
                    <a:lnTo>
                      <a:pt x="195" y="1392"/>
                    </a:lnTo>
                    <a:lnTo>
                      <a:pt x="194" y="1363"/>
                    </a:lnTo>
                    <a:lnTo>
                      <a:pt x="193" y="1334"/>
                    </a:lnTo>
                    <a:lnTo>
                      <a:pt x="193" y="1273"/>
                    </a:lnTo>
                    <a:lnTo>
                      <a:pt x="195" y="1210"/>
                    </a:lnTo>
                    <a:lnTo>
                      <a:pt x="196" y="1146"/>
                    </a:lnTo>
                    <a:lnTo>
                      <a:pt x="195" y="1082"/>
                    </a:lnTo>
                    <a:lnTo>
                      <a:pt x="194" y="1050"/>
                    </a:lnTo>
                    <a:lnTo>
                      <a:pt x="192" y="1019"/>
                    </a:lnTo>
                    <a:lnTo>
                      <a:pt x="188" y="989"/>
                    </a:lnTo>
                    <a:lnTo>
                      <a:pt x="184" y="958"/>
                    </a:lnTo>
                    <a:lnTo>
                      <a:pt x="177" y="929"/>
                    </a:lnTo>
                    <a:lnTo>
                      <a:pt x="168" y="901"/>
                    </a:lnTo>
                    <a:lnTo>
                      <a:pt x="168" y="901"/>
                    </a:lnTo>
                    <a:lnTo>
                      <a:pt x="161" y="881"/>
                    </a:lnTo>
                    <a:lnTo>
                      <a:pt x="152" y="863"/>
                    </a:lnTo>
                    <a:lnTo>
                      <a:pt x="142" y="844"/>
                    </a:lnTo>
                    <a:lnTo>
                      <a:pt x="130" y="826"/>
                    </a:lnTo>
                    <a:lnTo>
                      <a:pt x="105" y="789"/>
                    </a:lnTo>
                    <a:lnTo>
                      <a:pt x="93" y="772"/>
                    </a:lnTo>
                    <a:lnTo>
                      <a:pt x="82" y="753"/>
                    </a:lnTo>
                    <a:lnTo>
                      <a:pt x="82" y="753"/>
                    </a:lnTo>
                    <a:lnTo>
                      <a:pt x="74" y="735"/>
                    </a:lnTo>
                    <a:lnTo>
                      <a:pt x="66" y="716"/>
                    </a:lnTo>
                    <a:lnTo>
                      <a:pt x="59" y="697"/>
                    </a:lnTo>
                    <a:lnTo>
                      <a:pt x="53" y="679"/>
                    </a:lnTo>
                    <a:lnTo>
                      <a:pt x="49" y="659"/>
                    </a:lnTo>
                    <a:lnTo>
                      <a:pt x="44" y="639"/>
                    </a:lnTo>
                    <a:lnTo>
                      <a:pt x="39" y="619"/>
                    </a:lnTo>
                    <a:lnTo>
                      <a:pt x="37" y="599"/>
                    </a:lnTo>
                    <a:lnTo>
                      <a:pt x="37" y="599"/>
                    </a:lnTo>
                    <a:lnTo>
                      <a:pt x="34" y="582"/>
                    </a:lnTo>
                    <a:lnTo>
                      <a:pt x="31" y="565"/>
                    </a:lnTo>
                    <a:lnTo>
                      <a:pt x="28" y="529"/>
                    </a:lnTo>
                    <a:lnTo>
                      <a:pt x="27" y="493"/>
                    </a:lnTo>
                    <a:lnTo>
                      <a:pt x="26" y="455"/>
                    </a:lnTo>
                    <a:lnTo>
                      <a:pt x="24" y="418"/>
                    </a:lnTo>
                    <a:lnTo>
                      <a:pt x="21" y="382"/>
                    </a:lnTo>
                    <a:lnTo>
                      <a:pt x="19" y="365"/>
                    </a:lnTo>
                    <a:lnTo>
                      <a:pt x="15" y="347"/>
                    </a:lnTo>
                    <a:lnTo>
                      <a:pt x="12" y="331"/>
                    </a:lnTo>
                    <a:lnTo>
                      <a:pt x="7" y="314"/>
                    </a:lnTo>
                    <a:lnTo>
                      <a:pt x="0" y="278"/>
                    </a:lnTo>
                    <a:lnTo>
                      <a:pt x="0" y="278"/>
                    </a:lnTo>
                    <a:lnTo>
                      <a:pt x="0" y="271"/>
                    </a:lnTo>
                    <a:lnTo>
                      <a:pt x="1" y="264"/>
                    </a:lnTo>
                    <a:lnTo>
                      <a:pt x="6" y="252"/>
                    </a:lnTo>
                    <a:lnTo>
                      <a:pt x="12" y="238"/>
                    </a:lnTo>
                    <a:lnTo>
                      <a:pt x="21" y="226"/>
                    </a:lnTo>
                    <a:lnTo>
                      <a:pt x="31" y="214"/>
                    </a:lnTo>
                    <a:lnTo>
                      <a:pt x="43" y="203"/>
                    </a:lnTo>
                    <a:lnTo>
                      <a:pt x="56" y="192"/>
                    </a:lnTo>
                    <a:lnTo>
                      <a:pt x="70" y="182"/>
                    </a:lnTo>
                    <a:lnTo>
                      <a:pt x="84" y="172"/>
                    </a:lnTo>
                    <a:lnTo>
                      <a:pt x="99" y="164"/>
                    </a:lnTo>
                    <a:lnTo>
                      <a:pt x="129" y="148"/>
                    </a:lnTo>
                    <a:lnTo>
                      <a:pt x="179" y="122"/>
                    </a:lnTo>
                    <a:lnTo>
                      <a:pt x="179" y="122"/>
                    </a:lnTo>
                    <a:lnTo>
                      <a:pt x="236" y="91"/>
                    </a:lnTo>
                    <a:lnTo>
                      <a:pt x="266" y="75"/>
                    </a:lnTo>
                    <a:lnTo>
                      <a:pt x="296" y="60"/>
                    </a:lnTo>
                    <a:lnTo>
                      <a:pt x="327" y="46"/>
                    </a:lnTo>
                    <a:lnTo>
                      <a:pt x="357" y="34"/>
                    </a:lnTo>
                    <a:lnTo>
                      <a:pt x="388" y="23"/>
                    </a:lnTo>
                    <a:lnTo>
                      <a:pt x="404" y="20"/>
                    </a:lnTo>
                    <a:lnTo>
                      <a:pt x="421" y="16"/>
                    </a:lnTo>
                    <a:lnTo>
                      <a:pt x="421" y="16"/>
                    </a:lnTo>
                    <a:lnTo>
                      <a:pt x="474" y="7"/>
                    </a:lnTo>
                    <a:lnTo>
                      <a:pt x="504" y="3"/>
                    </a:lnTo>
                    <a:lnTo>
                      <a:pt x="536" y="0"/>
                    </a:lnTo>
                    <a:lnTo>
                      <a:pt x="551" y="1"/>
                    </a:lnTo>
                    <a:lnTo>
                      <a:pt x="566" y="1"/>
                    </a:lnTo>
                    <a:lnTo>
                      <a:pt x="580" y="4"/>
                    </a:lnTo>
                    <a:lnTo>
                      <a:pt x="594" y="7"/>
                    </a:lnTo>
                    <a:lnTo>
                      <a:pt x="607" y="12"/>
                    </a:lnTo>
                    <a:lnTo>
                      <a:pt x="618" y="19"/>
                    </a:lnTo>
                    <a:lnTo>
                      <a:pt x="630" y="27"/>
                    </a:lnTo>
                    <a:lnTo>
                      <a:pt x="639" y="36"/>
                    </a:lnTo>
                    <a:lnTo>
                      <a:pt x="639" y="36"/>
                    </a:lnTo>
                    <a:lnTo>
                      <a:pt x="645" y="43"/>
                    </a:lnTo>
                    <a:lnTo>
                      <a:pt x="650" y="51"/>
                    </a:lnTo>
                    <a:lnTo>
                      <a:pt x="654" y="60"/>
                    </a:lnTo>
                    <a:lnTo>
                      <a:pt x="658" y="69"/>
                    </a:lnTo>
                    <a:lnTo>
                      <a:pt x="664" y="87"/>
                    </a:lnTo>
                    <a:lnTo>
                      <a:pt x="667" y="106"/>
                    </a:lnTo>
                    <a:lnTo>
                      <a:pt x="668" y="126"/>
                    </a:lnTo>
                    <a:lnTo>
                      <a:pt x="668" y="146"/>
                    </a:lnTo>
                    <a:lnTo>
                      <a:pt x="667" y="164"/>
                    </a:lnTo>
                    <a:lnTo>
                      <a:pt x="665" y="183"/>
                    </a:lnTo>
                    <a:lnTo>
                      <a:pt x="689" y="216"/>
                    </a:lnTo>
                    <a:lnTo>
                      <a:pt x="689" y="216"/>
                    </a:lnTo>
                    <a:lnTo>
                      <a:pt x="691" y="202"/>
                    </a:lnTo>
                    <a:lnTo>
                      <a:pt x="694" y="189"/>
                    </a:lnTo>
                    <a:lnTo>
                      <a:pt x="700" y="177"/>
                    </a:lnTo>
                    <a:lnTo>
                      <a:pt x="707" y="167"/>
                    </a:lnTo>
                    <a:lnTo>
                      <a:pt x="716" y="158"/>
                    </a:lnTo>
                    <a:lnTo>
                      <a:pt x="725" y="150"/>
                    </a:lnTo>
                    <a:lnTo>
                      <a:pt x="737" y="145"/>
                    </a:lnTo>
                    <a:lnTo>
                      <a:pt x="748" y="141"/>
                    </a:lnTo>
                    <a:lnTo>
                      <a:pt x="760" y="138"/>
                    </a:lnTo>
                    <a:lnTo>
                      <a:pt x="773" y="138"/>
                    </a:lnTo>
                    <a:lnTo>
                      <a:pt x="784" y="138"/>
                    </a:lnTo>
                    <a:lnTo>
                      <a:pt x="797" y="141"/>
                    </a:lnTo>
                    <a:lnTo>
                      <a:pt x="809" y="145"/>
                    </a:lnTo>
                    <a:lnTo>
                      <a:pt x="819" y="152"/>
                    </a:lnTo>
                    <a:lnTo>
                      <a:pt x="830" y="160"/>
                    </a:lnTo>
                    <a:lnTo>
                      <a:pt x="838" y="170"/>
                    </a:lnTo>
                    <a:lnTo>
                      <a:pt x="838" y="170"/>
                    </a:lnTo>
                    <a:lnTo>
                      <a:pt x="845" y="182"/>
                    </a:lnTo>
                    <a:lnTo>
                      <a:pt x="851" y="193"/>
                    </a:lnTo>
                    <a:lnTo>
                      <a:pt x="855" y="206"/>
                    </a:lnTo>
                    <a:lnTo>
                      <a:pt x="859" y="220"/>
                    </a:lnTo>
                    <a:lnTo>
                      <a:pt x="861" y="233"/>
                    </a:lnTo>
                    <a:lnTo>
                      <a:pt x="862" y="247"/>
                    </a:lnTo>
                    <a:lnTo>
                      <a:pt x="863" y="261"/>
                    </a:lnTo>
                    <a:lnTo>
                      <a:pt x="863" y="275"/>
                    </a:lnTo>
                    <a:lnTo>
                      <a:pt x="862" y="304"/>
                    </a:lnTo>
                    <a:lnTo>
                      <a:pt x="860" y="332"/>
                    </a:lnTo>
                    <a:lnTo>
                      <a:pt x="853" y="384"/>
                    </a:lnTo>
                    <a:lnTo>
                      <a:pt x="853" y="384"/>
                    </a:lnTo>
                    <a:lnTo>
                      <a:pt x="851" y="411"/>
                    </a:lnTo>
                    <a:lnTo>
                      <a:pt x="850" y="439"/>
                    </a:lnTo>
                    <a:lnTo>
                      <a:pt x="848" y="467"/>
                    </a:lnTo>
                    <a:lnTo>
                      <a:pt x="848" y="496"/>
                    </a:lnTo>
                    <a:lnTo>
                      <a:pt x="850" y="554"/>
                    </a:lnTo>
                    <a:lnTo>
                      <a:pt x="850" y="612"/>
                    </a:lnTo>
                    <a:lnTo>
                      <a:pt x="850" y="642"/>
                    </a:lnTo>
                    <a:lnTo>
                      <a:pt x="848" y="670"/>
                    </a:lnTo>
                    <a:lnTo>
                      <a:pt x="846" y="699"/>
                    </a:lnTo>
                    <a:lnTo>
                      <a:pt x="843" y="727"/>
                    </a:lnTo>
                    <a:lnTo>
                      <a:pt x="837" y="755"/>
                    </a:lnTo>
                    <a:lnTo>
                      <a:pt x="831" y="781"/>
                    </a:lnTo>
                    <a:lnTo>
                      <a:pt x="822" y="807"/>
                    </a:lnTo>
                    <a:lnTo>
                      <a:pt x="810" y="833"/>
                    </a:lnTo>
                    <a:lnTo>
                      <a:pt x="810" y="833"/>
                    </a:lnTo>
                    <a:lnTo>
                      <a:pt x="796" y="857"/>
                    </a:lnTo>
                    <a:lnTo>
                      <a:pt x="781" y="880"/>
                    </a:lnTo>
                    <a:lnTo>
                      <a:pt x="751" y="924"/>
                    </a:lnTo>
                    <a:lnTo>
                      <a:pt x="738" y="948"/>
                    </a:lnTo>
                    <a:lnTo>
                      <a:pt x="731" y="959"/>
                    </a:lnTo>
                    <a:lnTo>
                      <a:pt x="726" y="971"/>
                    </a:lnTo>
                    <a:lnTo>
                      <a:pt x="722" y="984"/>
                    </a:lnTo>
                    <a:lnTo>
                      <a:pt x="717" y="997"/>
                    </a:lnTo>
                    <a:lnTo>
                      <a:pt x="715" y="1011"/>
                    </a:lnTo>
                    <a:lnTo>
                      <a:pt x="712" y="1025"/>
                    </a:lnTo>
                    <a:lnTo>
                      <a:pt x="712" y="1025"/>
                    </a:lnTo>
                    <a:lnTo>
                      <a:pt x="711" y="1042"/>
                    </a:lnTo>
                    <a:lnTo>
                      <a:pt x="710" y="1060"/>
                    </a:lnTo>
                    <a:lnTo>
                      <a:pt x="711" y="1077"/>
                    </a:lnTo>
                    <a:lnTo>
                      <a:pt x="712" y="1093"/>
                    </a:lnTo>
                    <a:lnTo>
                      <a:pt x="714" y="1110"/>
                    </a:lnTo>
                    <a:lnTo>
                      <a:pt x="717" y="1126"/>
                    </a:lnTo>
                    <a:lnTo>
                      <a:pt x="724" y="1158"/>
                    </a:lnTo>
                    <a:lnTo>
                      <a:pt x="732" y="1191"/>
                    </a:lnTo>
                    <a:lnTo>
                      <a:pt x="743" y="1222"/>
                    </a:lnTo>
                    <a:lnTo>
                      <a:pt x="765" y="1289"/>
                    </a:lnTo>
                    <a:lnTo>
                      <a:pt x="765" y="1289"/>
                    </a:lnTo>
                    <a:lnTo>
                      <a:pt x="770" y="1305"/>
                    </a:lnTo>
                    <a:lnTo>
                      <a:pt x="774" y="1321"/>
                    </a:lnTo>
                    <a:lnTo>
                      <a:pt x="781" y="1355"/>
                    </a:lnTo>
                    <a:lnTo>
                      <a:pt x="788" y="1389"/>
                    </a:lnTo>
                    <a:lnTo>
                      <a:pt x="791" y="1405"/>
                    </a:lnTo>
                    <a:lnTo>
                      <a:pt x="795" y="1423"/>
                    </a:lnTo>
                    <a:lnTo>
                      <a:pt x="795" y="1423"/>
                    </a:lnTo>
                    <a:lnTo>
                      <a:pt x="802" y="1441"/>
                    </a:lnTo>
                    <a:lnTo>
                      <a:pt x="809" y="1460"/>
                    </a:lnTo>
                    <a:lnTo>
                      <a:pt x="825" y="1497"/>
                    </a:lnTo>
                    <a:lnTo>
                      <a:pt x="861" y="1569"/>
                    </a:lnTo>
                    <a:lnTo>
                      <a:pt x="861" y="1569"/>
                    </a:lnTo>
                    <a:lnTo>
                      <a:pt x="873" y="1595"/>
                    </a:lnTo>
                    <a:lnTo>
                      <a:pt x="884" y="1623"/>
                    </a:lnTo>
                    <a:lnTo>
                      <a:pt x="909" y="1682"/>
                    </a:lnTo>
                    <a:lnTo>
                      <a:pt x="923" y="1711"/>
                    </a:lnTo>
                    <a:lnTo>
                      <a:pt x="937" y="1738"/>
                    </a:lnTo>
                    <a:lnTo>
                      <a:pt x="944" y="1752"/>
                    </a:lnTo>
                    <a:lnTo>
                      <a:pt x="952" y="1764"/>
                    </a:lnTo>
                    <a:lnTo>
                      <a:pt x="960" y="1775"/>
                    </a:lnTo>
                    <a:lnTo>
                      <a:pt x="969" y="1786"/>
                    </a:lnTo>
                    <a:lnTo>
                      <a:pt x="969" y="1778"/>
                    </a:lnTo>
                    <a:lnTo>
                      <a:pt x="969" y="1778"/>
                    </a:lnTo>
                    <a:lnTo>
                      <a:pt x="966" y="1803"/>
                    </a:lnTo>
                    <a:lnTo>
                      <a:pt x="961" y="1829"/>
                    </a:lnTo>
                    <a:lnTo>
                      <a:pt x="955" y="1855"/>
                    </a:lnTo>
                    <a:lnTo>
                      <a:pt x="948" y="1881"/>
                    </a:lnTo>
                    <a:lnTo>
                      <a:pt x="940" y="1907"/>
                    </a:lnTo>
                    <a:lnTo>
                      <a:pt x="931" y="1934"/>
                    </a:lnTo>
                    <a:lnTo>
                      <a:pt x="922" y="1959"/>
                    </a:lnTo>
                    <a:lnTo>
                      <a:pt x="910" y="1986"/>
                    </a:lnTo>
                    <a:lnTo>
                      <a:pt x="898" y="2012"/>
                    </a:lnTo>
                    <a:lnTo>
                      <a:pt x="884" y="2037"/>
                    </a:lnTo>
                    <a:lnTo>
                      <a:pt x="870" y="2062"/>
                    </a:lnTo>
                    <a:lnTo>
                      <a:pt x="855" y="2086"/>
                    </a:lnTo>
                    <a:lnTo>
                      <a:pt x="840" y="2110"/>
                    </a:lnTo>
                    <a:lnTo>
                      <a:pt x="823" y="2132"/>
                    </a:lnTo>
                    <a:lnTo>
                      <a:pt x="805" y="2154"/>
                    </a:lnTo>
                    <a:lnTo>
                      <a:pt x="787" y="2175"/>
                    </a:lnTo>
                    <a:lnTo>
                      <a:pt x="767" y="2193"/>
                    </a:lnTo>
                    <a:lnTo>
                      <a:pt x="747" y="2212"/>
                    </a:lnTo>
                    <a:lnTo>
                      <a:pt x="726" y="2228"/>
                    </a:lnTo>
                    <a:lnTo>
                      <a:pt x="705" y="2243"/>
                    </a:lnTo>
                    <a:lnTo>
                      <a:pt x="682" y="2257"/>
                    </a:lnTo>
                    <a:lnTo>
                      <a:pt x="659" y="2269"/>
                    </a:lnTo>
                    <a:lnTo>
                      <a:pt x="636" y="2279"/>
                    </a:lnTo>
                    <a:lnTo>
                      <a:pt x="611" y="2288"/>
                    </a:lnTo>
                    <a:lnTo>
                      <a:pt x="586" y="2293"/>
                    </a:lnTo>
                    <a:lnTo>
                      <a:pt x="560" y="2298"/>
                    </a:lnTo>
                    <a:lnTo>
                      <a:pt x="535" y="2299"/>
                    </a:lnTo>
                    <a:lnTo>
                      <a:pt x="508" y="2298"/>
                    </a:lnTo>
                    <a:lnTo>
                      <a:pt x="480" y="2296"/>
                    </a:lnTo>
                    <a:lnTo>
                      <a:pt x="452" y="2290"/>
                    </a:lnTo>
                    <a:lnTo>
                      <a:pt x="424" y="2281"/>
                    </a:lnTo>
                    <a:lnTo>
                      <a:pt x="395" y="2270"/>
                    </a:lnTo>
                    <a:lnTo>
                      <a:pt x="328" y="2205"/>
                    </a:lnTo>
                    <a:close/>
                  </a:path>
                </a:pathLst>
              </a:custGeom>
              <a:solidFill>
                <a:srgbClr val="F5DC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24" name="Freeform 73">
                <a:extLst>
                  <a:ext uri="{FF2B5EF4-FFF2-40B4-BE49-F238E27FC236}">
                    <a16:creationId xmlns:a16="http://schemas.microsoft.com/office/drawing/2014/main" id="{B6B0FFEE-E73C-6732-FA20-687C1E47EB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3" y="1210"/>
                <a:ext cx="485" cy="1150"/>
              </a:xfrm>
              <a:custGeom>
                <a:avLst/>
                <a:gdLst>
                  <a:gd name="T0" fmla="*/ 315 w 969"/>
                  <a:gd name="T1" fmla="*/ 2182 h 2299"/>
                  <a:gd name="T2" fmla="*/ 290 w 969"/>
                  <a:gd name="T3" fmla="*/ 2097 h 2299"/>
                  <a:gd name="T4" fmla="*/ 271 w 969"/>
                  <a:gd name="T5" fmla="*/ 1983 h 2299"/>
                  <a:gd name="T6" fmla="*/ 223 w 969"/>
                  <a:gd name="T7" fmla="*/ 1690 h 2299"/>
                  <a:gd name="T8" fmla="*/ 195 w 969"/>
                  <a:gd name="T9" fmla="*/ 1392 h 2299"/>
                  <a:gd name="T10" fmla="*/ 193 w 969"/>
                  <a:gd name="T11" fmla="*/ 1273 h 2299"/>
                  <a:gd name="T12" fmla="*/ 194 w 969"/>
                  <a:gd name="T13" fmla="*/ 1050 h 2299"/>
                  <a:gd name="T14" fmla="*/ 177 w 969"/>
                  <a:gd name="T15" fmla="*/ 929 h 2299"/>
                  <a:gd name="T16" fmla="*/ 152 w 969"/>
                  <a:gd name="T17" fmla="*/ 863 h 2299"/>
                  <a:gd name="T18" fmla="*/ 93 w 969"/>
                  <a:gd name="T19" fmla="*/ 772 h 2299"/>
                  <a:gd name="T20" fmla="*/ 66 w 969"/>
                  <a:gd name="T21" fmla="*/ 716 h 2299"/>
                  <a:gd name="T22" fmla="*/ 44 w 969"/>
                  <a:gd name="T23" fmla="*/ 639 h 2299"/>
                  <a:gd name="T24" fmla="*/ 34 w 969"/>
                  <a:gd name="T25" fmla="*/ 582 h 2299"/>
                  <a:gd name="T26" fmla="*/ 26 w 969"/>
                  <a:gd name="T27" fmla="*/ 455 h 2299"/>
                  <a:gd name="T28" fmla="*/ 15 w 969"/>
                  <a:gd name="T29" fmla="*/ 347 h 2299"/>
                  <a:gd name="T30" fmla="*/ 0 w 969"/>
                  <a:gd name="T31" fmla="*/ 278 h 2299"/>
                  <a:gd name="T32" fmla="*/ 12 w 969"/>
                  <a:gd name="T33" fmla="*/ 238 h 2299"/>
                  <a:gd name="T34" fmla="*/ 56 w 969"/>
                  <a:gd name="T35" fmla="*/ 192 h 2299"/>
                  <a:gd name="T36" fmla="*/ 129 w 969"/>
                  <a:gd name="T37" fmla="*/ 148 h 2299"/>
                  <a:gd name="T38" fmla="*/ 266 w 969"/>
                  <a:gd name="T39" fmla="*/ 75 h 2299"/>
                  <a:gd name="T40" fmla="*/ 388 w 969"/>
                  <a:gd name="T41" fmla="*/ 23 h 2299"/>
                  <a:gd name="T42" fmla="*/ 474 w 969"/>
                  <a:gd name="T43" fmla="*/ 7 h 2299"/>
                  <a:gd name="T44" fmla="*/ 566 w 969"/>
                  <a:gd name="T45" fmla="*/ 1 h 2299"/>
                  <a:gd name="T46" fmla="*/ 618 w 969"/>
                  <a:gd name="T47" fmla="*/ 19 h 2299"/>
                  <a:gd name="T48" fmla="*/ 645 w 969"/>
                  <a:gd name="T49" fmla="*/ 43 h 2299"/>
                  <a:gd name="T50" fmla="*/ 664 w 969"/>
                  <a:gd name="T51" fmla="*/ 87 h 2299"/>
                  <a:gd name="T52" fmla="*/ 667 w 969"/>
                  <a:gd name="T53" fmla="*/ 164 h 2299"/>
                  <a:gd name="T54" fmla="*/ 691 w 969"/>
                  <a:gd name="T55" fmla="*/ 202 h 2299"/>
                  <a:gd name="T56" fmla="*/ 716 w 969"/>
                  <a:gd name="T57" fmla="*/ 158 h 2299"/>
                  <a:gd name="T58" fmla="*/ 760 w 969"/>
                  <a:gd name="T59" fmla="*/ 138 h 2299"/>
                  <a:gd name="T60" fmla="*/ 809 w 969"/>
                  <a:gd name="T61" fmla="*/ 145 h 2299"/>
                  <a:gd name="T62" fmla="*/ 838 w 969"/>
                  <a:gd name="T63" fmla="*/ 170 h 2299"/>
                  <a:gd name="T64" fmla="*/ 859 w 969"/>
                  <a:gd name="T65" fmla="*/ 220 h 2299"/>
                  <a:gd name="T66" fmla="*/ 863 w 969"/>
                  <a:gd name="T67" fmla="*/ 275 h 2299"/>
                  <a:gd name="T68" fmla="*/ 853 w 969"/>
                  <a:gd name="T69" fmla="*/ 384 h 2299"/>
                  <a:gd name="T70" fmla="*/ 848 w 969"/>
                  <a:gd name="T71" fmla="*/ 496 h 2299"/>
                  <a:gd name="T72" fmla="*/ 848 w 969"/>
                  <a:gd name="T73" fmla="*/ 670 h 2299"/>
                  <a:gd name="T74" fmla="*/ 831 w 969"/>
                  <a:gd name="T75" fmla="*/ 781 h 2299"/>
                  <a:gd name="T76" fmla="*/ 796 w 969"/>
                  <a:gd name="T77" fmla="*/ 857 h 2299"/>
                  <a:gd name="T78" fmla="*/ 731 w 969"/>
                  <a:gd name="T79" fmla="*/ 959 h 2299"/>
                  <a:gd name="T80" fmla="*/ 715 w 969"/>
                  <a:gd name="T81" fmla="*/ 1011 h 2299"/>
                  <a:gd name="T82" fmla="*/ 710 w 969"/>
                  <a:gd name="T83" fmla="*/ 1060 h 2299"/>
                  <a:gd name="T84" fmla="*/ 717 w 969"/>
                  <a:gd name="T85" fmla="*/ 1126 h 2299"/>
                  <a:gd name="T86" fmla="*/ 765 w 969"/>
                  <a:gd name="T87" fmla="*/ 1289 h 2299"/>
                  <a:gd name="T88" fmla="*/ 781 w 969"/>
                  <a:gd name="T89" fmla="*/ 1355 h 2299"/>
                  <a:gd name="T90" fmla="*/ 795 w 969"/>
                  <a:gd name="T91" fmla="*/ 1423 h 2299"/>
                  <a:gd name="T92" fmla="*/ 861 w 969"/>
                  <a:gd name="T93" fmla="*/ 1569 h 2299"/>
                  <a:gd name="T94" fmla="*/ 909 w 969"/>
                  <a:gd name="T95" fmla="*/ 1682 h 2299"/>
                  <a:gd name="T96" fmla="*/ 952 w 969"/>
                  <a:gd name="T97" fmla="*/ 1764 h 2299"/>
                  <a:gd name="T98" fmla="*/ 969 w 969"/>
                  <a:gd name="T99" fmla="*/ 1778 h 2299"/>
                  <a:gd name="T100" fmla="*/ 948 w 969"/>
                  <a:gd name="T101" fmla="*/ 1881 h 2299"/>
                  <a:gd name="T102" fmla="*/ 910 w 969"/>
                  <a:gd name="T103" fmla="*/ 1986 h 2299"/>
                  <a:gd name="T104" fmla="*/ 855 w 969"/>
                  <a:gd name="T105" fmla="*/ 2086 h 2299"/>
                  <a:gd name="T106" fmla="*/ 787 w 969"/>
                  <a:gd name="T107" fmla="*/ 2175 h 2299"/>
                  <a:gd name="T108" fmla="*/ 705 w 969"/>
                  <a:gd name="T109" fmla="*/ 2243 h 2299"/>
                  <a:gd name="T110" fmla="*/ 611 w 969"/>
                  <a:gd name="T111" fmla="*/ 2288 h 2299"/>
                  <a:gd name="T112" fmla="*/ 508 w 969"/>
                  <a:gd name="T113" fmla="*/ 2298 h 2299"/>
                  <a:gd name="T114" fmla="*/ 395 w 969"/>
                  <a:gd name="T115" fmla="*/ 2270 h 22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69" h="2299">
                    <a:moveTo>
                      <a:pt x="328" y="2205"/>
                    </a:moveTo>
                    <a:lnTo>
                      <a:pt x="328" y="2205"/>
                    </a:lnTo>
                    <a:lnTo>
                      <a:pt x="321" y="2193"/>
                    </a:lnTo>
                    <a:lnTo>
                      <a:pt x="315" y="2182"/>
                    </a:lnTo>
                    <a:lnTo>
                      <a:pt x="309" y="2168"/>
                    </a:lnTo>
                    <a:lnTo>
                      <a:pt x="304" y="2155"/>
                    </a:lnTo>
                    <a:lnTo>
                      <a:pt x="296" y="2126"/>
                    </a:lnTo>
                    <a:lnTo>
                      <a:pt x="290" y="2097"/>
                    </a:lnTo>
                    <a:lnTo>
                      <a:pt x="280" y="2037"/>
                    </a:lnTo>
                    <a:lnTo>
                      <a:pt x="275" y="2009"/>
                    </a:lnTo>
                    <a:lnTo>
                      <a:pt x="271" y="1983"/>
                    </a:lnTo>
                    <a:lnTo>
                      <a:pt x="271" y="1983"/>
                    </a:lnTo>
                    <a:lnTo>
                      <a:pt x="257" y="1909"/>
                    </a:lnTo>
                    <a:lnTo>
                      <a:pt x="244" y="1836"/>
                    </a:lnTo>
                    <a:lnTo>
                      <a:pt x="234" y="1763"/>
                    </a:lnTo>
                    <a:lnTo>
                      <a:pt x="223" y="1690"/>
                    </a:lnTo>
                    <a:lnTo>
                      <a:pt x="214" y="1617"/>
                    </a:lnTo>
                    <a:lnTo>
                      <a:pt x="207" y="1543"/>
                    </a:lnTo>
                    <a:lnTo>
                      <a:pt x="200" y="1468"/>
                    </a:lnTo>
                    <a:lnTo>
                      <a:pt x="195" y="1392"/>
                    </a:lnTo>
                    <a:lnTo>
                      <a:pt x="195" y="1392"/>
                    </a:lnTo>
                    <a:lnTo>
                      <a:pt x="194" y="1363"/>
                    </a:lnTo>
                    <a:lnTo>
                      <a:pt x="193" y="1334"/>
                    </a:lnTo>
                    <a:lnTo>
                      <a:pt x="193" y="1273"/>
                    </a:lnTo>
                    <a:lnTo>
                      <a:pt x="195" y="1210"/>
                    </a:lnTo>
                    <a:lnTo>
                      <a:pt x="196" y="1146"/>
                    </a:lnTo>
                    <a:lnTo>
                      <a:pt x="195" y="1082"/>
                    </a:lnTo>
                    <a:lnTo>
                      <a:pt x="194" y="1050"/>
                    </a:lnTo>
                    <a:lnTo>
                      <a:pt x="192" y="1019"/>
                    </a:lnTo>
                    <a:lnTo>
                      <a:pt x="188" y="989"/>
                    </a:lnTo>
                    <a:lnTo>
                      <a:pt x="184" y="958"/>
                    </a:lnTo>
                    <a:lnTo>
                      <a:pt x="177" y="929"/>
                    </a:lnTo>
                    <a:lnTo>
                      <a:pt x="168" y="901"/>
                    </a:lnTo>
                    <a:lnTo>
                      <a:pt x="168" y="901"/>
                    </a:lnTo>
                    <a:lnTo>
                      <a:pt x="161" y="881"/>
                    </a:lnTo>
                    <a:lnTo>
                      <a:pt x="152" y="863"/>
                    </a:lnTo>
                    <a:lnTo>
                      <a:pt x="142" y="844"/>
                    </a:lnTo>
                    <a:lnTo>
                      <a:pt x="130" y="826"/>
                    </a:lnTo>
                    <a:lnTo>
                      <a:pt x="105" y="789"/>
                    </a:lnTo>
                    <a:lnTo>
                      <a:pt x="93" y="772"/>
                    </a:lnTo>
                    <a:lnTo>
                      <a:pt x="82" y="753"/>
                    </a:lnTo>
                    <a:lnTo>
                      <a:pt x="82" y="753"/>
                    </a:lnTo>
                    <a:lnTo>
                      <a:pt x="74" y="735"/>
                    </a:lnTo>
                    <a:lnTo>
                      <a:pt x="66" y="716"/>
                    </a:lnTo>
                    <a:lnTo>
                      <a:pt x="59" y="697"/>
                    </a:lnTo>
                    <a:lnTo>
                      <a:pt x="53" y="679"/>
                    </a:lnTo>
                    <a:lnTo>
                      <a:pt x="49" y="659"/>
                    </a:lnTo>
                    <a:lnTo>
                      <a:pt x="44" y="639"/>
                    </a:lnTo>
                    <a:lnTo>
                      <a:pt x="39" y="619"/>
                    </a:lnTo>
                    <a:lnTo>
                      <a:pt x="37" y="599"/>
                    </a:lnTo>
                    <a:lnTo>
                      <a:pt x="37" y="599"/>
                    </a:lnTo>
                    <a:lnTo>
                      <a:pt x="34" y="582"/>
                    </a:lnTo>
                    <a:lnTo>
                      <a:pt x="31" y="565"/>
                    </a:lnTo>
                    <a:lnTo>
                      <a:pt x="28" y="529"/>
                    </a:lnTo>
                    <a:lnTo>
                      <a:pt x="27" y="493"/>
                    </a:lnTo>
                    <a:lnTo>
                      <a:pt x="26" y="455"/>
                    </a:lnTo>
                    <a:lnTo>
                      <a:pt x="24" y="418"/>
                    </a:lnTo>
                    <a:lnTo>
                      <a:pt x="21" y="382"/>
                    </a:lnTo>
                    <a:lnTo>
                      <a:pt x="19" y="365"/>
                    </a:lnTo>
                    <a:lnTo>
                      <a:pt x="15" y="347"/>
                    </a:lnTo>
                    <a:lnTo>
                      <a:pt x="12" y="331"/>
                    </a:lnTo>
                    <a:lnTo>
                      <a:pt x="7" y="314"/>
                    </a:lnTo>
                    <a:lnTo>
                      <a:pt x="0" y="278"/>
                    </a:lnTo>
                    <a:lnTo>
                      <a:pt x="0" y="278"/>
                    </a:lnTo>
                    <a:lnTo>
                      <a:pt x="0" y="271"/>
                    </a:lnTo>
                    <a:lnTo>
                      <a:pt x="1" y="264"/>
                    </a:lnTo>
                    <a:lnTo>
                      <a:pt x="6" y="252"/>
                    </a:lnTo>
                    <a:lnTo>
                      <a:pt x="12" y="238"/>
                    </a:lnTo>
                    <a:lnTo>
                      <a:pt x="21" y="226"/>
                    </a:lnTo>
                    <a:lnTo>
                      <a:pt x="31" y="214"/>
                    </a:lnTo>
                    <a:lnTo>
                      <a:pt x="43" y="203"/>
                    </a:lnTo>
                    <a:lnTo>
                      <a:pt x="56" y="192"/>
                    </a:lnTo>
                    <a:lnTo>
                      <a:pt x="70" y="182"/>
                    </a:lnTo>
                    <a:lnTo>
                      <a:pt x="84" y="172"/>
                    </a:lnTo>
                    <a:lnTo>
                      <a:pt x="99" y="164"/>
                    </a:lnTo>
                    <a:lnTo>
                      <a:pt x="129" y="148"/>
                    </a:lnTo>
                    <a:lnTo>
                      <a:pt x="179" y="122"/>
                    </a:lnTo>
                    <a:lnTo>
                      <a:pt x="179" y="122"/>
                    </a:lnTo>
                    <a:lnTo>
                      <a:pt x="236" y="91"/>
                    </a:lnTo>
                    <a:lnTo>
                      <a:pt x="266" y="75"/>
                    </a:lnTo>
                    <a:lnTo>
                      <a:pt x="296" y="60"/>
                    </a:lnTo>
                    <a:lnTo>
                      <a:pt x="327" y="46"/>
                    </a:lnTo>
                    <a:lnTo>
                      <a:pt x="357" y="34"/>
                    </a:lnTo>
                    <a:lnTo>
                      <a:pt x="388" y="23"/>
                    </a:lnTo>
                    <a:lnTo>
                      <a:pt x="404" y="20"/>
                    </a:lnTo>
                    <a:lnTo>
                      <a:pt x="421" y="16"/>
                    </a:lnTo>
                    <a:lnTo>
                      <a:pt x="421" y="16"/>
                    </a:lnTo>
                    <a:lnTo>
                      <a:pt x="474" y="7"/>
                    </a:lnTo>
                    <a:lnTo>
                      <a:pt x="504" y="3"/>
                    </a:lnTo>
                    <a:lnTo>
                      <a:pt x="536" y="0"/>
                    </a:lnTo>
                    <a:lnTo>
                      <a:pt x="551" y="1"/>
                    </a:lnTo>
                    <a:lnTo>
                      <a:pt x="566" y="1"/>
                    </a:lnTo>
                    <a:lnTo>
                      <a:pt x="580" y="4"/>
                    </a:lnTo>
                    <a:lnTo>
                      <a:pt x="594" y="7"/>
                    </a:lnTo>
                    <a:lnTo>
                      <a:pt x="607" y="12"/>
                    </a:lnTo>
                    <a:lnTo>
                      <a:pt x="618" y="19"/>
                    </a:lnTo>
                    <a:lnTo>
                      <a:pt x="630" y="27"/>
                    </a:lnTo>
                    <a:lnTo>
                      <a:pt x="639" y="36"/>
                    </a:lnTo>
                    <a:lnTo>
                      <a:pt x="639" y="36"/>
                    </a:lnTo>
                    <a:lnTo>
                      <a:pt x="645" y="43"/>
                    </a:lnTo>
                    <a:lnTo>
                      <a:pt x="650" y="51"/>
                    </a:lnTo>
                    <a:lnTo>
                      <a:pt x="654" y="60"/>
                    </a:lnTo>
                    <a:lnTo>
                      <a:pt x="658" y="69"/>
                    </a:lnTo>
                    <a:lnTo>
                      <a:pt x="664" y="87"/>
                    </a:lnTo>
                    <a:lnTo>
                      <a:pt x="667" y="106"/>
                    </a:lnTo>
                    <a:lnTo>
                      <a:pt x="668" y="126"/>
                    </a:lnTo>
                    <a:lnTo>
                      <a:pt x="668" y="146"/>
                    </a:lnTo>
                    <a:lnTo>
                      <a:pt x="667" y="164"/>
                    </a:lnTo>
                    <a:lnTo>
                      <a:pt x="665" y="183"/>
                    </a:lnTo>
                    <a:lnTo>
                      <a:pt x="689" y="216"/>
                    </a:lnTo>
                    <a:lnTo>
                      <a:pt x="689" y="216"/>
                    </a:lnTo>
                    <a:lnTo>
                      <a:pt x="691" y="202"/>
                    </a:lnTo>
                    <a:lnTo>
                      <a:pt x="694" y="189"/>
                    </a:lnTo>
                    <a:lnTo>
                      <a:pt x="700" y="177"/>
                    </a:lnTo>
                    <a:lnTo>
                      <a:pt x="707" y="167"/>
                    </a:lnTo>
                    <a:lnTo>
                      <a:pt x="716" y="158"/>
                    </a:lnTo>
                    <a:lnTo>
                      <a:pt x="725" y="150"/>
                    </a:lnTo>
                    <a:lnTo>
                      <a:pt x="737" y="145"/>
                    </a:lnTo>
                    <a:lnTo>
                      <a:pt x="748" y="141"/>
                    </a:lnTo>
                    <a:lnTo>
                      <a:pt x="760" y="138"/>
                    </a:lnTo>
                    <a:lnTo>
                      <a:pt x="773" y="138"/>
                    </a:lnTo>
                    <a:lnTo>
                      <a:pt x="784" y="138"/>
                    </a:lnTo>
                    <a:lnTo>
                      <a:pt x="797" y="141"/>
                    </a:lnTo>
                    <a:lnTo>
                      <a:pt x="809" y="145"/>
                    </a:lnTo>
                    <a:lnTo>
                      <a:pt x="819" y="152"/>
                    </a:lnTo>
                    <a:lnTo>
                      <a:pt x="830" y="160"/>
                    </a:lnTo>
                    <a:lnTo>
                      <a:pt x="838" y="170"/>
                    </a:lnTo>
                    <a:lnTo>
                      <a:pt x="838" y="170"/>
                    </a:lnTo>
                    <a:lnTo>
                      <a:pt x="845" y="182"/>
                    </a:lnTo>
                    <a:lnTo>
                      <a:pt x="851" y="193"/>
                    </a:lnTo>
                    <a:lnTo>
                      <a:pt x="855" y="206"/>
                    </a:lnTo>
                    <a:lnTo>
                      <a:pt x="859" y="220"/>
                    </a:lnTo>
                    <a:lnTo>
                      <a:pt x="861" y="233"/>
                    </a:lnTo>
                    <a:lnTo>
                      <a:pt x="862" y="247"/>
                    </a:lnTo>
                    <a:lnTo>
                      <a:pt x="863" y="261"/>
                    </a:lnTo>
                    <a:lnTo>
                      <a:pt x="863" y="275"/>
                    </a:lnTo>
                    <a:lnTo>
                      <a:pt x="862" y="304"/>
                    </a:lnTo>
                    <a:lnTo>
                      <a:pt x="860" y="332"/>
                    </a:lnTo>
                    <a:lnTo>
                      <a:pt x="853" y="384"/>
                    </a:lnTo>
                    <a:lnTo>
                      <a:pt x="853" y="384"/>
                    </a:lnTo>
                    <a:lnTo>
                      <a:pt x="851" y="411"/>
                    </a:lnTo>
                    <a:lnTo>
                      <a:pt x="850" y="439"/>
                    </a:lnTo>
                    <a:lnTo>
                      <a:pt x="848" y="467"/>
                    </a:lnTo>
                    <a:lnTo>
                      <a:pt x="848" y="496"/>
                    </a:lnTo>
                    <a:lnTo>
                      <a:pt x="850" y="554"/>
                    </a:lnTo>
                    <a:lnTo>
                      <a:pt x="850" y="612"/>
                    </a:lnTo>
                    <a:lnTo>
                      <a:pt x="850" y="642"/>
                    </a:lnTo>
                    <a:lnTo>
                      <a:pt x="848" y="670"/>
                    </a:lnTo>
                    <a:lnTo>
                      <a:pt x="846" y="699"/>
                    </a:lnTo>
                    <a:lnTo>
                      <a:pt x="843" y="727"/>
                    </a:lnTo>
                    <a:lnTo>
                      <a:pt x="837" y="755"/>
                    </a:lnTo>
                    <a:lnTo>
                      <a:pt x="831" y="781"/>
                    </a:lnTo>
                    <a:lnTo>
                      <a:pt x="822" y="807"/>
                    </a:lnTo>
                    <a:lnTo>
                      <a:pt x="810" y="833"/>
                    </a:lnTo>
                    <a:lnTo>
                      <a:pt x="810" y="833"/>
                    </a:lnTo>
                    <a:lnTo>
                      <a:pt x="796" y="857"/>
                    </a:lnTo>
                    <a:lnTo>
                      <a:pt x="781" y="880"/>
                    </a:lnTo>
                    <a:lnTo>
                      <a:pt x="751" y="924"/>
                    </a:lnTo>
                    <a:lnTo>
                      <a:pt x="738" y="948"/>
                    </a:lnTo>
                    <a:lnTo>
                      <a:pt x="731" y="959"/>
                    </a:lnTo>
                    <a:lnTo>
                      <a:pt x="726" y="971"/>
                    </a:lnTo>
                    <a:lnTo>
                      <a:pt x="722" y="984"/>
                    </a:lnTo>
                    <a:lnTo>
                      <a:pt x="717" y="997"/>
                    </a:lnTo>
                    <a:lnTo>
                      <a:pt x="715" y="1011"/>
                    </a:lnTo>
                    <a:lnTo>
                      <a:pt x="712" y="1025"/>
                    </a:lnTo>
                    <a:lnTo>
                      <a:pt x="712" y="1025"/>
                    </a:lnTo>
                    <a:lnTo>
                      <a:pt x="711" y="1042"/>
                    </a:lnTo>
                    <a:lnTo>
                      <a:pt x="710" y="1060"/>
                    </a:lnTo>
                    <a:lnTo>
                      <a:pt x="711" y="1077"/>
                    </a:lnTo>
                    <a:lnTo>
                      <a:pt x="712" y="1093"/>
                    </a:lnTo>
                    <a:lnTo>
                      <a:pt x="714" y="1110"/>
                    </a:lnTo>
                    <a:lnTo>
                      <a:pt x="717" y="1126"/>
                    </a:lnTo>
                    <a:lnTo>
                      <a:pt x="724" y="1158"/>
                    </a:lnTo>
                    <a:lnTo>
                      <a:pt x="732" y="1191"/>
                    </a:lnTo>
                    <a:lnTo>
                      <a:pt x="743" y="1222"/>
                    </a:lnTo>
                    <a:lnTo>
                      <a:pt x="765" y="1289"/>
                    </a:lnTo>
                    <a:lnTo>
                      <a:pt x="765" y="1289"/>
                    </a:lnTo>
                    <a:lnTo>
                      <a:pt x="770" y="1305"/>
                    </a:lnTo>
                    <a:lnTo>
                      <a:pt x="774" y="1321"/>
                    </a:lnTo>
                    <a:lnTo>
                      <a:pt x="781" y="1355"/>
                    </a:lnTo>
                    <a:lnTo>
                      <a:pt x="788" y="1389"/>
                    </a:lnTo>
                    <a:lnTo>
                      <a:pt x="791" y="1405"/>
                    </a:lnTo>
                    <a:lnTo>
                      <a:pt x="795" y="1423"/>
                    </a:lnTo>
                    <a:lnTo>
                      <a:pt x="795" y="1423"/>
                    </a:lnTo>
                    <a:lnTo>
                      <a:pt x="802" y="1441"/>
                    </a:lnTo>
                    <a:lnTo>
                      <a:pt x="809" y="1460"/>
                    </a:lnTo>
                    <a:lnTo>
                      <a:pt x="825" y="1497"/>
                    </a:lnTo>
                    <a:lnTo>
                      <a:pt x="861" y="1569"/>
                    </a:lnTo>
                    <a:lnTo>
                      <a:pt x="861" y="1569"/>
                    </a:lnTo>
                    <a:lnTo>
                      <a:pt x="873" y="1595"/>
                    </a:lnTo>
                    <a:lnTo>
                      <a:pt x="884" y="1623"/>
                    </a:lnTo>
                    <a:lnTo>
                      <a:pt x="909" y="1682"/>
                    </a:lnTo>
                    <a:lnTo>
                      <a:pt x="923" y="1711"/>
                    </a:lnTo>
                    <a:lnTo>
                      <a:pt x="937" y="1738"/>
                    </a:lnTo>
                    <a:lnTo>
                      <a:pt x="944" y="1752"/>
                    </a:lnTo>
                    <a:lnTo>
                      <a:pt x="952" y="1764"/>
                    </a:lnTo>
                    <a:lnTo>
                      <a:pt x="960" y="1775"/>
                    </a:lnTo>
                    <a:lnTo>
                      <a:pt x="969" y="1786"/>
                    </a:lnTo>
                    <a:lnTo>
                      <a:pt x="969" y="1778"/>
                    </a:lnTo>
                    <a:lnTo>
                      <a:pt x="969" y="1778"/>
                    </a:lnTo>
                    <a:lnTo>
                      <a:pt x="966" y="1803"/>
                    </a:lnTo>
                    <a:lnTo>
                      <a:pt x="961" y="1829"/>
                    </a:lnTo>
                    <a:lnTo>
                      <a:pt x="955" y="1855"/>
                    </a:lnTo>
                    <a:lnTo>
                      <a:pt x="948" y="1881"/>
                    </a:lnTo>
                    <a:lnTo>
                      <a:pt x="940" y="1907"/>
                    </a:lnTo>
                    <a:lnTo>
                      <a:pt x="931" y="1934"/>
                    </a:lnTo>
                    <a:lnTo>
                      <a:pt x="922" y="1959"/>
                    </a:lnTo>
                    <a:lnTo>
                      <a:pt x="910" y="1986"/>
                    </a:lnTo>
                    <a:lnTo>
                      <a:pt x="898" y="2012"/>
                    </a:lnTo>
                    <a:lnTo>
                      <a:pt x="884" y="2037"/>
                    </a:lnTo>
                    <a:lnTo>
                      <a:pt x="870" y="2062"/>
                    </a:lnTo>
                    <a:lnTo>
                      <a:pt x="855" y="2086"/>
                    </a:lnTo>
                    <a:lnTo>
                      <a:pt x="840" y="2110"/>
                    </a:lnTo>
                    <a:lnTo>
                      <a:pt x="823" y="2132"/>
                    </a:lnTo>
                    <a:lnTo>
                      <a:pt x="805" y="2154"/>
                    </a:lnTo>
                    <a:lnTo>
                      <a:pt x="787" y="2175"/>
                    </a:lnTo>
                    <a:lnTo>
                      <a:pt x="767" y="2193"/>
                    </a:lnTo>
                    <a:lnTo>
                      <a:pt x="747" y="2212"/>
                    </a:lnTo>
                    <a:lnTo>
                      <a:pt x="726" y="2228"/>
                    </a:lnTo>
                    <a:lnTo>
                      <a:pt x="705" y="2243"/>
                    </a:lnTo>
                    <a:lnTo>
                      <a:pt x="682" y="2257"/>
                    </a:lnTo>
                    <a:lnTo>
                      <a:pt x="659" y="2269"/>
                    </a:lnTo>
                    <a:lnTo>
                      <a:pt x="636" y="2279"/>
                    </a:lnTo>
                    <a:lnTo>
                      <a:pt x="611" y="2288"/>
                    </a:lnTo>
                    <a:lnTo>
                      <a:pt x="586" y="2293"/>
                    </a:lnTo>
                    <a:lnTo>
                      <a:pt x="560" y="2298"/>
                    </a:lnTo>
                    <a:lnTo>
                      <a:pt x="535" y="2299"/>
                    </a:lnTo>
                    <a:lnTo>
                      <a:pt x="508" y="2298"/>
                    </a:lnTo>
                    <a:lnTo>
                      <a:pt x="480" y="2296"/>
                    </a:lnTo>
                    <a:lnTo>
                      <a:pt x="452" y="2290"/>
                    </a:lnTo>
                    <a:lnTo>
                      <a:pt x="424" y="2281"/>
                    </a:lnTo>
                    <a:lnTo>
                      <a:pt x="395" y="227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25" name="Freeform 74">
                <a:extLst>
                  <a:ext uri="{FF2B5EF4-FFF2-40B4-BE49-F238E27FC236}">
                    <a16:creationId xmlns:a16="http://schemas.microsoft.com/office/drawing/2014/main" id="{CF3BC090-A260-4973-7525-28E36B871E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4" y="1331"/>
                <a:ext cx="459" cy="1049"/>
              </a:xfrm>
              <a:custGeom>
                <a:avLst/>
                <a:gdLst>
                  <a:gd name="T0" fmla="*/ 917 w 917"/>
                  <a:gd name="T1" fmla="*/ 1906 h 2099"/>
                  <a:gd name="T2" fmla="*/ 895 w 917"/>
                  <a:gd name="T3" fmla="*/ 1538 h 2099"/>
                  <a:gd name="T4" fmla="*/ 863 w 917"/>
                  <a:gd name="T5" fmla="*/ 1296 h 2099"/>
                  <a:gd name="T6" fmla="*/ 824 w 917"/>
                  <a:gd name="T7" fmla="*/ 1117 h 2099"/>
                  <a:gd name="T8" fmla="*/ 786 w 917"/>
                  <a:gd name="T9" fmla="*/ 930 h 2099"/>
                  <a:gd name="T10" fmla="*/ 782 w 917"/>
                  <a:gd name="T11" fmla="*/ 810 h 2099"/>
                  <a:gd name="T12" fmla="*/ 797 w 917"/>
                  <a:gd name="T13" fmla="*/ 749 h 2099"/>
                  <a:gd name="T14" fmla="*/ 836 w 917"/>
                  <a:gd name="T15" fmla="*/ 647 h 2099"/>
                  <a:gd name="T16" fmla="*/ 845 w 917"/>
                  <a:gd name="T17" fmla="*/ 588 h 2099"/>
                  <a:gd name="T18" fmla="*/ 849 w 917"/>
                  <a:gd name="T19" fmla="*/ 508 h 2099"/>
                  <a:gd name="T20" fmla="*/ 845 w 917"/>
                  <a:gd name="T21" fmla="*/ 452 h 2099"/>
                  <a:gd name="T22" fmla="*/ 820 w 917"/>
                  <a:gd name="T23" fmla="*/ 307 h 2099"/>
                  <a:gd name="T24" fmla="*/ 814 w 917"/>
                  <a:gd name="T25" fmla="*/ 219 h 2099"/>
                  <a:gd name="T26" fmla="*/ 811 w 917"/>
                  <a:gd name="T27" fmla="*/ 158 h 2099"/>
                  <a:gd name="T28" fmla="*/ 782 w 917"/>
                  <a:gd name="T29" fmla="*/ 119 h 2099"/>
                  <a:gd name="T30" fmla="*/ 725 w 917"/>
                  <a:gd name="T31" fmla="*/ 86 h 2099"/>
                  <a:gd name="T32" fmla="*/ 606 w 917"/>
                  <a:gd name="T33" fmla="*/ 51 h 2099"/>
                  <a:gd name="T34" fmla="*/ 478 w 917"/>
                  <a:gd name="T35" fmla="*/ 15 h 2099"/>
                  <a:gd name="T36" fmla="*/ 363 w 917"/>
                  <a:gd name="T37" fmla="*/ 0 h 2099"/>
                  <a:gd name="T38" fmla="*/ 262 w 917"/>
                  <a:gd name="T39" fmla="*/ 6 h 2099"/>
                  <a:gd name="T40" fmla="*/ 188 w 917"/>
                  <a:gd name="T41" fmla="*/ 22 h 2099"/>
                  <a:gd name="T42" fmla="*/ 144 w 917"/>
                  <a:gd name="T43" fmla="*/ 56 h 2099"/>
                  <a:gd name="T44" fmla="*/ 130 w 917"/>
                  <a:gd name="T45" fmla="*/ 84 h 2099"/>
                  <a:gd name="T46" fmla="*/ 126 w 917"/>
                  <a:gd name="T47" fmla="*/ 142 h 2099"/>
                  <a:gd name="T48" fmla="*/ 144 w 917"/>
                  <a:gd name="T49" fmla="*/ 216 h 2099"/>
                  <a:gd name="T50" fmla="*/ 118 w 917"/>
                  <a:gd name="T51" fmla="*/ 227 h 2099"/>
                  <a:gd name="T52" fmla="*/ 90 w 917"/>
                  <a:gd name="T53" fmla="*/ 197 h 2099"/>
                  <a:gd name="T54" fmla="*/ 55 w 917"/>
                  <a:gd name="T55" fmla="*/ 195 h 2099"/>
                  <a:gd name="T56" fmla="*/ 22 w 917"/>
                  <a:gd name="T57" fmla="*/ 218 h 2099"/>
                  <a:gd name="T58" fmla="*/ 5 w 917"/>
                  <a:gd name="T59" fmla="*/ 254 h 2099"/>
                  <a:gd name="T60" fmla="*/ 1 w 917"/>
                  <a:gd name="T61" fmla="*/ 307 h 2099"/>
                  <a:gd name="T62" fmla="*/ 14 w 917"/>
                  <a:gd name="T63" fmla="*/ 376 h 2099"/>
                  <a:gd name="T64" fmla="*/ 49 w 917"/>
                  <a:gd name="T65" fmla="*/ 479 h 2099"/>
                  <a:gd name="T66" fmla="*/ 70 w 917"/>
                  <a:gd name="T67" fmla="*/ 618 h 2099"/>
                  <a:gd name="T68" fmla="*/ 87 w 917"/>
                  <a:gd name="T69" fmla="*/ 758 h 2099"/>
                  <a:gd name="T70" fmla="*/ 119 w 917"/>
                  <a:gd name="T71" fmla="*/ 848 h 2099"/>
                  <a:gd name="T72" fmla="*/ 142 w 917"/>
                  <a:gd name="T73" fmla="*/ 883 h 2099"/>
                  <a:gd name="T74" fmla="*/ 237 w 917"/>
                  <a:gd name="T75" fmla="*/ 978 h 2099"/>
                  <a:gd name="T76" fmla="*/ 268 w 917"/>
                  <a:gd name="T77" fmla="*/ 1022 h 2099"/>
                  <a:gd name="T78" fmla="*/ 284 w 917"/>
                  <a:gd name="T79" fmla="*/ 1065 h 2099"/>
                  <a:gd name="T80" fmla="*/ 295 w 917"/>
                  <a:gd name="T81" fmla="*/ 1132 h 2099"/>
                  <a:gd name="T82" fmla="*/ 292 w 917"/>
                  <a:gd name="T83" fmla="*/ 1248 h 2099"/>
                  <a:gd name="T84" fmla="*/ 284 w 917"/>
                  <a:gd name="T85" fmla="*/ 1334 h 2099"/>
                  <a:gd name="T86" fmla="*/ 301 w 917"/>
                  <a:gd name="T87" fmla="*/ 1385 h 2099"/>
                  <a:gd name="T88" fmla="*/ 320 w 917"/>
                  <a:gd name="T89" fmla="*/ 1437 h 2099"/>
                  <a:gd name="T90" fmla="*/ 316 w 917"/>
                  <a:gd name="T91" fmla="*/ 1495 h 2099"/>
                  <a:gd name="T92" fmla="*/ 297 w 917"/>
                  <a:gd name="T93" fmla="*/ 1604 h 2099"/>
                  <a:gd name="T94" fmla="*/ 328 w 917"/>
                  <a:gd name="T95" fmla="*/ 1745 h 2099"/>
                  <a:gd name="T96" fmla="*/ 367 w 917"/>
                  <a:gd name="T97" fmla="*/ 1859 h 2099"/>
                  <a:gd name="T98" fmla="*/ 421 w 917"/>
                  <a:gd name="T99" fmla="*/ 1963 h 2099"/>
                  <a:gd name="T100" fmla="*/ 488 w 917"/>
                  <a:gd name="T101" fmla="*/ 2043 h 2099"/>
                  <a:gd name="T102" fmla="*/ 562 w 917"/>
                  <a:gd name="T103" fmla="*/ 2087 h 2099"/>
                  <a:gd name="T104" fmla="*/ 609 w 917"/>
                  <a:gd name="T105" fmla="*/ 2098 h 2099"/>
                  <a:gd name="T106" fmla="*/ 660 w 917"/>
                  <a:gd name="T107" fmla="*/ 2098 h 2099"/>
                  <a:gd name="T108" fmla="*/ 716 w 917"/>
                  <a:gd name="T109" fmla="*/ 2083 h 2099"/>
                  <a:gd name="T110" fmla="*/ 778 w 917"/>
                  <a:gd name="T111" fmla="*/ 2054 h 2099"/>
                  <a:gd name="T112" fmla="*/ 916 w 917"/>
                  <a:gd name="T113" fmla="*/ 1999 h 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917" h="2099">
                    <a:moveTo>
                      <a:pt x="916" y="1999"/>
                    </a:moveTo>
                    <a:lnTo>
                      <a:pt x="916" y="1999"/>
                    </a:lnTo>
                    <a:lnTo>
                      <a:pt x="917" y="1952"/>
                    </a:lnTo>
                    <a:lnTo>
                      <a:pt x="917" y="1906"/>
                    </a:lnTo>
                    <a:lnTo>
                      <a:pt x="915" y="1811"/>
                    </a:lnTo>
                    <a:lnTo>
                      <a:pt x="910" y="1718"/>
                    </a:lnTo>
                    <a:lnTo>
                      <a:pt x="903" y="1628"/>
                    </a:lnTo>
                    <a:lnTo>
                      <a:pt x="895" y="1538"/>
                    </a:lnTo>
                    <a:lnTo>
                      <a:pt x="886" y="1453"/>
                    </a:lnTo>
                    <a:lnTo>
                      <a:pt x="874" y="1371"/>
                    </a:lnTo>
                    <a:lnTo>
                      <a:pt x="863" y="1296"/>
                    </a:lnTo>
                    <a:lnTo>
                      <a:pt x="863" y="1296"/>
                    </a:lnTo>
                    <a:lnTo>
                      <a:pt x="858" y="1267"/>
                    </a:lnTo>
                    <a:lnTo>
                      <a:pt x="852" y="1238"/>
                    </a:lnTo>
                    <a:lnTo>
                      <a:pt x="839" y="1178"/>
                    </a:lnTo>
                    <a:lnTo>
                      <a:pt x="824" y="1117"/>
                    </a:lnTo>
                    <a:lnTo>
                      <a:pt x="809" y="1055"/>
                    </a:lnTo>
                    <a:lnTo>
                      <a:pt x="795" y="992"/>
                    </a:lnTo>
                    <a:lnTo>
                      <a:pt x="789" y="961"/>
                    </a:lnTo>
                    <a:lnTo>
                      <a:pt x="786" y="930"/>
                    </a:lnTo>
                    <a:lnTo>
                      <a:pt x="782" y="899"/>
                    </a:lnTo>
                    <a:lnTo>
                      <a:pt x="781" y="869"/>
                    </a:lnTo>
                    <a:lnTo>
                      <a:pt x="781" y="839"/>
                    </a:lnTo>
                    <a:lnTo>
                      <a:pt x="782" y="810"/>
                    </a:lnTo>
                    <a:lnTo>
                      <a:pt x="782" y="810"/>
                    </a:lnTo>
                    <a:lnTo>
                      <a:pt x="786" y="789"/>
                    </a:lnTo>
                    <a:lnTo>
                      <a:pt x="790" y="768"/>
                    </a:lnTo>
                    <a:lnTo>
                      <a:pt x="797" y="749"/>
                    </a:lnTo>
                    <a:lnTo>
                      <a:pt x="804" y="728"/>
                    </a:lnTo>
                    <a:lnTo>
                      <a:pt x="822" y="688"/>
                    </a:lnTo>
                    <a:lnTo>
                      <a:pt x="829" y="667"/>
                    </a:lnTo>
                    <a:lnTo>
                      <a:pt x="836" y="647"/>
                    </a:lnTo>
                    <a:lnTo>
                      <a:pt x="836" y="647"/>
                    </a:lnTo>
                    <a:lnTo>
                      <a:pt x="839" y="628"/>
                    </a:lnTo>
                    <a:lnTo>
                      <a:pt x="843" y="608"/>
                    </a:lnTo>
                    <a:lnTo>
                      <a:pt x="845" y="588"/>
                    </a:lnTo>
                    <a:lnTo>
                      <a:pt x="847" y="568"/>
                    </a:lnTo>
                    <a:lnTo>
                      <a:pt x="849" y="548"/>
                    </a:lnTo>
                    <a:lnTo>
                      <a:pt x="849" y="527"/>
                    </a:lnTo>
                    <a:lnTo>
                      <a:pt x="849" y="508"/>
                    </a:lnTo>
                    <a:lnTo>
                      <a:pt x="846" y="486"/>
                    </a:lnTo>
                    <a:lnTo>
                      <a:pt x="846" y="486"/>
                    </a:lnTo>
                    <a:lnTo>
                      <a:pt x="846" y="469"/>
                    </a:lnTo>
                    <a:lnTo>
                      <a:pt x="845" y="452"/>
                    </a:lnTo>
                    <a:lnTo>
                      <a:pt x="840" y="417"/>
                    </a:lnTo>
                    <a:lnTo>
                      <a:pt x="833" y="381"/>
                    </a:lnTo>
                    <a:lnTo>
                      <a:pt x="827" y="344"/>
                    </a:lnTo>
                    <a:lnTo>
                      <a:pt x="820" y="307"/>
                    </a:lnTo>
                    <a:lnTo>
                      <a:pt x="815" y="271"/>
                    </a:lnTo>
                    <a:lnTo>
                      <a:pt x="814" y="254"/>
                    </a:lnTo>
                    <a:lnTo>
                      <a:pt x="814" y="236"/>
                    </a:lnTo>
                    <a:lnTo>
                      <a:pt x="814" y="219"/>
                    </a:lnTo>
                    <a:lnTo>
                      <a:pt x="815" y="203"/>
                    </a:lnTo>
                    <a:lnTo>
                      <a:pt x="814" y="165"/>
                    </a:lnTo>
                    <a:lnTo>
                      <a:pt x="814" y="165"/>
                    </a:lnTo>
                    <a:lnTo>
                      <a:pt x="811" y="158"/>
                    </a:lnTo>
                    <a:lnTo>
                      <a:pt x="809" y="153"/>
                    </a:lnTo>
                    <a:lnTo>
                      <a:pt x="802" y="140"/>
                    </a:lnTo>
                    <a:lnTo>
                      <a:pt x="793" y="129"/>
                    </a:lnTo>
                    <a:lnTo>
                      <a:pt x="782" y="119"/>
                    </a:lnTo>
                    <a:lnTo>
                      <a:pt x="770" y="110"/>
                    </a:lnTo>
                    <a:lnTo>
                      <a:pt x="756" y="101"/>
                    </a:lnTo>
                    <a:lnTo>
                      <a:pt x="741" y="93"/>
                    </a:lnTo>
                    <a:lnTo>
                      <a:pt x="725" y="86"/>
                    </a:lnTo>
                    <a:lnTo>
                      <a:pt x="709" y="80"/>
                    </a:lnTo>
                    <a:lnTo>
                      <a:pt x="692" y="75"/>
                    </a:lnTo>
                    <a:lnTo>
                      <a:pt x="660" y="65"/>
                    </a:lnTo>
                    <a:lnTo>
                      <a:pt x="606" y="51"/>
                    </a:lnTo>
                    <a:lnTo>
                      <a:pt x="606" y="51"/>
                    </a:lnTo>
                    <a:lnTo>
                      <a:pt x="543" y="33"/>
                    </a:lnTo>
                    <a:lnTo>
                      <a:pt x="510" y="25"/>
                    </a:lnTo>
                    <a:lnTo>
                      <a:pt x="478" y="15"/>
                    </a:lnTo>
                    <a:lnTo>
                      <a:pt x="445" y="8"/>
                    </a:lnTo>
                    <a:lnTo>
                      <a:pt x="412" y="4"/>
                    </a:lnTo>
                    <a:lnTo>
                      <a:pt x="379" y="0"/>
                    </a:lnTo>
                    <a:lnTo>
                      <a:pt x="363" y="0"/>
                    </a:lnTo>
                    <a:lnTo>
                      <a:pt x="347" y="0"/>
                    </a:lnTo>
                    <a:lnTo>
                      <a:pt x="347" y="0"/>
                    </a:lnTo>
                    <a:lnTo>
                      <a:pt x="292" y="2"/>
                    </a:lnTo>
                    <a:lnTo>
                      <a:pt x="262" y="6"/>
                    </a:lnTo>
                    <a:lnTo>
                      <a:pt x="231" y="11"/>
                    </a:lnTo>
                    <a:lnTo>
                      <a:pt x="216" y="13"/>
                    </a:lnTo>
                    <a:lnTo>
                      <a:pt x="201" y="18"/>
                    </a:lnTo>
                    <a:lnTo>
                      <a:pt x="188" y="22"/>
                    </a:lnTo>
                    <a:lnTo>
                      <a:pt x="176" y="29"/>
                    </a:lnTo>
                    <a:lnTo>
                      <a:pt x="164" y="36"/>
                    </a:lnTo>
                    <a:lnTo>
                      <a:pt x="154" y="46"/>
                    </a:lnTo>
                    <a:lnTo>
                      <a:pt x="144" y="56"/>
                    </a:lnTo>
                    <a:lnTo>
                      <a:pt x="137" y="68"/>
                    </a:lnTo>
                    <a:lnTo>
                      <a:pt x="137" y="68"/>
                    </a:lnTo>
                    <a:lnTo>
                      <a:pt x="133" y="76"/>
                    </a:lnTo>
                    <a:lnTo>
                      <a:pt x="130" y="84"/>
                    </a:lnTo>
                    <a:lnTo>
                      <a:pt x="128" y="93"/>
                    </a:lnTo>
                    <a:lnTo>
                      <a:pt x="126" y="103"/>
                    </a:lnTo>
                    <a:lnTo>
                      <a:pt x="125" y="122"/>
                    </a:lnTo>
                    <a:lnTo>
                      <a:pt x="126" y="142"/>
                    </a:lnTo>
                    <a:lnTo>
                      <a:pt x="128" y="162"/>
                    </a:lnTo>
                    <a:lnTo>
                      <a:pt x="133" y="181"/>
                    </a:lnTo>
                    <a:lnTo>
                      <a:pt x="137" y="198"/>
                    </a:lnTo>
                    <a:lnTo>
                      <a:pt x="144" y="216"/>
                    </a:lnTo>
                    <a:lnTo>
                      <a:pt x="127" y="253"/>
                    </a:lnTo>
                    <a:lnTo>
                      <a:pt x="127" y="253"/>
                    </a:lnTo>
                    <a:lnTo>
                      <a:pt x="122" y="240"/>
                    </a:lnTo>
                    <a:lnTo>
                      <a:pt x="118" y="227"/>
                    </a:lnTo>
                    <a:lnTo>
                      <a:pt x="112" y="218"/>
                    </a:lnTo>
                    <a:lnTo>
                      <a:pt x="105" y="210"/>
                    </a:lnTo>
                    <a:lnTo>
                      <a:pt x="98" y="203"/>
                    </a:lnTo>
                    <a:lnTo>
                      <a:pt x="90" y="197"/>
                    </a:lnTo>
                    <a:lnTo>
                      <a:pt x="82" y="195"/>
                    </a:lnTo>
                    <a:lnTo>
                      <a:pt x="72" y="192"/>
                    </a:lnTo>
                    <a:lnTo>
                      <a:pt x="64" y="192"/>
                    </a:lnTo>
                    <a:lnTo>
                      <a:pt x="55" y="195"/>
                    </a:lnTo>
                    <a:lnTo>
                      <a:pt x="46" y="198"/>
                    </a:lnTo>
                    <a:lnTo>
                      <a:pt x="37" y="203"/>
                    </a:lnTo>
                    <a:lnTo>
                      <a:pt x="29" y="210"/>
                    </a:lnTo>
                    <a:lnTo>
                      <a:pt x="22" y="218"/>
                    </a:lnTo>
                    <a:lnTo>
                      <a:pt x="15" y="228"/>
                    </a:lnTo>
                    <a:lnTo>
                      <a:pt x="9" y="241"/>
                    </a:lnTo>
                    <a:lnTo>
                      <a:pt x="9" y="241"/>
                    </a:lnTo>
                    <a:lnTo>
                      <a:pt x="5" y="254"/>
                    </a:lnTo>
                    <a:lnTo>
                      <a:pt x="3" y="267"/>
                    </a:lnTo>
                    <a:lnTo>
                      <a:pt x="1" y="280"/>
                    </a:lnTo>
                    <a:lnTo>
                      <a:pt x="0" y="294"/>
                    </a:lnTo>
                    <a:lnTo>
                      <a:pt x="1" y="307"/>
                    </a:lnTo>
                    <a:lnTo>
                      <a:pt x="3" y="321"/>
                    </a:lnTo>
                    <a:lnTo>
                      <a:pt x="5" y="335"/>
                    </a:lnTo>
                    <a:lnTo>
                      <a:pt x="7" y="349"/>
                    </a:lnTo>
                    <a:lnTo>
                      <a:pt x="14" y="376"/>
                    </a:lnTo>
                    <a:lnTo>
                      <a:pt x="23" y="403"/>
                    </a:lnTo>
                    <a:lnTo>
                      <a:pt x="41" y="453"/>
                    </a:lnTo>
                    <a:lnTo>
                      <a:pt x="41" y="453"/>
                    </a:lnTo>
                    <a:lnTo>
                      <a:pt x="49" y="479"/>
                    </a:lnTo>
                    <a:lnTo>
                      <a:pt x="55" y="505"/>
                    </a:lnTo>
                    <a:lnTo>
                      <a:pt x="61" y="533"/>
                    </a:lnTo>
                    <a:lnTo>
                      <a:pt x="64" y="561"/>
                    </a:lnTo>
                    <a:lnTo>
                      <a:pt x="70" y="618"/>
                    </a:lnTo>
                    <a:lnTo>
                      <a:pt x="75" y="675"/>
                    </a:lnTo>
                    <a:lnTo>
                      <a:pt x="78" y="703"/>
                    </a:lnTo>
                    <a:lnTo>
                      <a:pt x="82" y="731"/>
                    </a:lnTo>
                    <a:lnTo>
                      <a:pt x="87" y="758"/>
                    </a:lnTo>
                    <a:lnTo>
                      <a:pt x="93" y="785"/>
                    </a:lnTo>
                    <a:lnTo>
                      <a:pt x="102" y="810"/>
                    </a:lnTo>
                    <a:lnTo>
                      <a:pt x="113" y="836"/>
                    </a:lnTo>
                    <a:lnTo>
                      <a:pt x="119" y="848"/>
                    </a:lnTo>
                    <a:lnTo>
                      <a:pt x="126" y="859"/>
                    </a:lnTo>
                    <a:lnTo>
                      <a:pt x="133" y="871"/>
                    </a:lnTo>
                    <a:lnTo>
                      <a:pt x="142" y="883"/>
                    </a:lnTo>
                    <a:lnTo>
                      <a:pt x="142" y="883"/>
                    </a:lnTo>
                    <a:lnTo>
                      <a:pt x="161" y="903"/>
                    </a:lnTo>
                    <a:lnTo>
                      <a:pt x="180" y="922"/>
                    </a:lnTo>
                    <a:lnTo>
                      <a:pt x="220" y="959"/>
                    </a:lnTo>
                    <a:lnTo>
                      <a:pt x="237" y="978"/>
                    </a:lnTo>
                    <a:lnTo>
                      <a:pt x="245" y="988"/>
                    </a:lnTo>
                    <a:lnTo>
                      <a:pt x="254" y="999"/>
                    </a:lnTo>
                    <a:lnTo>
                      <a:pt x="261" y="1009"/>
                    </a:lnTo>
                    <a:lnTo>
                      <a:pt x="268" y="1022"/>
                    </a:lnTo>
                    <a:lnTo>
                      <a:pt x="273" y="1034"/>
                    </a:lnTo>
                    <a:lnTo>
                      <a:pt x="278" y="1048"/>
                    </a:lnTo>
                    <a:lnTo>
                      <a:pt x="278" y="1048"/>
                    </a:lnTo>
                    <a:lnTo>
                      <a:pt x="284" y="1065"/>
                    </a:lnTo>
                    <a:lnTo>
                      <a:pt x="288" y="1082"/>
                    </a:lnTo>
                    <a:lnTo>
                      <a:pt x="291" y="1099"/>
                    </a:lnTo>
                    <a:lnTo>
                      <a:pt x="293" y="1115"/>
                    </a:lnTo>
                    <a:lnTo>
                      <a:pt x="295" y="1132"/>
                    </a:lnTo>
                    <a:lnTo>
                      <a:pt x="297" y="1148"/>
                    </a:lnTo>
                    <a:lnTo>
                      <a:pt x="297" y="1182"/>
                    </a:lnTo>
                    <a:lnTo>
                      <a:pt x="294" y="1214"/>
                    </a:lnTo>
                    <a:lnTo>
                      <a:pt x="292" y="1248"/>
                    </a:lnTo>
                    <a:lnTo>
                      <a:pt x="284" y="1318"/>
                    </a:lnTo>
                    <a:lnTo>
                      <a:pt x="284" y="1318"/>
                    </a:lnTo>
                    <a:lnTo>
                      <a:pt x="284" y="1326"/>
                    </a:lnTo>
                    <a:lnTo>
                      <a:pt x="284" y="1334"/>
                    </a:lnTo>
                    <a:lnTo>
                      <a:pt x="285" y="1344"/>
                    </a:lnTo>
                    <a:lnTo>
                      <a:pt x="287" y="1352"/>
                    </a:lnTo>
                    <a:lnTo>
                      <a:pt x="294" y="1368"/>
                    </a:lnTo>
                    <a:lnTo>
                      <a:pt x="301" y="1385"/>
                    </a:lnTo>
                    <a:lnTo>
                      <a:pt x="309" y="1403"/>
                    </a:lnTo>
                    <a:lnTo>
                      <a:pt x="315" y="1420"/>
                    </a:lnTo>
                    <a:lnTo>
                      <a:pt x="317" y="1429"/>
                    </a:lnTo>
                    <a:lnTo>
                      <a:pt x="320" y="1437"/>
                    </a:lnTo>
                    <a:lnTo>
                      <a:pt x="321" y="1446"/>
                    </a:lnTo>
                    <a:lnTo>
                      <a:pt x="321" y="1455"/>
                    </a:lnTo>
                    <a:lnTo>
                      <a:pt x="321" y="1455"/>
                    </a:lnTo>
                    <a:lnTo>
                      <a:pt x="316" y="1495"/>
                    </a:lnTo>
                    <a:lnTo>
                      <a:pt x="312" y="1534"/>
                    </a:lnTo>
                    <a:lnTo>
                      <a:pt x="290" y="1552"/>
                    </a:lnTo>
                    <a:lnTo>
                      <a:pt x="290" y="1552"/>
                    </a:lnTo>
                    <a:lnTo>
                      <a:pt x="297" y="1604"/>
                    </a:lnTo>
                    <a:lnTo>
                      <a:pt x="307" y="1659"/>
                    </a:lnTo>
                    <a:lnTo>
                      <a:pt x="313" y="1688"/>
                    </a:lnTo>
                    <a:lnTo>
                      <a:pt x="320" y="1716"/>
                    </a:lnTo>
                    <a:lnTo>
                      <a:pt x="328" y="1745"/>
                    </a:lnTo>
                    <a:lnTo>
                      <a:pt x="336" y="1774"/>
                    </a:lnTo>
                    <a:lnTo>
                      <a:pt x="345" y="1803"/>
                    </a:lnTo>
                    <a:lnTo>
                      <a:pt x="356" y="1831"/>
                    </a:lnTo>
                    <a:lnTo>
                      <a:pt x="367" y="1859"/>
                    </a:lnTo>
                    <a:lnTo>
                      <a:pt x="379" y="1887"/>
                    </a:lnTo>
                    <a:lnTo>
                      <a:pt x="392" y="1913"/>
                    </a:lnTo>
                    <a:lnTo>
                      <a:pt x="406" y="1938"/>
                    </a:lnTo>
                    <a:lnTo>
                      <a:pt x="421" y="1963"/>
                    </a:lnTo>
                    <a:lnTo>
                      <a:pt x="436" y="1985"/>
                    </a:lnTo>
                    <a:lnTo>
                      <a:pt x="452" y="2006"/>
                    </a:lnTo>
                    <a:lnTo>
                      <a:pt x="470" y="2026"/>
                    </a:lnTo>
                    <a:lnTo>
                      <a:pt x="488" y="2043"/>
                    </a:lnTo>
                    <a:lnTo>
                      <a:pt x="508" y="2059"/>
                    </a:lnTo>
                    <a:lnTo>
                      <a:pt x="529" y="2072"/>
                    </a:lnTo>
                    <a:lnTo>
                      <a:pt x="550" y="2083"/>
                    </a:lnTo>
                    <a:lnTo>
                      <a:pt x="562" y="2087"/>
                    </a:lnTo>
                    <a:lnTo>
                      <a:pt x="573" y="2091"/>
                    </a:lnTo>
                    <a:lnTo>
                      <a:pt x="585" y="2094"/>
                    </a:lnTo>
                    <a:lnTo>
                      <a:pt x="596" y="2097"/>
                    </a:lnTo>
                    <a:lnTo>
                      <a:pt x="609" y="2098"/>
                    </a:lnTo>
                    <a:lnTo>
                      <a:pt x="622" y="2099"/>
                    </a:lnTo>
                    <a:lnTo>
                      <a:pt x="635" y="2099"/>
                    </a:lnTo>
                    <a:lnTo>
                      <a:pt x="648" y="2099"/>
                    </a:lnTo>
                    <a:lnTo>
                      <a:pt x="660" y="2098"/>
                    </a:lnTo>
                    <a:lnTo>
                      <a:pt x="674" y="2096"/>
                    </a:lnTo>
                    <a:lnTo>
                      <a:pt x="688" y="2092"/>
                    </a:lnTo>
                    <a:lnTo>
                      <a:pt x="702" y="2087"/>
                    </a:lnTo>
                    <a:lnTo>
                      <a:pt x="716" y="2083"/>
                    </a:lnTo>
                    <a:lnTo>
                      <a:pt x="731" y="2077"/>
                    </a:lnTo>
                    <a:lnTo>
                      <a:pt x="746" y="2070"/>
                    </a:lnTo>
                    <a:lnTo>
                      <a:pt x="761" y="2063"/>
                    </a:lnTo>
                    <a:lnTo>
                      <a:pt x="778" y="2054"/>
                    </a:lnTo>
                    <a:lnTo>
                      <a:pt x="793" y="2044"/>
                    </a:lnTo>
                    <a:lnTo>
                      <a:pt x="809" y="2033"/>
                    </a:lnTo>
                    <a:lnTo>
                      <a:pt x="825" y="2021"/>
                    </a:lnTo>
                    <a:lnTo>
                      <a:pt x="916" y="1999"/>
                    </a:lnTo>
                    <a:close/>
                  </a:path>
                </a:pathLst>
              </a:custGeom>
              <a:solidFill>
                <a:srgbClr val="F5DC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26" name="Freeform 75">
                <a:extLst>
                  <a:ext uri="{FF2B5EF4-FFF2-40B4-BE49-F238E27FC236}">
                    <a16:creationId xmlns:a16="http://schemas.microsoft.com/office/drawing/2014/main" id="{24E0DDE6-E377-55FA-BF5C-B20CC571FD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4" y="1331"/>
                <a:ext cx="459" cy="1049"/>
              </a:xfrm>
              <a:custGeom>
                <a:avLst/>
                <a:gdLst>
                  <a:gd name="T0" fmla="*/ 917 w 917"/>
                  <a:gd name="T1" fmla="*/ 1906 h 2099"/>
                  <a:gd name="T2" fmla="*/ 895 w 917"/>
                  <a:gd name="T3" fmla="*/ 1538 h 2099"/>
                  <a:gd name="T4" fmla="*/ 863 w 917"/>
                  <a:gd name="T5" fmla="*/ 1296 h 2099"/>
                  <a:gd name="T6" fmla="*/ 824 w 917"/>
                  <a:gd name="T7" fmla="*/ 1117 h 2099"/>
                  <a:gd name="T8" fmla="*/ 786 w 917"/>
                  <a:gd name="T9" fmla="*/ 930 h 2099"/>
                  <a:gd name="T10" fmla="*/ 782 w 917"/>
                  <a:gd name="T11" fmla="*/ 810 h 2099"/>
                  <a:gd name="T12" fmla="*/ 797 w 917"/>
                  <a:gd name="T13" fmla="*/ 749 h 2099"/>
                  <a:gd name="T14" fmla="*/ 836 w 917"/>
                  <a:gd name="T15" fmla="*/ 647 h 2099"/>
                  <a:gd name="T16" fmla="*/ 845 w 917"/>
                  <a:gd name="T17" fmla="*/ 588 h 2099"/>
                  <a:gd name="T18" fmla="*/ 849 w 917"/>
                  <a:gd name="T19" fmla="*/ 508 h 2099"/>
                  <a:gd name="T20" fmla="*/ 845 w 917"/>
                  <a:gd name="T21" fmla="*/ 452 h 2099"/>
                  <a:gd name="T22" fmla="*/ 820 w 917"/>
                  <a:gd name="T23" fmla="*/ 307 h 2099"/>
                  <a:gd name="T24" fmla="*/ 814 w 917"/>
                  <a:gd name="T25" fmla="*/ 219 h 2099"/>
                  <a:gd name="T26" fmla="*/ 811 w 917"/>
                  <a:gd name="T27" fmla="*/ 158 h 2099"/>
                  <a:gd name="T28" fmla="*/ 782 w 917"/>
                  <a:gd name="T29" fmla="*/ 119 h 2099"/>
                  <a:gd name="T30" fmla="*/ 725 w 917"/>
                  <a:gd name="T31" fmla="*/ 86 h 2099"/>
                  <a:gd name="T32" fmla="*/ 606 w 917"/>
                  <a:gd name="T33" fmla="*/ 51 h 2099"/>
                  <a:gd name="T34" fmla="*/ 478 w 917"/>
                  <a:gd name="T35" fmla="*/ 15 h 2099"/>
                  <a:gd name="T36" fmla="*/ 363 w 917"/>
                  <a:gd name="T37" fmla="*/ 0 h 2099"/>
                  <a:gd name="T38" fmla="*/ 262 w 917"/>
                  <a:gd name="T39" fmla="*/ 6 h 2099"/>
                  <a:gd name="T40" fmla="*/ 188 w 917"/>
                  <a:gd name="T41" fmla="*/ 22 h 2099"/>
                  <a:gd name="T42" fmla="*/ 144 w 917"/>
                  <a:gd name="T43" fmla="*/ 56 h 2099"/>
                  <a:gd name="T44" fmla="*/ 130 w 917"/>
                  <a:gd name="T45" fmla="*/ 84 h 2099"/>
                  <a:gd name="T46" fmla="*/ 126 w 917"/>
                  <a:gd name="T47" fmla="*/ 142 h 2099"/>
                  <a:gd name="T48" fmla="*/ 144 w 917"/>
                  <a:gd name="T49" fmla="*/ 216 h 2099"/>
                  <a:gd name="T50" fmla="*/ 118 w 917"/>
                  <a:gd name="T51" fmla="*/ 227 h 2099"/>
                  <a:gd name="T52" fmla="*/ 90 w 917"/>
                  <a:gd name="T53" fmla="*/ 197 h 2099"/>
                  <a:gd name="T54" fmla="*/ 55 w 917"/>
                  <a:gd name="T55" fmla="*/ 195 h 2099"/>
                  <a:gd name="T56" fmla="*/ 22 w 917"/>
                  <a:gd name="T57" fmla="*/ 218 h 2099"/>
                  <a:gd name="T58" fmla="*/ 5 w 917"/>
                  <a:gd name="T59" fmla="*/ 254 h 2099"/>
                  <a:gd name="T60" fmla="*/ 1 w 917"/>
                  <a:gd name="T61" fmla="*/ 307 h 2099"/>
                  <a:gd name="T62" fmla="*/ 14 w 917"/>
                  <a:gd name="T63" fmla="*/ 376 h 2099"/>
                  <a:gd name="T64" fmla="*/ 49 w 917"/>
                  <a:gd name="T65" fmla="*/ 479 h 2099"/>
                  <a:gd name="T66" fmla="*/ 70 w 917"/>
                  <a:gd name="T67" fmla="*/ 618 h 2099"/>
                  <a:gd name="T68" fmla="*/ 87 w 917"/>
                  <a:gd name="T69" fmla="*/ 758 h 2099"/>
                  <a:gd name="T70" fmla="*/ 119 w 917"/>
                  <a:gd name="T71" fmla="*/ 848 h 2099"/>
                  <a:gd name="T72" fmla="*/ 142 w 917"/>
                  <a:gd name="T73" fmla="*/ 883 h 2099"/>
                  <a:gd name="T74" fmla="*/ 237 w 917"/>
                  <a:gd name="T75" fmla="*/ 978 h 2099"/>
                  <a:gd name="T76" fmla="*/ 268 w 917"/>
                  <a:gd name="T77" fmla="*/ 1022 h 2099"/>
                  <a:gd name="T78" fmla="*/ 284 w 917"/>
                  <a:gd name="T79" fmla="*/ 1065 h 2099"/>
                  <a:gd name="T80" fmla="*/ 295 w 917"/>
                  <a:gd name="T81" fmla="*/ 1132 h 2099"/>
                  <a:gd name="T82" fmla="*/ 292 w 917"/>
                  <a:gd name="T83" fmla="*/ 1248 h 2099"/>
                  <a:gd name="T84" fmla="*/ 284 w 917"/>
                  <a:gd name="T85" fmla="*/ 1334 h 2099"/>
                  <a:gd name="T86" fmla="*/ 301 w 917"/>
                  <a:gd name="T87" fmla="*/ 1385 h 2099"/>
                  <a:gd name="T88" fmla="*/ 320 w 917"/>
                  <a:gd name="T89" fmla="*/ 1437 h 2099"/>
                  <a:gd name="T90" fmla="*/ 316 w 917"/>
                  <a:gd name="T91" fmla="*/ 1495 h 2099"/>
                  <a:gd name="T92" fmla="*/ 297 w 917"/>
                  <a:gd name="T93" fmla="*/ 1604 h 2099"/>
                  <a:gd name="T94" fmla="*/ 328 w 917"/>
                  <a:gd name="T95" fmla="*/ 1745 h 2099"/>
                  <a:gd name="T96" fmla="*/ 367 w 917"/>
                  <a:gd name="T97" fmla="*/ 1859 h 2099"/>
                  <a:gd name="T98" fmla="*/ 421 w 917"/>
                  <a:gd name="T99" fmla="*/ 1963 h 2099"/>
                  <a:gd name="T100" fmla="*/ 488 w 917"/>
                  <a:gd name="T101" fmla="*/ 2043 h 2099"/>
                  <a:gd name="T102" fmla="*/ 562 w 917"/>
                  <a:gd name="T103" fmla="*/ 2087 h 2099"/>
                  <a:gd name="T104" fmla="*/ 609 w 917"/>
                  <a:gd name="T105" fmla="*/ 2098 h 2099"/>
                  <a:gd name="T106" fmla="*/ 660 w 917"/>
                  <a:gd name="T107" fmla="*/ 2098 h 2099"/>
                  <a:gd name="T108" fmla="*/ 716 w 917"/>
                  <a:gd name="T109" fmla="*/ 2083 h 2099"/>
                  <a:gd name="T110" fmla="*/ 778 w 917"/>
                  <a:gd name="T111" fmla="*/ 2054 h 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917" h="2099">
                    <a:moveTo>
                      <a:pt x="916" y="1999"/>
                    </a:moveTo>
                    <a:lnTo>
                      <a:pt x="916" y="1999"/>
                    </a:lnTo>
                    <a:lnTo>
                      <a:pt x="917" y="1952"/>
                    </a:lnTo>
                    <a:lnTo>
                      <a:pt x="917" y="1906"/>
                    </a:lnTo>
                    <a:lnTo>
                      <a:pt x="915" y="1811"/>
                    </a:lnTo>
                    <a:lnTo>
                      <a:pt x="910" y="1718"/>
                    </a:lnTo>
                    <a:lnTo>
                      <a:pt x="903" y="1628"/>
                    </a:lnTo>
                    <a:lnTo>
                      <a:pt x="895" y="1538"/>
                    </a:lnTo>
                    <a:lnTo>
                      <a:pt x="886" y="1453"/>
                    </a:lnTo>
                    <a:lnTo>
                      <a:pt x="874" y="1371"/>
                    </a:lnTo>
                    <a:lnTo>
                      <a:pt x="863" y="1296"/>
                    </a:lnTo>
                    <a:lnTo>
                      <a:pt x="863" y="1296"/>
                    </a:lnTo>
                    <a:lnTo>
                      <a:pt x="858" y="1267"/>
                    </a:lnTo>
                    <a:lnTo>
                      <a:pt x="852" y="1238"/>
                    </a:lnTo>
                    <a:lnTo>
                      <a:pt x="839" y="1178"/>
                    </a:lnTo>
                    <a:lnTo>
                      <a:pt x="824" y="1117"/>
                    </a:lnTo>
                    <a:lnTo>
                      <a:pt x="809" y="1055"/>
                    </a:lnTo>
                    <a:lnTo>
                      <a:pt x="795" y="992"/>
                    </a:lnTo>
                    <a:lnTo>
                      <a:pt x="789" y="961"/>
                    </a:lnTo>
                    <a:lnTo>
                      <a:pt x="786" y="930"/>
                    </a:lnTo>
                    <a:lnTo>
                      <a:pt x="782" y="899"/>
                    </a:lnTo>
                    <a:lnTo>
                      <a:pt x="781" y="869"/>
                    </a:lnTo>
                    <a:lnTo>
                      <a:pt x="781" y="839"/>
                    </a:lnTo>
                    <a:lnTo>
                      <a:pt x="782" y="810"/>
                    </a:lnTo>
                    <a:lnTo>
                      <a:pt x="782" y="810"/>
                    </a:lnTo>
                    <a:lnTo>
                      <a:pt x="786" y="789"/>
                    </a:lnTo>
                    <a:lnTo>
                      <a:pt x="790" y="768"/>
                    </a:lnTo>
                    <a:lnTo>
                      <a:pt x="797" y="749"/>
                    </a:lnTo>
                    <a:lnTo>
                      <a:pt x="804" y="728"/>
                    </a:lnTo>
                    <a:lnTo>
                      <a:pt x="822" y="688"/>
                    </a:lnTo>
                    <a:lnTo>
                      <a:pt x="829" y="667"/>
                    </a:lnTo>
                    <a:lnTo>
                      <a:pt x="836" y="647"/>
                    </a:lnTo>
                    <a:lnTo>
                      <a:pt x="836" y="647"/>
                    </a:lnTo>
                    <a:lnTo>
                      <a:pt x="839" y="628"/>
                    </a:lnTo>
                    <a:lnTo>
                      <a:pt x="843" y="608"/>
                    </a:lnTo>
                    <a:lnTo>
                      <a:pt x="845" y="588"/>
                    </a:lnTo>
                    <a:lnTo>
                      <a:pt x="847" y="568"/>
                    </a:lnTo>
                    <a:lnTo>
                      <a:pt x="849" y="548"/>
                    </a:lnTo>
                    <a:lnTo>
                      <a:pt x="849" y="527"/>
                    </a:lnTo>
                    <a:lnTo>
                      <a:pt x="849" y="508"/>
                    </a:lnTo>
                    <a:lnTo>
                      <a:pt x="846" y="486"/>
                    </a:lnTo>
                    <a:lnTo>
                      <a:pt x="846" y="486"/>
                    </a:lnTo>
                    <a:lnTo>
                      <a:pt x="846" y="469"/>
                    </a:lnTo>
                    <a:lnTo>
                      <a:pt x="845" y="452"/>
                    </a:lnTo>
                    <a:lnTo>
                      <a:pt x="840" y="417"/>
                    </a:lnTo>
                    <a:lnTo>
                      <a:pt x="833" y="381"/>
                    </a:lnTo>
                    <a:lnTo>
                      <a:pt x="827" y="344"/>
                    </a:lnTo>
                    <a:lnTo>
                      <a:pt x="820" y="307"/>
                    </a:lnTo>
                    <a:lnTo>
                      <a:pt x="815" y="271"/>
                    </a:lnTo>
                    <a:lnTo>
                      <a:pt x="814" y="254"/>
                    </a:lnTo>
                    <a:lnTo>
                      <a:pt x="814" y="236"/>
                    </a:lnTo>
                    <a:lnTo>
                      <a:pt x="814" y="219"/>
                    </a:lnTo>
                    <a:lnTo>
                      <a:pt x="815" y="203"/>
                    </a:lnTo>
                    <a:lnTo>
                      <a:pt x="814" y="165"/>
                    </a:lnTo>
                    <a:lnTo>
                      <a:pt x="814" y="165"/>
                    </a:lnTo>
                    <a:lnTo>
                      <a:pt x="811" y="158"/>
                    </a:lnTo>
                    <a:lnTo>
                      <a:pt x="809" y="153"/>
                    </a:lnTo>
                    <a:lnTo>
                      <a:pt x="802" y="140"/>
                    </a:lnTo>
                    <a:lnTo>
                      <a:pt x="793" y="129"/>
                    </a:lnTo>
                    <a:lnTo>
                      <a:pt x="782" y="119"/>
                    </a:lnTo>
                    <a:lnTo>
                      <a:pt x="770" y="110"/>
                    </a:lnTo>
                    <a:lnTo>
                      <a:pt x="756" y="101"/>
                    </a:lnTo>
                    <a:lnTo>
                      <a:pt x="741" y="93"/>
                    </a:lnTo>
                    <a:lnTo>
                      <a:pt x="725" y="86"/>
                    </a:lnTo>
                    <a:lnTo>
                      <a:pt x="709" y="80"/>
                    </a:lnTo>
                    <a:lnTo>
                      <a:pt x="692" y="75"/>
                    </a:lnTo>
                    <a:lnTo>
                      <a:pt x="660" y="65"/>
                    </a:lnTo>
                    <a:lnTo>
                      <a:pt x="606" y="51"/>
                    </a:lnTo>
                    <a:lnTo>
                      <a:pt x="606" y="51"/>
                    </a:lnTo>
                    <a:lnTo>
                      <a:pt x="543" y="33"/>
                    </a:lnTo>
                    <a:lnTo>
                      <a:pt x="510" y="25"/>
                    </a:lnTo>
                    <a:lnTo>
                      <a:pt x="478" y="15"/>
                    </a:lnTo>
                    <a:lnTo>
                      <a:pt x="445" y="8"/>
                    </a:lnTo>
                    <a:lnTo>
                      <a:pt x="412" y="4"/>
                    </a:lnTo>
                    <a:lnTo>
                      <a:pt x="379" y="0"/>
                    </a:lnTo>
                    <a:lnTo>
                      <a:pt x="363" y="0"/>
                    </a:lnTo>
                    <a:lnTo>
                      <a:pt x="347" y="0"/>
                    </a:lnTo>
                    <a:lnTo>
                      <a:pt x="347" y="0"/>
                    </a:lnTo>
                    <a:lnTo>
                      <a:pt x="292" y="2"/>
                    </a:lnTo>
                    <a:lnTo>
                      <a:pt x="262" y="6"/>
                    </a:lnTo>
                    <a:lnTo>
                      <a:pt x="231" y="11"/>
                    </a:lnTo>
                    <a:lnTo>
                      <a:pt x="216" y="13"/>
                    </a:lnTo>
                    <a:lnTo>
                      <a:pt x="201" y="18"/>
                    </a:lnTo>
                    <a:lnTo>
                      <a:pt x="188" y="22"/>
                    </a:lnTo>
                    <a:lnTo>
                      <a:pt x="176" y="29"/>
                    </a:lnTo>
                    <a:lnTo>
                      <a:pt x="164" y="36"/>
                    </a:lnTo>
                    <a:lnTo>
                      <a:pt x="154" y="46"/>
                    </a:lnTo>
                    <a:lnTo>
                      <a:pt x="144" y="56"/>
                    </a:lnTo>
                    <a:lnTo>
                      <a:pt x="137" y="68"/>
                    </a:lnTo>
                    <a:lnTo>
                      <a:pt x="137" y="68"/>
                    </a:lnTo>
                    <a:lnTo>
                      <a:pt x="133" y="76"/>
                    </a:lnTo>
                    <a:lnTo>
                      <a:pt x="130" y="84"/>
                    </a:lnTo>
                    <a:lnTo>
                      <a:pt x="128" y="93"/>
                    </a:lnTo>
                    <a:lnTo>
                      <a:pt x="126" y="103"/>
                    </a:lnTo>
                    <a:lnTo>
                      <a:pt x="125" y="122"/>
                    </a:lnTo>
                    <a:lnTo>
                      <a:pt x="126" y="142"/>
                    </a:lnTo>
                    <a:lnTo>
                      <a:pt x="128" y="162"/>
                    </a:lnTo>
                    <a:lnTo>
                      <a:pt x="133" y="181"/>
                    </a:lnTo>
                    <a:lnTo>
                      <a:pt x="137" y="198"/>
                    </a:lnTo>
                    <a:lnTo>
                      <a:pt x="144" y="216"/>
                    </a:lnTo>
                    <a:lnTo>
                      <a:pt x="127" y="253"/>
                    </a:lnTo>
                    <a:lnTo>
                      <a:pt x="127" y="253"/>
                    </a:lnTo>
                    <a:lnTo>
                      <a:pt x="122" y="240"/>
                    </a:lnTo>
                    <a:lnTo>
                      <a:pt x="118" y="227"/>
                    </a:lnTo>
                    <a:lnTo>
                      <a:pt x="112" y="218"/>
                    </a:lnTo>
                    <a:lnTo>
                      <a:pt x="105" y="210"/>
                    </a:lnTo>
                    <a:lnTo>
                      <a:pt x="98" y="203"/>
                    </a:lnTo>
                    <a:lnTo>
                      <a:pt x="90" y="197"/>
                    </a:lnTo>
                    <a:lnTo>
                      <a:pt x="82" y="195"/>
                    </a:lnTo>
                    <a:lnTo>
                      <a:pt x="72" y="192"/>
                    </a:lnTo>
                    <a:lnTo>
                      <a:pt x="64" y="192"/>
                    </a:lnTo>
                    <a:lnTo>
                      <a:pt x="55" y="195"/>
                    </a:lnTo>
                    <a:lnTo>
                      <a:pt x="46" y="198"/>
                    </a:lnTo>
                    <a:lnTo>
                      <a:pt x="37" y="203"/>
                    </a:lnTo>
                    <a:lnTo>
                      <a:pt x="29" y="210"/>
                    </a:lnTo>
                    <a:lnTo>
                      <a:pt x="22" y="218"/>
                    </a:lnTo>
                    <a:lnTo>
                      <a:pt x="15" y="228"/>
                    </a:lnTo>
                    <a:lnTo>
                      <a:pt x="9" y="241"/>
                    </a:lnTo>
                    <a:lnTo>
                      <a:pt x="9" y="241"/>
                    </a:lnTo>
                    <a:lnTo>
                      <a:pt x="5" y="254"/>
                    </a:lnTo>
                    <a:lnTo>
                      <a:pt x="3" y="267"/>
                    </a:lnTo>
                    <a:lnTo>
                      <a:pt x="1" y="280"/>
                    </a:lnTo>
                    <a:lnTo>
                      <a:pt x="0" y="294"/>
                    </a:lnTo>
                    <a:lnTo>
                      <a:pt x="1" y="307"/>
                    </a:lnTo>
                    <a:lnTo>
                      <a:pt x="3" y="321"/>
                    </a:lnTo>
                    <a:lnTo>
                      <a:pt x="5" y="335"/>
                    </a:lnTo>
                    <a:lnTo>
                      <a:pt x="7" y="349"/>
                    </a:lnTo>
                    <a:lnTo>
                      <a:pt x="14" y="376"/>
                    </a:lnTo>
                    <a:lnTo>
                      <a:pt x="23" y="403"/>
                    </a:lnTo>
                    <a:lnTo>
                      <a:pt x="41" y="453"/>
                    </a:lnTo>
                    <a:lnTo>
                      <a:pt x="41" y="453"/>
                    </a:lnTo>
                    <a:lnTo>
                      <a:pt x="49" y="479"/>
                    </a:lnTo>
                    <a:lnTo>
                      <a:pt x="55" y="505"/>
                    </a:lnTo>
                    <a:lnTo>
                      <a:pt x="61" y="533"/>
                    </a:lnTo>
                    <a:lnTo>
                      <a:pt x="64" y="561"/>
                    </a:lnTo>
                    <a:lnTo>
                      <a:pt x="70" y="618"/>
                    </a:lnTo>
                    <a:lnTo>
                      <a:pt x="75" y="675"/>
                    </a:lnTo>
                    <a:lnTo>
                      <a:pt x="78" y="703"/>
                    </a:lnTo>
                    <a:lnTo>
                      <a:pt x="82" y="731"/>
                    </a:lnTo>
                    <a:lnTo>
                      <a:pt x="87" y="758"/>
                    </a:lnTo>
                    <a:lnTo>
                      <a:pt x="93" y="785"/>
                    </a:lnTo>
                    <a:lnTo>
                      <a:pt x="102" y="810"/>
                    </a:lnTo>
                    <a:lnTo>
                      <a:pt x="113" y="836"/>
                    </a:lnTo>
                    <a:lnTo>
                      <a:pt x="119" y="848"/>
                    </a:lnTo>
                    <a:lnTo>
                      <a:pt x="126" y="859"/>
                    </a:lnTo>
                    <a:lnTo>
                      <a:pt x="133" y="871"/>
                    </a:lnTo>
                    <a:lnTo>
                      <a:pt x="142" y="883"/>
                    </a:lnTo>
                    <a:lnTo>
                      <a:pt x="142" y="883"/>
                    </a:lnTo>
                    <a:lnTo>
                      <a:pt x="161" y="903"/>
                    </a:lnTo>
                    <a:lnTo>
                      <a:pt x="180" y="922"/>
                    </a:lnTo>
                    <a:lnTo>
                      <a:pt x="220" y="959"/>
                    </a:lnTo>
                    <a:lnTo>
                      <a:pt x="237" y="978"/>
                    </a:lnTo>
                    <a:lnTo>
                      <a:pt x="245" y="988"/>
                    </a:lnTo>
                    <a:lnTo>
                      <a:pt x="254" y="999"/>
                    </a:lnTo>
                    <a:lnTo>
                      <a:pt x="261" y="1009"/>
                    </a:lnTo>
                    <a:lnTo>
                      <a:pt x="268" y="1022"/>
                    </a:lnTo>
                    <a:lnTo>
                      <a:pt x="273" y="1034"/>
                    </a:lnTo>
                    <a:lnTo>
                      <a:pt x="278" y="1048"/>
                    </a:lnTo>
                    <a:lnTo>
                      <a:pt x="278" y="1048"/>
                    </a:lnTo>
                    <a:lnTo>
                      <a:pt x="284" y="1065"/>
                    </a:lnTo>
                    <a:lnTo>
                      <a:pt x="288" y="1082"/>
                    </a:lnTo>
                    <a:lnTo>
                      <a:pt x="291" y="1099"/>
                    </a:lnTo>
                    <a:lnTo>
                      <a:pt x="293" y="1115"/>
                    </a:lnTo>
                    <a:lnTo>
                      <a:pt x="295" y="1132"/>
                    </a:lnTo>
                    <a:lnTo>
                      <a:pt x="297" y="1148"/>
                    </a:lnTo>
                    <a:lnTo>
                      <a:pt x="297" y="1182"/>
                    </a:lnTo>
                    <a:lnTo>
                      <a:pt x="294" y="1214"/>
                    </a:lnTo>
                    <a:lnTo>
                      <a:pt x="292" y="1248"/>
                    </a:lnTo>
                    <a:lnTo>
                      <a:pt x="284" y="1318"/>
                    </a:lnTo>
                    <a:lnTo>
                      <a:pt x="284" y="1318"/>
                    </a:lnTo>
                    <a:lnTo>
                      <a:pt x="284" y="1326"/>
                    </a:lnTo>
                    <a:lnTo>
                      <a:pt x="284" y="1334"/>
                    </a:lnTo>
                    <a:lnTo>
                      <a:pt x="285" y="1344"/>
                    </a:lnTo>
                    <a:lnTo>
                      <a:pt x="287" y="1352"/>
                    </a:lnTo>
                    <a:lnTo>
                      <a:pt x="294" y="1368"/>
                    </a:lnTo>
                    <a:lnTo>
                      <a:pt x="301" y="1385"/>
                    </a:lnTo>
                    <a:lnTo>
                      <a:pt x="309" y="1403"/>
                    </a:lnTo>
                    <a:lnTo>
                      <a:pt x="315" y="1420"/>
                    </a:lnTo>
                    <a:lnTo>
                      <a:pt x="317" y="1429"/>
                    </a:lnTo>
                    <a:lnTo>
                      <a:pt x="320" y="1437"/>
                    </a:lnTo>
                    <a:lnTo>
                      <a:pt x="321" y="1446"/>
                    </a:lnTo>
                    <a:lnTo>
                      <a:pt x="321" y="1455"/>
                    </a:lnTo>
                    <a:lnTo>
                      <a:pt x="321" y="1455"/>
                    </a:lnTo>
                    <a:lnTo>
                      <a:pt x="316" y="1495"/>
                    </a:lnTo>
                    <a:lnTo>
                      <a:pt x="312" y="1534"/>
                    </a:lnTo>
                    <a:lnTo>
                      <a:pt x="290" y="1552"/>
                    </a:lnTo>
                    <a:lnTo>
                      <a:pt x="290" y="1552"/>
                    </a:lnTo>
                    <a:lnTo>
                      <a:pt x="297" y="1604"/>
                    </a:lnTo>
                    <a:lnTo>
                      <a:pt x="307" y="1659"/>
                    </a:lnTo>
                    <a:lnTo>
                      <a:pt x="313" y="1688"/>
                    </a:lnTo>
                    <a:lnTo>
                      <a:pt x="320" y="1716"/>
                    </a:lnTo>
                    <a:lnTo>
                      <a:pt x="328" y="1745"/>
                    </a:lnTo>
                    <a:lnTo>
                      <a:pt x="336" y="1774"/>
                    </a:lnTo>
                    <a:lnTo>
                      <a:pt x="345" y="1803"/>
                    </a:lnTo>
                    <a:lnTo>
                      <a:pt x="356" y="1831"/>
                    </a:lnTo>
                    <a:lnTo>
                      <a:pt x="367" y="1859"/>
                    </a:lnTo>
                    <a:lnTo>
                      <a:pt x="379" y="1887"/>
                    </a:lnTo>
                    <a:lnTo>
                      <a:pt x="392" y="1913"/>
                    </a:lnTo>
                    <a:lnTo>
                      <a:pt x="406" y="1938"/>
                    </a:lnTo>
                    <a:lnTo>
                      <a:pt x="421" y="1963"/>
                    </a:lnTo>
                    <a:lnTo>
                      <a:pt x="436" y="1985"/>
                    </a:lnTo>
                    <a:lnTo>
                      <a:pt x="452" y="2006"/>
                    </a:lnTo>
                    <a:lnTo>
                      <a:pt x="470" y="2026"/>
                    </a:lnTo>
                    <a:lnTo>
                      <a:pt x="488" y="2043"/>
                    </a:lnTo>
                    <a:lnTo>
                      <a:pt x="508" y="2059"/>
                    </a:lnTo>
                    <a:lnTo>
                      <a:pt x="529" y="2072"/>
                    </a:lnTo>
                    <a:lnTo>
                      <a:pt x="550" y="2083"/>
                    </a:lnTo>
                    <a:lnTo>
                      <a:pt x="562" y="2087"/>
                    </a:lnTo>
                    <a:lnTo>
                      <a:pt x="573" y="2091"/>
                    </a:lnTo>
                    <a:lnTo>
                      <a:pt x="585" y="2094"/>
                    </a:lnTo>
                    <a:lnTo>
                      <a:pt x="596" y="2097"/>
                    </a:lnTo>
                    <a:lnTo>
                      <a:pt x="609" y="2098"/>
                    </a:lnTo>
                    <a:lnTo>
                      <a:pt x="622" y="2099"/>
                    </a:lnTo>
                    <a:lnTo>
                      <a:pt x="635" y="2099"/>
                    </a:lnTo>
                    <a:lnTo>
                      <a:pt x="648" y="2099"/>
                    </a:lnTo>
                    <a:lnTo>
                      <a:pt x="660" y="2098"/>
                    </a:lnTo>
                    <a:lnTo>
                      <a:pt x="674" y="2096"/>
                    </a:lnTo>
                    <a:lnTo>
                      <a:pt x="688" y="2092"/>
                    </a:lnTo>
                    <a:lnTo>
                      <a:pt x="702" y="2087"/>
                    </a:lnTo>
                    <a:lnTo>
                      <a:pt x="716" y="2083"/>
                    </a:lnTo>
                    <a:lnTo>
                      <a:pt x="731" y="2077"/>
                    </a:lnTo>
                    <a:lnTo>
                      <a:pt x="746" y="2070"/>
                    </a:lnTo>
                    <a:lnTo>
                      <a:pt x="761" y="2063"/>
                    </a:lnTo>
                    <a:lnTo>
                      <a:pt x="778" y="2054"/>
                    </a:lnTo>
                    <a:lnTo>
                      <a:pt x="793" y="2044"/>
                    </a:lnTo>
                    <a:lnTo>
                      <a:pt x="809" y="2033"/>
                    </a:lnTo>
                    <a:lnTo>
                      <a:pt x="825" y="2021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27" name="Freeform 76">
                <a:extLst>
                  <a:ext uri="{FF2B5EF4-FFF2-40B4-BE49-F238E27FC236}">
                    <a16:creationId xmlns:a16="http://schemas.microsoft.com/office/drawing/2014/main" id="{ABADEE31-CD2E-D861-B4AF-DCE446AE4A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18" y="790"/>
                <a:ext cx="683" cy="1070"/>
              </a:xfrm>
              <a:custGeom>
                <a:avLst/>
                <a:gdLst>
                  <a:gd name="T0" fmla="*/ 1233 w 1364"/>
                  <a:gd name="T1" fmla="*/ 563 h 2140"/>
                  <a:gd name="T2" fmla="*/ 1242 w 1364"/>
                  <a:gd name="T3" fmla="*/ 602 h 2140"/>
                  <a:gd name="T4" fmla="*/ 1273 w 1364"/>
                  <a:gd name="T5" fmla="*/ 579 h 2140"/>
                  <a:gd name="T6" fmla="*/ 1298 w 1364"/>
                  <a:gd name="T7" fmla="*/ 574 h 2140"/>
                  <a:gd name="T8" fmla="*/ 1319 w 1364"/>
                  <a:gd name="T9" fmla="*/ 583 h 2140"/>
                  <a:gd name="T10" fmla="*/ 1343 w 1364"/>
                  <a:gd name="T11" fmla="*/ 620 h 2140"/>
                  <a:gd name="T12" fmla="*/ 1361 w 1364"/>
                  <a:gd name="T13" fmla="*/ 697 h 2140"/>
                  <a:gd name="T14" fmla="*/ 1363 w 1364"/>
                  <a:gd name="T15" fmla="*/ 787 h 2140"/>
                  <a:gd name="T16" fmla="*/ 1349 w 1364"/>
                  <a:gd name="T17" fmla="*/ 869 h 2140"/>
                  <a:gd name="T18" fmla="*/ 1319 w 1364"/>
                  <a:gd name="T19" fmla="*/ 923 h 2140"/>
                  <a:gd name="T20" fmla="*/ 1299 w 1364"/>
                  <a:gd name="T21" fmla="*/ 933 h 2140"/>
                  <a:gd name="T22" fmla="*/ 1276 w 1364"/>
                  <a:gd name="T23" fmla="*/ 929 h 2140"/>
                  <a:gd name="T24" fmla="*/ 1248 w 1364"/>
                  <a:gd name="T25" fmla="*/ 907 h 2140"/>
                  <a:gd name="T26" fmla="*/ 1203 w 1364"/>
                  <a:gd name="T27" fmla="*/ 908 h 2140"/>
                  <a:gd name="T28" fmla="*/ 1163 w 1364"/>
                  <a:gd name="T29" fmla="*/ 1074 h 2140"/>
                  <a:gd name="T30" fmla="*/ 1109 w 1364"/>
                  <a:gd name="T31" fmla="*/ 1215 h 2140"/>
                  <a:gd name="T32" fmla="*/ 1097 w 1364"/>
                  <a:gd name="T33" fmla="*/ 1280 h 2140"/>
                  <a:gd name="T34" fmla="*/ 1113 w 1364"/>
                  <a:gd name="T35" fmla="*/ 1349 h 2140"/>
                  <a:gd name="T36" fmla="*/ 1123 w 1364"/>
                  <a:gd name="T37" fmla="*/ 1405 h 2140"/>
                  <a:gd name="T38" fmla="*/ 1124 w 1364"/>
                  <a:gd name="T39" fmla="*/ 1496 h 2140"/>
                  <a:gd name="T40" fmla="*/ 1119 w 1364"/>
                  <a:gd name="T41" fmla="*/ 1705 h 2140"/>
                  <a:gd name="T42" fmla="*/ 1101 w 1364"/>
                  <a:gd name="T43" fmla="*/ 1848 h 2140"/>
                  <a:gd name="T44" fmla="*/ 1059 w 1364"/>
                  <a:gd name="T45" fmla="*/ 1982 h 2140"/>
                  <a:gd name="T46" fmla="*/ 1018 w 1364"/>
                  <a:gd name="T47" fmla="*/ 2052 h 2140"/>
                  <a:gd name="T48" fmla="*/ 975 w 1364"/>
                  <a:gd name="T49" fmla="*/ 2090 h 2140"/>
                  <a:gd name="T50" fmla="*/ 889 w 1364"/>
                  <a:gd name="T51" fmla="*/ 2128 h 2140"/>
                  <a:gd name="T52" fmla="*/ 793 w 1364"/>
                  <a:gd name="T53" fmla="*/ 2140 h 2140"/>
                  <a:gd name="T54" fmla="*/ 697 w 1364"/>
                  <a:gd name="T55" fmla="*/ 2135 h 2140"/>
                  <a:gd name="T56" fmla="*/ 625 w 1364"/>
                  <a:gd name="T57" fmla="*/ 2118 h 2140"/>
                  <a:gd name="T58" fmla="*/ 540 w 1364"/>
                  <a:gd name="T59" fmla="*/ 2072 h 2140"/>
                  <a:gd name="T60" fmla="*/ 474 w 1364"/>
                  <a:gd name="T61" fmla="*/ 2005 h 2140"/>
                  <a:gd name="T62" fmla="*/ 423 w 1364"/>
                  <a:gd name="T63" fmla="*/ 1923 h 2140"/>
                  <a:gd name="T64" fmla="*/ 386 w 1364"/>
                  <a:gd name="T65" fmla="*/ 1830 h 2140"/>
                  <a:gd name="T66" fmla="*/ 336 w 1364"/>
                  <a:gd name="T67" fmla="*/ 1628 h 2140"/>
                  <a:gd name="T68" fmla="*/ 306 w 1364"/>
                  <a:gd name="T69" fmla="*/ 1451 h 2140"/>
                  <a:gd name="T70" fmla="*/ 302 w 1364"/>
                  <a:gd name="T71" fmla="*/ 1404 h 2140"/>
                  <a:gd name="T72" fmla="*/ 242 w 1364"/>
                  <a:gd name="T73" fmla="*/ 1345 h 2140"/>
                  <a:gd name="T74" fmla="*/ 191 w 1364"/>
                  <a:gd name="T75" fmla="*/ 1279 h 2140"/>
                  <a:gd name="T76" fmla="*/ 135 w 1364"/>
                  <a:gd name="T77" fmla="*/ 1187 h 2140"/>
                  <a:gd name="T78" fmla="*/ 82 w 1364"/>
                  <a:gd name="T79" fmla="*/ 1072 h 2140"/>
                  <a:gd name="T80" fmla="*/ 31 w 1364"/>
                  <a:gd name="T81" fmla="*/ 880 h 2140"/>
                  <a:gd name="T82" fmla="*/ 7 w 1364"/>
                  <a:gd name="T83" fmla="*/ 682 h 2140"/>
                  <a:gd name="T84" fmla="*/ 14 w 1364"/>
                  <a:gd name="T85" fmla="*/ 514 h 2140"/>
                  <a:gd name="T86" fmla="*/ 41 w 1364"/>
                  <a:gd name="T87" fmla="*/ 391 h 2140"/>
                  <a:gd name="T88" fmla="*/ 45 w 1364"/>
                  <a:gd name="T89" fmla="*/ 328 h 2140"/>
                  <a:gd name="T90" fmla="*/ 69 w 1364"/>
                  <a:gd name="T91" fmla="*/ 252 h 2140"/>
                  <a:gd name="T92" fmla="*/ 108 w 1364"/>
                  <a:gd name="T93" fmla="*/ 185 h 2140"/>
                  <a:gd name="T94" fmla="*/ 163 w 1364"/>
                  <a:gd name="T95" fmla="*/ 128 h 2140"/>
                  <a:gd name="T96" fmla="*/ 228 w 1364"/>
                  <a:gd name="T97" fmla="*/ 80 h 2140"/>
                  <a:gd name="T98" fmla="*/ 301 w 1364"/>
                  <a:gd name="T99" fmla="*/ 43 h 2140"/>
                  <a:gd name="T100" fmla="*/ 379 w 1364"/>
                  <a:gd name="T101" fmla="*/ 17 h 2140"/>
                  <a:gd name="T102" fmla="*/ 457 w 1364"/>
                  <a:gd name="T103" fmla="*/ 3 h 2140"/>
                  <a:gd name="T104" fmla="*/ 551 w 1364"/>
                  <a:gd name="T105" fmla="*/ 0 h 2140"/>
                  <a:gd name="T106" fmla="*/ 648 w 1364"/>
                  <a:gd name="T107" fmla="*/ 8 h 2140"/>
                  <a:gd name="T108" fmla="*/ 743 w 1364"/>
                  <a:gd name="T109" fmla="*/ 28 h 2140"/>
                  <a:gd name="T110" fmla="*/ 832 w 1364"/>
                  <a:gd name="T111" fmla="*/ 59 h 2140"/>
                  <a:gd name="T112" fmla="*/ 916 w 1364"/>
                  <a:gd name="T113" fmla="*/ 104 h 2140"/>
                  <a:gd name="T114" fmla="*/ 990 w 1364"/>
                  <a:gd name="T115" fmla="*/ 163 h 2140"/>
                  <a:gd name="T116" fmla="*/ 1054 w 1364"/>
                  <a:gd name="T117" fmla="*/ 235 h 2140"/>
                  <a:gd name="T118" fmla="*/ 1104 w 1364"/>
                  <a:gd name="T119" fmla="*/ 321 h 2140"/>
                  <a:gd name="T120" fmla="*/ 1145 w 1364"/>
                  <a:gd name="T121" fmla="*/ 383 h 2140"/>
                  <a:gd name="T122" fmla="*/ 1173 w 1364"/>
                  <a:gd name="T123" fmla="*/ 436 h 2140"/>
                  <a:gd name="T124" fmla="*/ 1225 w 1364"/>
                  <a:gd name="T125" fmla="*/ 524 h 21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364" h="2140">
                    <a:moveTo>
                      <a:pt x="1225" y="524"/>
                    </a:moveTo>
                    <a:lnTo>
                      <a:pt x="1225" y="524"/>
                    </a:lnTo>
                    <a:lnTo>
                      <a:pt x="1230" y="543"/>
                    </a:lnTo>
                    <a:lnTo>
                      <a:pt x="1233" y="563"/>
                    </a:lnTo>
                    <a:lnTo>
                      <a:pt x="1235" y="583"/>
                    </a:lnTo>
                    <a:lnTo>
                      <a:pt x="1238" y="604"/>
                    </a:lnTo>
                    <a:lnTo>
                      <a:pt x="1242" y="602"/>
                    </a:lnTo>
                    <a:lnTo>
                      <a:pt x="1242" y="602"/>
                    </a:lnTo>
                    <a:lnTo>
                      <a:pt x="1250" y="595"/>
                    </a:lnTo>
                    <a:lnTo>
                      <a:pt x="1259" y="588"/>
                    </a:lnTo>
                    <a:lnTo>
                      <a:pt x="1266" y="583"/>
                    </a:lnTo>
                    <a:lnTo>
                      <a:pt x="1273" y="579"/>
                    </a:lnTo>
                    <a:lnTo>
                      <a:pt x="1280" y="576"/>
                    </a:lnTo>
                    <a:lnTo>
                      <a:pt x="1287" y="575"/>
                    </a:lnTo>
                    <a:lnTo>
                      <a:pt x="1292" y="574"/>
                    </a:lnTo>
                    <a:lnTo>
                      <a:pt x="1298" y="574"/>
                    </a:lnTo>
                    <a:lnTo>
                      <a:pt x="1304" y="575"/>
                    </a:lnTo>
                    <a:lnTo>
                      <a:pt x="1310" y="577"/>
                    </a:lnTo>
                    <a:lnTo>
                      <a:pt x="1314" y="579"/>
                    </a:lnTo>
                    <a:lnTo>
                      <a:pt x="1319" y="583"/>
                    </a:lnTo>
                    <a:lnTo>
                      <a:pt x="1324" y="588"/>
                    </a:lnTo>
                    <a:lnTo>
                      <a:pt x="1328" y="593"/>
                    </a:lnTo>
                    <a:lnTo>
                      <a:pt x="1336" y="605"/>
                    </a:lnTo>
                    <a:lnTo>
                      <a:pt x="1343" y="620"/>
                    </a:lnTo>
                    <a:lnTo>
                      <a:pt x="1349" y="636"/>
                    </a:lnTo>
                    <a:lnTo>
                      <a:pt x="1355" y="655"/>
                    </a:lnTo>
                    <a:lnTo>
                      <a:pt x="1359" y="676"/>
                    </a:lnTo>
                    <a:lnTo>
                      <a:pt x="1361" y="697"/>
                    </a:lnTo>
                    <a:lnTo>
                      <a:pt x="1363" y="719"/>
                    </a:lnTo>
                    <a:lnTo>
                      <a:pt x="1364" y="741"/>
                    </a:lnTo>
                    <a:lnTo>
                      <a:pt x="1364" y="765"/>
                    </a:lnTo>
                    <a:lnTo>
                      <a:pt x="1363" y="787"/>
                    </a:lnTo>
                    <a:lnTo>
                      <a:pt x="1361" y="809"/>
                    </a:lnTo>
                    <a:lnTo>
                      <a:pt x="1357" y="830"/>
                    </a:lnTo>
                    <a:lnTo>
                      <a:pt x="1354" y="851"/>
                    </a:lnTo>
                    <a:lnTo>
                      <a:pt x="1349" y="869"/>
                    </a:lnTo>
                    <a:lnTo>
                      <a:pt x="1343" y="886"/>
                    </a:lnTo>
                    <a:lnTo>
                      <a:pt x="1336" y="901"/>
                    </a:lnTo>
                    <a:lnTo>
                      <a:pt x="1328" y="914"/>
                    </a:lnTo>
                    <a:lnTo>
                      <a:pt x="1319" y="923"/>
                    </a:lnTo>
                    <a:lnTo>
                      <a:pt x="1314" y="927"/>
                    </a:lnTo>
                    <a:lnTo>
                      <a:pt x="1310" y="930"/>
                    </a:lnTo>
                    <a:lnTo>
                      <a:pt x="1305" y="932"/>
                    </a:lnTo>
                    <a:lnTo>
                      <a:pt x="1299" y="933"/>
                    </a:lnTo>
                    <a:lnTo>
                      <a:pt x="1293" y="933"/>
                    </a:lnTo>
                    <a:lnTo>
                      <a:pt x="1288" y="933"/>
                    </a:lnTo>
                    <a:lnTo>
                      <a:pt x="1282" y="931"/>
                    </a:lnTo>
                    <a:lnTo>
                      <a:pt x="1276" y="929"/>
                    </a:lnTo>
                    <a:lnTo>
                      <a:pt x="1269" y="925"/>
                    </a:lnTo>
                    <a:lnTo>
                      <a:pt x="1262" y="921"/>
                    </a:lnTo>
                    <a:lnTo>
                      <a:pt x="1255" y="915"/>
                    </a:lnTo>
                    <a:lnTo>
                      <a:pt x="1248" y="907"/>
                    </a:lnTo>
                    <a:lnTo>
                      <a:pt x="1233" y="889"/>
                    </a:lnTo>
                    <a:lnTo>
                      <a:pt x="1213" y="860"/>
                    </a:lnTo>
                    <a:lnTo>
                      <a:pt x="1213" y="860"/>
                    </a:lnTo>
                    <a:lnTo>
                      <a:pt x="1203" y="908"/>
                    </a:lnTo>
                    <a:lnTo>
                      <a:pt x="1203" y="908"/>
                    </a:lnTo>
                    <a:lnTo>
                      <a:pt x="1184" y="990"/>
                    </a:lnTo>
                    <a:lnTo>
                      <a:pt x="1174" y="1032"/>
                    </a:lnTo>
                    <a:lnTo>
                      <a:pt x="1163" y="1074"/>
                    </a:lnTo>
                    <a:lnTo>
                      <a:pt x="1151" y="1115"/>
                    </a:lnTo>
                    <a:lnTo>
                      <a:pt x="1135" y="1156"/>
                    </a:lnTo>
                    <a:lnTo>
                      <a:pt x="1118" y="1196"/>
                    </a:lnTo>
                    <a:lnTo>
                      <a:pt x="1109" y="1215"/>
                    </a:lnTo>
                    <a:lnTo>
                      <a:pt x="1098" y="1235"/>
                    </a:lnTo>
                    <a:lnTo>
                      <a:pt x="1095" y="1270"/>
                    </a:lnTo>
                    <a:lnTo>
                      <a:pt x="1095" y="1270"/>
                    </a:lnTo>
                    <a:lnTo>
                      <a:pt x="1097" y="1280"/>
                    </a:lnTo>
                    <a:lnTo>
                      <a:pt x="1099" y="1292"/>
                    </a:lnTo>
                    <a:lnTo>
                      <a:pt x="1102" y="1303"/>
                    </a:lnTo>
                    <a:lnTo>
                      <a:pt x="1104" y="1315"/>
                    </a:lnTo>
                    <a:lnTo>
                      <a:pt x="1113" y="1349"/>
                    </a:lnTo>
                    <a:lnTo>
                      <a:pt x="1113" y="1349"/>
                    </a:lnTo>
                    <a:lnTo>
                      <a:pt x="1117" y="1368"/>
                    </a:lnTo>
                    <a:lnTo>
                      <a:pt x="1120" y="1386"/>
                    </a:lnTo>
                    <a:lnTo>
                      <a:pt x="1123" y="1405"/>
                    </a:lnTo>
                    <a:lnTo>
                      <a:pt x="1124" y="1422"/>
                    </a:lnTo>
                    <a:lnTo>
                      <a:pt x="1124" y="1458"/>
                    </a:lnTo>
                    <a:lnTo>
                      <a:pt x="1124" y="1496"/>
                    </a:lnTo>
                    <a:lnTo>
                      <a:pt x="1124" y="1496"/>
                    </a:lnTo>
                    <a:lnTo>
                      <a:pt x="1123" y="1563"/>
                    </a:lnTo>
                    <a:lnTo>
                      <a:pt x="1121" y="1634"/>
                    </a:lnTo>
                    <a:lnTo>
                      <a:pt x="1120" y="1669"/>
                    </a:lnTo>
                    <a:lnTo>
                      <a:pt x="1119" y="1705"/>
                    </a:lnTo>
                    <a:lnTo>
                      <a:pt x="1116" y="1741"/>
                    </a:lnTo>
                    <a:lnTo>
                      <a:pt x="1112" y="1777"/>
                    </a:lnTo>
                    <a:lnTo>
                      <a:pt x="1106" y="1813"/>
                    </a:lnTo>
                    <a:lnTo>
                      <a:pt x="1101" y="1848"/>
                    </a:lnTo>
                    <a:lnTo>
                      <a:pt x="1092" y="1883"/>
                    </a:lnTo>
                    <a:lnTo>
                      <a:pt x="1083" y="1917"/>
                    </a:lnTo>
                    <a:lnTo>
                      <a:pt x="1071" y="1950"/>
                    </a:lnTo>
                    <a:lnTo>
                      <a:pt x="1059" y="1982"/>
                    </a:lnTo>
                    <a:lnTo>
                      <a:pt x="1044" y="2012"/>
                    </a:lnTo>
                    <a:lnTo>
                      <a:pt x="1025" y="2042"/>
                    </a:lnTo>
                    <a:lnTo>
                      <a:pt x="1025" y="2042"/>
                    </a:lnTo>
                    <a:lnTo>
                      <a:pt x="1018" y="2052"/>
                    </a:lnTo>
                    <a:lnTo>
                      <a:pt x="1011" y="2060"/>
                    </a:lnTo>
                    <a:lnTo>
                      <a:pt x="1003" y="2068"/>
                    </a:lnTo>
                    <a:lnTo>
                      <a:pt x="994" y="2076"/>
                    </a:lnTo>
                    <a:lnTo>
                      <a:pt x="975" y="2090"/>
                    </a:lnTo>
                    <a:lnTo>
                      <a:pt x="955" y="2102"/>
                    </a:lnTo>
                    <a:lnTo>
                      <a:pt x="934" y="2113"/>
                    </a:lnTo>
                    <a:lnTo>
                      <a:pt x="912" y="2121"/>
                    </a:lnTo>
                    <a:lnTo>
                      <a:pt x="889" y="2128"/>
                    </a:lnTo>
                    <a:lnTo>
                      <a:pt x="866" y="2132"/>
                    </a:lnTo>
                    <a:lnTo>
                      <a:pt x="841" y="2137"/>
                    </a:lnTo>
                    <a:lnTo>
                      <a:pt x="817" y="2139"/>
                    </a:lnTo>
                    <a:lnTo>
                      <a:pt x="793" y="2140"/>
                    </a:lnTo>
                    <a:lnTo>
                      <a:pt x="768" y="2140"/>
                    </a:lnTo>
                    <a:lnTo>
                      <a:pt x="744" y="2139"/>
                    </a:lnTo>
                    <a:lnTo>
                      <a:pt x="721" y="2137"/>
                    </a:lnTo>
                    <a:lnTo>
                      <a:pt x="697" y="2135"/>
                    </a:lnTo>
                    <a:lnTo>
                      <a:pt x="675" y="2131"/>
                    </a:lnTo>
                    <a:lnTo>
                      <a:pt x="675" y="2131"/>
                    </a:lnTo>
                    <a:lnTo>
                      <a:pt x="650" y="2125"/>
                    </a:lnTo>
                    <a:lnTo>
                      <a:pt x="625" y="2118"/>
                    </a:lnTo>
                    <a:lnTo>
                      <a:pt x="602" y="2109"/>
                    </a:lnTo>
                    <a:lnTo>
                      <a:pt x="581" y="2099"/>
                    </a:lnTo>
                    <a:lnTo>
                      <a:pt x="560" y="2086"/>
                    </a:lnTo>
                    <a:lnTo>
                      <a:pt x="540" y="2072"/>
                    </a:lnTo>
                    <a:lnTo>
                      <a:pt x="523" y="2058"/>
                    </a:lnTo>
                    <a:lnTo>
                      <a:pt x="506" y="2042"/>
                    </a:lnTo>
                    <a:lnTo>
                      <a:pt x="489" y="2024"/>
                    </a:lnTo>
                    <a:lnTo>
                      <a:pt x="474" y="2005"/>
                    </a:lnTo>
                    <a:lnTo>
                      <a:pt x="460" y="1986"/>
                    </a:lnTo>
                    <a:lnTo>
                      <a:pt x="447" y="1966"/>
                    </a:lnTo>
                    <a:lnTo>
                      <a:pt x="435" y="1945"/>
                    </a:lnTo>
                    <a:lnTo>
                      <a:pt x="423" y="1923"/>
                    </a:lnTo>
                    <a:lnTo>
                      <a:pt x="413" y="1901"/>
                    </a:lnTo>
                    <a:lnTo>
                      <a:pt x="403" y="1877"/>
                    </a:lnTo>
                    <a:lnTo>
                      <a:pt x="394" y="1853"/>
                    </a:lnTo>
                    <a:lnTo>
                      <a:pt x="386" y="1830"/>
                    </a:lnTo>
                    <a:lnTo>
                      <a:pt x="371" y="1780"/>
                    </a:lnTo>
                    <a:lnTo>
                      <a:pt x="357" y="1730"/>
                    </a:lnTo>
                    <a:lnTo>
                      <a:pt x="346" y="1678"/>
                    </a:lnTo>
                    <a:lnTo>
                      <a:pt x="336" y="1628"/>
                    </a:lnTo>
                    <a:lnTo>
                      <a:pt x="328" y="1578"/>
                    </a:lnTo>
                    <a:lnTo>
                      <a:pt x="313" y="1485"/>
                    </a:lnTo>
                    <a:lnTo>
                      <a:pt x="306" y="1451"/>
                    </a:lnTo>
                    <a:lnTo>
                      <a:pt x="306" y="1451"/>
                    </a:lnTo>
                    <a:lnTo>
                      <a:pt x="302" y="1444"/>
                    </a:lnTo>
                    <a:lnTo>
                      <a:pt x="300" y="1439"/>
                    </a:lnTo>
                    <a:lnTo>
                      <a:pt x="302" y="1404"/>
                    </a:lnTo>
                    <a:lnTo>
                      <a:pt x="302" y="1404"/>
                    </a:lnTo>
                    <a:lnTo>
                      <a:pt x="286" y="1390"/>
                    </a:lnTo>
                    <a:lnTo>
                      <a:pt x="271" y="1376"/>
                    </a:lnTo>
                    <a:lnTo>
                      <a:pt x="256" y="1362"/>
                    </a:lnTo>
                    <a:lnTo>
                      <a:pt x="242" y="1345"/>
                    </a:lnTo>
                    <a:lnTo>
                      <a:pt x="242" y="1345"/>
                    </a:lnTo>
                    <a:lnTo>
                      <a:pt x="224" y="1323"/>
                    </a:lnTo>
                    <a:lnTo>
                      <a:pt x="207" y="1301"/>
                    </a:lnTo>
                    <a:lnTo>
                      <a:pt x="191" y="1279"/>
                    </a:lnTo>
                    <a:lnTo>
                      <a:pt x="175" y="1256"/>
                    </a:lnTo>
                    <a:lnTo>
                      <a:pt x="160" y="1234"/>
                    </a:lnTo>
                    <a:lnTo>
                      <a:pt x="148" y="1210"/>
                    </a:lnTo>
                    <a:lnTo>
                      <a:pt x="135" y="1187"/>
                    </a:lnTo>
                    <a:lnTo>
                      <a:pt x="122" y="1165"/>
                    </a:lnTo>
                    <a:lnTo>
                      <a:pt x="112" y="1142"/>
                    </a:lnTo>
                    <a:lnTo>
                      <a:pt x="101" y="1118"/>
                    </a:lnTo>
                    <a:lnTo>
                      <a:pt x="82" y="1072"/>
                    </a:lnTo>
                    <a:lnTo>
                      <a:pt x="66" y="1024"/>
                    </a:lnTo>
                    <a:lnTo>
                      <a:pt x="52" y="976"/>
                    </a:lnTo>
                    <a:lnTo>
                      <a:pt x="41" y="929"/>
                    </a:lnTo>
                    <a:lnTo>
                      <a:pt x="31" y="880"/>
                    </a:lnTo>
                    <a:lnTo>
                      <a:pt x="23" y="831"/>
                    </a:lnTo>
                    <a:lnTo>
                      <a:pt x="16" y="782"/>
                    </a:lnTo>
                    <a:lnTo>
                      <a:pt x="10" y="732"/>
                    </a:lnTo>
                    <a:lnTo>
                      <a:pt x="7" y="682"/>
                    </a:lnTo>
                    <a:lnTo>
                      <a:pt x="0" y="581"/>
                    </a:lnTo>
                    <a:lnTo>
                      <a:pt x="15" y="527"/>
                    </a:lnTo>
                    <a:lnTo>
                      <a:pt x="15" y="527"/>
                    </a:lnTo>
                    <a:lnTo>
                      <a:pt x="14" y="514"/>
                    </a:lnTo>
                    <a:lnTo>
                      <a:pt x="14" y="501"/>
                    </a:lnTo>
                    <a:lnTo>
                      <a:pt x="15" y="477"/>
                    </a:lnTo>
                    <a:lnTo>
                      <a:pt x="22" y="429"/>
                    </a:lnTo>
                    <a:lnTo>
                      <a:pt x="41" y="391"/>
                    </a:lnTo>
                    <a:lnTo>
                      <a:pt x="41" y="391"/>
                    </a:lnTo>
                    <a:lnTo>
                      <a:pt x="41" y="370"/>
                    </a:lnTo>
                    <a:lnTo>
                      <a:pt x="43" y="349"/>
                    </a:lnTo>
                    <a:lnTo>
                      <a:pt x="45" y="328"/>
                    </a:lnTo>
                    <a:lnTo>
                      <a:pt x="49" y="308"/>
                    </a:lnTo>
                    <a:lnTo>
                      <a:pt x="55" y="290"/>
                    </a:lnTo>
                    <a:lnTo>
                      <a:pt x="60" y="270"/>
                    </a:lnTo>
                    <a:lnTo>
                      <a:pt x="69" y="252"/>
                    </a:lnTo>
                    <a:lnTo>
                      <a:pt x="77" y="235"/>
                    </a:lnTo>
                    <a:lnTo>
                      <a:pt x="86" y="217"/>
                    </a:lnTo>
                    <a:lnTo>
                      <a:pt x="96" y="201"/>
                    </a:lnTo>
                    <a:lnTo>
                      <a:pt x="108" y="185"/>
                    </a:lnTo>
                    <a:lnTo>
                      <a:pt x="121" y="170"/>
                    </a:lnTo>
                    <a:lnTo>
                      <a:pt x="134" y="155"/>
                    </a:lnTo>
                    <a:lnTo>
                      <a:pt x="149" y="141"/>
                    </a:lnTo>
                    <a:lnTo>
                      <a:pt x="163" y="128"/>
                    </a:lnTo>
                    <a:lnTo>
                      <a:pt x="178" y="115"/>
                    </a:lnTo>
                    <a:lnTo>
                      <a:pt x="194" y="102"/>
                    </a:lnTo>
                    <a:lnTo>
                      <a:pt x="211" y="90"/>
                    </a:lnTo>
                    <a:lnTo>
                      <a:pt x="228" y="80"/>
                    </a:lnTo>
                    <a:lnTo>
                      <a:pt x="246" y="70"/>
                    </a:lnTo>
                    <a:lnTo>
                      <a:pt x="264" y="60"/>
                    </a:lnTo>
                    <a:lnTo>
                      <a:pt x="282" y="51"/>
                    </a:lnTo>
                    <a:lnTo>
                      <a:pt x="301" y="43"/>
                    </a:lnTo>
                    <a:lnTo>
                      <a:pt x="320" y="36"/>
                    </a:lnTo>
                    <a:lnTo>
                      <a:pt x="339" y="29"/>
                    </a:lnTo>
                    <a:lnTo>
                      <a:pt x="359" y="23"/>
                    </a:lnTo>
                    <a:lnTo>
                      <a:pt x="379" y="17"/>
                    </a:lnTo>
                    <a:lnTo>
                      <a:pt x="399" y="12"/>
                    </a:lnTo>
                    <a:lnTo>
                      <a:pt x="418" y="9"/>
                    </a:lnTo>
                    <a:lnTo>
                      <a:pt x="437" y="6"/>
                    </a:lnTo>
                    <a:lnTo>
                      <a:pt x="457" y="3"/>
                    </a:lnTo>
                    <a:lnTo>
                      <a:pt x="476" y="2"/>
                    </a:lnTo>
                    <a:lnTo>
                      <a:pt x="476" y="2"/>
                    </a:lnTo>
                    <a:lnTo>
                      <a:pt x="525" y="0"/>
                    </a:lnTo>
                    <a:lnTo>
                      <a:pt x="551" y="0"/>
                    </a:lnTo>
                    <a:lnTo>
                      <a:pt x="575" y="1"/>
                    </a:lnTo>
                    <a:lnTo>
                      <a:pt x="600" y="2"/>
                    </a:lnTo>
                    <a:lnTo>
                      <a:pt x="624" y="4"/>
                    </a:lnTo>
                    <a:lnTo>
                      <a:pt x="648" y="8"/>
                    </a:lnTo>
                    <a:lnTo>
                      <a:pt x="672" y="11"/>
                    </a:lnTo>
                    <a:lnTo>
                      <a:pt x="696" y="16"/>
                    </a:lnTo>
                    <a:lnTo>
                      <a:pt x="719" y="22"/>
                    </a:lnTo>
                    <a:lnTo>
                      <a:pt x="743" y="28"/>
                    </a:lnTo>
                    <a:lnTo>
                      <a:pt x="766" y="35"/>
                    </a:lnTo>
                    <a:lnTo>
                      <a:pt x="788" y="42"/>
                    </a:lnTo>
                    <a:lnTo>
                      <a:pt x="810" y="50"/>
                    </a:lnTo>
                    <a:lnTo>
                      <a:pt x="832" y="59"/>
                    </a:lnTo>
                    <a:lnTo>
                      <a:pt x="854" y="70"/>
                    </a:lnTo>
                    <a:lnTo>
                      <a:pt x="875" y="80"/>
                    </a:lnTo>
                    <a:lnTo>
                      <a:pt x="896" y="92"/>
                    </a:lnTo>
                    <a:lnTo>
                      <a:pt x="916" y="104"/>
                    </a:lnTo>
                    <a:lnTo>
                      <a:pt x="936" y="117"/>
                    </a:lnTo>
                    <a:lnTo>
                      <a:pt x="954" y="131"/>
                    </a:lnTo>
                    <a:lnTo>
                      <a:pt x="973" y="146"/>
                    </a:lnTo>
                    <a:lnTo>
                      <a:pt x="990" y="163"/>
                    </a:lnTo>
                    <a:lnTo>
                      <a:pt x="1006" y="179"/>
                    </a:lnTo>
                    <a:lnTo>
                      <a:pt x="1023" y="196"/>
                    </a:lnTo>
                    <a:lnTo>
                      <a:pt x="1039" y="215"/>
                    </a:lnTo>
                    <a:lnTo>
                      <a:pt x="1054" y="235"/>
                    </a:lnTo>
                    <a:lnTo>
                      <a:pt x="1068" y="255"/>
                    </a:lnTo>
                    <a:lnTo>
                      <a:pt x="1081" y="276"/>
                    </a:lnTo>
                    <a:lnTo>
                      <a:pt x="1094" y="298"/>
                    </a:lnTo>
                    <a:lnTo>
                      <a:pt x="1104" y="321"/>
                    </a:lnTo>
                    <a:lnTo>
                      <a:pt x="1116" y="345"/>
                    </a:lnTo>
                    <a:lnTo>
                      <a:pt x="1140" y="369"/>
                    </a:lnTo>
                    <a:lnTo>
                      <a:pt x="1140" y="369"/>
                    </a:lnTo>
                    <a:lnTo>
                      <a:pt x="1145" y="383"/>
                    </a:lnTo>
                    <a:lnTo>
                      <a:pt x="1151" y="397"/>
                    </a:lnTo>
                    <a:lnTo>
                      <a:pt x="1156" y="411"/>
                    </a:lnTo>
                    <a:lnTo>
                      <a:pt x="1164" y="423"/>
                    </a:lnTo>
                    <a:lnTo>
                      <a:pt x="1173" y="436"/>
                    </a:lnTo>
                    <a:lnTo>
                      <a:pt x="1181" y="449"/>
                    </a:lnTo>
                    <a:lnTo>
                      <a:pt x="1190" y="460"/>
                    </a:lnTo>
                    <a:lnTo>
                      <a:pt x="1201" y="470"/>
                    </a:lnTo>
                    <a:lnTo>
                      <a:pt x="1225" y="524"/>
                    </a:lnTo>
                    <a:close/>
                  </a:path>
                </a:pathLst>
              </a:custGeom>
              <a:solidFill>
                <a:srgbClr val="F5DC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28" name="Freeform 77">
                <a:extLst>
                  <a:ext uri="{FF2B5EF4-FFF2-40B4-BE49-F238E27FC236}">
                    <a16:creationId xmlns:a16="http://schemas.microsoft.com/office/drawing/2014/main" id="{3A21F942-A6DB-2C2E-A534-1C420AC450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18" y="790"/>
                <a:ext cx="683" cy="1070"/>
              </a:xfrm>
              <a:custGeom>
                <a:avLst/>
                <a:gdLst>
                  <a:gd name="T0" fmla="*/ 1233 w 1364"/>
                  <a:gd name="T1" fmla="*/ 563 h 2140"/>
                  <a:gd name="T2" fmla="*/ 1242 w 1364"/>
                  <a:gd name="T3" fmla="*/ 602 h 2140"/>
                  <a:gd name="T4" fmla="*/ 1273 w 1364"/>
                  <a:gd name="T5" fmla="*/ 579 h 2140"/>
                  <a:gd name="T6" fmla="*/ 1298 w 1364"/>
                  <a:gd name="T7" fmla="*/ 574 h 2140"/>
                  <a:gd name="T8" fmla="*/ 1319 w 1364"/>
                  <a:gd name="T9" fmla="*/ 583 h 2140"/>
                  <a:gd name="T10" fmla="*/ 1343 w 1364"/>
                  <a:gd name="T11" fmla="*/ 620 h 2140"/>
                  <a:gd name="T12" fmla="*/ 1361 w 1364"/>
                  <a:gd name="T13" fmla="*/ 697 h 2140"/>
                  <a:gd name="T14" fmla="*/ 1363 w 1364"/>
                  <a:gd name="T15" fmla="*/ 787 h 2140"/>
                  <a:gd name="T16" fmla="*/ 1349 w 1364"/>
                  <a:gd name="T17" fmla="*/ 869 h 2140"/>
                  <a:gd name="T18" fmla="*/ 1319 w 1364"/>
                  <a:gd name="T19" fmla="*/ 923 h 2140"/>
                  <a:gd name="T20" fmla="*/ 1299 w 1364"/>
                  <a:gd name="T21" fmla="*/ 933 h 2140"/>
                  <a:gd name="T22" fmla="*/ 1276 w 1364"/>
                  <a:gd name="T23" fmla="*/ 929 h 2140"/>
                  <a:gd name="T24" fmla="*/ 1248 w 1364"/>
                  <a:gd name="T25" fmla="*/ 907 h 2140"/>
                  <a:gd name="T26" fmla="*/ 1203 w 1364"/>
                  <a:gd name="T27" fmla="*/ 908 h 2140"/>
                  <a:gd name="T28" fmla="*/ 1163 w 1364"/>
                  <a:gd name="T29" fmla="*/ 1074 h 2140"/>
                  <a:gd name="T30" fmla="*/ 1109 w 1364"/>
                  <a:gd name="T31" fmla="*/ 1215 h 2140"/>
                  <a:gd name="T32" fmla="*/ 1097 w 1364"/>
                  <a:gd name="T33" fmla="*/ 1280 h 2140"/>
                  <a:gd name="T34" fmla="*/ 1113 w 1364"/>
                  <a:gd name="T35" fmla="*/ 1349 h 2140"/>
                  <a:gd name="T36" fmla="*/ 1123 w 1364"/>
                  <a:gd name="T37" fmla="*/ 1405 h 2140"/>
                  <a:gd name="T38" fmla="*/ 1124 w 1364"/>
                  <a:gd name="T39" fmla="*/ 1496 h 2140"/>
                  <a:gd name="T40" fmla="*/ 1119 w 1364"/>
                  <a:gd name="T41" fmla="*/ 1705 h 2140"/>
                  <a:gd name="T42" fmla="*/ 1101 w 1364"/>
                  <a:gd name="T43" fmla="*/ 1848 h 2140"/>
                  <a:gd name="T44" fmla="*/ 1059 w 1364"/>
                  <a:gd name="T45" fmla="*/ 1982 h 2140"/>
                  <a:gd name="T46" fmla="*/ 1018 w 1364"/>
                  <a:gd name="T47" fmla="*/ 2052 h 2140"/>
                  <a:gd name="T48" fmla="*/ 975 w 1364"/>
                  <a:gd name="T49" fmla="*/ 2090 h 2140"/>
                  <a:gd name="T50" fmla="*/ 889 w 1364"/>
                  <a:gd name="T51" fmla="*/ 2128 h 2140"/>
                  <a:gd name="T52" fmla="*/ 793 w 1364"/>
                  <a:gd name="T53" fmla="*/ 2140 h 2140"/>
                  <a:gd name="T54" fmla="*/ 697 w 1364"/>
                  <a:gd name="T55" fmla="*/ 2135 h 2140"/>
                  <a:gd name="T56" fmla="*/ 625 w 1364"/>
                  <a:gd name="T57" fmla="*/ 2118 h 2140"/>
                  <a:gd name="T58" fmla="*/ 540 w 1364"/>
                  <a:gd name="T59" fmla="*/ 2072 h 2140"/>
                  <a:gd name="T60" fmla="*/ 474 w 1364"/>
                  <a:gd name="T61" fmla="*/ 2005 h 2140"/>
                  <a:gd name="T62" fmla="*/ 423 w 1364"/>
                  <a:gd name="T63" fmla="*/ 1923 h 2140"/>
                  <a:gd name="T64" fmla="*/ 386 w 1364"/>
                  <a:gd name="T65" fmla="*/ 1830 h 2140"/>
                  <a:gd name="T66" fmla="*/ 336 w 1364"/>
                  <a:gd name="T67" fmla="*/ 1628 h 2140"/>
                  <a:gd name="T68" fmla="*/ 306 w 1364"/>
                  <a:gd name="T69" fmla="*/ 1451 h 2140"/>
                  <a:gd name="T70" fmla="*/ 302 w 1364"/>
                  <a:gd name="T71" fmla="*/ 1404 h 2140"/>
                  <a:gd name="T72" fmla="*/ 242 w 1364"/>
                  <a:gd name="T73" fmla="*/ 1345 h 2140"/>
                  <a:gd name="T74" fmla="*/ 191 w 1364"/>
                  <a:gd name="T75" fmla="*/ 1279 h 2140"/>
                  <a:gd name="T76" fmla="*/ 135 w 1364"/>
                  <a:gd name="T77" fmla="*/ 1187 h 2140"/>
                  <a:gd name="T78" fmla="*/ 82 w 1364"/>
                  <a:gd name="T79" fmla="*/ 1072 h 2140"/>
                  <a:gd name="T80" fmla="*/ 31 w 1364"/>
                  <a:gd name="T81" fmla="*/ 880 h 2140"/>
                  <a:gd name="T82" fmla="*/ 7 w 1364"/>
                  <a:gd name="T83" fmla="*/ 682 h 2140"/>
                  <a:gd name="T84" fmla="*/ 14 w 1364"/>
                  <a:gd name="T85" fmla="*/ 514 h 2140"/>
                  <a:gd name="T86" fmla="*/ 41 w 1364"/>
                  <a:gd name="T87" fmla="*/ 391 h 2140"/>
                  <a:gd name="T88" fmla="*/ 45 w 1364"/>
                  <a:gd name="T89" fmla="*/ 328 h 2140"/>
                  <a:gd name="T90" fmla="*/ 69 w 1364"/>
                  <a:gd name="T91" fmla="*/ 252 h 2140"/>
                  <a:gd name="T92" fmla="*/ 108 w 1364"/>
                  <a:gd name="T93" fmla="*/ 185 h 2140"/>
                  <a:gd name="T94" fmla="*/ 163 w 1364"/>
                  <a:gd name="T95" fmla="*/ 128 h 2140"/>
                  <a:gd name="T96" fmla="*/ 228 w 1364"/>
                  <a:gd name="T97" fmla="*/ 80 h 2140"/>
                  <a:gd name="T98" fmla="*/ 301 w 1364"/>
                  <a:gd name="T99" fmla="*/ 43 h 2140"/>
                  <a:gd name="T100" fmla="*/ 379 w 1364"/>
                  <a:gd name="T101" fmla="*/ 17 h 2140"/>
                  <a:gd name="T102" fmla="*/ 457 w 1364"/>
                  <a:gd name="T103" fmla="*/ 3 h 2140"/>
                  <a:gd name="T104" fmla="*/ 551 w 1364"/>
                  <a:gd name="T105" fmla="*/ 0 h 2140"/>
                  <a:gd name="T106" fmla="*/ 648 w 1364"/>
                  <a:gd name="T107" fmla="*/ 8 h 2140"/>
                  <a:gd name="T108" fmla="*/ 743 w 1364"/>
                  <a:gd name="T109" fmla="*/ 28 h 2140"/>
                  <a:gd name="T110" fmla="*/ 832 w 1364"/>
                  <a:gd name="T111" fmla="*/ 59 h 2140"/>
                  <a:gd name="T112" fmla="*/ 916 w 1364"/>
                  <a:gd name="T113" fmla="*/ 104 h 2140"/>
                  <a:gd name="T114" fmla="*/ 990 w 1364"/>
                  <a:gd name="T115" fmla="*/ 163 h 2140"/>
                  <a:gd name="T116" fmla="*/ 1054 w 1364"/>
                  <a:gd name="T117" fmla="*/ 235 h 2140"/>
                  <a:gd name="T118" fmla="*/ 1104 w 1364"/>
                  <a:gd name="T119" fmla="*/ 321 h 2140"/>
                  <a:gd name="T120" fmla="*/ 1145 w 1364"/>
                  <a:gd name="T121" fmla="*/ 383 h 2140"/>
                  <a:gd name="T122" fmla="*/ 1173 w 1364"/>
                  <a:gd name="T123" fmla="*/ 436 h 21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364" h="2140">
                    <a:moveTo>
                      <a:pt x="1225" y="524"/>
                    </a:moveTo>
                    <a:lnTo>
                      <a:pt x="1225" y="524"/>
                    </a:lnTo>
                    <a:lnTo>
                      <a:pt x="1230" y="543"/>
                    </a:lnTo>
                    <a:lnTo>
                      <a:pt x="1233" y="563"/>
                    </a:lnTo>
                    <a:lnTo>
                      <a:pt x="1235" y="583"/>
                    </a:lnTo>
                    <a:lnTo>
                      <a:pt x="1238" y="604"/>
                    </a:lnTo>
                    <a:lnTo>
                      <a:pt x="1242" y="602"/>
                    </a:lnTo>
                    <a:lnTo>
                      <a:pt x="1242" y="602"/>
                    </a:lnTo>
                    <a:lnTo>
                      <a:pt x="1250" y="595"/>
                    </a:lnTo>
                    <a:lnTo>
                      <a:pt x="1259" y="588"/>
                    </a:lnTo>
                    <a:lnTo>
                      <a:pt x="1266" y="583"/>
                    </a:lnTo>
                    <a:lnTo>
                      <a:pt x="1273" y="579"/>
                    </a:lnTo>
                    <a:lnTo>
                      <a:pt x="1280" y="576"/>
                    </a:lnTo>
                    <a:lnTo>
                      <a:pt x="1287" y="575"/>
                    </a:lnTo>
                    <a:lnTo>
                      <a:pt x="1292" y="574"/>
                    </a:lnTo>
                    <a:lnTo>
                      <a:pt x="1298" y="574"/>
                    </a:lnTo>
                    <a:lnTo>
                      <a:pt x="1304" y="575"/>
                    </a:lnTo>
                    <a:lnTo>
                      <a:pt x="1310" y="577"/>
                    </a:lnTo>
                    <a:lnTo>
                      <a:pt x="1314" y="579"/>
                    </a:lnTo>
                    <a:lnTo>
                      <a:pt x="1319" y="583"/>
                    </a:lnTo>
                    <a:lnTo>
                      <a:pt x="1324" y="588"/>
                    </a:lnTo>
                    <a:lnTo>
                      <a:pt x="1328" y="593"/>
                    </a:lnTo>
                    <a:lnTo>
                      <a:pt x="1336" y="605"/>
                    </a:lnTo>
                    <a:lnTo>
                      <a:pt x="1343" y="620"/>
                    </a:lnTo>
                    <a:lnTo>
                      <a:pt x="1349" y="636"/>
                    </a:lnTo>
                    <a:lnTo>
                      <a:pt x="1355" y="655"/>
                    </a:lnTo>
                    <a:lnTo>
                      <a:pt x="1359" y="676"/>
                    </a:lnTo>
                    <a:lnTo>
                      <a:pt x="1361" y="697"/>
                    </a:lnTo>
                    <a:lnTo>
                      <a:pt x="1363" y="719"/>
                    </a:lnTo>
                    <a:lnTo>
                      <a:pt x="1364" y="741"/>
                    </a:lnTo>
                    <a:lnTo>
                      <a:pt x="1364" y="765"/>
                    </a:lnTo>
                    <a:lnTo>
                      <a:pt x="1363" y="787"/>
                    </a:lnTo>
                    <a:lnTo>
                      <a:pt x="1361" y="809"/>
                    </a:lnTo>
                    <a:lnTo>
                      <a:pt x="1357" y="830"/>
                    </a:lnTo>
                    <a:lnTo>
                      <a:pt x="1354" y="851"/>
                    </a:lnTo>
                    <a:lnTo>
                      <a:pt x="1349" y="869"/>
                    </a:lnTo>
                    <a:lnTo>
                      <a:pt x="1343" y="886"/>
                    </a:lnTo>
                    <a:lnTo>
                      <a:pt x="1336" y="901"/>
                    </a:lnTo>
                    <a:lnTo>
                      <a:pt x="1328" y="914"/>
                    </a:lnTo>
                    <a:lnTo>
                      <a:pt x="1319" y="923"/>
                    </a:lnTo>
                    <a:lnTo>
                      <a:pt x="1314" y="927"/>
                    </a:lnTo>
                    <a:lnTo>
                      <a:pt x="1310" y="930"/>
                    </a:lnTo>
                    <a:lnTo>
                      <a:pt x="1305" y="932"/>
                    </a:lnTo>
                    <a:lnTo>
                      <a:pt x="1299" y="933"/>
                    </a:lnTo>
                    <a:lnTo>
                      <a:pt x="1293" y="933"/>
                    </a:lnTo>
                    <a:lnTo>
                      <a:pt x="1288" y="933"/>
                    </a:lnTo>
                    <a:lnTo>
                      <a:pt x="1282" y="931"/>
                    </a:lnTo>
                    <a:lnTo>
                      <a:pt x="1276" y="929"/>
                    </a:lnTo>
                    <a:lnTo>
                      <a:pt x="1269" y="925"/>
                    </a:lnTo>
                    <a:lnTo>
                      <a:pt x="1262" y="921"/>
                    </a:lnTo>
                    <a:lnTo>
                      <a:pt x="1255" y="915"/>
                    </a:lnTo>
                    <a:lnTo>
                      <a:pt x="1248" y="907"/>
                    </a:lnTo>
                    <a:lnTo>
                      <a:pt x="1233" y="889"/>
                    </a:lnTo>
                    <a:lnTo>
                      <a:pt x="1213" y="860"/>
                    </a:lnTo>
                    <a:lnTo>
                      <a:pt x="1213" y="860"/>
                    </a:lnTo>
                    <a:lnTo>
                      <a:pt x="1203" y="908"/>
                    </a:lnTo>
                    <a:lnTo>
                      <a:pt x="1203" y="908"/>
                    </a:lnTo>
                    <a:lnTo>
                      <a:pt x="1184" y="990"/>
                    </a:lnTo>
                    <a:lnTo>
                      <a:pt x="1174" y="1032"/>
                    </a:lnTo>
                    <a:lnTo>
                      <a:pt x="1163" y="1074"/>
                    </a:lnTo>
                    <a:lnTo>
                      <a:pt x="1151" y="1115"/>
                    </a:lnTo>
                    <a:lnTo>
                      <a:pt x="1135" y="1156"/>
                    </a:lnTo>
                    <a:lnTo>
                      <a:pt x="1118" y="1196"/>
                    </a:lnTo>
                    <a:lnTo>
                      <a:pt x="1109" y="1215"/>
                    </a:lnTo>
                    <a:lnTo>
                      <a:pt x="1098" y="1235"/>
                    </a:lnTo>
                    <a:lnTo>
                      <a:pt x="1095" y="1270"/>
                    </a:lnTo>
                    <a:lnTo>
                      <a:pt x="1095" y="1270"/>
                    </a:lnTo>
                    <a:lnTo>
                      <a:pt x="1097" y="1280"/>
                    </a:lnTo>
                    <a:lnTo>
                      <a:pt x="1099" y="1292"/>
                    </a:lnTo>
                    <a:lnTo>
                      <a:pt x="1102" y="1303"/>
                    </a:lnTo>
                    <a:lnTo>
                      <a:pt x="1104" y="1315"/>
                    </a:lnTo>
                    <a:lnTo>
                      <a:pt x="1113" y="1349"/>
                    </a:lnTo>
                    <a:lnTo>
                      <a:pt x="1113" y="1349"/>
                    </a:lnTo>
                    <a:lnTo>
                      <a:pt x="1117" y="1368"/>
                    </a:lnTo>
                    <a:lnTo>
                      <a:pt x="1120" y="1386"/>
                    </a:lnTo>
                    <a:lnTo>
                      <a:pt x="1123" y="1405"/>
                    </a:lnTo>
                    <a:lnTo>
                      <a:pt x="1124" y="1422"/>
                    </a:lnTo>
                    <a:lnTo>
                      <a:pt x="1124" y="1458"/>
                    </a:lnTo>
                    <a:lnTo>
                      <a:pt x="1124" y="1496"/>
                    </a:lnTo>
                    <a:lnTo>
                      <a:pt x="1124" y="1496"/>
                    </a:lnTo>
                    <a:lnTo>
                      <a:pt x="1123" y="1563"/>
                    </a:lnTo>
                    <a:lnTo>
                      <a:pt x="1121" y="1634"/>
                    </a:lnTo>
                    <a:lnTo>
                      <a:pt x="1120" y="1669"/>
                    </a:lnTo>
                    <a:lnTo>
                      <a:pt x="1119" y="1705"/>
                    </a:lnTo>
                    <a:lnTo>
                      <a:pt x="1116" y="1741"/>
                    </a:lnTo>
                    <a:lnTo>
                      <a:pt x="1112" y="1777"/>
                    </a:lnTo>
                    <a:lnTo>
                      <a:pt x="1106" y="1813"/>
                    </a:lnTo>
                    <a:lnTo>
                      <a:pt x="1101" y="1848"/>
                    </a:lnTo>
                    <a:lnTo>
                      <a:pt x="1092" y="1883"/>
                    </a:lnTo>
                    <a:lnTo>
                      <a:pt x="1083" y="1917"/>
                    </a:lnTo>
                    <a:lnTo>
                      <a:pt x="1071" y="1950"/>
                    </a:lnTo>
                    <a:lnTo>
                      <a:pt x="1059" y="1982"/>
                    </a:lnTo>
                    <a:lnTo>
                      <a:pt x="1044" y="2012"/>
                    </a:lnTo>
                    <a:lnTo>
                      <a:pt x="1025" y="2042"/>
                    </a:lnTo>
                    <a:lnTo>
                      <a:pt x="1025" y="2042"/>
                    </a:lnTo>
                    <a:lnTo>
                      <a:pt x="1018" y="2052"/>
                    </a:lnTo>
                    <a:lnTo>
                      <a:pt x="1011" y="2060"/>
                    </a:lnTo>
                    <a:lnTo>
                      <a:pt x="1003" y="2068"/>
                    </a:lnTo>
                    <a:lnTo>
                      <a:pt x="994" y="2076"/>
                    </a:lnTo>
                    <a:lnTo>
                      <a:pt x="975" y="2090"/>
                    </a:lnTo>
                    <a:lnTo>
                      <a:pt x="955" y="2102"/>
                    </a:lnTo>
                    <a:lnTo>
                      <a:pt x="934" y="2113"/>
                    </a:lnTo>
                    <a:lnTo>
                      <a:pt x="912" y="2121"/>
                    </a:lnTo>
                    <a:lnTo>
                      <a:pt x="889" y="2128"/>
                    </a:lnTo>
                    <a:lnTo>
                      <a:pt x="866" y="2132"/>
                    </a:lnTo>
                    <a:lnTo>
                      <a:pt x="841" y="2137"/>
                    </a:lnTo>
                    <a:lnTo>
                      <a:pt x="817" y="2139"/>
                    </a:lnTo>
                    <a:lnTo>
                      <a:pt x="793" y="2140"/>
                    </a:lnTo>
                    <a:lnTo>
                      <a:pt x="768" y="2140"/>
                    </a:lnTo>
                    <a:lnTo>
                      <a:pt x="744" y="2139"/>
                    </a:lnTo>
                    <a:lnTo>
                      <a:pt x="721" y="2137"/>
                    </a:lnTo>
                    <a:lnTo>
                      <a:pt x="697" y="2135"/>
                    </a:lnTo>
                    <a:lnTo>
                      <a:pt x="675" y="2131"/>
                    </a:lnTo>
                    <a:lnTo>
                      <a:pt x="675" y="2131"/>
                    </a:lnTo>
                    <a:lnTo>
                      <a:pt x="650" y="2125"/>
                    </a:lnTo>
                    <a:lnTo>
                      <a:pt x="625" y="2118"/>
                    </a:lnTo>
                    <a:lnTo>
                      <a:pt x="602" y="2109"/>
                    </a:lnTo>
                    <a:lnTo>
                      <a:pt x="581" y="2099"/>
                    </a:lnTo>
                    <a:lnTo>
                      <a:pt x="560" y="2086"/>
                    </a:lnTo>
                    <a:lnTo>
                      <a:pt x="540" y="2072"/>
                    </a:lnTo>
                    <a:lnTo>
                      <a:pt x="523" y="2058"/>
                    </a:lnTo>
                    <a:lnTo>
                      <a:pt x="506" y="2042"/>
                    </a:lnTo>
                    <a:lnTo>
                      <a:pt x="489" y="2024"/>
                    </a:lnTo>
                    <a:lnTo>
                      <a:pt x="474" y="2005"/>
                    </a:lnTo>
                    <a:lnTo>
                      <a:pt x="460" y="1986"/>
                    </a:lnTo>
                    <a:lnTo>
                      <a:pt x="447" y="1966"/>
                    </a:lnTo>
                    <a:lnTo>
                      <a:pt x="435" y="1945"/>
                    </a:lnTo>
                    <a:lnTo>
                      <a:pt x="423" y="1923"/>
                    </a:lnTo>
                    <a:lnTo>
                      <a:pt x="413" y="1901"/>
                    </a:lnTo>
                    <a:lnTo>
                      <a:pt x="403" y="1877"/>
                    </a:lnTo>
                    <a:lnTo>
                      <a:pt x="394" y="1853"/>
                    </a:lnTo>
                    <a:lnTo>
                      <a:pt x="386" y="1830"/>
                    </a:lnTo>
                    <a:lnTo>
                      <a:pt x="371" y="1780"/>
                    </a:lnTo>
                    <a:lnTo>
                      <a:pt x="357" y="1730"/>
                    </a:lnTo>
                    <a:lnTo>
                      <a:pt x="346" y="1678"/>
                    </a:lnTo>
                    <a:lnTo>
                      <a:pt x="336" y="1628"/>
                    </a:lnTo>
                    <a:lnTo>
                      <a:pt x="328" y="1578"/>
                    </a:lnTo>
                    <a:lnTo>
                      <a:pt x="313" y="1485"/>
                    </a:lnTo>
                    <a:lnTo>
                      <a:pt x="306" y="1451"/>
                    </a:lnTo>
                    <a:lnTo>
                      <a:pt x="306" y="1451"/>
                    </a:lnTo>
                    <a:lnTo>
                      <a:pt x="302" y="1444"/>
                    </a:lnTo>
                    <a:lnTo>
                      <a:pt x="300" y="1439"/>
                    </a:lnTo>
                    <a:lnTo>
                      <a:pt x="302" y="1404"/>
                    </a:lnTo>
                    <a:lnTo>
                      <a:pt x="302" y="1404"/>
                    </a:lnTo>
                    <a:lnTo>
                      <a:pt x="286" y="1390"/>
                    </a:lnTo>
                    <a:lnTo>
                      <a:pt x="271" y="1376"/>
                    </a:lnTo>
                    <a:lnTo>
                      <a:pt x="256" y="1362"/>
                    </a:lnTo>
                    <a:lnTo>
                      <a:pt x="242" y="1345"/>
                    </a:lnTo>
                    <a:lnTo>
                      <a:pt x="242" y="1345"/>
                    </a:lnTo>
                    <a:lnTo>
                      <a:pt x="224" y="1323"/>
                    </a:lnTo>
                    <a:lnTo>
                      <a:pt x="207" y="1301"/>
                    </a:lnTo>
                    <a:lnTo>
                      <a:pt x="191" y="1279"/>
                    </a:lnTo>
                    <a:lnTo>
                      <a:pt x="175" y="1256"/>
                    </a:lnTo>
                    <a:lnTo>
                      <a:pt x="160" y="1234"/>
                    </a:lnTo>
                    <a:lnTo>
                      <a:pt x="148" y="1210"/>
                    </a:lnTo>
                    <a:lnTo>
                      <a:pt x="135" y="1187"/>
                    </a:lnTo>
                    <a:lnTo>
                      <a:pt x="122" y="1165"/>
                    </a:lnTo>
                    <a:lnTo>
                      <a:pt x="112" y="1142"/>
                    </a:lnTo>
                    <a:lnTo>
                      <a:pt x="101" y="1118"/>
                    </a:lnTo>
                    <a:lnTo>
                      <a:pt x="82" y="1072"/>
                    </a:lnTo>
                    <a:lnTo>
                      <a:pt x="66" y="1024"/>
                    </a:lnTo>
                    <a:lnTo>
                      <a:pt x="52" y="976"/>
                    </a:lnTo>
                    <a:lnTo>
                      <a:pt x="41" y="929"/>
                    </a:lnTo>
                    <a:lnTo>
                      <a:pt x="31" y="880"/>
                    </a:lnTo>
                    <a:lnTo>
                      <a:pt x="23" y="831"/>
                    </a:lnTo>
                    <a:lnTo>
                      <a:pt x="16" y="782"/>
                    </a:lnTo>
                    <a:lnTo>
                      <a:pt x="10" y="732"/>
                    </a:lnTo>
                    <a:lnTo>
                      <a:pt x="7" y="682"/>
                    </a:lnTo>
                    <a:lnTo>
                      <a:pt x="0" y="581"/>
                    </a:lnTo>
                    <a:lnTo>
                      <a:pt x="15" y="527"/>
                    </a:lnTo>
                    <a:lnTo>
                      <a:pt x="15" y="527"/>
                    </a:lnTo>
                    <a:lnTo>
                      <a:pt x="14" y="514"/>
                    </a:lnTo>
                    <a:lnTo>
                      <a:pt x="14" y="501"/>
                    </a:lnTo>
                    <a:lnTo>
                      <a:pt x="15" y="477"/>
                    </a:lnTo>
                    <a:lnTo>
                      <a:pt x="22" y="429"/>
                    </a:lnTo>
                    <a:lnTo>
                      <a:pt x="41" y="391"/>
                    </a:lnTo>
                    <a:lnTo>
                      <a:pt x="41" y="391"/>
                    </a:lnTo>
                    <a:lnTo>
                      <a:pt x="41" y="370"/>
                    </a:lnTo>
                    <a:lnTo>
                      <a:pt x="43" y="349"/>
                    </a:lnTo>
                    <a:lnTo>
                      <a:pt x="45" y="328"/>
                    </a:lnTo>
                    <a:lnTo>
                      <a:pt x="49" y="308"/>
                    </a:lnTo>
                    <a:lnTo>
                      <a:pt x="55" y="290"/>
                    </a:lnTo>
                    <a:lnTo>
                      <a:pt x="60" y="270"/>
                    </a:lnTo>
                    <a:lnTo>
                      <a:pt x="69" y="252"/>
                    </a:lnTo>
                    <a:lnTo>
                      <a:pt x="77" y="235"/>
                    </a:lnTo>
                    <a:lnTo>
                      <a:pt x="86" y="217"/>
                    </a:lnTo>
                    <a:lnTo>
                      <a:pt x="96" y="201"/>
                    </a:lnTo>
                    <a:lnTo>
                      <a:pt x="108" y="185"/>
                    </a:lnTo>
                    <a:lnTo>
                      <a:pt x="121" y="170"/>
                    </a:lnTo>
                    <a:lnTo>
                      <a:pt x="134" y="155"/>
                    </a:lnTo>
                    <a:lnTo>
                      <a:pt x="149" y="141"/>
                    </a:lnTo>
                    <a:lnTo>
                      <a:pt x="163" y="128"/>
                    </a:lnTo>
                    <a:lnTo>
                      <a:pt x="178" y="115"/>
                    </a:lnTo>
                    <a:lnTo>
                      <a:pt x="194" y="102"/>
                    </a:lnTo>
                    <a:lnTo>
                      <a:pt x="211" y="90"/>
                    </a:lnTo>
                    <a:lnTo>
                      <a:pt x="228" y="80"/>
                    </a:lnTo>
                    <a:lnTo>
                      <a:pt x="246" y="70"/>
                    </a:lnTo>
                    <a:lnTo>
                      <a:pt x="264" y="60"/>
                    </a:lnTo>
                    <a:lnTo>
                      <a:pt x="282" y="51"/>
                    </a:lnTo>
                    <a:lnTo>
                      <a:pt x="301" y="43"/>
                    </a:lnTo>
                    <a:lnTo>
                      <a:pt x="320" y="36"/>
                    </a:lnTo>
                    <a:lnTo>
                      <a:pt x="339" y="29"/>
                    </a:lnTo>
                    <a:lnTo>
                      <a:pt x="359" y="23"/>
                    </a:lnTo>
                    <a:lnTo>
                      <a:pt x="379" y="17"/>
                    </a:lnTo>
                    <a:lnTo>
                      <a:pt x="399" y="12"/>
                    </a:lnTo>
                    <a:lnTo>
                      <a:pt x="418" y="9"/>
                    </a:lnTo>
                    <a:lnTo>
                      <a:pt x="437" y="6"/>
                    </a:lnTo>
                    <a:lnTo>
                      <a:pt x="457" y="3"/>
                    </a:lnTo>
                    <a:lnTo>
                      <a:pt x="476" y="2"/>
                    </a:lnTo>
                    <a:lnTo>
                      <a:pt x="476" y="2"/>
                    </a:lnTo>
                    <a:lnTo>
                      <a:pt x="525" y="0"/>
                    </a:lnTo>
                    <a:lnTo>
                      <a:pt x="551" y="0"/>
                    </a:lnTo>
                    <a:lnTo>
                      <a:pt x="575" y="1"/>
                    </a:lnTo>
                    <a:lnTo>
                      <a:pt x="600" y="2"/>
                    </a:lnTo>
                    <a:lnTo>
                      <a:pt x="624" y="4"/>
                    </a:lnTo>
                    <a:lnTo>
                      <a:pt x="648" y="8"/>
                    </a:lnTo>
                    <a:lnTo>
                      <a:pt x="672" y="11"/>
                    </a:lnTo>
                    <a:lnTo>
                      <a:pt x="696" y="16"/>
                    </a:lnTo>
                    <a:lnTo>
                      <a:pt x="719" y="22"/>
                    </a:lnTo>
                    <a:lnTo>
                      <a:pt x="743" y="28"/>
                    </a:lnTo>
                    <a:lnTo>
                      <a:pt x="766" y="35"/>
                    </a:lnTo>
                    <a:lnTo>
                      <a:pt x="788" y="42"/>
                    </a:lnTo>
                    <a:lnTo>
                      <a:pt x="810" y="50"/>
                    </a:lnTo>
                    <a:lnTo>
                      <a:pt x="832" y="59"/>
                    </a:lnTo>
                    <a:lnTo>
                      <a:pt x="854" y="70"/>
                    </a:lnTo>
                    <a:lnTo>
                      <a:pt x="875" y="80"/>
                    </a:lnTo>
                    <a:lnTo>
                      <a:pt x="896" y="92"/>
                    </a:lnTo>
                    <a:lnTo>
                      <a:pt x="916" y="104"/>
                    </a:lnTo>
                    <a:lnTo>
                      <a:pt x="936" y="117"/>
                    </a:lnTo>
                    <a:lnTo>
                      <a:pt x="954" y="131"/>
                    </a:lnTo>
                    <a:lnTo>
                      <a:pt x="973" y="146"/>
                    </a:lnTo>
                    <a:lnTo>
                      <a:pt x="990" y="163"/>
                    </a:lnTo>
                    <a:lnTo>
                      <a:pt x="1006" y="179"/>
                    </a:lnTo>
                    <a:lnTo>
                      <a:pt x="1023" y="196"/>
                    </a:lnTo>
                    <a:lnTo>
                      <a:pt x="1039" y="215"/>
                    </a:lnTo>
                    <a:lnTo>
                      <a:pt x="1054" y="235"/>
                    </a:lnTo>
                    <a:lnTo>
                      <a:pt x="1068" y="255"/>
                    </a:lnTo>
                    <a:lnTo>
                      <a:pt x="1081" y="276"/>
                    </a:lnTo>
                    <a:lnTo>
                      <a:pt x="1094" y="298"/>
                    </a:lnTo>
                    <a:lnTo>
                      <a:pt x="1104" y="321"/>
                    </a:lnTo>
                    <a:lnTo>
                      <a:pt x="1116" y="345"/>
                    </a:lnTo>
                    <a:lnTo>
                      <a:pt x="1140" y="369"/>
                    </a:lnTo>
                    <a:lnTo>
                      <a:pt x="1140" y="369"/>
                    </a:lnTo>
                    <a:lnTo>
                      <a:pt x="1145" y="383"/>
                    </a:lnTo>
                    <a:lnTo>
                      <a:pt x="1151" y="397"/>
                    </a:lnTo>
                    <a:lnTo>
                      <a:pt x="1156" y="411"/>
                    </a:lnTo>
                    <a:lnTo>
                      <a:pt x="1164" y="423"/>
                    </a:lnTo>
                    <a:lnTo>
                      <a:pt x="1173" y="436"/>
                    </a:lnTo>
                    <a:lnTo>
                      <a:pt x="1181" y="449"/>
                    </a:lnTo>
                    <a:lnTo>
                      <a:pt x="1190" y="460"/>
                    </a:lnTo>
                    <a:lnTo>
                      <a:pt x="1201" y="47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29" name="Freeform 78">
                <a:extLst>
                  <a:ext uri="{FF2B5EF4-FFF2-40B4-BE49-F238E27FC236}">
                    <a16:creationId xmlns:a16="http://schemas.microsoft.com/office/drawing/2014/main" id="{82C07912-E3CE-8684-4B80-AF63D6E4FB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58" y="263"/>
                <a:ext cx="884" cy="1133"/>
              </a:xfrm>
              <a:custGeom>
                <a:avLst/>
                <a:gdLst>
                  <a:gd name="T0" fmla="*/ 319 w 1767"/>
                  <a:gd name="T1" fmla="*/ 1524 h 2267"/>
                  <a:gd name="T2" fmla="*/ 226 w 1767"/>
                  <a:gd name="T3" fmla="*/ 1289 h 2267"/>
                  <a:gd name="T4" fmla="*/ 179 w 1767"/>
                  <a:gd name="T5" fmla="*/ 1200 h 2267"/>
                  <a:gd name="T6" fmla="*/ 152 w 1767"/>
                  <a:gd name="T7" fmla="*/ 1218 h 2267"/>
                  <a:gd name="T8" fmla="*/ 117 w 1767"/>
                  <a:gd name="T9" fmla="*/ 1235 h 2267"/>
                  <a:gd name="T10" fmla="*/ 81 w 1767"/>
                  <a:gd name="T11" fmla="*/ 1217 h 2267"/>
                  <a:gd name="T12" fmla="*/ 45 w 1767"/>
                  <a:gd name="T13" fmla="*/ 1142 h 2267"/>
                  <a:gd name="T14" fmla="*/ 5 w 1767"/>
                  <a:gd name="T15" fmla="*/ 960 h 2267"/>
                  <a:gd name="T16" fmla="*/ 1 w 1767"/>
                  <a:gd name="T17" fmla="*/ 834 h 2267"/>
                  <a:gd name="T18" fmla="*/ 18 w 1767"/>
                  <a:gd name="T19" fmla="*/ 761 h 2267"/>
                  <a:gd name="T20" fmla="*/ 51 w 1767"/>
                  <a:gd name="T21" fmla="*/ 714 h 2267"/>
                  <a:gd name="T22" fmla="*/ 93 w 1767"/>
                  <a:gd name="T23" fmla="*/ 708 h 2267"/>
                  <a:gd name="T24" fmla="*/ 176 w 1767"/>
                  <a:gd name="T25" fmla="*/ 830 h 2267"/>
                  <a:gd name="T26" fmla="*/ 183 w 1767"/>
                  <a:gd name="T27" fmla="*/ 715 h 2267"/>
                  <a:gd name="T28" fmla="*/ 226 w 1767"/>
                  <a:gd name="T29" fmla="*/ 563 h 2267"/>
                  <a:gd name="T30" fmla="*/ 308 w 1767"/>
                  <a:gd name="T31" fmla="*/ 353 h 2267"/>
                  <a:gd name="T32" fmla="*/ 339 w 1767"/>
                  <a:gd name="T33" fmla="*/ 221 h 2267"/>
                  <a:gd name="T34" fmla="*/ 354 w 1767"/>
                  <a:gd name="T35" fmla="*/ 97 h 2267"/>
                  <a:gd name="T36" fmla="*/ 388 w 1767"/>
                  <a:gd name="T37" fmla="*/ 58 h 2267"/>
                  <a:gd name="T38" fmla="*/ 435 w 1767"/>
                  <a:gd name="T39" fmla="*/ 30 h 2267"/>
                  <a:gd name="T40" fmla="*/ 555 w 1767"/>
                  <a:gd name="T41" fmla="*/ 4 h 2267"/>
                  <a:gd name="T42" fmla="*/ 758 w 1767"/>
                  <a:gd name="T43" fmla="*/ 7 h 2267"/>
                  <a:gd name="T44" fmla="*/ 927 w 1767"/>
                  <a:gd name="T45" fmla="*/ 17 h 2267"/>
                  <a:gd name="T46" fmla="*/ 1134 w 1767"/>
                  <a:gd name="T47" fmla="*/ 10 h 2267"/>
                  <a:gd name="T48" fmla="*/ 1244 w 1767"/>
                  <a:gd name="T49" fmla="*/ 31 h 2267"/>
                  <a:gd name="T50" fmla="*/ 1300 w 1767"/>
                  <a:gd name="T51" fmla="*/ 64 h 2267"/>
                  <a:gd name="T52" fmla="*/ 1348 w 1767"/>
                  <a:gd name="T53" fmla="*/ 120 h 2267"/>
                  <a:gd name="T54" fmla="*/ 1395 w 1767"/>
                  <a:gd name="T55" fmla="*/ 207 h 2267"/>
                  <a:gd name="T56" fmla="*/ 1463 w 1767"/>
                  <a:gd name="T57" fmla="*/ 441 h 2267"/>
                  <a:gd name="T58" fmla="*/ 1515 w 1767"/>
                  <a:gd name="T59" fmla="*/ 591 h 2267"/>
                  <a:gd name="T60" fmla="*/ 1579 w 1767"/>
                  <a:gd name="T61" fmla="*/ 666 h 2267"/>
                  <a:gd name="T62" fmla="*/ 1616 w 1767"/>
                  <a:gd name="T63" fmla="*/ 683 h 2267"/>
                  <a:gd name="T64" fmla="*/ 1645 w 1767"/>
                  <a:gd name="T65" fmla="*/ 636 h 2267"/>
                  <a:gd name="T66" fmla="*/ 1691 w 1767"/>
                  <a:gd name="T67" fmla="*/ 626 h 2267"/>
                  <a:gd name="T68" fmla="*/ 1734 w 1767"/>
                  <a:gd name="T69" fmla="*/ 664 h 2267"/>
                  <a:gd name="T70" fmla="*/ 1758 w 1767"/>
                  <a:gd name="T71" fmla="*/ 731 h 2267"/>
                  <a:gd name="T72" fmla="*/ 1767 w 1767"/>
                  <a:gd name="T73" fmla="*/ 875 h 2267"/>
                  <a:gd name="T74" fmla="*/ 1756 w 1767"/>
                  <a:gd name="T75" fmla="*/ 959 h 2267"/>
                  <a:gd name="T76" fmla="*/ 1711 w 1767"/>
                  <a:gd name="T77" fmla="*/ 1107 h 2267"/>
                  <a:gd name="T78" fmla="*/ 1673 w 1767"/>
                  <a:gd name="T79" fmla="*/ 1165 h 2267"/>
                  <a:gd name="T80" fmla="*/ 1636 w 1767"/>
                  <a:gd name="T81" fmla="*/ 1171 h 2267"/>
                  <a:gd name="T82" fmla="*/ 1586 w 1767"/>
                  <a:gd name="T83" fmla="*/ 1126 h 2267"/>
                  <a:gd name="T84" fmla="*/ 1542 w 1767"/>
                  <a:gd name="T85" fmla="*/ 1388 h 2267"/>
                  <a:gd name="T86" fmla="*/ 1493 w 1767"/>
                  <a:gd name="T87" fmla="*/ 1684 h 2267"/>
                  <a:gd name="T88" fmla="*/ 1476 w 1767"/>
                  <a:gd name="T89" fmla="*/ 1859 h 2267"/>
                  <a:gd name="T90" fmla="*/ 1419 w 1767"/>
                  <a:gd name="T91" fmla="*/ 2009 h 2267"/>
                  <a:gd name="T92" fmla="*/ 1324 w 1767"/>
                  <a:gd name="T93" fmla="*/ 2130 h 2267"/>
                  <a:gd name="T94" fmla="*/ 1249 w 1767"/>
                  <a:gd name="T95" fmla="*/ 2187 h 2267"/>
                  <a:gd name="T96" fmla="*/ 1150 w 1767"/>
                  <a:gd name="T97" fmla="*/ 2234 h 2267"/>
                  <a:gd name="T98" fmla="*/ 1039 w 1767"/>
                  <a:gd name="T99" fmla="*/ 2261 h 2267"/>
                  <a:gd name="T100" fmla="*/ 911 w 1767"/>
                  <a:gd name="T101" fmla="*/ 2267 h 2267"/>
                  <a:gd name="T102" fmla="*/ 739 w 1767"/>
                  <a:gd name="T103" fmla="*/ 2256 h 2267"/>
                  <a:gd name="T104" fmla="*/ 605 w 1767"/>
                  <a:gd name="T105" fmla="*/ 2213 h 2267"/>
                  <a:gd name="T106" fmla="*/ 550 w 1767"/>
                  <a:gd name="T107" fmla="*/ 2171 h 2267"/>
                  <a:gd name="T108" fmla="*/ 512 w 1767"/>
                  <a:gd name="T109" fmla="*/ 2115 h 2267"/>
                  <a:gd name="T110" fmla="*/ 462 w 1767"/>
                  <a:gd name="T111" fmla="*/ 1982 h 2267"/>
                  <a:gd name="T112" fmla="*/ 409 w 1767"/>
                  <a:gd name="T113" fmla="*/ 1804 h 22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767" h="2267">
                    <a:moveTo>
                      <a:pt x="371" y="1612"/>
                    </a:moveTo>
                    <a:lnTo>
                      <a:pt x="371" y="1612"/>
                    </a:lnTo>
                    <a:lnTo>
                      <a:pt x="357" y="1591"/>
                    </a:lnTo>
                    <a:lnTo>
                      <a:pt x="345" y="1569"/>
                    </a:lnTo>
                    <a:lnTo>
                      <a:pt x="319" y="1524"/>
                    </a:lnTo>
                    <a:lnTo>
                      <a:pt x="297" y="1478"/>
                    </a:lnTo>
                    <a:lnTo>
                      <a:pt x="277" y="1432"/>
                    </a:lnTo>
                    <a:lnTo>
                      <a:pt x="259" y="1384"/>
                    </a:lnTo>
                    <a:lnTo>
                      <a:pt x="241" y="1336"/>
                    </a:lnTo>
                    <a:lnTo>
                      <a:pt x="226" y="1289"/>
                    </a:lnTo>
                    <a:lnTo>
                      <a:pt x="212" y="1240"/>
                    </a:lnTo>
                    <a:lnTo>
                      <a:pt x="212" y="1240"/>
                    </a:lnTo>
                    <a:lnTo>
                      <a:pt x="206" y="1214"/>
                    </a:lnTo>
                    <a:lnTo>
                      <a:pt x="202" y="1189"/>
                    </a:lnTo>
                    <a:lnTo>
                      <a:pt x="179" y="1200"/>
                    </a:lnTo>
                    <a:lnTo>
                      <a:pt x="179" y="1200"/>
                    </a:lnTo>
                    <a:lnTo>
                      <a:pt x="179" y="1200"/>
                    </a:lnTo>
                    <a:lnTo>
                      <a:pt x="177" y="1201"/>
                    </a:lnTo>
                    <a:lnTo>
                      <a:pt x="177" y="1203"/>
                    </a:lnTo>
                    <a:lnTo>
                      <a:pt x="152" y="1218"/>
                    </a:lnTo>
                    <a:lnTo>
                      <a:pt x="152" y="1218"/>
                    </a:lnTo>
                    <a:lnTo>
                      <a:pt x="142" y="1226"/>
                    </a:lnTo>
                    <a:lnTo>
                      <a:pt x="133" y="1230"/>
                    </a:lnTo>
                    <a:lnTo>
                      <a:pt x="125" y="1234"/>
                    </a:lnTo>
                    <a:lnTo>
                      <a:pt x="117" y="1235"/>
                    </a:lnTo>
                    <a:lnTo>
                      <a:pt x="109" y="1234"/>
                    </a:lnTo>
                    <a:lnTo>
                      <a:pt x="102" y="1233"/>
                    </a:lnTo>
                    <a:lnTo>
                      <a:pt x="94" y="1228"/>
                    </a:lnTo>
                    <a:lnTo>
                      <a:pt x="88" y="1223"/>
                    </a:lnTo>
                    <a:lnTo>
                      <a:pt x="81" y="1217"/>
                    </a:lnTo>
                    <a:lnTo>
                      <a:pt x="75" y="1208"/>
                    </a:lnTo>
                    <a:lnTo>
                      <a:pt x="69" y="1200"/>
                    </a:lnTo>
                    <a:lnTo>
                      <a:pt x="63" y="1190"/>
                    </a:lnTo>
                    <a:lnTo>
                      <a:pt x="53" y="1168"/>
                    </a:lnTo>
                    <a:lnTo>
                      <a:pt x="45" y="1142"/>
                    </a:lnTo>
                    <a:lnTo>
                      <a:pt x="37" y="1115"/>
                    </a:lnTo>
                    <a:lnTo>
                      <a:pt x="30" y="1088"/>
                    </a:lnTo>
                    <a:lnTo>
                      <a:pt x="23" y="1062"/>
                    </a:lnTo>
                    <a:lnTo>
                      <a:pt x="18" y="1035"/>
                    </a:lnTo>
                    <a:lnTo>
                      <a:pt x="5" y="960"/>
                    </a:lnTo>
                    <a:lnTo>
                      <a:pt x="5" y="960"/>
                    </a:lnTo>
                    <a:lnTo>
                      <a:pt x="2" y="918"/>
                    </a:lnTo>
                    <a:lnTo>
                      <a:pt x="0" y="875"/>
                    </a:lnTo>
                    <a:lnTo>
                      <a:pt x="0" y="854"/>
                    </a:lnTo>
                    <a:lnTo>
                      <a:pt x="1" y="834"/>
                    </a:lnTo>
                    <a:lnTo>
                      <a:pt x="2" y="814"/>
                    </a:lnTo>
                    <a:lnTo>
                      <a:pt x="5" y="794"/>
                    </a:lnTo>
                    <a:lnTo>
                      <a:pt x="5" y="794"/>
                    </a:lnTo>
                    <a:lnTo>
                      <a:pt x="12" y="773"/>
                    </a:lnTo>
                    <a:lnTo>
                      <a:pt x="18" y="761"/>
                    </a:lnTo>
                    <a:lnTo>
                      <a:pt x="23" y="751"/>
                    </a:lnTo>
                    <a:lnTo>
                      <a:pt x="30" y="740"/>
                    </a:lnTo>
                    <a:lnTo>
                      <a:pt x="37" y="730"/>
                    </a:lnTo>
                    <a:lnTo>
                      <a:pt x="44" y="722"/>
                    </a:lnTo>
                    <a:lnTo>
                      <a:pt x="51" y="714"/>
                    </a:lnTo>
                    <a:lnTo>
                      <a:pt x="59" y="708"/>
                    </a:lnTo>
                    <a:lnTo>
                      <a:pt x="67" y="704"/>
                    </a:lnTo>
                    <a:lnTo>
                      <a:pt x="75" y="703"/>
                    </a:lnTo>
                    <a:lnTo>
                      <a:pt x="84" y="704"/>
                    </a:lnTo>
                    <a:lnTo>
                      <a:pt x="93" y="708"/>
                    </a:lnTo>
                    <a:lnTo>
                      <a:pt x="101" y="715"/>
                    </a:lnTo>
                    <a:lnTo>
                      <a:pt x="109" y="725"/>
                    </a:lnTo>
                    <a:lnTo>
                      <a:pt x="116" y="739"/>
                    </a:lnTo>
                    <a:lnTo>
                      <a:pt x="176" y="830"/>
                    </a:lnTo>
                    <a:lnTo>
                      <a:pt x="176" y="830"/>
                    </a:lnTo>
                    <a:lnTo>
                      <a:pt x="175" y="807"/>
                    </a:lnTo>
                    <a:lnTo>
                      <a:pt x="176" y="783"/>
                    </a:lnTo>
                    <a:lnTo>
                      <a:pt x="177" y="760"/>
                    </a:lnTo>
                    <a:lnTo>
                      <a:pt x="180" y="738"/>
                    </a:lnTo>
                    <a:lnTo>
                      <a:pt x="183" y="715"/>
                    </a:lnTo>
                    <a:lnTo>
                      <a:pt x="188" y="693"/>
                    </a:lnTo>
                    <a:lnTo>
                      <a:pt x="192" y="672"/>
                    </a:lnTo>
                    <a:lnTo>
                      <a:pt x="198" y="650"/>
                    </a:lnTo>
                    <a:lnTo>
                      <a:pt x="211" y="607"/>
                    </a:lnTo>
                    <a:lnTo>
                      <a:pt x="226" y="563"/>
                    </a:lnTo>
                    <a:lnTo>
                      <a:pt x="242" y="522"/>
                    </a:lnTo>
                    <a:lnTo>
                      <a:pt x="260" y="480"/>
                    </a:lnTo>
                    <a:lnTo>
                      <a:pt x="276" y="438"/>
                    </a:lnTo>
                    <a:lnTo>
                      <a:pt x="292" y="395"/>
                    </a:lnTo>
                    <a:lnTo>
                      <a:pt x="308" y="353"/>
                    </a:lnTo>
                    <a:lnTo>
                      <a:pt x="320" y="310"/>
                    </a:lnTo>
                    <a:lnTo>
                      <a:pt x="326" y="288"/>
                    </a:lnTo>
                    <a:lnTo>
                      <a:pt x="332" y="265"/>
                    </a:lnTo>
                    <a:lnTo>
                      <a:pt x="335" y="243"/>
                    </a:lnTo>
                    <a:lnTo>
                      <a:pt x="339" y="221"/>
                    </a:lnTo>
                    <a:lnTo>
                      <a:pt x="341" y="199"/>
                    </a:lnTo>
                    <a:lnTo>
                      <a:pt x="342" y="176"/>
                    </a:lnTo>
                    <a:lnTo>
                      <a:pt x="344" y="153"/>
                    </a:lnTo>
                    <a:lnTo>
                      <a:pt x="342" y="129"/>
                    </a:lnTo>
                    <a:lnTo>
                      <a:pt x="354" y="97"/>
                    </a:lnTo>
                    <a:lnTo>
                      <a:pt x="354" y="97"/>
                    </a:lnTo>
                    <a:lnTo>
                      <a:pt x="360" y="84"/>
                    </a:lnTo>
                    <a:lnTo>
                      <a:pt x="361" y="78"/>
                    </a:lnTo>
                    <a:lnTo>
                      <a:pt x="360" y="73"/>
                    </a:lnTo>
                    <a:lnTo>
                      <a:pt x="388" y="58"/>
                    </a:lnTo>
                    <a:lnTo>
                      <a:pt x="388" y="58"/>
                    </a:lnTo>
                    <a:lnTo>
                      <a:pt x="398" y="50"/>
                    </a:lnTo>
                    <a:lnTo>
                      <a:pt x="410" y="43"/>
                    </a:lnTo>
                    <a:lnTo>
                      <a:pt x="423" y="36"/>
                    </a:lnTo>
                    <a:lnTo>
                      <a:pt x="435" y="30"/>
                    </a:lnTo>
                    <a:lnTo>
                      <a:pt x="448" y="24"/>
                    </a:lnTo>
                    <a:lnTo>
                      <a:pt x="462" y="20"/>
                    </a:lnTo>
                    <a:lnTo>
                      <a:pt x="491" y="13"/>
                    </a:lnTo>
                    <a:lnTo>
                      <a:pt x="523" y="7"/>
                    </a:lnTo>
                    <a:lnTo>
                      <a:pt x="555" y="4"/>
                    </a:lnTo>
                    <a:lnTo>
                      <a:pt x="589" y="1"/>
                    </a:lnTo>
                    <a:lnTo>
                      <a:pt x="622" y="0"/>
                    </a:lnTo>
                    <a:lnTo>
                      <a:pt x="657" y="1"/>
                    </a:lnTo>
                    <a:lnTo>
                      <a:pt x="691" y="2"/>
                    </a:lnTo>
                    <a:lnTo>
                      <a:pt x="758" y="7"/>
                    </a:lnTo>
                    <a:lnTo>
                      <a:pt x="820" y="13"/>
                    </a:lnTo>
                    <a:lnTo>
                      <a:pt x="876" y="19"/>
                    </a:lnTo>
                    <a:lnTo>
                      <a:pt x="876" y="19"/>
                    </a:lnTo>
                    <a:lnTo>
                      <a:pt x="900" y="19"/>
                    </a:lnTo>
                    <a:lnTo>
                      <a:pt x="927" y="17"/>
                    </a:lnTo>
                    <a:lnTo>
                      <a:pt x="983" y="15"/>
                    </a:lnTo>
                    <a:lnTo>
                      <a:pt x="1043" y="12"/>
                    </a:lnTo>
                    <a:lnTo>
                      <a:pt x="1073" y="10"/>
                    </a:lnTo>
                    <a:lnTo>
                      <a:pt x="1104" y="10"/>
                    </a:lnTo>
                    <a:lnTo>
                      <a:pt x="1134" y="10"/>
                    </a:lnTo>
                    <a:lnTo>
                      <a:pt x="1163" y="13"/>
                    </a:lnTo>
                    <a:lnTo>
                      <a:pt x="1192" y="17"/>
                    </a:lnTo>
                    <a:lnTo>
                      <a:pt x="1219" y="23"/>
                    </a:lnTo>
                    <a:lnTo>
                      <a:pt x="1231" y="27"/>
                    </a:lnTo>
                    <a:lnTo>
                      <a:pt x="1244" y="31"/>
                    </a:lnTo>
                    <a:lnTo>
                      <a:pt x="1256" y="36"/>
                    </a:lnTo>
                    <a:lnTo>
                      <a:pt x="1267" y="42"/>
                    </a:lnTo>
                    <a:lnTo>
                      <a:pt x="1279" y="49"/>
                    </a:lnTo>
                    <a:lnTo>
                      <a:pt x="1290" y="56"/>
                    </a:lnTo>
                    <a:lnTo>
                      <a:pt x="1300" y="64"/>
                    </a:lnTo>
                    <a:lnTo>
                      <a:pt x="1309" y="73"/>
                    </a:lnTo>
                    <a:lnTo>
                      <a:pt x="1309" y="73"/>
                    </a:lnTo>
                    <a:lnTo>
                      <a:pt x="1323" y="88"/>
                    </a:lnTo>
                    <a:lnTo>
                      <a:pt x="1336" y="104"/>
                    </a:lnTo>
                    <a:lnTo>
                      <a:pt x="1348" y="120"/>
                    </a:lnTo>
                    <a:lnTo>
                      <a:pt x="1359" y="136"/>
                    </a:lnTo>
                    <a:lnTo>
                      <a:pt x="1370" y="154"/>
                    </a:lnTo>
                    <a:lnTo>
                      <a:pt x="1379" y="171"/>
                    </a:lnTo>
                    <a:lnTo>
                      <a:pt x="1387" y="190"/>
                    </a:lnTo>
                    <a:lnTo>
                      <a:pt x="1395" y="207"/>
                    </a:lnTo>
                    <a:lnTo>
                      <a:pt x="1410" y="244"/>
                    </a:lnTo>
                    <a:lnTo>
                      <a:pt x="1422" y="283"/>
                    </a:lnTo>
                    <a:lnTo>
                      <a:pt x="1434" y="322"/>
                    </a:lnTo>
                    <a:lnTo>
                      <a:pt x="1443" y="362"/>
                    </a:lnTo>
                    <a:lnTo>
                      <a:pt x="1463" y="441"/>
                    </a:lnTo>
                    <a:lnTo>
                      <a:pt x="1474" y="481"/>
                    </a:lnTo>
                    <a:lnTo>
                      <a:pt x="1486" y="519"/>
                    </a:lnTo>
                    <a:lnTo>
                      <a:pt x="1500" y="556"/>
                    </a:lnTo>
                    <a:lnTo>
                      <a:pt x="1507" y="574"/>
                    </a:lnTo>
                    <a:lnTo>
                      <a:pt x="1515" y="591"/>
                    </a:lnTo>
                    <a:lnTo>
                      <a:pt x="1524" y="609"/>
                    </a:lnTo>
                    <a:lnTo>
                      <a:pt x="1534" y="626"/>
                    </a:lnTo>
                    <a:lnTo>
                      <a:pt x="1544" y="643"/>
                    </a:lnTo>
                    <a:lnTo>
                      <a:pt x="1556" y="659"/>
                    </a:lnTo>
                    <a:lnTo>
                      <a:pt x="1579" y="666"/>
                    </a:lnTo>
                    <a:lnTo>
                      <a:pt x="1579" y="666"/>
                    </a:lnTo>
                    <a:lnTo>
                      <a:pt x="1586" y="672"/>
                    </a:lnTo>
                    <a:lnTo>
                      <a:pt x="1588" y="675"/>
                    </a:lnTo>
                    <a:lnTo>
                      <a:pt x="1591" y="679"/>
                    </a:lnTo>
                    <a:lnTo>
                      <a:pt x="1616" y="683"/>
                    </a:lnTo>
                    <a:lnTo>
                      <a:pt x="1616" y="683"/>
                    </a:lnTo>
                    <a:lnTo>
                      <a:pt x="1622" y="668"/>
                    </a:lnTo>
                    <a:lnTo>
                      <a:pt x="1629" y="654"/>
                    </a:lnTo>
                    <a:lnTo>
                      <a:pt x="1637" y="644"/>
                    </a:lnTo>
                    <a:lnTo>
                      <a:pt x="1645" y="636"/>
                    </a:lnTo>
                    <a:lnTo>
                      <a:pt x="1653" y="630"/>
                    </a:lnTo>
                    <a:lnTo>
                      <a:pt x="1663" y="625"/>
                    </a:lnTo>
                    <a:lnTo>
                      <a:pt x="1672" y="624"/>
                    </a:lnTo>
                    <a:lnTo>
                      <a:pt x="1681" y="624"/>
                    </a:lnTo>
                    <a:lnTo>
                      <a:pt x="1691" y="626"/>
                    </a:lnTo>
                    <a:lnTo>
                      <a:pt x="1700" y="630"/>
                    </a:lnTo>
                    <a:lnTo>
                      <a:pt x="1709" y="636"/>
                    </a:lnTo>
                    <a:lnTo>
                      <a:pt x="1717" y="644"/>
                    </a:lnTo>
                    <a:lnTo>
                      <a:pt x="1727" y="652"/>
                    </a:lnTo>
                    <a:lnTo>
                      <a:pt x="1734" y="664"/>
                    </a:lnTo>
                    <a:lnTo>
                      <a:pt x="1741" y="675"/>
                    </a:lnTo>
                    <a:lnTo>
                      <a:pt x="1746" y="689"/>
                    </a:lnTo>
                    <a:lnTo>
                      <a:pt x="1746" y="689"/>
                    </a:lnTo>
                    <a:lnTo>
                      <a:pt x="1753" y="709"/>
                    </a:lnTo>
                    <a:lnTo>
                      <a:pt x="1758" y="731"/>
                    </a:lnTo>
                    <a:lnTo>
                      <a:pt x="1761" y="756"/>
                    </a:lnTo>
                    <a:lnTo>
                      <a:pt x="1765" y="780"/>
                    </a:lnTo>
                    <a:lnTo>
                      <a:pt x="1766" y="806"/>
                    </a:lnTo>
                    <a:lnTo>
                      <a:pt x="1766" y="830"/>
                    </a:lnTo>
                    <a:lnTo>
                      <a:pt x="1767" y="875"/>
                    </a:lnTo>
                    <a:lnTo>
                      <a:pt x="1767" y="875"/>
                    </a:lnTo>
                    <a:lnTo>
                      <a:pt x="1766" y="888"/>
                    </a:lnTo>
                    <a:lnTo>
                      <a:pt x="1764" y="908"/>
                    </a:lnTo>
                    <a:lnTo>
                      <a:pt x="1760" y="931"/>
                    </a:lnTo>
                    <a:lnTo>
                      <a:pt x="1756" y="959"/>
                    </a:lnTo>
                    <a:lnTo>
                      <a:pt x="1749" y="988"/>
                    </a:lnTo>
                    <a:lnTo>
                      <a:pt x="1742" y="1019"/>
                    </a:lnTo>
                    <a:lnTo>
                      <a:pt x="1732" y="1050"/>
                    </a:lnTo>
                    <a:lnTo>
                      <a:pt x="1723" y="1079"/>
                    </a:lnTo>
                    <a:lnTo>
                      <a:pt x="1711" y="1107"/>
                    </a:lnTo>
                    <a:lnTo>
                      <a:pt x="1700" y="1132"/>
                    </a:lnTo>
                    <a:lnTo>
                      <a:pt x="1694" y="1142"/>
                    </a:lnTo>
                    <a:lnTo>
                      <a:pt x="1687" y="1151"/>
                    </a:lnTo>
                    <a:lnTo>
                      <a:pt x="1680" y="1159"/>
                    </a:lnTo>
                    <a:lnTo>
                      <a:pt x="1673" y="1165"/>
                    </a:lnTo>
                    <a:lnTo>
                      <a:pt x="1666" y="1171"/>
                    </a:lnTo>
                    <a:lnTo>
                      <a:pt x="1659" y="1173"/>
                    </a:lnTo>
                    <a:lnTo>
                      <a:pt x="1651" y="1175"/>
                    </a:lnTo>
                    <a:lnTo>
                      <a:pt x="1644" y="1175"/>
                    </a:lnTo>
                    <a:lnTo>
                      <a:pt x="1636" y="1171"/>
                    </a:lnTo>
                    <a:lnTo>
                      <a:pt x="1628" y="1165"/>
                    </a:lnTo>
                    <a:lnTo>
                      <a:pt x="1620" y="1158"/>
                    </a:lnTo>
                    <a:lnTo>
                      <a:pt x="1610" y="1148"/>
                    </a:lnTo>
                    <a:lnTo>
                      <a:pt x="1586" y="1126"/>
                    </a:lnTo>
                    <a:lnTo>
                      <a:pt x="1586" y="1126"/>
                    </a:lnTo>
                    <a:lnTo>
                      <a:pt x="1581" y="1178"/>
                    </a:lnTo>
                    <a:lnTo>
                      <a:pt x="1574" y="1230"/>
                    </a:lnTo>
                    <a:lnTo>
                      <a:pt x="1565" y="1283"/>
                    </a:lnTo>
                    <a:lnTo>
                      <a:pt x="1555" y="1335"/>
                    </a:lnTo>
                    <a:lnTo>
                      <a:pt x="1542" y="1388"/>
                    </a:lnTo>
                    <a:lnTo>
                      <a:pt x="1528" y="1439"/>
                    </a:lnTo>
                    <a:lnTo>
                      <a:pt x="1510" y="1490"/>
                    </a:lnTo>
                    <a:lnTo>
                      <a:pt x="1491" y="1540"/>
                    </a:lnTo>
                    <a:lnTo>
                      <a:pt x="1493" y="1684"/>
                    </a:lnTo>
                    <a:lnTo>
                      <a:pt x="1493" y="1684"/>
                    </a:lnTo>
                    <a:lnTo>
                      <a:pt x="1493" y="1721"/>
                    </a:lnTo>
                    <a:lnTo>
                      <a:pt x="1491" y="1757"/>
                    </a:lnTo>
                    <a:lnTo>
                      <a:pt x="1487" y="1792"/>
                    </a:lnTo>
                    <a:lnTo>
                      <a:pt x="1482" y="1825"/>
                    </a:lnTo>
                    <a:lnTo>
                      <a:pt x="1476" y="1859"/>
                    </a:lnTo>
                    <a:lnTo>
                      <a:pt x="1467" y="1891"/>
                    </a:lnTo>
                    <a:lnTo>
                      <a:pt x="1457" y="1922"/>
                    </a:lnTo>
                    <a:lnTo>
                      <a:pt x="1445" y="1952"/>
                    </a:lnTo>
                    <a:lnTo>
                      <a:pt x="1433" y="1981"/>
                    </a:lnTo>
                    <a:lnTo>
                      <a:pt x="1419" y="2009"/>
                    </a:lnTo>
                    <a:lnTo>
                      <a:pt x="1402" y="2036"/>
                    </a:lnTo>
                    <a:lnTo>
                      <a:pt x="1385" y="2062"/>
                    </a:lnTo>
                    <a:lnTo>
                      <a:pt x="1366" y="2086"/>
                    </a:lnTo>
                    <a:lnTo>
                      <a:pt x="1345" y="2108"/>
                    </a:lnTo>
                    <a:lnTo>
                      <a:pt x="1324" y="2130"/>
                    </a:lnTo>
                    <a:lnTo>
                      <a:pt x="1301" y="2150"/>
                    </a:lnTo>
                    <a:lnTo>
                      <a:pt x="1301" y="2150"/>
                    </a:lnTo>
                    <a:lnTo>
                      <a:pt x="1284" y="2163"/>
                    </a:lnTo>
                    <a:lnTo>
                      <a:pt x="1267" y="2176"/>
                    </a:lnTo>
                    <a:lnTo>
                      <a:pt x="1249" y="2187"/>
                    </a:lnTo>
                    <a:lnTo>
                      <a:pt x="1230" y="2198"/>
                    </a:lnTo>
                    <a:lnTo>
                      <a:pt x="1212" y="2208"/>
                    </a:lnTo>
                    <a:lnTo>
                      <a:pt x="1192" y="2218"/>
                    </a:lnTo>
                    <a:lnTo>
                      <a:pt x="1171" y="2226"/>
                    </a:lnTo>
                    <a:lnTo>
                      <a:pt x="1150" y="2234"/>
                    </a:lnTo>
                    <a:lnTo>
                      <a:pt x="1129" y="2241"/>
                    </a:lnTo>
                    <a:lnTo>
                      <a:pt x="1107" y="2247"/>
                    </a:lnTo>
                    <a:lnTo>
                      <a:pt x="1085" y="2253"/>
                    </a:lnTo>
                    <a:lnTo>
                      <a:pt x="1062" y="2257"/>
                    </a:lnTo>
                    <a:lnTo>
                      <a:pt x="1039" y="2261"/>
                    </a:lnTo>
                    <a:lnTo>
                      <a:pt x="1014" y="2264"/>
                    </a:lnTo>
                    <a:lnTo>
                      <a:pt x="990" y="2265"/>
                    </a:lnTo>
                    <a:lnTo>
                      <a:pt x="964" y="2267"/>
                    </a:lnTo>
                    <a:lnTo>
                      <a:pt x="964" y="2267"/>
                    </a:lnTo>
                    <a:lnTo>
                      <a:pt x="911" y="2267"/>
                    </a:lnTo>
                    <a:lnTo>
                      <a:pt x="855" y="2267"/>
                    </a:lnTo>
                    <a:lnTo>
                      <a:pt x="826" y="2265"/>
                    </a:lnTo>
                    <a:lnTo>
                      <a:pt x="797" y="2263"/>
                    </a:lnTo>
                    <a:lnTo>
                      <a:pt x="768" y="2261"/>
                    </a:lnTo>
                    <a:lnTo>
                      <a:pt x="739" y="2256"/>
                    </a:lnTo>
                    <a:lnTo>
                      <a:pt x="710" y="2251"/>
                    </a:lnTo>
                    <a:lnTo>
                      <a:pt x="683" y="2244"/>
                    </a:lnTo>
                    <a:lnTo>
                      <a:pt x="655" y="2235"/>
                    </a:lnTo>
                    <a:lnTo>
                      <a:pt x="629" y="2225"/>
                    </a:lnTo>
                    <a:lnTo>
                      <a:pt x="605" y="2213"/>
                    </a:lnTo>
                    <a:lnTo>
                      <a:pt x="593" y="2206"/>
                    </a:lnTo>
                    <a:lnTo>
                      <a:pt x="582" y="2198"/>
                    </a:lnTo>
                    <a:lnTo>
                      <a:pt x="571" y="2190"/>
                    </a:lnTo>
                    <a:lnTo>
                      <a:pt x="561" y="2180"/>
                    </a:lnTo>
                    <a:lnTo>
                      <a:pt x="550" y="2171"/>
                    </a:lnTo>
                    <a:lnTo>
                      <a:pt x="541" y="2161"/>
                    </a:lnTo>
                    <a:lnTo>
                      <a:pt x="541" y="2161"/>
                    </a:lnTo>
                    <a:lnTo>
                      <a:pt x="526" y="2140"/>
                    </a:lnTo>
                    <a:lnTo>
                      <a:pt x="512" y="2115"/>
                    </a:lnTo>
                    <a:lnTo>
                      <a:pt x="512" y="2115"/>
                    </a:lnTo>
                    <a:lnTo>
                      <a:pt x="502" y="2095"/>
                    </a:lnTo>
                    <a:lnTo>
                      <a:pt x="493" y="2073"/>
                    </a:lnTo>
                    <a:lnTo>
                      <a:pt x="484" y="2052"/>
                    </a:lnTo>
                    <a:lnTo>
                      <a:pt x="477" y="2029"/>
                    </a:lnTo>
                    <a:lnTo>
                      <a:pt x="462" y="1982"/>
                    </a:lnTo>
                    <a:lnTo>
                      <a:pt x="449" y="1936"/>
                    </a:lnTo>
                    <a:lnTo>
                      <a:pt x="437" y="1889"/>
                    </a:lnTo>
                    <a:lnTo>
                      <a:pt x="424" y="1846"/>
                    </a:lnTo>
                    <a:lnTo>
                      <a:pt x="417" y="1824"/>
                    </a:lnTo>
                    <a:lnTo>
                      <a:pt x="409" y="1804"/>
                    </a:lnTo>
                    <a:lnTo>
                      <a:pt x="399" y="1786"/>
                    </a:lnTo>
                    <a:lnTo>
                      <a:pt x="390" y="1767"/>
                    </a:lnTo>
                    <a:lnTo>
                      <a:pt x="371" y="1612"/>
                    </a:lnTo>
                    <a:close/>
                  </a:path>
                </a:pathLst>
              </a:custGeom>
              <a:solidFill>
                <a:srgbClr val="F5DC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30" name="Freeform 79">
                <a:extLst>
                  <a:ext uri="{FF2B5EF4-FFF2-40B4-BE49-F238E27FC236}">
                    <a16:creationId xmlns:a16="http://schemas.microsoft.com/office/drawing/2014/main" id="{F986C853-A4C3-F6E1-A202-7E68DC31E8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58" y="263"/>
                <a:ext cx="884" cy="1133"/>
              </a:xfrm>
              <a:custGeom>
                <a:avLst/>
                <a:gdLst>
                  <a:gd name="T0" fmla="*/ 319 w 1767"/>
                  <a:gd name="T1" fmla="*/ 1524 h 2267"/>
                  <a:gd name="T2" fmla="*/ 226 w 1767"/>
                  <a:gd name="T3" fmla="*/ 1289 h 2267"/>
                  <a:gd name="T4" fmla="*/ 179 w 1767"/>
                  <a:gd name="T5" fmla="*/ 1200 h 2267"/>
                  <a:gd name="T6" fmla="*/ 152 w 1767"/>
                  <a:gd name="T7" fmla="*/ 1218 h 2267"/>
                  <a:gd name="T8" fmla="*/ 117 w 1767"/>
                  <a:gd name="T9" fmla="*/ 1235 h 2267"/>
                  <a:gd name="T10" fmla="*/ 81 w 1767"/>
                  <a:gd name="T11" fmla="*/ 1217 h 2267"/>
                  <a:gd name="T12" fmla="*/ 45 w 1767"/>
                  <a:gd name="T13" fmla="*/ 1142 h 2267"/>
                  <a:gd name="T14" fmla="*/ 5 w 1767"/>
                  <a:gd name="T15" fmla="*/ 960 h 2267"/>
                  <a:gd name="T16" fmla="*/ 1 w 1767"/>
                  <a:gd name="T17" fmla="*/ 834 h 2267"/>
                  <a:gd name="T18" fmla="*/ 18 w 1767"/>
                  <a:gd name="T19" fmla="*/ 761 h 2267"/>
                  <a:gd name="T20" fmla="*/ 51 w 1767"/>
                  <a:gd name="T21" fmla="*/ 714 h 2267"/>
                  <a:gd name="T22" fmla="*/ 93 w 1767"/>
                  <a:gd name="T23" fmla="*/ 708 h 2267"/>
                  <a:gd name="T24" fmla="*/ 176 w 1767"/>
                  <a:gd name="T25" fmla="*/ 830 h 2267"/>
                  <a:gd name="T26" fmla="*/ 183 w 1767"/>
                  <a:gd name="T27" fmla="*/ 715 h 2267"/>
                  <a:gd name="T28" fmla="*/ 226 w 1767"/>
                  <a:gd name="T29" fmla="*/ 563 h 2267"/>
                  <a:gd name="T30" fmla="*/ 308 w 1767"/>
                  <a:gd name="T31" fmla="*/ 353 h 2267"/>
                  <a:gd name="T32" fmla="*/ 339 w 1767"/>
                  <a:gd name="T33" fmla="*/ 221 h 2267"/>
                  <a:gd name="T34" fmla="*/ 354 w 1767"/>
                  <a:gd name="T35" fmla="*/ 97 h 2267"/>
                  <a:gd name="T36" fmla="*/ 388 w 1767"/>
                  <a:gd name="T37" fmla="*/ 58 h 2267"/>
                  <a:gd name="T38" fmla="*/ 435 w 1767"/>
                  <a:gd name="T39" fmla="*/ 30 h 2267"/>
                  <a:gd name="T40" fmla="*/ 555 w 1767"/>
                  <a:gd name="T41" fmla="*/ 4 h 2267"/>
                  <a:gd name="T42" fmla="*/ 758 w 1767"/>
                  <a:gd name="T43" fmla="*/ 7 h 2267"/>
                  <a:gd name="T44" fmla="*/ 927 w 1767"/>
                  <a:gd name="T45" fmla="*/ 17 h 2267"/>
                  <a:gd name="T46" fmla="*/ 1134 w 1767"/>
                  <a:gd name="T47" fmla="*/ 10 h 2267"/>
                  <a:gd name="T48" fmla="*/ 1244 w 1767"/>
                  <a:gd name="T49" fmla="*/ 31 h 2267"/>
                  <a:gd name="T50" fmla="*/ 1300 w 1767"/>
                  <a:gd name="T51" fmla="*/ 64 h 2267"/>
                  <a:gd name="T52" fmla="*/ 1348 w 1767"/>
                  <a:gd name="T53" fmla="*/ 120 h 2267"/>
                  <a:gd name="T54" fmla="*/ 1395 w 1767"/>
                  <a:gd name="T55" fmla="*/ 207 h 2267"/>
                  <a:gd name="T56" fmla="*/ 1463 w 1767"/>
                  <a:gd name="T57" fmla="*/ 441 h 2267"/>
                  <a:gd name="T58" fmla="*/ 1515 w 1767"/>
                  <a:gd name="T59" fmla="*/ 591 h 2267"/>
                  <a:gd name="T60" fmla="*/ 1579 w 1767"/>
                  <a:gd name="T61" fmla="*/ 666 h 2267"/>
                  <a:gd name="T62" fmla="*/ 1616 w 1767"/>
                  <a:gd name="T63" fmla="*/ 683 h 2267"/>
                  <a:gd name="T64" fmla="*/ 1645 w 1767"/>
                  <a:gd name="T65" fmla="*/ 636 h 2267"/>
                  <a:gd name="T66" fmla="*/ 1691 w 1767"/>
                  <a:gd name="T67" fmla="*/ 626 h 2267"/>
                  <a:gd name="T68" fmla="*/ 1734 w 1767"/>
                  <a:gd name="T69" fmla="*/ 664 h 2267"/>
                  <a:gd name="T70" fmla="*/ 1758 w 1767"/>
                  <a:gd name="T71" fmla="*/ 731 h 2267"/>
                  <a:gd name="T72" fmla="*/ 1767 w 1767"/>
                  <a:gd name="T73" fmla="*/ 875 h 2267"/>
                  <a:gd name="T74" fmla="*/ 1756 w 1767"/>
                  <a:gd name="T75" fmla="*/ 959 h 2267"/>
                  <a:gd name="T76" fmla="*/ 1711 w 1767"/>
                  <a:gd name="T77" fmla="*/ 1107 h 2267"/>
                  <a:gd name="T78" fmla="*/ 1673 w 1767"/>
                  <a:gd name="T79" fmla="*/ 1165 h 2267"/>
                  <a:gd name="T80" fmla="*/ 1636 w 1767"/>
                  <a:gd name="T81" fmla="*/ 1171 h 2267"/>
                  <a:gd name="T82" fmla="*/ 1586 w 1767"/>
                  <a:gd name="T83" fmla="*/ 1126 h 2267"/>
                  <a:gd name="T84" fmla="*/ 1542 w 1767"/>
                  <a:gd name="T85" fmla="*/ 1388 h 2267"/>
                  <a:gd name="T86" fmla="*/ 1493 w 1767"/>
                  <a:gd name="T87" fmla="*/ 1684 h 2267"/>
                  <a:gd name="T88" fmla="*/ 1476 w 1767"/>
                  <a:gd name="T89" fmla="*/ 1859 h 2267"/>
                  <a:gd name="T90" fmla="*/ 1419 w 1767"/>
                  <a:gd name="T91" fmla="*/ 2009 h 2267"/>
                  <a:gd name="T92" fmla="*/ 1324 w 1767"/>
                  <a:gd name="T93" fmla="*/ 2130 h 2267"/>
                  <a:gd name="T94" fmla="*/ 1249 w 1767"/>
                  <a:gd name="T95" fmla="*/ 2187 h 2267"/>
                  <a:gd name="T96" fmla="*/ 1150 w 1767"/>
                  <a:gd name="T97" fmla="*/ 2234 h 2267"/>
                  <a:gd name="T98" fmla="*/ 1039 w 1767"/>
                  <a:gd name="T99" fmla="*/ 2261 h 2267"/>
                  <a:gd name="T100" fmla="*/ 911 w 1767"/>
                  <a:gd name="T101" fmla="*/ 2267 h 2267"/>
                  <a:gd name="T102" fmla="*/ 739 w 1767"/>
                  <a:gd name="T103" fmla="*/ 2256 h 2267"/>
                  <a:gd name="T104" fmla="*/ 605 w 1767"/>
                  <a:gd name="T105" fmla="*/ 2213 h 2267"/>
                  <a:gd name="T106" fmla="*/ 550 w 1767"/>
                  <a:gd name="T107" fmla="*/ 2171 h 2267"/>
                  <a:gd name="T108" fmla="*/ 512 w 1767"/>
                  <a:gd name="T109" fmla="*/ 2115 h 2267"/>
                  <a:gd name="T110" fmla="*/ 462 w 1767"/>
                  <a:gd name="T111" fmla="*/ 1982 h 2267"/>
                  <a:gd name="T112" fmla="*/ 409 w 1767"/>
                  <a:gd name="T113" fmla="*/ 1804 h 22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767" h="2267">
                    <a:moveTo>
                      <a:pt x="371" y="1612"/>
                    </a:moveTo>
                    <a:lnTo>
                      <a:pt x="371" y="1612"/>
                    </a:lnTo>
                    <a:lnTo>
                      <a:pt x="357" y="1591"/>
                    </a:lnTo>
                    <a:lnTo>
                      <a:pt x="345" y="1569"/>
                    </a:lnTo>
                    <a:lnTo>
                      <a:pt x="319" y="1524"/>
                    </a:lnTo>
                    <a:lnTo>
                      <a:pt x="297" y="1478"/>
                    </a:lnTo>
                    <a:lnTo>
                      <a:pt x="277" y="1432"/>
                    </a:lnTo>
                    <a:lnTo>
                      <a:pt x="259" y="1384"/>
                    </a:lnTo>
                    <a:lnTo>
                      <a:pt x="241" y="1336"/>
                    </a:lnTo>
                    <a:lnTo>
                      <a:pt x="226" y="1289"/>
                    </a:lnTo>
                    <a:lnTo>
                      <a:pt x="212" y="1240"/>
                    </a:lnTo>
                    <a:lnTo>
                      <a:pt x="212" y="1240"/>
                    </a:lnTo>
                    <a:lnTo>
                      <a:pt x="206" y="1214"/>
                    </a:lnTo>
                    <a:lnTo>
                      <a:pt x="202" y="1189"/>
                    </a:lnTo>
                    <a:lnTo>
                      <a:pt x="179" y="1200"/>
                    </a:lnTo>
                    <a:lnTo>
                      <a:pt x="179" y="1200"/>
                    </a:lnTo>
                    <a:lnTo>
                      <a:pt x="179" y="1200"/>
                    </a:lnTo>
                    <a:lnTo>
                      <a:pt x="177" y="1201"/>
                    </a:lnTo>
                    <a:lnTo>
                      <a:pt x="177" y="1203"/>
                    </a:lnTo>
                    <a:lnTo>
                      <a:pt x="152" y="1218"/>
                    </a:lnTo>
                    <a:lnTo>
                      <a:pt x="152" y="1218"/>
                    </a:lnTo>
                    <a:lnTo>
                      <a:pt x="142" y="1226"/>
                    </a:lnTo>
                    <a:lnTo>
                      <a:pt x="133" y="1230"/>
                    </a:lnTo>
                    <a:lnTo>
                      <a:pt x="125" y="1234"/>
                    </a:lnTo>
                    <a:lnTo>
                      <a:pt x="117" y="1235"/>
                    </a:lnTo>
                    <a:lnTo>
                      <a:pt x="109" y="1234"/>
                    </a:lnTo>
                    <a:lnTo>
                      <a:pt x="102" y="1233"/>
                    </a:lnTo>
                    <a:lnTo>
                      <a:pt x="94" y="1228"/>
                    </a:lnTo>
                    <a:lnTo>
                      <a:pt x="88" y="1223"/>
                    </a:lnTo>
                    <a:lnTo>
                      <a:pt x="81" y="1217"/>
                    </a:lnTo>
                    <a:lnTo>
                      <a:pt x="75" y="1208"/>
                    </a:lnTo>
                    <a:lnTo>
                      <a:pt x="69" y="1200"/>
                    </a:lnTo>
                    <a:lnTo>
                      <a:pt x="63" y="1190"/>
                    </a:lnTo>
                    <a:lnTo>
                      <a:pt x="53" y="1168"/>
                    </a:lnTo>
                    <a:lnTo>
                      <a:pt x="45" y="1142"/>
                    </a:lnTo>
                    <a:lnTo>
                      <a:pt x="37" y="1115"/>
                    </a:lnTo>
                    <a:lnTo>
                      <a:pt x="30" y="1088"/>
                    </a:lnTo>
                    <a:lnTo>
                      <a:pt x="23" y="1062"/>
                    </a:lnTo>
                    <a:lnTo>
                      <a:pt x="18" y="1035"/>
                    </a:lnTo>
                    <a:lnTo>
                      <a:pt x="5" y="960"/>
                    </a:lnTo>
                    <a:lnTo>
                      <a:pt x="5" y="960"/>
                    </a:lnTo>
                    <a:lnTo>
                      <a:pt x="2" y="918"/>
                    </a:lnTo>
                    <a:lnTo>
                      <a:pt x="0" y="875"/>
                    </a:lnTo>
                    <a:lnTo>
                      <a:pt x="0" y="854"/>
                    </a:lnTo>
                    <a:lnTo>
                      <a:pt x="1" y="834"/>
                    </a:lnTo>
                    <a:lnTo>
                      <a:pt x="2" y="814"/>
                    </a:lnTo>
                    <a:lnTo>
                      <a:pt x="5" y="794"/>
                    </a:lnTo>
                    <a:lnTo>
                      <a:pt x="5" y="794"/>
                    </a:lnTo>
                    <a:lnTo>
                      <a:pt x="12" y="773"/>
                    </a:lnTo>
                    <a:lnTo>
                      <a:pt x="18" y="761"/>
                    </a:lnTo>
                    <a:lnTo>
                      <a:pt x="23" y="751"/>
                    </a:lnTo>
                    <a:lnTo>
                      <a:pt x="30" y="740"/>
                    </a:lnTo>
                    <a:lnTo>
                      <a:pt x="37" y="730"/>
                    </a:lnTo>
                    <a:lnTo>
                      <a:pt x="44" y="722"/>
                    </a:lnTo>
                    <a:lnTo>
                      <a:pt x="51" y="714"/>
                    </a:lnTo>
                    <a:lnTo>
                      <a:pt x="59" y="708"/>
                    </a:lnTo>
                    <a:lnTo>
                      <a:pt x="67" y="704"/>
                    </a:lnTo>
                    <a:lnTo>
                      <a:pt x="75" y="703"/>
                    </a:lnTo>
                    <a:lnTo>
                      <a:pt x="84" y="704"/>
                    </a:lnTo>
                    <a:lnTo>
                      <a:pt x="93" y="708"/>
                    </a:lnTo>
                    <a:lnTo>
                      <a:pt x="101" y="715"/>
                    </a:lnTo>
                    <a:lnTo>
                      <a:pt x="109" y="725"/>
                    </a:lnTo>
                    <a:lnTo>
                      <a:pt x="116" y="739"/>
                    </a:lnTo>
                    <a:lnTo>
                      <a:pt x="176" y="830"/>
                    </a:lnTo>
                    <a:lnTo>
                      <a:pt x="176" y="830"/>
                    </a:lnTo>
                    <a:lnTo>
                      <a:pt x="175" y="807"/>
                    </a:lnTo>
                    <a:lnTo>
                      <a:pt x="176" y="783"/>
                    </a:lnTo>
                    <a:lnTo>
                      <a:pt x="177" y="760"/>
                    </a:lnTo>
                    <a:lnTo>
                      <a:pt x="180" y="738"/>
                    </a:lnTo>
                    <a:lnTo>
                      <a:pt x="183" y="715"/>
                    </a:lnTo>
                    <a:lnTo>
                      <a:pt x="188" y="693"/>
                    </a:lnTo>
                    <a:lnTo>
                      <a:pt x="192" y="672"/>
                    </a:lnTo>
                    <a:lnTo>
                      <a:pt x="198" y="650"/>
                    </a:lnTo>
                    <a:lnTo>
                      <a:pt x="211" y="607"/>
                    </a:lnTo>
                    <a:lnTo>
                      <a:pt x="226" y="563"/>
                    </a:lnTo>
                    <a:lnTo>
                      <a:pt x="242" y="522"/>
                    </a:lnTo>
                    <a:lnTo>
                      <a:pt x="260" y="480"/>
                    </a:lnTo>
                    <a:lnTo>
                      <a:pt x="276" y="438"/>
                    </a:lnTo>
                    <a:lnTo>
                      <a:pt x="292" y="395"/>
                    </a:lnTo>
                    <a:lnTo>
                      <a:pt x="308" y="353"/>
                    </a:lnTo>
                    <a:lnTo>
                      <a:pt x="320" y="310"/>
                    </a:lnTo>
                    <a:lnTo>
                      <a:pt x="326" y="288"/>
                    </a:lnTo>
                    <a:lnTo>
                      <a:pt x="332" y="265"/>
                    </a:lnTo>
                    <a:lnTo>
                      <a:pt x="335" y="243"/>
                    </a:lnTo>
                    <a:lnTo>
                      <a:pt x="339" y="221"/>
                    </a:lnTo>
                    <a:lnTo>
                      <a:pt x="341" y="199"/>
                    </a:lnTo>
                    <a:lnTo>
                      <a:pt x="342" y="176"/>
                    </a:lnTo>
                    <a:lnTo>
                      <a:pt x="344" y="153"/>
                    </a:lnTo>
                    <a:lnTo>
                      <a:pt x="342" y="129"/>
                    </a:lnTo>
                    <a:lnTo>
                      <a:pt x="354" y="97"/>
                    </a:lnTo>
                    <a:lnTo>
                      <a:pt x="354" y="97"/>
                    </a:lnTo>
                    <a:lnTo>
                      <a:pt x="360" y="84"/>
                    </a:lnTo>
                    <a:lnTo>
                      <a:pt x="361" y="78"/>
                    </a:lnTo>
                    <a:lnTo>
                      <a:pt x="360" y="73"/>
                    </a:lnTo>
                    <a:lnTo>
                      <a:pt x="388" y="58"/>
                    </a:lnTo>
                    <a:lnTo>
                      <a:pt x="388" y="58"/>
                    </a:lnTo>
                    <a:lnTo>
                      <a:pt x="398" y="50"/>
                    </a:lnTo>
                    <a:lnTo>
                      <a:pt x="410" y="43"/>
                    </a:lnTo>
                    <a:lnTo>
                      <a:pt x="423" y="36"/>
                    </a:lnTo>
                    <a:lnTo>
                      <a:pt x="435" y="30"/>
                    </a:lnTo>
                    <a:lnTo>
                      <a:pt x="448" y="24"/>
                    </a:lnTo>
                    <a:lnTo>
                      <a:pt x="462" y="20"/>
                    </a:lnTo>
                    <a:lnTo>
                      <a:pt x="491" y="13"/>
                    </a:lnTo>
                    <a:lnTo>
                      <a:pt x="523" y="7"/>
                    </a:lnTo>
                    <a:lnTo>
                      <a:pt x="555" y="4"/>
                    </a:lnTo>
                    <a:lnTo>
                      <a:pt x="589" y="1"/>
                    </a:lnTo>
                    <a:lnTo>
                      <a:pt x="622" y="0"/>
                    </a:lnTo>
                    <a:lnTo>
                      <a:pt x="657" y="1"/>
                    </a:lnTo>
                    <a:lnTo>
                      <a:pt x="691" y="2"/>
                    </a:lnTo>
                    <a:lnTo>
                      <a:pt x="758" y="7"/>
                    </a:lnTo>
                    <a:lnTo>
                      <a:pt x="820" y="13"/>
                    </a:lnTo>
                    <a:lnTo>
                      <a:pt x="876" y="19"/>
                    </a:lnTo>
                    <a:lnTo>
                      <a:pt x="876" y="19"/>
                    </a:lnTo>
                    <a:lnTo>
                      <a:pt x="900" y="19"/>
                    </a:lnTo>
                    <a:lnTo>
                      <a:pt x="927" y="17"/>
                    </a:lnTo>
                    <a:lnTo>
                      <a:pt x="983" y="15"/>
                    </a:lnTo>
                    <a:lnTo>
                      <a:pt x="1043" y="12"/>
                    </a:lnTo>
                    <a:lnTo>
                      <a:pt x="1073" y="10"/>
                    </a:lnTo>
                    <a:lnTo>
                      <a:pt x="1104" y="10"/>
                    </a:lnTo>
                    <a:lnTo>
                      <a:pt x="1134" y="10"/>
                    </a:lnTo>
                    <a:lnTo>
                      <a:pt x="1163" y="13"/>
                    </a:lnTo>
                    <a:lnTo>
                      <a:pt x="1192" y="17"/>
                    </a:lnTo>
                    <a:lnTo>
                      <a:pt x="1219" y="23"/>
                    </a:lnTo>
                    <a:lnTo>
                      <a:pt x="1231" y="27"/>
                    </a:lnTo>
                    <a:lnTo>
                      <a:pt x="1244" y="31"/>
                    </a:lnTo>
                    <a:lnTo>
                      <a:pt x="1256" y="36"/>
                    </a:lnTo>
                    <a:lnTo>
                      <a:pt x="1267" y="42"/>
                    </a:lnTo>
                    <a:lnTo>
                      <a:pt x="1279" y="49"/>
                    </a:lnTo>
                    <a:lnTo>
                      <a:pt x="1290" y="56"/>
                    </a:lnTo>
                    <a:lnTo>
                      <a:pt x="1300" y="64"/>
                    </a:lnTo>
                    <a:lnTo>
                      <a:pt x="1309" y="73"/>
                    </a:lnTo>
                    <a:lnTo>
                      <a:pt x="1309" y="73"/>
                    </a:lnTo>
                    <a:lnTo>
                      <a:pt x="1323" y="88"/>
                    </a:lnTo>
                    <a:lnTo>
                      <a:pt x="1336" y="104"/>
                    </a:lnTo>
                    <a:lnTo>
                      <a:pt x="1348" y="120"/>
                    </a:lnTo>
                    <a:lnTo>
                      <a:pt x="1359" y="136"/>
                    </a:lnTo>
                    <a:lnTo>
                      <a:pt x="1370" y="154"/>
                    </a:lnTo>
                    <a:lnTo>
                      <a:pt x="1379" y="171"/>
                    </a:lnTo>
                    <a:lnTo>
                      <a:pt x="1387" y="190"/>
                    </a:lnTo>
                    <a:lnTo>
                      <a:pt x="1395" y="207"/>
                    </a:lnTo>
                    <a:lnTo>
                      <a:pt x="1410" y="244"/>
                    </a:lnTo>
                    <a:lnTo>
                      <a:pt x="1422" y="283"/>
                    </a:lnTo>
                    <a:lnTo>
                      <a:pt x="1434" y="322"/>
                    </a:lnTo>
                    <a:lnTo>
                      <a:pt x="1443" y="362"/>
                    </a:lnTo>
                    <a:lnTo>
                      <a:pt x="1463" y="441"/>
                    </a:lnTo>
                    <a:lnTo>
                      <a:pt x="1474" y="481"/>
                    </a:lnTo>
                    <a:lnTo>
                      <a:pt x="1486" y="519"/>
                    </a:lnTo>
                    <a:lnTo>
                      <a:pt x="1500" y="556"/>
                    </a:lnTo>
                    <a:lnTo>
                      <a:pt x="1507" y="574"/>
                    </a:lnTo>
                    <a:lnTo>
                      <a:pt x="1515" y="591"/>
                    </a:lnTo>
                    <a:lnTo>
                      <a:pt x="1524" y="609"/>
                    </a:lnTo>
                    <a:lnTo>
                      <a:pt x="1534" y="626"/>
                    </a:lnTo>
                    <a:lnTo>
                      <a:pt x="1544" y="643"/>
                    </a:lnTo>
                    <a:lnTo>
                      <a:pt x="1556" y="659"/>
                    </a:lnTo>
                    <a:lnTo>
                      <a:pt x="1579" y="666"/>
                    </a:lnTo>
                    <a:lnTo>
                      <a:pt x="1579" y="666"/>
                    </a:lnTo>
                    <a:lnTo>
                      <a:pt x="1586" y="672"/>
                    </a:lnTo>
                    <a:lnTo>
                      <a:pt x="1588" y="675"/>
                    </a:lnTo>
                    <a:lnTo>
                      <a:pt x="1591" y="679"/>
                    </a:lnTo>
                    <a:lnTo>
                      <a:pt x="1616" y="683"/>
                    </a:lnTo>
                    <a:lnTo>
                      <a:pt x="1616" y="683"/>
                    </a:lnTo>
                    <a:lnTo>
                      <a:pt x="1622" y="668"/>
                    </a:lnTo>
                    <a:lnTo>
                      <a:pt x="1629" y="654"/>
                    </a:lnTo>
                    <a:lnTo>
                      <a:pt x="1637" y="644"/>
                    </a:lnTo>
                    <a:lnTo>
                      <a:pt x="1645" y="636"/>
                    </a:lnTo>
                    <a:lnTo>
                      <a:pt x="1653" y="630"/>
                    </a:lnTo>
                    <a:lnTo>
                      <a:pt x="1663" y="625"/>
                    </a:lnTo>
                    <a:lnTo>
                      <a:pt x="1672" y="624"/>
                    </a:lnTo>
                    <a:lnTo>
                      <a:pt x="1681" y="624"/>
                    </a:lnTo>
                    <a:lnTo>
                      <a:pt x="1691" y="626"/>
                    </a:lnTo>
                    <a:lnTo>
                      <a:pt x="1700" y="630"/>
                    </a:lnTo>
                    <a:lnTo>
                      <a:pt x="1709" y="636"/>
                    </a:lnTo>
                    <a:lnTo>
                      <a:pt x="1717" y="644"/>
                    </a:lnTo>
                    <a:lnTo>
                      <a:pt x="1727" y="652"/>
                    </a:lnTo>
                    <a:lnTo>
                      <a:pt x="1734" y="664"/>
                    </a:lnTo>
                    <a:lnTo>
                      <a:pt x="1741" y="675"/>
                    </a:lnTo>
                    <a:lnTo>
                      <a:pt x="1746" y="689"/>
                    </a:lnTo>
                    <a:lnTo>
                      <a:pt x="1746" y="689"/>
                    </a:lnTo>
                    <a:lnTo>
                      <a:pt x="1753" y="709"/>
                    </a:lnTo>
                    <a:lnTo>
                      <a:pt x="1758" y="731"/>
                    </a:lnTo>
                    <a:lnTo>
                      <a:pt x="1761" y="756"/>
                    </a:lnTo>
                    <a:lnTo>
                      <a:pt x="1765" y="780"/>
                    </a:lnTo>
                    <a:lnTo>
                      <a:pt x="1766" y="806"/>
                    </a:lnTo>
                    <a:lnTo>
                      <a:pt x="1766" y="830"/>
                    </a:lnTo>
                    <a:lnTo>
                      <a:pt x="1767" y="875"/>
                    </a:lnTo>
                    <a:lnTo>
                      <a:pt x="1767" y="875"/>
                    </a:lnTo>
                    <a:lnTo>
                      <a:pt x="1766" y="888"/>
                    </a:lnTo>
                    <a:lnTo>
                      <a:pt x="1764" y="908"/>
                    </a:lnTo>
                    <a:lnTo>
                      <a:pt x="1760" y="931"/>
                    </a:lnTo>
                    <a:lnTo>
                      <a:pt x="1756" y="959"/>
                    </a:lnTo>
                    <a:lnTo>
                      <a:pt x="1749" y="988"/>
                    </a:lnTo>
                    <a:lnTo>
                      <a:pt x="1742" y="1019"/>
                    </a:lnTo>
                    <a:lnTo>
                      <a:pt x="1732" y="1050"/>
                    </a:lnTo>
                    <a:lnTo>
                      <a:pt x="1723" y="1079"/>
                    </a:lnTo>
                    <a:lnTo>
                      <a:pt x="1711" y="1107"/>
                    </a:lnTo>
                    <a:lnTo>
                      <a:pt x="1700" y="1132"/>
                    </a:lnTo>
                    <a:lnTo>
                      <a:pt x="1694" y="1142"/>
                    </a:lnTo>
                    <a:lnTo>
                      <a:pt x="1687" y="1151"/>
                    </a:lnTo>
                    <a:lnTo>
                      <a:pt x="1680" y="1159"/>
                    </a:lnTo>
                    <a:lnTo>
                      <a:pt x="1673" y="1165"/>
                    </a:lnTo>
                    <a:lnTo>
                      <a:pt x="1666" y="1171"/>
                    </a:lnTo>
                    <a:lnTo>
                      <a:pt x="1659" y="1173"/>
                    </a:lnTo>
                    <a:lnTo>
                      <a:pt x="1651" y="1175"/>
                    </a:lnTo>
                    <a:lnTo>
                      <a:pt x="1644" y="1175"/>
                    </a:lnTo>
                    <a:lnTo>
                      <a:pt x="1636" y="1171"/>
                    </a:lnTo>
                    <a:lnTo>
                      <a:pt x="1628" y="1165"/>
                    </a:lnTo>
                    <a:lnTo>
                      <a:pt x="1620" y="1158"/>
                    </a:lnTo>
                    <a:lnTo>
                      <a:pt x="1610" y="1148"/>
                    </a:lnTo>
                    <a:lnTo>
                      <a:pt x="1586" y="1126"/>
                    </a:lnTo>
                    <a:lnTo>
                      <a:pt x="1586" y="1126"/>
                    </a:lnTo>
                    <a:lnTo>
                      <a:pt x="1581" y="1178"/>
                    </a:lnTo>
                    <a:lnTo>
                      <a:pt x="1574" y="1230"/>
                    </a:lnTo>
                    <a:lnTo>
                      <a:pt x="1565" y="1283"/>
                    </a:lnTo>
                    <a:lnTo>
                      <a:pt x="1555" y="1335"/>
                    </a:lnTo>
                    <a:lnTo>
                      <a:pt x="1542" y="1388"/>
                    </a:lnTo>
                    <a:lnTo>
                      <a:pt x="1528" y="1439"/>
                    </a:lnTo>
                    <a:lnTo>
                      <a:pt x="1510" y="1490"/>
                    </a:lnTo>
                    <a:lnTo>
                      <a:pt x="1491" y="1540"/>
                    </a:lnTo>
                    <a:lnTo>
                      <a:pt x="1493" y="1684"/>
                    </a:lnTo>
                    <a:lnTo>
                      <a:pt x="1493" y="1684"/>
                    </a:lnTo>
                    <a:lnTo>
                      <a:pt x="1493" y="1721"/>
                    </a:lnTo>
                    <a:lnTo>
                      <a:pt x="1491" y="1757"/>
                    </a:lnTo>
                    <a:lnTo>
                      <a:pt x="1487" y="1792"/>
                    </a:lnTo>
                    <a:lnTo>
                      <a:pt x="1482" y="1825"/>
                    </a:lnTo>
                    <a:lnTo>
                      <a:pt x="1476" y="1859"/>
                    </a:lnTo>
                    <a:lnTo>
                      <a:pt x="1467" y="1891"/>
                    </a:lnTo>
                    <a:lnTo>
                      <a:pt x="1457" y="1922"/>
                    </a:lnTo>
                    <a:lnTo>
                      <a:pt x="1445" y="1952"/>
                    </a:lnTo>
                    <a:lnTo>
                      <a:pt x="1433" y="1981"/>
                    </a:lnTo>
                    <a:lnTo>
                      <a:pt x="1419" y="2009"/>
                    </a:lnTo>
                    <a:lnTo>
                      <a:pt x="1402" y="2036"/>
                    </a:lnTo>
                    <a:lnTo>
                      <a:pt x="1385" y="2062"/>
                    </a:lnTo>
                    <a:lnTo>
                      <a:pt x="1366" y="2086"/>
                    </a:lnTo>
                    <a:lnTo>
                      <a:pt x="1345" y="2108"/>
                    </a:lnTo>
                    <a:lnTo>
                      <a:pt x="1324" y="2130"/>
                    </a:lnTo>
                    <a:lnTo>
                      <a:pt x="1301" y="2150"/>
                    </a:lnTo>
                    <a:lnTo>
                      <a:pt x="1301" y="2150"/>
                    </a:lnTo>
                    <a:lnTo>
                      <a:pt x="1284" y="2163"/>
                    </a:lnTo>
                    <a:lnTo>
                      <a:pt x="1267" y="2176"/>
                    </a:lnTo>
                    <a:lnTo>
                      <a:pt x="1249" y="2187"/>
                    </a:lnTo>
                    <a:lnTo>
                      <a:pt x="1230" y="2198"/>
                    </a:lnTo>
                    <a:lnTo>
                      <a:pt x="1212" y="2208"/>
                    </a:lnTo>
                    <a:lnTo>
                      <a:pt x="1192" y="2218"/>
                    </a:lnTo>
                    <a:lnTo>
                      <a:pt x="1171" y="2226"/>
                    </a:lnTo>
                    <a:lnTo>
                      <a:pt x="1150" y="2234"/>
                    </a:lnTo>
                    <a:lnTo>
                      <a:pt x="1129" y="2241"/>
                    </a:lnTo>
                    <a:lnTo>
                      <a:pt x="1107" y="2247"/>
                    </a:lnTo>
                    <a:lnTo>
                      <a:pt x="1085" y="2253"/>
                    </a:lnTo>
                    <a:lnTo>
                      <a:pt x="1062" y="2257"/>
                    </a:lnTo>
                    <a:lnTo>
                      <a:pt x="1039" y="2261"/>
                    </a:lnTo>
                    <a:lnTo>
                      <a:pt x="1014" y="2264"/>
                    </a:lnTo>
                    <a:lnTo>
                      <a:pt x="990" y="2265"/>
                    </a:lnTo>
                    <a:lnTo>
                      <a:pt x="964" y="2267"/>
                    </a:lnTo>
                    <a:lnTo>
                      <a:pt x="964" y="2267"/>
                    </a:lnTo>
                    <a:lnTo>
                      <a:pt x="911" y="2267"/>
                    </a:lnTo>
                    <a:lnTo>
                      <a:pt x="855" y="2267"/>
                    </a:lnTo>
                    <a:lnTo>
                      <a:pt x="826" y="2265"/>
                    </a:lnTo>
                    <a:lnTo>
                      <a:pt x="797" y="2263"/>
                    </a:lnTo>
                    <a:lnTo>
                      <a:pt x="768" y="2261"/>
                    </a:lnTo>
                    <a:lnTo>
                      <a:pt x="739" y="2256"/>
                    </a:lnTo>
                    <a:lnTo>
                      <a:pt x="710" y="2251"/>
                    </a:lnTo>
                    <a:lnTo>
                      <a:pt x="683" y="2244"/>
                    </a:lnTo>
                    <a:lnTo>
                      <a:pt x="655" y="2235"/>
                    </a:lnTo>
                    <a:lnTo>
                      <a:pt x="629" y="2225"/>
                    </a:lnTo>
                    <a:lnTo>
                      <a:pt x="605" y="2213"/>
                    </a:lnTo>
                    <a:lnTo>
                      <a:pt x="593" y="2206"/>
                    </a:lnTo>
                    <a:lnTo>
                      <a:pt x="582" y="2198"/>
                    </a:lnTo>
                    <a:lnTo>
                      <a:pt x="571" y="2190"/>
                    </a:lnTo>
                    <a:lnTo>
                      <a:pt x="561" y="2180"/>
                    </a:lnTo>
                    <a:lnTo>
                      <a:pt x="550" y="2171"/>
                    </a:lnTo>
                    <a:lnTo>
                      <a:pt x="541" y="2161"/>
                    </a:lnTo>
                    <a:lnTo>
                      <a:pt x="541" y="2161"/>
                    </a:lnTo>
                    <a:lnTo>
                      <a:pt x="526" y="2140"/>
                    </a:lnTo>
                    <a:lnTo>
                      <a:pt x="512" y="2115"/>
                    </a:lnTo>
                    <a:lnTo>
                      <a:pt x="512" y="2115"/>
                    </a:lnTo>
                    <a:lnTo>
                      <a:pt x="502" y="2095"/>
                    </a:lnTo>
                    <a:lnTo>
                      <a:pt x="493" y="2073"/>
                    </a:lnTo>
                    <a:lnTo>
                      <a:pt x="484" y="2052"/>
                    </a:lnTo>
                    <a:lnTo>
                      <a:pt x="477" y="2029"/>
                    </a:lnTo>
                    <a:lnTo>
                      <a:pt x="462" y="1982"/>
                    </a:lnTo>
                    <a:lnTo>
                      <a:pt x="449" y="1936"/>
                    </a:lnTo>
                    <a:lnTo>
                      <a:pt x="437" y="1889"/>
                    </a:lnTo>
                    <a:lnTo>
                      <a:pt x="424" y="1846"/>
                    </a:lnTo>
                    <a:lnTo>
                      <a:pt x="417" y="1824"/>
                    </a:lnTo>
                    <a:lnTo>
                      <a:pt x="409" y="1804"/>
                    </a:lnTo>
                    <a:lnTo>
                      <a:pt x="399" y="1786"/>
                    </a:lnTo>
                    <a:lnTo>
                      <a:pt x="390" y="176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31" name="Freeform 80">
                <a:extLst>
                  <a:ext uri="{FF2B5EF4-FFF2-40B4-BE49-F238E27FC236}">
                    <a16:creationId xmlns:a16="http://schemas.microsoft.com/office/drawing/2014/main" id="{4A45479C-A10C-9A4E-D5F4-555A1A5ACB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44" y="1772"/>
                <a:ext cx="524" cy="1486"/>
              </a:xfrm>
              <a:custGeom>
                <a:avLst/>
                <a:gdLst>
                  <a:gd name="T0" fmla="*/ 213 w 1050"/>
                  <a:gd name="T1" fmla="*/ 1847 h 2972"/>
                  <a:gd name="T2" fmla="*/ 240 w 1050"/>
                  <a:gd name="T3" fmla="*/ 2049 h 2972"/>
                  <a:gd name="T4" fmla="*/ 262 w 1050"/>
                  <a:gd name="T5" fmla="*/ 2227 h 2972"/>
                  <a:gd name="T6" fmla="*/ 317 w 1050"/>
                  <a:gd name="T7" fmla="*/ 2473 h 2972"/>
                  <a:gd name="T8" fmla="*/ 392 w 1050"/>
                  <a:gd name="T9" fmla="*/ 2659 h 2972"/>
                  <a:gd name="T10" fmla="*/ 457 w 1050"/>
                  <a:gd name="T11" fmla="*/ 2761 h 2972"/>
                  <a:gd name="T12" fmla="*/ 539 w 1050"/>
                  <a:gd name="T13" fmla="*/ 2846 h 2972"/>
                  <a:gd name="T14" fmla="*/ 616 w 1050"/>
                  <a:gd name="T15" fmla="*/ 2898 h 2972"/>
                  <a:gd name="T16" fmla="*/ 763 w 1050"/>
                  <a:gd name="T17" fmla="*/ 2958 h 2972"/>
                  <a:gd name="T18" fmla="*/ 869 w 1050"/>
                  <a:gd name="T19" fmla="*/ 2972 h 2972"/>
                  <a:gd name="T20" fmla="*/ 937 w 1050"/>
                  <a:gd name="T21" fmla="*/ 2958 h 2972"/>
                  <a:gd name="T22" fmla="*/ 993 w 1050"/>
                  <a:gd name="T23" fmla="*/ 2918 h 2972"/>
                  <a:gd name="T24" fmla="*/ 1030 w 1050"/>
                  <a:gd name="T25" fmla="*/ 2846 h 2972"/>
                  <a:gd name="T26" fmla="*/ 1050 w 1050"/>
                  <a:gd name="T27" fmla="*/ 2716 h 2972"/>
                  <a:gd name="T28" fmla="*/ 1038 w 1050"/>
                  <a:gd name="T29" fmla="*/ 2542 h 2972"/>
                  <a:gd name="T30" fmla="*/ 998 w 1050"/>
                  <a:gd name="T31" fmla="*/ 2306 h 2972"/>
                  <a:gd name="T32" fmla="*/ 920 w 1050"/>
                  <a:gd name="T33" fmla="*/ 1917 h 2972"/>
                  <a:gd name="T34" fmla="*/ 848 w 1050"/>
                  <a:gd name="T35" fmla="*/ 1531 h 2972"/>
                  <a:gd name="T36" fmla="*/ 835 w 1050"/>
                  <a:gd name="T37" fmla="*/ 1266 h 2972"/>
                  <a:gd name="T38" fmla="*/ 848 w 1050"/>
                  <a:gd name="T39" fmla="*/ 993 h 2972"/>
                  <a:gd name="T40" fmla="*/ 848 w 1050"/>
                  <a:gd name="T41" fmla="*/ 805 h 2972"/>
                  <a:gd name="T42" fmla="*/ 823 w 1050"/>
                  <a:gd name="T43" fmla="*/ 643 h 2972"/>
                  <a:gd name="T44" fmla="*/ 788 w 1050"/>
                  <a:gd name="T45" fmla="*/ 583 h 2972"/>
                  <a:gd name="T46" fmla="*/ 777 w 1050"/>
                  <a:gd name="T47" fmla="*/ 482 h 2972"/>
                  <a:gd name="T48" fmla="*/ 756 w 1050"/>
                  <a:gd name="T49" fmla="*/ 416 h 2972"/>
                  <a:gd name="T50" fmla="*/ 715 w 1050"/>
                  <a:gd name="T51" fmla="*/ 390 h 2972"/>
                  <a:gd name="T52" fmla="*/ 655 w 1050"/>
                  <a:gd name="T53" fmla="*/ 394 h 2972"/>
                  <a:gd name="T54" fmla="*/ 692 w 1050"/>
                  <a:gd name="T55" fmla="*/ 329 h 2972"/>
                  <a:gd name="T56" fmla="*/ 678 w 1050"/>
                  <a:gd name="T57" fmla="*/ 292 h 2972"/>
                  <a:gd name="T58" fmla="*/ 626 w 1050"/>
                  <a:gd name="T59" fmla="*/ 277 h 2972"/>
                  <a:gd name="T60" fmla="*/ 606 w 1050"/>
                  <a:gd name="T61" fmla="*/ 228 h 2972"/>
                  <a:gd name="T62" fmla="*/ 619 w 1050"/>
                  <a:gd name="T63" fmla="*/ 122 h 2972"/>
                  <a:gd name="T64" fmla="*/ 598 w 1050"/>
                  <a:gd name="T65" fmla="*/ 52 h 2972"/>
                  <a:gd name="T66" fmla="*/ 562 w 1050"/>
                  <a:gd name="T67" fmla="*/ 13 h 2972"/>
                  <a:gd name="T68" fmla="*/ 518 w 1050"/>
                  <a:gd name="T69" fmla="*/ 0 h 2972"/>
                  <a:gd name="T70" fmla="*/ 479 w 1050"/>
                  <a:gd name="T71" fmla="*/ 17 h 2972"/>
                  <a:gd name="T72" fmla="*/ 433 w 1050"/>
                  <a:gd name="T73" fmla="*/ 85 h 2972"/>
                  <a:gd name="T74" fmla="*/ 411 w 1050"/>
                  <a:gd name="T75" fmla="*/ 185 h 2972"/>
                  <a:gd name="T76" fmla="*/ 392 w 1050"/>
                  <a:gd name="T77" fmla="*/ 231 h 2972"/>
                  <a:gd name="T78" fmla="*/ 360 w 1050"/>
                  <a:gd name="T79" fmla="*/ 236 h 2972"/>
                  <a:gd name="T80" fmla="*/ 351 w 1050"/>
                  <a:gd name="T81" fmla="*/ 186 h 2972"/>
                  <a:gd name="T82" fmla="*/ 319 w 1050"/>
                  <a:gd name="T83" fmla="*/ 152 h 2972"/>
                  <a:gd name="T84" fmla="*/ 263 w 1050"/>
                  <a:gd name="T85" fmla="*/ 159 h 2972"/>
                  <a:gd name="T86" fmla="*/ 154 w 1050"/>
                  <a:gd name="T87" fmla="*/ 223 h 2972"/>
                  <a:gd name="T88" fmla="*/ 50 w 1050"/>
                  <a:gd name="T89" fmla="*/ 315 h 2972"/>
                  <a:gd name="T90" fmla="*/ 12 w 1050"/>
                  <a:gd name="T91" fmla="*/ 383 h 2972"/>
                  <a:gd name="T92" fmla="*/ 3 w 1050"/>
                  <a:gd name="T93" fmla="*/ 478 h 2972"/>
                  <a:gd name="T94" fmla="*/ 31 w 1050"/>
                  <a:gd name="T95" fmla="*/ 570 h 2972"/>
                  <a:gd name="T96" fmla="*/ 111 w 1050"/>
                  <a:gd name="T97" fmla="*/ 690 h 2972"/>
                  <a:gd name="T98" fmla="*/ 269 w 1050"/>
                  <a:gd name="T99" fmla="*/ 866 h 2972"/>
                  <a:gd name="T100" fmla="*/ 319 w 1050"/>
                  <a:gd name="T101" fmla="*/ 940 h 2972"/>
                  <a:gd name="T102" fmla="*/ 357 w 1050"/>
                  <a:gd name="T103" fmla="*/ 1040 h 2972"/>
                  <a:gd name="T104" fmla="*/ 378 w 1050"/>
                  <a:gd name="T105" fmla="*/ 1191 h 2972"/>
                  <a:gd name="T106" fmla="*/ 364 w 1050"/>
                  <a:gd name="T107" fmla="*/ 1457 h 2972"/>
                  <a:gd name="T108" fmla="*/ 281 w 1050"/>
                  <a:gd name="T109" fmla="*/ 1567 h 2972"/>
                  <a:gd name="T110" fmla="*/ 162 w 1050"/>
                  <a:gd name="T111" fmla="*/ 1655 h 2972"/>
                  <a:gd name="T112" fmla="*/ 170 w 1050"/>
                  <a:gd name="T113" fmla="*/ 1695 h 29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050" h="2972">
                    <a:moveTo>
                      <a:pt x="185" y="1730"/>
                    </a:moveTo>
                    <a:lnTo>
                      <a:pt x="185" y="1730"/>
                    </a:lnTo>
                    <a:lnTo>
                      <a:pt x="195" y="1768"/>
                    </a:lnTo>
                    <a:lnTo>
                      <a:pt x="204" y="1808"/>
                    </a:lnTo>
                    <a:lnTo>
                      <a:pt x="213" y="1847"/>
                    </a:lnTo>
                    <a:lnTo>
                      <a:pt x="220" y="1888"/>
                    </a:lnTo>
                    <a:lnTo>
                      <a:pt x="227" y="1929"/>
                    </a:lnTo>
                    <a:lnTo>
                      <a:pt x="233" y="1968"/>
                    </a:lnTo>
                    <a:lnTo>
                      <a:pt x="238" y="2009"/>
                    </a:lnTo>
                    <a:lnTo>
                      <a:pt x="240" y="2049"/>
                    </a:lnTo>
                    <a:lnTo>
                      <a:pt x="240" y="2049"/>
                    </a:lnTo>
                    <a:lnTo>
                      <a:pt x="249" y="2136"/>
                    </a:lnTo>
                    <a:lnTo>
                      <a:pt x="255" y="2181"/>
                    </a:lnTo>
                    <a:lnTo>
                      <a:pt x="262" y="2227"/>
                    </a:lnTo>
                    <a:lnTo>
                      <a:pt x="262" y="2227"/>
                    </a:lnTo>
                    <a:lnTo>
                      <a:pt x="270" y="2276"/>
                    </a:lnTo>
                    <a:lnTo>
                      <a:pt x="279" y="2326"/>
                    </a:lnTo>
                    <a:lnTo>
                      <a:pt x="290" y="2374"/>
                    </a:lnTo>
                    <a:lnTo>
                      <a:pt x="303" y="2425"/>
                    </a:lnTo>
                    <a:lnTo>
                      <a:pt x="317" y="2473"/>
                    </a:lnTo>
                    <a:lnTo>
                      <a:pt x="333" y="2521"/>
                    </a:lnTo>
                    <a:lnTo>
                      <a:pt x="350" y="2569"/>
                    </a:lnTo>
                    <a:lnTo>
                      <a:pt x="370" y="2614"/>
                    </a:lnTo>
                    <a:lnTo>
                      <a:pt x="380" y="2636"/>
                    </a:lnTo>
                    <a:lnTo>
                      <a:pt x="392" y="2659"/>
                    </a:lnTo>
                    <a:lnTo>
                      <a:pt x="404" y="2681"/>
                    </a:lnTo>
                    <a:lnTo>
                      <a:pt x="416" y="2702"/>
                    </a:lnTo>
                    <a:lnTo>
                      <a:pt x="429" y="2721"/>
                    </a:lnTo>
                    <a:lnTo>
                      <a:pt x="443" y="2741"/>
                    </a:lnTo>
                    <a:lnTo>
                      <a:pt x="457" y="2761"/>
                    </a:lnTo>
                    <a:lnTo>
                      <a:pt x="472" y="2778"/>
                    </a:lnTo>
                    <a:lnTo>
                      <a:pt x="487" y="2797"/>
                    </a:lnTo>
                    <a:lnTo>
                      <a:pt x="504" y="2813"/>
                    </a:lnTo>
                    <a:lnTo>
                      <a:pt x="521" y="2830"/>
                    </a:lnTo>
                    <a:lnTo>
                      <a:pt x="539" y="2846"/>
                    </a:lnTo>
                    <a:lnTo>
                      <a:pt x="557" y="2860"/>
                    </a:lnTo>
                    <a:lnTo>
                      <a:pt x="576" y="2874"/>
                    </a:lnTo>
                    <a:lnTo>
                      <a:pt x="595" y="2887"/>
                    </a:lnTo>
                    <a:lnTo>
                      <a:pt x="616" y="2898"/>
                    </a:lnTo>
                    <a:lnTo>
                      <a:pt x="616" y="2898"/>
                    </a:lnTo>
                    <a:lnTo>
                      <a:pt x="643" y="2912"/>
                    </a:lnTo>
                    <a:lnTo>
                      <a:pt x="671" y="2925"/>
                    </a:lnTo>
                    <a:lnTo>
                      <a:pt x="701" y="2938"/>
                    </a:lnTo>
                    <a:lnTo>
                      <a:pt x="731" y="2948"/>
                    </a:lnTo>
                    <a:lnTo>
                      <a:pt x="763" y="2958"/>
                    </a:lnTo>
                    <a:lnTo>
                      <a:pt x="793" y="2965"/>
                    </a:lnTo>
                    <a:lnTo>
                      <a:pt x="824" y="2969"/>
                    </a:lnTo>
                    <a:lnTo>
                      <a:pt x="840" y="2971"/>
                    </a:lnTo>
                    <a:lnTo>
                      <a:pt x="855" y="2972"/>
                    </a:lnTo>
                    <a:lnTo>
                      <a:pt x="869" y="2972"/>
                    </a:lnTo>
                    <a:lnTo>
                      <a:pt x="884" y="2971"/>
                    </a:lnTo>
                    <a:lnTo>
                      <a:pt x="898" y="2968"/>
                    </a:lnTo>
                    <a:lnTo>
                      <a:pt x="912" y="2966"/>
                    </a:lnTo>
                    <a:lnTo>
                      <a:pt x="924" y="2962"/>
                    </a:lnTo>
                    <a:lnTo>
                      <a:pt x="937" y="2958"/>
                    </a:lnTo>
                    <a:lnTo>
                      <a:pt x="950" y="2952"/>
                    </a:lnTo>
                    <a:lnTo>
                      <a:pt x="962" y="2945"/>
                    </a:lnTo>
                    <a:lnTo>
                      <a:pt x="973" y="2937"/>
                    </a:lnTo>
                    <a:lnTo>
                      <a:pt x="984" y="2927"/>
                    </a:lnTo>
                    <a:lnTo>
                      <a:pt x="993" y="2918"/>
                    </a:lnTo>
                    <a:lnTo>
                      <a:pt x="1002" y="2906"/>
                    </a:lnTo>
                    <a:lnTo>
                      <a:pt x="1010" y="2894"/>
                    </a:lnTo>
                    <a:lnTo>
                      <a:pt x="1019" y="2879"/>
                    </a:lnTo>
                    <a:lnTo>
                      <a:pt x="1025" y="2863"/>
                    </a:lnTo>
                    <a:lnTo>
                      <a:pt x="1030" y="2846"/>
                    </a:lnTo>
                    <a:lnTo>
                      <a:pt x="1030" y="2846"/>
                    </a:lnTo>
                    <a:lnTo>
                      <a:pt x="1039" y="2815"/>
                    </a:lnTo>
                    <a:lnTo>
                      <a:pt x="1045" y="2783"/>
                    </a:lnTo>
                    <a:lnTo>
                      <a:pt x="1049" y="2749"/>
                    </a:lnTo>
                    <a:lnTo>
                      <a:pt x="1050" y="2716"/>
                    </a:lnTo>
                    <a:lnTo>
                      <a:pt x="1050" y="2682"/>
                    </a:lnTo>
                    <a:lnTo>
                      <a:pt x="1049" y="2647"/>
                    </a:lnTo>
                    <a:lnTo>
                      <a:pt x="1046" y="2612"/>
                    </a:lnTo>
                    <a:lnTo>
                      <a:pt x="1043" y="2577"/>
                    </a:lnTo>
                    <a:lnTo>
                      <a:pt x="1038" y="2542"/>
                    </a:lnTo>
                    <a:lnTo>
                      <a:pt x="1032" y="2506"/>
                    </a:lnTo>
                    <a:lnTo>
                      <a:pt x="1021" y="2437"/>
                    </a:lnTo>
                    <a:lnTo>
                      <a:pt x="1008" y="2370"/>
                    </a:lnTo>
                    <a:lnTo>
                      <a:pt x="998" y="2306"/>
                    </a:lnTo>
                    <a:lnTo>
                      <a:pt x="998" y="2306"/>
                    </a:lnTo>
                    <a:lnTo>
                      <a:pt x="987" y="2241"/>
                    </a:lnTo>
                    <a:lnTo>
                      <a:pt x="974" y="2175"/>
                    </a:lnTo>
                    <a:lnTo>
                      <a:pt x="962" y="2110"/>
                    </a:lnTo>
                    <a:lnTo>
                      <a:pt x="948" y="2046"/>
                    </a:lnTo>
                    <a:lnTo>
                      <a:pt x="920" y="1917"/>
                    </a:lnTo>
                    <a:lnTo>
                      <a:pt x="892" y="1789"/>
                    </a:lnTo>
                    <a:lnTo>
                      <a:pt x="879" y="1725"/>
                    </a:lnTo>
                    <a:lnTo>
                      <a:pt x="866" y="1660"/>
                    </a:lnTo>
                    <a:lnTo>
                      <a:pt x="856" y="1596"/>
                    </a:lnTo>
                    <a:lnTo>
                      <a:pt x="848" y="1531"/>
                    </a:lnTo>
                    <a:lnTo>
                      <a:pt x="841" y="1465"/>
                    </a:lnTo>
                    <a:lnTo>
                      <a:pt x="836" y="1399"/>
                    </a:lnTo>
                    <a:lnTo>
                      <a:pt x="834" y="1333"/>
                    </a:lnTo>
                    <a:lnTo>
                      <a:pt x="834" y="1300"/>
                    </a:lnTo>
                    <a:lnTo>
                      <a:pt x="835" y="1266"/>
                    </a:lnTo>
                    <a:lnTo>
                      <a:pt x="835" y="1266"/>
                    </a:lnTo>
                    <a:lnTo>
                      <a:pt x="837" y="1212"/>
                    </a:lnTo>
                    <a:lnTo>
                      <a:pt x="840" y="1157"/>
                    </a:lnTo>
                    <a:lnTo>
                      <a:pt x="845" y="1047"/>
                    </a:lnTo>
                    <a:lnTo>
                      <a:pt x="848" y="993"/>
                    </a:lnTo>
                    <a:lnTo>
                      <a:pt x="849" y="938"/>
                    </a:lnTo>
                    <a:lnTo>
                      <a:pt x="850" y="883"/>
                    </a:lnTo>
                    <a:lnTo>
                      <a:pt x="849" y="827"/>
                    </a:lnTo>
                    <a:lnTo>
                      <a:pt x="849" y="827"/>
                    </a:lnTo>
                    <a:lnTo>
                      <a:pt x="848" y="805"/>
                    </a:lnTo>
                    <a:lnTo>
                      <a:pt x="847" y="782"/>
                    </a:lnTo>
                    <a:lnTo>
                      <a:pt x="843" y="759"/>
                    </a:lnTo>
                    <a:lnTo>
                      <a:pt x="840" y="735"/>
                    </a:lnTo>
                    <a:lnTo>
                      <a:pt x="833" y="690"/>
                    </a:lnTo>
                    <a:lnTo>
                      <a:pt x="823" y="643"/>
                    </a:lnTo>
                    <a:lnTo>
                      <a:pt x="814" y="623"/>
                    </a:lnTo>
                    <a:lnTo>
                      <a:pt x="814" y="623"/>
                    </a:lnTo>
                    <a:lnTo>
                      <a:pt x="802" y="610"/>
                    </a:lnTo>
                    <a:lnTo>
                      <a:pt x="794" y="597"/>
                    </a:lnTo>
                    <a:lnTo>
                      <a:pt x="788" y="583"/>
                    </a:lnTo>
                    <a:lnTo>
                      <a:pt x="784" y="569"/>
                    </a:lnTo>
                    <a:lnTo>
                      <a:pt x="781" y="554"/>
                    </a:lnTo>
                    <a:lnTo>
                      <a:pt x="779" y="540"/>
                    </a:lnTo>
                    <a:lnTo>
                      <a:pt x="778" y="511"/>
                    </a:lnTo>
                    <a:lnTo>
                      <a:pt x="777" y="482"/>
                    </a:lnTo>
                    <a:lnTo>
                      <a:pt x="776" y="468"/>
                    </a:lnTo>
                    <a:lnTo>
                      <a:pt x="773" y="454"/>
                    </a:lnTo>
                    <a:lnTo>
                      <a:pt x="769" y="441"/>
                    </a:lnTo>
                    <a:lnTo>
                      <a:pt x="763" y="428"/>
                    </a:lnTo>
                    <a:lnTo>
                      <a:pt x="756" y="416"/>
                    </a:lnTo>
                    <a:lnTo>
                      <a:pt x="745" y="405"/>
                    </a:lnTo>
                    <a:lnTo>
                      <a:pt x="745" y="405"/>
                    </a:lnTo>
                    <a:lnTo>
                      <a:pt x="736" y="398"/>
                    </a:lnTo>
                    <a:lnTo>
                      <a:pt x="727" y="392"/>
                    </a:lnTo>
                    <a:lnTo>
                      <a:pt x="715" y="390"/>
                    </a:lnTo>
                    <a:lnTo>
                      <a:pt x="705" y="387"/>
                    </a:lnTo>
                    <a:lnTo>
                      <a:pt x="692" y="387"/>
                    </a:lnTo>
                    <a:lnTo>
                      <a:pt x="680" y="389"/>
                    </a:lnTo>
                    <a:lnTo>
                      <a:pt x="668" y="391"/>
                    </a:lnTo>
                    <a:lnTo>
                      <a:pt x="655" y="394"/>
                    </a:lnTo>
                    <a:lnTo>
                      <a:pt x="671" y="364"/>
                    </a:lnTo>
                    <a:lnTo>
                      <a:pt x="671" y="364"/>
                    </a:lnTo>
                    <a:lnTo>
                      <a:pt x="681" y="351"/>
                    </a:lnTo>
                    <a:lnTo>
                      <a:pt x="688" y="340"/>
                    </a:lnTo>
                    <a:lnTo>
                      <a:pt x="692" y="329"/>
                    </a:lnTo>
                    <a:lnTo>
                      <a:pt x="693" y="320"/>
                    </a:lnTo>
                    <a:lnTo>
                      <a:pt x="693" y="312"/>
                    </a:lnTo>
                    <a:lnTo>
                      <a:pt x="690" y="305"/>
                    </a:lnTo>
                    <a:lnTo>
                      <a:pt x="684" y="298"/>
                    </a:lnTo>
                    <a:lnTo>
                      <a:pt x="678" y="292"/>
                    </a:lnTo>
                    <a:lnTo>
                      <a:pt x="669" y="287"/>
                    </a:lnTo>
                    <a:lnTo>
                      <a:pt x="659" y="284"/>
                    </a:lnTo>
                    <a:lnTo>
                      <a:pt x="649" y="280"/>
                    </a:lnTo>
                    <a:lnTo>
                      <a:pt x="637" y="278"/>
                    </a:lnTo>
                    <a:lnTo>
                      <a:pt x="626" y="277"/>
                    </a:lnTo>
                    <a:lnTo>
                      <a:pt x="613" y="276"/>
                    </a:lnTo>
                    <a:lnTo>
                      <a:pt x="590" y="276"/>
                    </a:lnTo>
                    <a:lnTo>
                      <a:pt x="599" y="256"/>
                    </a:lnTo>
                    <a:lnTo>
                      <a:pt x="599" y="256"/>
                    </a:lnTo>
                    <a:lnTo>
                      <a:pt x="606" y="228"/>
                    </a:lnTo>
                    <a:lnTo>
                      <a:pt x="613" y="199"/>
                    </a:lnTo>
                    <a:lnTo>
                      <a:pt x="618" y="169"/>
                    </a:lnTo>
                    <a:lnTo>
                      <a:pt x="619" y="153"/>
                    </a:lnTo>
                    <a:lnTo>
                      <a:pt x="619" y="137"/>
                    </a:lnTo>
                    <a:lnTo>
                      <a:pt x="619" y="122"/>
                    </a:lnTo>
                    <a:lnTo>
                      <a:pt x="616" y="108"/>
                    </a:lnTo>
                    <a:lnTo>
                      <a:pt x="614" y="93"/>
                    </a:lnTo>
                    <a:lnTo>
                      <a:pt x="611" y="79"/>
                    </a:lnTo>
                    <a:lnTo>
                      <a:pt x="605" y="65"/>
                    </a:lnTo>
                    <a:lnTo>
                      <a:pt x="598" y="52"/>
                    </a:lnTo>
                    <a:lnTo>
                      <a:pt x="590" y="40"/>
                    </a:lnTo>
                    <a:lnTo>
                      <a:pt x="579" y="29"/>
                    </a:lnTo>
                    <a:lnTo>
                      <a:pt x="579" y="29"/>
                    </a:lnTo>
                    <a:lnTo>
                      <a:pt x="570" y="19"/>
                    </a:lnTo>
                    <a:lnTo>
                      <a:pt x="562" y="13"/>
                    </a:lnTo>
                    <a:lnTo>
                      <a:pt x="552" y="8"/>
                    </a:lnTo>
                    <a:lnTo>
                      <a:pt x="543" y="3"/>
                    </a:lnTo>
                    <a:lnTo>
                      <a:pt x="535" y="1"/>
                    </a:lnTo>
                    <a:lnTo>
                      <a:pt x="526" y="0"/>
                    </a:lnTo>
                    <a:lnTo>
                      <a:pt x="518" y="0"/>
                    </a:lnTo>
                    <a:lnTo>
                      <a:pt x="509" y="1"/>
                    </a:lnTo>
                    <a:lnTo>
                      <a:pt x="502" y="4"/>
                    </a:lnTo>
                    <a:lnTo>
                      <a:pt x="494" y="8"/>
                    </a:lnTo>
                    <a:lnTo>
                      <a:pt x="487" y="13"/>
                    </a:lnTo>
                    <a:lnTo>
                      <a:pt x="479" y="17"/>
                    </a:lnTo>
                    <a:lnTo>
                      <a:pt x="472" y="24"/>
                    </a:lnTo>
                    <a:lnTo>
                      <a:pt x="466" y="31"/>
                    </a:lnTo>
                    <a:lnTo>
                      <a:pt x="454" y="46"/>
                    </a:lnTo>
                    <a:lnTo>
                      <a:pt x="443" y="65"/>
                    </a:lnTo>
                    <a:lnTo>
                      <a:pt x="433" y="85"/>
                    </a:lnTo>
                    <a:lnTo>
                      <a:pt x="425" y="106"/>
                    </a:lnTo>
                    <a:lnTo>
                      <a:pt x="419" y="127"/>
                    </a:lnTo>
                    <a:lnTo>
                      <a:pt x="414" y="146"/>
                    </a:lnTo>
                    <a:lnTo>
                      <a:pt x="411" y="166"/>
                    </a:lnTo>
                    <a:lnTo>
                      <a:pt x="411" y="185"/>
                    </a:lnTo>
                    <a:lnTo>
                      <a:pt x="412" y="201"/>
                    </a:lnTo>
                    <a:lnTo>
                      <a:pt x="400" y="219"/>
                    </a:lnTo>
                    <a:lnTo>
                      <a:pt x="400" y="219"/>
                    </a:lnTo>
                    <a:lnTo>
                      <a:pt x="397" y="226"/>
                    </a:lnTo>
                    <a:lnTo>
                      <a:pt x="392" y="231"/>
                    </a:lnTo>
                    <a:lnTo>
                      <a:pt x="386" y="236"/>
                    </a:lnTo>
                    <a:lnTo>
                      <a:pt x="380" y="240"/>
                    </a:lnTo>
                    <a:lnTo>
                      <a:pt x="373" y="241"/>
                    </a:lnTo>
                    <a:lnTo>
                      <a:pt x="367" y="240"/>
                    </a:lnTo>
                    <a:lnTo>
                      <a:pt x="360" y="236"/>
                    </a:lnTo>
                    <a:lnTo>
                      <a:pt x="353" y="230"/>
                    </a:lnTo>
                    <a:lnTo>
                      <a:pt x="355" y="214"/>
                    </a:lnTo>
                    <a:lnTo>
                      <a:pt x="355" y="214"/>
                    </a:lnTo>
                    <a:lnTo>
                      <a:pt x="354" y="199"/>
                    </a:lnTo>
                    <a:lnTo>
                      <a:pt x="351" y="186"/>
                    </a:lnTo>
                    <a:lnTo>
                      <a:pt x="347" y="174"/>
                    </a:lnTo>
                    <a:lnTo>
                      <a:pt x="342" y="166"/>
                    </a:lnTo>
                    <a:lnTo>
                      <a:pt x="335" y="159"/>
                    </a:lnTo>
                    <a:lnTo>
                      <a:pt x="328" y="155"/>
                    </a:lnTo>
                    <a:lnTo>
                      <a:pt x="319" y="152"/>
                    </a:lnTo>
                    <a:lnTo>
                      <a:pt x="310" y="150"/>
                    </a:lnTo>
                    <a:lnTo>
                      <a:pt x="299" y="151"/>
                    </a:lnTo>
                    <a:lnTo>
                      <a:pt x="287" y="152"/>
                    </a:lnTo>
                    <a:lnTo>
                      <a:pt x="276" y="156"/>
                    </a:lnTo>
                    <a:lnTo>
                      <a:pt x="263" y="159"/>
                    </a:lnTo>
                    <a:lnTo>
                      <a:pt x="250" y="165"/>
                    </a:lnTo>
                    <a:lnTo>
                      <a:pt x="236" y="171"/>
                    </a:lnTo>
                    <a:lnTo>
                      <a:pt x="208" y="186"/>
                    </a:lnTo>
                    <a:lnTo>
                      <a:pt x="182" y="205"/>
                    </a:lnTo>
                    <a:lnTo>
                      <a:pt x="154" y="223"/>
                    </a:lnTo>
                    <a:lnTo>
                      <a:pt x="127" y="244"/>
                    </a:lnTo>
                    <a:lnTo>
                      <a:pt x="103" y="264"/>
                    </a:lnTo>
                    <a:lnTo>
                      <a:pt x="82" y="284"/>
                    </a:lnTo>
                    <a:lnTo>
                      <a:pt x="63" y="300"/>
                    </a:lnTo>
                    <a:lnTo>
                      <a:pt x="50" y="315"/>
                    </a:lnTo>
                    <a:lnTo>
                      <a:pt x="41" y="326"/>
                    </a:lnTo>
                    <a:lnTo>
                      <a:pt x="41" y="326"/>
                    </a:lnTo>
                    <a:lnTo>
                      <a:pt x="29" y="344"/>
                    </a:lnTo>
                    <a:lnTo>
                      <a:pt x="20" y="364"/>
                    </a:lnTo>
                    <a:lnTo>
                      <a:pt x="12" y="383"/>
                    </a:lnTo>
                    <a:lnTo>
                      <a:pt x="6" y="402"/>
                    </a:lnTo>
                    <a:lnTo>
                      <a:pt x="3" y="421"/>
                    </a:lnTo>
                    <a:lnTo>
                      <a:pt x="2" y="441"/>
                    </a:lnTo>
                    <a:lnTo>
                      <a:pt x="0" y="460"/>
                    </a:lnTo>
                    <a:lnTo>
                      <a:pt x="3" y="478"/>
                    </a:lnTo>
                    <a:lnTo>
                      <a:pt x="5" y="497"/>
                    </a:lnTo>
                    <a:lnTo>
                      <a:pt x="10" y="515"/>
                    </a:lnTo>
                    <a:lnTo>
                      <a:pt x="16" y="534"/>
                    </a:lnTo>
                    <a:lnTo>
                      <a:pt x="23" y="551"/>
                    </a:lnTo>
                    <a:lnTo>
                      <a:pt x="31" y="570"/>
                    </a:lnTo>
                    <a:lnTo>
                      <a:pt x="40" y="588"/>
                    </a:lnTo>
                    <a:lnTo>
                      <a:pt x="50" y="605"/>
                    </a:lnTo>
                    <a:lnTo>
                      <a:pt x="61" y="623"/>
                    </a:lnTo>
                    <a:lnTo>
                      <a:pt x="85" y="656"/>
                    </a:lnTo>
                    <a:lnTo>
                      <a:pt x="111" y="690"/>
                    </a:lnTo>
                    <a:lnTo>
                      <a:pt x="139" y="723"/>
                    </a:lnTo>
                    <a:lnTo>
                      <a:pt x="167" y="753"/>
                    </a:lnTo>
                    <a:lnTo>
                      <a:pt x="221" y="812"/>
                    </a:lnTo>
                    <a:lnTo>
                      <a:pt x="247" y="840"/>
                    </a:lnTo>
                    <a:lnTo>
                      <a:pt x="269" y="866"/>
                    </a:lnTo>
                    <a:lnTo>
                      <a:pt x="269" y="866"/>
                    </a:lnTo>
                    <a:lnTo>
                      <a:pt x="283" y="884"/>
                    </a:lnTo>
                    <a:lnTo>
                      <a:pt x="297" y="903"/>
                    </a:lnTo>
                    <a:lnTo>
                      <a:pt x="308" y="922"/>
                    </a:lnTo>
                    <a:lnTo>
                      <a:pt x="319" y="940"/>
                    </a:lnTo>
                    <a:lnTo>
                      <a:pt x="328" y="960"/>
                    </a:lnTo>
                    <a:lnTo>
                      <a:pt x="336" y="980"/>
                    </a:lnTo>
                    <a:lnTo>
                      <a:pt x="344" y="1000"/>
                    </a:lnTo>
                    <a:lnTo>
                      <a:pt x="351" y="1021"/>
                    </a:lnTo>
                    <a:lnTo>
                      <a:pt x="357" y="1040"/>
                    </a:lnTo>
                    <a:lnTo>
                      <a:pt x="362" y="1061"/>
                    </a:lnTo>
                    <a:lnTo>
                      <a:pt x="367" y="1082"/>
                    </a:lnTo>
                    <a:lnTo>
                      <a:pt x="370" y="1104"/>
                    </a:lnTo>
                    <a:lnTo>
                      <a:pt x="376" y="1148"/>
                    </a:lnTo>
                    <a:lnTo>
                      <a:pt x="378" y="1191"/>
                    </a:lnTo>
                    <a:lnTo>
                      <a:pt x="379" y="1235"/>
                    </a:lnTo>
                    <a:lnTo>
                      <a:pt x="378" y="1279"/>
                    </a:lnTo>
                    <a:lnTo>
                      <a:pt x="376" y="1323"/>
                    </a:lnTo>
                    <a:lnTo>
                      <a:pt x="372" y="1369"/>
                    </a:lnTo>
                    <a:lnTo>
                      <a:pt x="364" y="1457"/>
                    </a:lnTo>
                    <a:lnTo>
                      <a:pt x="356" y="1543"/>
                    </a:lnTo>
                    <a:lnTo>
                      <a:pt x="327" y="1546"/>
                    </a:lnTo>
                    <a:lnTo>
                      <a:pt x="327" y="1546"/>
                    </a:lnTo>
                    <a:lnTo>
                      <a:pt x="313" y="1549"/>
                    </a:lnTo>
                    <a:lnTo>
                      <a:pt x="281" y="1567"/>
                    </a:lnTo>
                    <a:lnTo>
                      <a:pt x="281" y="1567"/>
                    </a:lnTo>
                    <a:lnTo>
                      <a:pt x="225" y="1596"/>
                    </a:lnTo>
                    <a:lnTo>
                      <a:pt x="193" y="1612"/>
                    </a:lnTo>
                    <a:lnTo>
                      <a:pt x="160" y="1628"/>
                    </a:lnTo>
                    <a:lnTo>
                      <a:pt x="162" y="1655"/>
                    </a:lnTo>
                    <a:lnTo>
                      <a:pt x="162" y="1655"/>
                    </a:lnTo>
                    <a:lnTo>
                      <a:pt x="162" y="1666"/>
                    </a:lnTo>
                    <a:lnTo>
                      <a:pt x="164" y="1676"/>
                    </a:lnTo>
                    <a:lnTo>
                      <a:pt x="167" y="1685"/>
                    </a:lnTo>
                    <a:lnTo>
                      <a:pt x="170" y="1695"/>
                    </a:lnTo>
                    <a:lnTo>
                      <a:pt x="185" y="1730"/>
                    </a:lnTo>
                    <a:close/>
                  </a:path>
                </a:pathLst>
              </a:custGeom>
              <a:solidFill>
                <a:srgbClr val="F5DC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32" name="Freeform 81">
                <a:extLst>
                  <a:ext uri="{FF2B5EF4-FFF2-40B4-BE49-F238E27FC236}">
                    <a16:creationId xmlns:a16="http://schemas.microsoft.com/office/drawing/2014/main" id="{7EF40433-9D71-E4BB-28DF-2A1D765354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44" y="1772"/>
                <a:ext cx="524" cy="1486"/>
              </a:xfrm>
              <a:custGeom>
                <a:avLst/>
                <a:gdLst>
                  <a:gd name="T0" fmla="*/ 213 w 1050"/>
                  <a:gd name="T1" fmla="*/ 1847 h 2972"/>
                  <a:gd name="T2" fmla="*/ 240 w 1050"/>
                  <a:gd name="T3" fmla="*/ 2049 h 2972"/>
                  <a:gd name="T4" fmla="*/ 262 w 1050"/>
                  <a:gd name="T5" fmla="*/ 2227 h 2972"/>
                  <a:gd name="T6" fmla="*/ 317 w 1050"/>
                  <a:gd name="T7" fmla="*/ 2473 h 2972"/>
                  <a:gd name="T8" fmla="*/ 392 w 1050"/>
                  <a:gd name="T9" fmla="*/ 2659 h 2972"/>
                  <a:gd name="T10" fmla="*/ 457 w 1050"/>
                  <a:gd name="T11" fmla="*/ 2761 h 2972"/>
                  <a:gd name="T12" fmla="*/ 539 w 1050"/>
                  <a:gd name="T13" fmla="*/ 2846 h 2972"/>
                  <a:gd name="T14" fmla="*/ 616 w 1050"/>
                  <a:gd name="T15" fmla="*/ 2898 h 2972"/>
                  <a:gd name="T16" fmla="*/ 763 w 1050"/>
                  <a:gd name="T17" fmla="*/ 2958 h 2972"/>
                  <a:gd name="T18" fmla="*/ 869 w 1050"/>
                  <a:gd name="T19" fmla="*/ 2972 h 2972"/>
                  <a:gd name="T20" fmla="*/ 937 w 1050"/>
                  <a:gd name="T21" fmla="*/ 2958 h 2972"/>
                  <a:gd name="T22" fmla="*/ 993 w 1050"/>
                  <a:gd name="T23" fmla="*/ 2918 h 2972"/>
                  <a:gd name="T24" fmla="*/ 1030 w 1050"/>
                  <a:gd name="T25" fmla="*/ 2846 h 2972"/>
                  <a:gd name="T26" fmla="*/ 1050 w 1050"/>
                  <a:gd name="T27" fmla="*/ 2716 h 2972"/>
                  <a:gd name="T28" fmla="*/ 1038 w 1050"/>
                  <a:gd name="T29" fmla="*/ 2542 h 2972"/>
                  <a:gd name="T30" fmla="*/ 998 w 1050"/>
                  <a:gd name="T31" fmla="*/ 2306 h 2972"/>
                  <a:gd name="T32" fmla="*/ 920 w 1050"/>
                  <a:gd name="T33" fmla="*/ 1917 h 2972"/>
                  <a:gd name="T34" fmla="*/ 848 w 1050"/>
                  <a:gd name="T35" fmla="*/ 1531 h 2972"/>
                  <a:gd name="T36" fmla="*/ 835 w 1050"/>
                  <a:gd name="T37" fmla="*/ 1266 h 2972"/>
                  <a:gd name="T38" fmla="*/ 848 w 1050"/>
                  <a:gd name="T39" fmla="*/ 993 h 2972"/>
                  <a:gd name="T40" fmla="*/ 848 w 1050"/>
                  <a:gd name="T41" fmla="*/ 805 h 2972"/>
                  <a:gd name="T42" fmla="*/ 823 w 1050"/>
                  <a:gd name="T43" fmla="*/ 643 h 2972"/>
                  <a:gd name="T44" fmla="*/ 788 w 1050"/>
                  <a:gd name="T45" fmla="*/ 583 h 2972"/>
                  <a:gd name="T46" fmla="*/ 777 w 1050"/>
                  <a:gd name="T47" fmla="*/ 482 h 2972"/>
                  <a:gd name="T48" fmla="*/ 756 w 1050"/>
                  <a:gd name="T49" fmla="*/ 416 h 2972"/>
                  <a:gd name="T50" fmla="*/ 715 w 1050"/>
                  <a:gd name="T51" fmla="*/ 390 h 2972"/>
                  <a:gd name="T52" fmla="*/ 655 w 1050"/>
                  <a:gd name="T53" fmla="*/ 394 h 2972"/>
                  <a:gd name="T54" fmla="*/ 692 w 1050"/>
                  <a:gd name="T55" fmla="*/ 329 h 2972"/>
                  <a:gd name="T56" fmla="*/ 678 w 1050"/>
                  <a:gd name="T57" fmla="*/ 292 h 2972"/>
                  <a:gd name="T58" fmla="*/ 626 w 1050"/>
                  <a:gd name="T59" fmla="*/ 277 h 2972"/>
                  <a:gd name="T60" fmla="*/ 606 w 1050"/>
                  <a:gd name="T61" fmla="*/ 228 h 2972"/>
                  <a:gd name="T62" fmla="*/ 619 w 1050"/>
                  <a:gd name="T63" fmla="*/ 122 h 2972"/>
                  <a:gd name="T64" fmla="*/ 598 w 1050"/>
                  <a:gd name="T65" fmla="*/ 52 h 2972"/>
                  <a:gd name="T66" fmla="*/ 562 w 1050"/>
                  <a:gd name="T67" fmla="*/ 13 h 2972"/>
                  <a:gd name="T68" fmla="*/ 518 w 1050"/>
                  <a:gd name="T69" fmla="*/ 0 h 2972"/>
                  <a:gd name="T70" fmla="*/ 479 w 1050"/>
                  <a:gd name="T71" fmla="*/ 17 h 2972"/>
                  <a:gd name="T72" fmla="*/ 433 w 1050"/>
                  <a:gd name="T73" fmla="*/ 85 h 2972"/>
                  <a:gd name="T74" fmla="*/ 411 w 1050"/>
                  <a:gd name="T75" fmla="*/ 185 h 2972"/>
                  <a:gd name="T76" fmla="*/ 392 w 1050"/>
                  <a:gd name="T77" fmla="*/ 231 h 2972"/>
                  <a:gd name="T78" fmla="*/ 360 w 1050"/>
                  <a:gd name="T79" fmla="*/ 236 h 2972"/>
                  <a:gd name="T80" fmla="*/ 351 w 1050"/>
                  <a:gd name="T81" fmla="*/ 186 h 2972"/>
                  <a:gd name="T82" fmla="*/ 319 w 1050"/>
                  <a:gd name="T83" fmla="*/ 152 h 2972"/>
                  <a:gd name="T84" fmla="*/ 263 w 1050"/>
                  <a:gd name="T85" fmla="*/ 159 h 2972"/>
                  <a:gd name="T86" fmla="*/ 154 w 1050"/>
                  <a:gd name="T87" fmla="*/ 223 h 2972"/>
                  <a:gd name="T88" fmla="*/ 50 w 1050"/>
                  <a:gd name="T89" fmla="*/ 315 h 2972"/>
                  <a:gd name="T90" fmla="*/ 12 w 1050"/>
                  <a:gd name="T91" fmla="*/ 383 h 2972"/>
                  <a:gd name="T92" fmla="*/ 3 w 1050"/>
                  <a:gd name="T93" fmla="*/ 478 h 2972"/>
                  <a:gd name="T94" fmla="*/ 31 w 1050"/>
                  <a:gd name="T95" fmla="*/ 570 h 2972"/>
                  <a:gd name="T96" fmla="*/ 111 w 1050"/>
                  <a:gd name="T97" fmla="*/ 690 h 2972"/>
                  <a:gd name="T98" fmla="*/ 269 w 1050"/>
                  <a:gd name="T99" fmla="*/ 866 h 2972"/>
                  <a:gd name="T100" fmla="*/ 319 w 1050"/>
                  <a:gd name="T101" fmla="*/ 940 h 2972"/>
                  <a:gd name="T102" fmla="*/ 357 w 1050"/>
                  <a:gd name="T103" fmla="*/ 1040 h 2972"/>
                  <a:gd name="T104" fmla="*/ 378 w 1050"/>
                  <a:gd name="T105" fmla="*/ 1191 h 2972"/>
                  <a:gd name="T106" fmla="*/ 364 w 1050"/>
                  <a:gd name="T107" fmla="*/ 1457 h 2972"/>
                  <a:gd name="T108" fmla="*/ 281 w 1050"/>
                  <a:gd name="T109" fmla="*/ 1567 h 2972"/>
                  <a:gd name="T110" fmla="*/ 162 w 1050"/>
                  <a:gd name="T111" fmla="*/ 1655 h 2972"/>
                  <a:gd name="T112" fmla="*/ 170 w 1050"/>
                  <a:gd name="T113" fmla="*/ 1695 h 29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050" h="2972">
                    <a:moveTo>
                      <a:pt x="185" y="1730"/>
                    </a:moveTo>
                    <a:lnTo>
                      <a:pt x="185" y="1730"/>
                    </a:lnTo>
                    <a:lnTo>
                      <a:pt x="195" y="1768"/>
                    </a:lnTo>
                    <a:lnTo>
                      <a:pt x="204" y="1808"/>
                    </a:lnTo>
                    <a:lnTo>
                      <a:pt x="213" y="1847"/>
                    </a:lnTo>
                    <a:lnTo>
                      <a:pt x="220" y="1888"/>
                    </a:lnTo>
                    <a:lnTo>
                      <a:pt x="227" y="1929"/>
                    </a:lnTo>
                    <a:lnTo>
                      <a:pt x="233" y="1968"/>
                    </a:lnTo>
                    <a:lnTo>
                      <a:pt x="238" y="2009"/>
                    </a:lnTo>
                    <a:lnTo>
                      <a:pt x="240" y="2049"/>
                    </a:lnTo>
                    <a:lnTo>
                      <a:pt x="240" y="2049"/>
                    </a:lnTo>
                    <a:lnTo>
                      <a:pt x="249" y="2136"/>
                    </a:lnTo>
                    <a:lnTo>
                      <a:pt x="255" y="2181"/>
                    </a:lnTo>
                    <a:lnTo>
                      <a:pt x="262" y="2227"/>
                    </a:lnTo>
                    <a:lnTo>
                      <a:pt x="262" y="2227"/>
                    </a:lnTo>
                    <a:lnTo>
                      <a:pt x="270" y="2276"/>
                    </a:lnTo>
                    <a:lnTo>
                      <a:pt x="279" y="2326"/>
                    </a:lnTo>
                    <a:lnTo>
                      <a:pt x="290" y="2374"/>
                    </a:lnTo>
                    <a:lnTo>
                      <a:pt x="303" y="2425"/>
                    </a:lnTo>
                    <a:lnTo>
                      <a:pt x="317" y="2473"/>
                    </a:lnTo>
                    <a:lnTo>
                      <a:pt x="333" y="2521"/>
                    </a:lnTo>
                    <a:lnTo>
                      <a:pt x="350" y="2569"/>
                    </a:lnTo>
                    <a:lnTo>
                      <a:pt x="370" y="2614"/>
                    </a:lnTo>
                    <a:lnTo>
                      <a:pt x="380" y="2636"/>
                    </a:lnTo>
                    <a:lnTo>
                      <a:pt x="392" y="2659"/>
                    </a:lnTo>
                    <a:lnTo>
                      <a:pt x="404" y="2681"/>
                    </a:lnTo>
                    <a:lnTo>
                      <a:pt x="416" y="2702"/>
                    </a:lnTo>
                    <a:lnTo>
                      <a:pt x="429" y="2721"/>
                    </a:lnTo>
                    <a:lnTo>
                      <a:pt x="443" y="2741"/>
                    </a:lnTo>
                    <a:lnTo>
                      <a:pt x="457" y="2761"/>
                    </a:lnTo>
                    <a:lnTo>
                      <a:pt x="472" y="2778"/>
                    </a:lnTo>
                    <a:lnTo>
                      <a:pt x="487" y="2797"/>
                    </a:lnTo>
                    <a:lnTo>
                      <a:pt x="504" y="2813"/>
                    </a:lnTo>
                    <a:lnTo>
                      <a:pt x="521" y="2830"/>
                    </a:lnTo>
                    <a:lnTo>
                      <a:pt x="539" y="2846"/>
                    </a:lnTo>
                    <a:lnTo>
                      <a:pt x="557" y="2860"/>
                    </a:lnTo>
                    <a:lnTo>
                      <a:pt x="576" y="2874"/>
                    </a:lnTo>
                    <a:lnTo>
                      <a:pt x="595" y="2887"/>
                    </a:lnTo>
                    <a:lnTo>
                      <a:pt x="616" y="2898"/>
                    </a:lnTo>
                    <a:lnTo>
                      <a:pt x="616" y="2898"/>
                    </a:lnTo>
                    <a:lnTo>
                      <a:pt x="643" y="2912"/>
                    </a:lnTo>
                    <a:lnTo>
                      <a:pt x="671" y="2925"/>
                    </a:lnTo>
                    <a:lnTo>
                      <a:pt x="701" y="2938"/>
                    </a:lnTo>
                    <a:lnTo>
                      <a:pt x="731" y="2948"/>
                    </a:lnTo>
                    <a:lnTo>
                      <a:pt x="763" y="2958"/>
                    </a:lnTo>
                    <a:lnTo>
                      <a:pt x="793" y="2965"/>
                    </a:lnTo>
                    <a:lnTo>
                      <a:pt x="824" y="2969"/>
                    </a:lnTo>
                    <a:lnTo>
                      <a:pt x="840" y="2971"/>
                    </a:lnTo>
                    <a:lnTo>
                      <a:pt x="855" y="2972"/>
                    </a:lnTo>
                    <a:lnTo>
                      <a:pt x="869" y="2972"/>
                    </a:lnTo>
                    <a:lnTo>
                      <a:pt x="884" y="2971"/>
                    </a:lnTo>
                    <a:lnTo>
                      <a:pt x="898" y="2968"/>
                    </a:lnTo>
                    <a:lnTo>
                      <a:pt x="912" y="2966"/>
                    </a:lnTo>
                    <a:lnTo>
                      <a:pt x="924" y="2962"/>
                    </a:lnTo>
                    <a:lnTo>
                      <a:pt x="937" y="2958"/>
                    </a:lnTo>
                    <a:lnTo>
                      <a:pt x="950" y="2952"/>
                    </a:lnTo>
                    <a:lnTo>
                      <a:pt x="962" y="2945"/>
                    </a:lnTo>
                    <a:lnTo>
                      <a:pt x="973" y="2937"/>
                    </a:lnTo>
                    <a:lnTo>
                      <a:pt x="984" y="2927"/>
                    </a:lnTo>
                    <a:lnTo>
                      <a:pt x="993" y="2918"/>
                    </a:lnTo>
                    <a:lnTo>
                      <a:pt x="1002" y="2906"/>
                    </a:lnTo>
                    <a:lnTo>
                      <a:pt x="1010" y="2894"/>
                    </a:lnTo>
                    <a:lnTo>
                      <a:pt x="1019" y="2879"/>
                    </a:lnTo>
                    <a:lnTo>
                      <a:pt x="1025" y="2863"/>
                    </a:lnTo>
                    <a:lnTo>
                      <a:pt x="1030" y="2846"/>
                    </a:lnTo>
                    <a:lnTo>
                      <a:pt x="1030" y="2846"/>
                    </a:lnTo>
                    <a:lnTo>
                      <a:pt x="1039" y="2815"/>
                    </a:lnTo>
                    <a:lnTo>
                      <a:pt x="1045" y="2783"/>
                    </a:lnTo>
                    <a:lnTo>
                      <a:pt x="1049" y="2749"/>
                    </a:lnTo>
                    <a:lnTo>
                      <a:pt x="1050" y="2716"/>
                    </a:lnTo>
                    <a:lnTo>
                      <a:pt x="1050" y="2682"/>
                    </a:lnTo>
                    <a:lnTo>
                      <a:pt x="1049" y="2647"/>
                    </a:lnTo>
                    <a:lnTo>
                      <a:pt x="1046" y="2612"/>
                    </a:lnTo>
                    <a:lnTo>
                      <a:pt x="1043" y="2577"/>
                    </a:lnTo>
                    <a:lnTo>
                      <a:pt x="1038" y="2542"/>
                    </a:lnTo>
                    <a:lnTo>
                      <a:pt x="1032" y="2506"/>
                    </a:lnTo>
                    <a:lnTo>
                      <a:pt x="1021" y="2437"/>
                    </a:lnTo>
                    <a:lnTo>
                      <a:pt x="1008" y="2370"/>
                    </a:lnTo>
                    <a:lnTo>
                      <a:pt x="998" y="2306"/>
                    </a:lnTo>
                    <a:lnTo>
                      <a:pt x="998" y="2306"/>
                    </a:lnTo>
                    <a:lnTo>
                      <a:pt x="987" y="2241"/>
                    </a:lnTo>
                    <a:lnTo>
                      <a:pt x="974" y="2175"/>
                    </a:lnTo>
                    <a:lnTo>
                      <a:pt x="962" y="2110"/>
                    </a:lnTo>
                    <a:lnTo>
                      <a:pt x="948" y="2046"/>
                    </a:lnTo>
                    <a:lnTo>
                      <a:pt x="920" y="1917"/>
                    </a:lnTo>
                    <a:lnTo>
                      <a:pt x="892" y="1789"/>
                    </a:lnTo>
                    <a:lnTo>
                      <a:pt x="879" y="1725"/>
                    </a:lnTo>
                    <a:lnTo>
                      <a:pt x="866" y="1660"/>
                    </a:lnTo>
                    <a:lnTo>
                      <a:pt x="856" y="1596"/>
                    </a:lnTo>
                    <a:lnTo>
                      <a:pt x="848" y="1531"/>
                    </a:lnTo>
                    <a:lnTo>
                      <a:pt x="841" y="1465"/>
                    </a:lnTo>
                    <a:lnTo>
                      <a:pt x="836" y="1399"/>
                    </a:lnTo>
                    <a:lnTo>
                      <a:pt x="834" y="1333"/>
                    </a:lnTo>
                    <a:lnTo>
                      <a:pt x="834" y="1300"/>
                    </a:lnTo>
                    <a:lnTo>
                      <a:pt x="835" y="1266"/>
                    </a:lnTo>
                    <a:lnTo>
                      <a:pt x="835" y="1266"/>
                    </a:lnTo>
                    <a:lnTo>
                      <a:pt x="837" y="1212"/>
                    </a:lnTo>
                    <a:lnTo>
                      <a:pt x="840" y="1157"/>
                    </a:lnTo>
                    <a:lnTo>
                      <a:pt x="845" y="1047"/>
                    </a:lnTo>
                    <a:lnTo>
                      <a:pt x="848" y="993"/>
                    </a:lnTo>
                    <a:lnTo>
                      <a:pt x="849" y="938"/>
                    </a:lnTo>
                    <a:lnTo>
                      <a:pt x="850" y="883"/>
                    </a:lnTo>
                    <a:lnTo>
                      <a:pt x="849" y="827"/>
                    </a:lnTo>
                    <a:lnTo>
                      <a:pt x="849" y="827"/>
                    </a:lnTo>
                    <a:lnTo>
                      <a:pt x="848" y="805"/>
                    </a:lnTo>
                    <a:lnTo>
                      <a:pt x="847" y="782"/>
                    </a:lnTo>
                    <a:lnTo>
                      <a:pt x="843" y="759"/>
                    </a:lnTo>
                    <a:lnTo>
                      <a:pt x="840" y="735"/>
                    </a:lnTo>
                    <a:lnTo>
                      <a:pt x="833" y="690"/>
                    </a:lnTo>
                    <a:lnTo>
                      <a:pt x="823" y="643"/>
                    </a:lnTo>
                    <a:lnTo>
                      <a:pt x="814" y="623"/>
                    </a:lnTo>
                    <a:lnTo>
                      <a:pt x="814" y="623"/>
                    </a:lnTo>
                    <a:lnTo>
                      <a:pt x="802" y="610"/>
                    </a:lnTo>
                    <a:lnTo>
                      <a:pt x="794" y="597"/>
                    </a:lnTo>
                    <a:lnTo>
                      <a:pt x="788" y="583"/>
                    </a:lnTo>
                    <a:lnTo>
                      <a:pt x="784" y="569"/>
                    </a:lnTo>
                    <a:lnTo>
                      <a:pt x="781" y="554"/>
                    </a:lnTo>
                    <a:lnTo>
                      <a:pt x="779" y="540"/>
                    </a:lnTo>
                    <a:lnTo>
                      <a:pt x="778" y="511"/>
                    </a:lnTo>
                    <a:lnTo>
                      <a:pt x="777" y="482"/>
                    </a:lnTo>
                    <a:lnTo>
                      <a:pt x="776" y="468"/>
                    </a:lnTo>
                    <a:lnTo>
                      <a:pt x="773" y="454"/>
                    </a:lnTo>
                    <a:lnTo>
                      <a:pt x="769" y="441"/>
                    </a:lnTo>
                    <a:lnTo>
                      <a:pt x="763" y="428"/>
                    </a:lnTo>
                    <a:lnTo>
                      <a:pt x="756" y="416"/>
                    </a:lnTo>
                    <a:lnTo>
                      <a:pt x="745" y="405"/>
                    </a:lnTo>
                    <a:lnTo>
                      <a:pt x="745" y="405"/>
                    </a:lnTo>
                    <a:lnTo>
                      <a:pt x="736" y="398"/>
                    </a:lnTo>
                    <a:lnTo>
                      <a:pt x="727" y="392"/>
                    </a:lnTo>
                    <a:lnTo>
                      <a:pt x="715" y="390"/>
                    </a:lnTo>
                    <a:lnTo>
                      <a:pt x="705" y="387"/>
                    </a:lnTo>
                    <a:lnTo>
                      <a:pt x="692" y="387"/>
                    </a:lnTo>
                    <a:lnTo>
                      <a:pt x="680" y="389"/>
                    </a:lnTo>
                    <a:lnTo>
                      <a:pt x="668" y="391"/>
                    </a:lnTo>
                    <a:lnTo>
                      <a:pt x="655" y="394"/>
                    </a:lnTo>
                    <a:lnTo>
                      <a:pt x="671" y="364"/>
                    </a:lnTo>
                    <a:lnTo>
                      <a:pt x="671" y="364"/>
                    </a:lnTo>
                    <a:lnTo>
                      <a:pt x="681" y="351"/>
                    </a:lnTo>
                    <a:lnTo>
                      <a:pt x="688" y="340"/>
                    </a:lnTo>
                    <a:lnTo>
                      <a:pt x="692" y="329"/>
                    </a:lnTo>
                    <a:lnTo>
                      <a:pt x="693" y="320"/>
                    </a:lnTo>
                    <a:lnTo>
                      <a:pt x="693" y="312"/>
                    </a:lnTo>
                    <a:lnTo>
                      <a:pt x="690" y="305"/>
                    </a:lnTo>
                    <a:lnTo>
                      <a:pt x="684" y="298"/>
                    </a:lnTo>
                    <a:lnTo>
                      <a:pt x="678" y="292"/>
                    </a:lnTo>
                    <a:lnTo>
                      <a:pt x="669" y="287"/>
                    </a:lnTo>
                    <a:lnTo>
                      <a:pt x="659" y="284"/>
                    </a:lnTo>
                    <a:lnTo>
                      <a:pt x="649" y="280"/>
                    </a:lnTo>
                    <a:lnTo>
                      <a:pt x="637" y="278"/>
                    </a:lnTo>
                    <a:lnTo>
                      <a:pt x="626" y="277"/>
                    </a:lnTo>
                    <a:lnTo>
                      <a:pt x="613" y="276"/>
                    </a:lnTo>
                    <a:lnTo>
                      <a:pt x="590" y="276"/>
                    </a:lnTo>
                    <a:lnTo>
                      <a:pt x="599" y="256"/>
                    </a:lnTo>
                    <a:lnTo>
                      <a:pt x="599" y="256"/>
                    </a:lnTo>
                    <a:lnTo>
                      <a:pt x="606" y="228"/>
                    </a:lnTo>
                    <a:lnTo>
                      <a:pt x="613" y="199"/>
                    </a:lnTo>
                    <a:lnTo>
                      <a:pt x="618" y="169"/>
                    </a:lnTo>
                    <a:lnTo>
                      <a:pt x="619" y="153"/>
                    </a:lnTo>
                    <a:lnTo>
                      <a:pt x="619" y="137"/>
                    </a:lnTo>
                    <a:lnTo>
                      <a:pt x="619" y="122"/>
                    </a:lnTo>
                    <a:lnTo>
                      <a:pt x="616" y="108"/>
                    </a:lnTo>
                    <a:lnTo>
                      <a:pt x="614" y="93"/>
                    </a:lnTo>
                    <a:lnTo>
                      <a:pt x="611" y="79"/>
                    </a:lnTo>
                    <a:lnTo>
                      <a:pt x="605" y="65"/>
                    </a:lnTo>
                    <a:lnTo>
                      <a:pt x="598" y="52"/>
                    </a:lnTo>
                    <a:lnTo>
                      <a:pt x="590" y="40"/>
                    </a:lnTo>
                    <a:lnTo>
                      <a:pt x="579" y="29"/>
                    </a:lnTo>
                    <a:lnTo>
                      <a:pt x="579" y="29"/>
                    </a:lnTo>
                    <a:lnTo>
                      <a:pt x="570" y="19"/>
                    </a:lnTo>
                    <a:lnTo>
                      <a:pt x="562" y="13"/>
                    </a:lnTo>
                    <a:lnTo>
                      <a:pt x="552" y="8"/>
                    </a:lnTo>
                    <a:lnTo>
                      <a:pt x="543" y="3"/>
                    </a:lnTo>
                    <a:lnTo>
                      <a:pt x="535" y="1"/>
                    </a:lnTo>
                    <a:lnTo>
                      <a:pt x="526" y="0"/>
                    </a:lnTo>
                    <a:lnTo>
                      <a:pt x="518" y="0"/>
                    </a:lnTo>
                    <a:lnTo>
                      <a:pt x="509" y="1"/>
                    </a:lnTo>
                    <a:lnTo>
                      <a:pt x="502" y="4"/>
                    </a:lnTo>
                    <a:lnTo>
                      <a:pt x="494" y="8"/>
                    </a:lnTo>
                    <a:lnTo>
                      <a:pt x="487" y="13"/>
                    </a:lnTo>
                    <a:lnTo>
                      <a:pt x="479" y="17"/>
                    </a:lnTo>
                    <a:lnTo>
                      <a:pt x="472" y="24"/>
                    </a:lnTo>
                    <a:lnTo>
                      <a:pt x="466" y="31"/>
                    </a:lnTo>
                    <a:lnTo>
                      <a:pt x="454" y="46"/>
                    </a:lnTo>
                    <a:lnTo>
                      <a:pt x="443" y="65"/>
                    </a:lnTo>
                    <a:lnTo>
                      <a:pt x="433" y="85"/>
                    </a:lnTo>
                    <a:lnTo>
                      <a:pt x="425" y="106"/>
                    </a:lnTo>
                    <a:lnTo>
                      <a:pt x="419" y="127"/>
                    </a:lnTo>
                    <a:lnTo>
                      <a:pt x="414" y="146"/>
                    </a:lnTo>
                    <a:lnTo>
                      <a:pt x="411" y="166"/>
                    </a:lnTo>
                    <a:lnTo>
                      <a:pt x="411" y="185"/>
                    </a:lnTo>
                    <a:lnTo>
                      <a:pt x="412" y="201"/>
                    </a:lnTo>
                    <a:lnTo>
                      <a:pt x="400" y="219"/>
                    </a:lnTo>
                    <a:lnTo>
                      <a:pt x="400" y="219"/>
                    </a:lnTo>
                    <a:lnTo>
                      <a:pt x="397" y="226"/>
                    </a:lnTo>
                    <a:lnTo>
                      <a:pt x="392" y="231"/>
                    </a:lnTo>
                    <a:lnTo>
                      <a:pt x="386" y="236"/>
                    </a:lnTo>
                    <a:lnTo>
                      <a:pt x="380" y="240"/>
                    </a:lnTo>
                    <a:lnTo>
                      <a:pt x="373" y="241"/>
                    </a:lnTo>
                    <a:lnTo>
                      <a:pt x="367" y="240"/>
                    </a:lnTo>
                    <a:lnTo>
                      <a:pt x="360" y="236"/>
                    </a:lnTo>
                    <a:lnTo>
                      <a:pt x="353" y="230"/>
                    </a:lnTo>
                    <a:lnTo>
                      <a:pt x="355" y="214"/>
                    </a:lnTo>
                    <a:lnTo>
                      <a:pt x="355" y="214"/>
                    </a:lnTo>
                    <a:lnTo>
                      <a:pt x="354" y="199"/>
                    </a:lnTo>
                    <a:lnTo>
                      <a:pt x="351" y="186"/>
                    </a:lnTo>
                    <a:lnTo>
                      <a:pt x="347" y="174"/>
                    </a:lnTo>
                    <a:lnTo>
                      <a:pt x="342" y="166"/>
                    </a:lnTo>
                    <a:lnTo>
                      <a:pt x="335" y="159"/>
                    </a:lnTo>
                    <a:lnTo>
                      <a:pt x="328" y="155"/>
                    </a:lnTo>
                    <a:lnTo>
                      <a:pt x="319" y="152"/>
                    </a:lnTo>
                    <a:lnTo>
                      <a:pt x="310" y="150"/>
                    </a:lnTo>
                    <a:lnTo>
                      <a:pt x="299" y="151"/>
                    </a:lnTo>
                    <a:lnTo>
                      <a:pt x="287" y="152"/>
                    </a:lnTo>
                    <a:lnTo>
                      <a:pt x="276" y="156"/>
                    </a:lnTo>
                    <a:lnTo>
                      <a:pt x="263" y="159"/>
                    </a:lnTo>
                    <a:lnTo>
                      <a:pt x="250" y="165"/>
                    </a:lnTo>
                    <a:lnTo>
                      <a:pt x="236" y="171"/>
                    </a:lnTo>
                    <a:lnTo>
                      <a:pt x="208" y="186"/>
                    </a:lnTo>
                    <a:lnTo>
                      <a:pt x="182" y="205"/>
                    </a:lnTo>
                    <a:lnTo>
                      <a:pt x="154" y="223"/>
                    </a:lnTo>
                    <a:lnTo>
                      <a:pt x="127" y="244"/>
                    </a:lnTo>
                    <a:lnTo>
                      <a:pt x="103" y="264"/>
                    </a:lnTo>
                    <a:lnTo>
                      <a:pt x="82" y="284"/>
                    </a:lnTo>
                    <a:lnTo>
                      <a:pt x="63" y="300"/>
                    </a:lnTo>
                    <a:lnTo>
                      <a:pt x="50" y="315"/>
                    </a:lnTo>
                    <a:lnTo>
                      <a:pt x="41" y="326"/>
                    </a:lnTo>
                    <a:lnTo>
                      <a:pt x="41" y="326"/>
                    </a:lnTo>
                    <a:lnTo>
                      <a:pt x="29" y="344"/>
                    </a:lnTo>
                    <a:lnTo>
                      <a:pt x="20" y="364"/>
                    </a:lnTo>
                    <a:lnTo>
                      <a:pt x="12" y="383"/>
                    </a:lnTo>
                    <a:lnTo>
                      <a:pt x="6" y="402"/>
                    </a:lnTo>
                    <a:lnTo>
                      <a:pt x="3" y="421"/>
                    </a:lnTo>
                    <a:lnTo>
                      <a:pt x="2" y="441"/>
                    </a:lnTo>
                    <a:lnTo>
                      <a:pt x="0" y="460"/>
                    </a:lnTo>
                    <a:lnTo>
                      <a:pt x="3" y="478"/>
                    </a:lnTo>
                    <a:lnTo>
                      <a:pt x="5" y="497"/>
                    </a:lnTo>
                    <a:lnTo>
                      <a:pt x="10" y="515"/>
                    </a:lnTo>
                    <a:lnTo>
                      <a:pt x="16" y="534"/>
                    </a:lnTo>
                    <a:lnTo>
                      <a:pt x="23" y="551"/>
                    </a:lnTo>
                    <a:lnTo>
                      <a:pt x="31" y="570"/>
                    </a:lnTo>
                    <a:lnTo>
                      <a:pt x="40" y="588"/>
                    </a:lnTo>
                    <a:lnTo>
                      <a:pt x="50" y="605"/>
                    </a:lnTo>
                    <a:lnTo>
                      <a:pt x="61" y="623"/>
                    </a:lnTo>
                    <a:lnTo>
                      <a:pt x="85" y="656"/>
                    </a:lnTo>
                    <a:lnTo>
                      <a:pt x="111" y="690"/>
                    </a:lnTo>
                    <a:lnTo>
                      <a:pt x="139" y="723"/>
                    </a:lnTo>
                    <a:lnTo>
                      <a:pt x="167" y="753"/>
                    </a:lnTo>
                    <a:lnTo>
                      <a:pt x="221" y="812"/>
                    </a:lnTo>
                    <a:lnTo>
                      <a:pt x="247" y="840"/>
                    </a:lnTo>
                    <a:lnTo>
                      <a:pt x="269" y="866"/>
                    </a:lnTo>
                    <a:lnTo>
                      <a:pt x="269" y="866"/>
                    </a:lnTo>
                    <a:lnTo>
                      <a:pt x="283" y="884"/>
                    </a:lnTo>
                    <a:lnTo>
                      <a:pt x="297" y="903"/>
                    </a:lnTo>
                    <a:lnTo>
                      <a:pt x="308" y="922"/>
                    </a:lnTo>
                    <a:lnTo>
                      <a:pt x="319" y="940"/>
                    </a:lnTo>
                    <a:lnTo>
                      <a:pt x="328" y="960"/>
                    </a:lnTo>
                    <a:lnTo>
                      <a:pt x="336" y="980"/>
                    </a:lnTo>
                    <a:lnTo>
                      <a:pt x="344" y="1000"/>
                    </a:lnTo>
                    <a:lnTo>
                      <a:pt x="351" y="1021"/>
                    </a:lnTo>
                    <a:lnTo>
                      <a:pt x="357" y="1040"/>
                    </a:lnTo>
                    <a:lnTo>
                      <a:pt x="362" y="1061"/>
                    </a:lnTo>
                    <a:lnTo>
                      <a:pt x="367" y="1082"/>
                    </a:lnTo>
                    <a:lnTo>
                      <a:pt x="370" y="1104"/>
                    </a:lnTo>
                    <a:lnTo>
                      <a:pt x="376" y="1148"/>
                    </a:lnTo>
                    <a:lnTo>
                      <a:pt x="378" y="1191"/>
                    </a:lnTo>
                    <a:lnTo>
                      <a:pt x="379" y="1235"/>
                    </a:lnTo>
                    <a:lnTo>
                      <a:pt x="378" y="1279"/>
                    </a:lnTo>
                    <a:lnTo>
                      <a:pt x="376" y="1323"/>
                    </a:lnTo>
                    <a:lnTo>
                      <a:pt x="372" y="1369"/>
                    </a:lnTo>
                    <a:lnTo>
                      <a:pt x="364" y="1457"/>
                    </a:lnTo>
                    <a:lnTo>
                      <a:pt x="356" y="1543"/>
                    </a:lnTo>
                    <a:lnTo>
                      <a:pt x="327" y="1546"/>
                    </a:lnTo>
                    <a:lnTo>
                      <a:pt x="327" y="1546"/>
                    </a:lnTo>
                    <a:lnTo>
                      <a:pt x="313" y="1549"/>
                    </a:lnTo>
                    <a:lnTo>
                      <a:pt x="281" y="1567"/>
                    </a:lnTo>
                    <a:lnTo>
                      <a:pt x="281" y="1567"/>
                    </a:lnTo>
                    <a:lnTo>
                      <a:pt x="225" y="1596"/>
                    </a:lnTo>
                    <a:lnTo>
                      <a:pt x="193" y="1612"/>
                    </a:lnTo>
                    <a:lnTo>
                      <a:pt x="160" y="1628"/>
                    </a:lnTo>
                    <a:lnTo>
                      <a:pt x="162" y="1655"/>
                    </a:lnTo>
                    <a:lnTo>
                      <a:pt x="162" y="1655"/>
                    </a:lnTo>
                    <a:lnTo>
                      <a:pt x="162" y="1666"/>
                    </a:lnTo>
                    <a:lnTo>
                      <a:pt x="164" y="1676"/>
                    </a:lnTo>
                    <a:lnTo>
                      <a:pt x="167" y="1685"/>
                    </a:lnTo>
                    <a:lnTo>
                      <a:pt x="170" y="1695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33" name="Freeform 82">
                <a:extLst>
                  <a:ext uri="{FF2B5EF4-FFF2-40B4-BE49-F238E27FC236}">
                    <a16:creationId xmlns:a16="http://schemas.microsoft.com/office/drawing/2014/main" id="{571FCABE-8482-3F2E-7715-B053E84DBC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73" y="459"/>
                <a:ext cx="571" cy="1664"/>
              </a:xfrm>
              <a:custGeom>
                <a:avLst/>
                <a:gdLst>
                  <a:gd name="T0" fmla="*/ 856 w 1141"/>
                  <a:gd name="T1" fmla="*/ 984 h 3330"/>
                  <a:gd name="T2" fmla="*/ 842 w 1141"/>
                  <a:gd name="T3" fmla="*/ 922 h 3330"/>
                  <a:gd name="T4" fmla="*/ 780 w 1141"/>
                  <a:gd name="T5" fmla="*/ 764 h 3330"/>
                  <a:gd name="T6" fmla="*/ 758 w 1141"/>
                  <a:gd name="T7" fmla="*/ 671 h 3330"/>
                  <a:gd name="T8" fmla="*/ 764 w 1141"/>
                  <a:gd name="T9" fmla="*/ 549 h 3330"/>
                  <a:gd name="T10" fmla="*/ 816 w 1141"/>
                  <a:gd name="T11" fmla="*/ 245 h 3330"/>
                  <a:gd name="T12" fmla="*/ 824 w 1141"/>
                  <a:gd name="T13" fmla="*/ 149 h 3330"/>
                  <a:gd name="T14" fmla="*/ 806 w 1141"/>
                  <a:gd name="T15" fmla="*/ 70 h 3330"/>
                  <a:gd name="T16" fmla="*/ 738 w 1141"/>
                  <a:gd name="T17" fmla="*/ 17 h 3330"/>
                  <a:gd name="T18" fmla="*/ 667 w 1141"/>
                  <a:gd name="T19" fmla="*/ 4 h 3330"/>
                  <a:gd name="T20" fmla="*/ 527 w 1141"/>
                  <a:gd name="T21" fmla="*/ 3 h 3330"/>
                  <a:gd name="T22" fmla="*/ 408 w 1141"/>
                  <a:gd name="T23" fmla="*/ 26 h 3330"/>
                  <a:gd name="T24" fmla="*/ 370 w 1141"/>
                  <a:gd name="T25" fmla="*/ 53 h 3330"/>
                  <a:gd name="T26" fmla="*/ 353 w 1141"/>
                  <a:gd name="T27" fmla="*/ 84 h 3330"/>
                  <a:gd name="T28" fmla="*/ 319 w 1141"/>
                  <a:gd name="T29" fmla="*/ 92 h 3330"/>
                  <a:gd name="T30" fmla="*/ 292 w 1141"/>
                  <a:gd name="T31" fmla="*/ 117 h 3330"/>
                  <a:gd name="T32" fmla="*/ 237 w 1141"/>
                  <a:gd name="T33" fmla="*/ 125 h 3330"/>
                  <a:gd name="T34" fmla="*/ 148 w 1141"/>
                  <a:gd name="T35" fmla="*/ 141 h 3330"/>
                  <a:gd name="T36" fmla="*/ 128 w 1141"/>
                  <a:gd name="T37" fmla="*/ 166 h 3330"/>
                  <a:gd name="T38" fmla="*/ 128 w 1141"/>
                  <a:gd name="T39" fmla="*/ 195 h 3330"/>
                  <a:gd name="T40" fmla="*/ 151 w 1141"/>
                  <a:gd name="T41" fmla="*/ 226 h 3330"/>
                  <a:gd name="T42" fmla="*/ 213 w 1141"/>
                  <a:gd name="T43" fmla="*/ 263 h 3330"/>
                  <a:gd name="T44" fmla="*/ 222 w 1141"/>
                  <a:gd name="T45" fmla="*/ 287 h 3330"/>
                  <a:gd name="T46" fmla="*/ 188 w 1141"/>
                  <a:gd name="T47" fmla="*/ 325 h 3330"/>
                  <a:gd name="T48" fmla="*/ 167 w 1141"/>
                  <a:gd name="T49" fmla="*/ 366 h 3330"/>
                  <a:gd name="T50" fmla="*/ 174 w 1141"/>
                  <a:gd name="T51" fmla="*/ 429 h 3330"/>
                  <a:gd name="T52" fmla="*/ 208 w 1141"/>
                  <a:gd name="T53" fmla="*/ 474 h 3330"/>
                  <a:gd name="T54" fmla="*/ 241 w 1141"/>
                  <a:gd name="T55" fmla="*/ 478 h 3330"/>
                  <a:gd name="T56" fmla="*/ 274 w 1141"/>
                  <a:gd name="T57" fmla="*/ 499 h 3330"/>
                  <a:gd name="T58" fmla="*/ 262 w 1141"/>
                  <a:gd name="T59" fmla="*/ 649 h 3330"/>
                  <a:gd name="T60" fmla="*/ 276 w 1141"/>
                  <a:gd name="T61" fmla="*/ 734 h 3330"/>
                  <a:gd name="T62" fmla="*/ 324 w 1141"/>
                  <a:gd name="T63" fmla="*/ 828 h 3330"/>
                  <a:gd name="T64" fmla="*/ 419 w 1141"/>
                  <a:gd name="T65" fmla="*/ 954 h 3330"/>
                  <a:gd name="T66" fmla="*/ 472 w 1141"/>
                  <a:gd name="T67" fmla="*/ 1074 h 3330"/>
                  <a:gd name="T68" fmla="*/ 477 w 1141"/>
                  <a:gd name="T69" fmla="*/ 1154 h 3330"/>
                  <a:gd name="T70" fmla="*/ 521 w 1141"/>
                  <a:gd name="T71" fmla="*/ 1425 h 3330"/>
                  <a:gd name="T72" fmla="*/ 539 w 1141"/>
                  <a:gd name="T73" fmla="*/ 1763 h 3330"/>
                  <a:gd name="T74" fmla="*/ 543 w 1141"/>
                  <a:gd name="T75" fmla="*/ 2322 h 3330"/>
                  <a:gd name="T76" fmla="*/ 480 w 1141"/>
                  <a:gd name="T77" fmla="*/ 2685 h 3330"/>
                  <a:gd name="T78" fmla="*/ 284 w 1141"/>
                  <a:gd name="T79" fmla="*/ 2695 h 3330"/>
                  <a:gd name="T80" fmla="*/ 176 w 1141"/>
                  <a:gd name="T81" fmla="*/ 2680 h 3330"/>
                  <a:gd name="T82" fmla="*/ 71 w 1141"/>
                  <a:gd name="T83" fmla="*/ 2691 h 3330"/>
                  <a:gd name="T84" fmla="*/ 51 w 1141"/>
                  <a:gd name="T85" fmla="*/ 2783 h 3330"/>
                  <a:gd name="T86" fmla="*/ 23 w 1141"/>
                  <a:gd name="T87" fmla="*/ 2892 h 3330"/>
                  <a:gd name="T88" fmla="*/ 1 w 1141"/>
                  <a:gd name="T89" fmla="*/ 3079 h 3330"/>
                  <a:gd name="T90" fmla="*/ 2 w 1141"/>
                  <a:gd name="T91" fmla="*/ 3202 h 3330"/>
                  <a:gd name="T92" fmla="*/ 51 w 1141"/>
                  <a:gd name="T93" fmla="*/ 3291 h 3330"/>
                  <a:gd name="T94" fmla="*/ 122 w 1141"/>
                  <a:gd name="T95" fmla="*/ 3308 h 3330"/>
                  <a:gd name="T96" fmla="*/ 240 w 1141"/>
                  <a:gd name="T97" fmla="*/ 3326 h 3330"/>
                  <a:gd name="T98" fmla="*/ 422 w 1141"/>
                  <a:gd name="T99" fmla="*/ 3325 h 3330"/>
                  <a:gd name="T100" fmla="*/ 703 w 1141"/>
                  <a:gd name="T101" fmla="*/ 3290 h 3330"/>
                  <a:gd name="T102" fmla="*/ 909 w 1141"/>
                  <a:gd name="T103" fmla="*/ 3252 h 3330"/>
                  <a:gd name="T104" fmla="*/ 993 w 1141"/>
                  <a:gd name="T105" fmla="*/ 3214 h 3330"/>
                  <a:gd name="T106" fmla="*/ 1060 w 1141"/>
                  <a:gd name="T107" fmla="*/ 3160 h 3330"/>
                  <a:gd name="T108" fmla="*/ 1108 w 1141"/>
                  <a:gd name="T109" fmla="*/ 3083 h 3330"/>
                  <a:gd name="T110" fmla="*/ 1133 w 1141"/>
                  <a:gd name="T111" fmla="*/ 2982 h 3330"/>
                  <a:gd name="T112" fmla="*/ 1141 w 1141"/>
                  <a:gd name="T113" fmla="*/ 2813 h 3330"/>
                  <a:gd name="T114" fmla="*/ 1137 w 1141"/>
                  <a:gd name="T115" fmla="*/ 2515 h 3330"/>
                  <a:gd name="T116" fmla="*/ 1087 w 1141"/>
                  <a:gd name="T117" fmla="*/ 1982 h 3330"/>
                  <a:gd name="T118" fmla="*/ 976 w 1141"/>
                  <a:gd name="T119" fmla="*/ 1397 h 33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141" h="3330">
                    <a:moveTo>
                      <a:pt x="888" y="1049"/>
                    </a:moveTo>
                    <a:lnTo>
                      <a:pt x="885" y="1049"/>
                    </a:lnTo>
                    <a:lnTo>
                      <a:pt x="859" y="1005"/>
                    </a:lnTo>
                    <a:lnTo>
                      <a:pt x="859" y="1005"/>
                    </a:lnTo>
                    <a:lnTo>
                      <a:pt x="856" y="984"/>
                    </a:lnTo>
                    <a:lnTo>
                      <a:pt x="854" y="972"/>
                    </a:lnTo>
                    <a:lnTo>
                      <a:pt x="850" y="963"/>
                    </a:lnTo>
                    <a:lnTo>
                      <a:pt x="846" y="941"/>
                    </a:lnTo>
                    <a:lnTo>
                      <a:pt x="846" y="941"/>
                    </a:lnTo>
                    <a:lnTo>
                      <a:pt x="842" y="922"/>
                    </a:lnTo>
                    <a:lnTo>
                      <a:pt x="836" y="904"/>
                    </a:lnTo>
                    <a:lnTo>
                      <a:pt x="823" y="868"/>
                    </a:lnTo>
                    <a:lnTo>
                      <a:pt x="808" y="833"/>
                    </a:lnTo>
                    <a:lnTo>
                      <a:pt x="794" y="799"/>
                    </a:lnTo>
                    <a:lnTo>
                      <a:pt x="780" y="764"/>
                    </a:lnTo>
                    <a:lnTo>
                      <a:pt x="773" y="747"/>
                    </a:lnTo>
                    <a:lnTo>
                      <a:pt x="768" y="728"/>
                    </a:lnTo>
                    <a:lnTo>
                      <a:pt x="764" y="709"/>
                    </a:lnTo>
                    <a:lnTo>
                      <a:pt x="760" y="691"/>
                    </a:lnTo>
                    <a:lnTo>
                      <a:pt x="758" y="671"/>
                    </a:lnTo>
                    <a:lnTo>
                      <a:pt x="758" y="651"/>
                    </a:lnTo>
                    <a:lnTo>
                      <a:pt x="758" y="651"/>
                    </a:lnTo>
                    <a:lnTo>
                      <a:pt x="758" y="625"/>
                    </a:lnTo>
                    <a:lnTo>
                      <a:pt x="759" y="600"/>
                    </a:lnTo>
                    <a:lnTo>
                      <a:pt x="764" y="549"/>
                    </a:lnTo>
                    <a:lnTo>
                      <a:pt x="771" y="497"/>
                    </a:lnTo>
                    <a:lnTo>
                      <a:pt x="778" y="446"/>
                    </a:lnTo>
                    <a:lnTo>
                      <a:pt x="787" y="395"/>
                    </a:lnTo>
                    <a:lnTo>
                      <a:pt x="797" y="344"/>
                    </a:lnTo>
                    <a:lnTo>
                      <a:pt x="816" y="245"/>
                    </a:lnTo>
                    <a:lnTo>
                      <a:pt x="816" y="245"/>
                    </a:lnTo>
                    <a:lnTo>
                      <a:pt x="821" y="205"/>
                    </a:lnTo>
                    <a:lnTo>
                      <a:pt x="823" y="187"/>
                    </a:lnTo>
                    <a:lnTo>
                      <a:pt x="823" y="168"/>
                    </a:lnTo>
                    <a:lnTo>
                      <a:pt x="824" y="149"/>
                    </a:lnTo>
                    <a:lnTo>
                      <a:pt x="823" y="132"/>
                    </a:lnTo>
                    <a:lnTo>
                      <a:pt x="821" y="116"/>
                    </a:lnTo>
                    <a:lnTo>
                      <a:pt x="817" y="99"/>
                    </a:lnTo>
                    <a:lnTo>
                      <a:pt x="813" y="84"/>
                    </a:lnTo>
                    <a:lnTo>
                      <a:pt x="806" y="70"/>
                    </a:lnTo>
                    <a:lnTo>
                      <a:pt x="796" y="57"/>
                    </a:lnTo>
                    <a:lnTo>
                      <a:pt x="786" y="45"/>
                    </a:lnTo>
                    <a:lnTo>
                      <a:pt x="772" y="34"/>
                    </a:lnTo>
                    <a:lnTo>
                      <a:pt x="757" y="25"/>
                    </a:lnTo>
                    <a:lnTo>
                      <a:pt x="738" y="17"/>
                    </a:lnTo>
                    <a:lnTo>
                      <a:pt x="717" y="11"/>
                    </a:lnTo>
                    <a:lnTo>
                      <a:pt x="717" y="11"/>
                    </a:lnTo>
                    <a:lnTo>
                      <a:pt x="706" y="8"/>
                    </a:lnTo>
                    <a:lnTo>
                      <a:pt x="688" y="6"/>
                    </a:lnTo>
                    <a:lnTo>
                      <a:pt x="667" y="4"/>
                    </a:lnTo>
                    <a:lnTo>
                      <a:pt x="642" y="3"/>
                    </a:lnTo>
                    <a:lnTo>
                      <a:pt x="615" y="1"/>
                    </a:lnTo>
                    <a:lnTo>
                      <a:pt x="587" y="0"/>
                    </a:lnTo>
                    <a:lnTo>
                      <a:pt x="557" y="1"/>
                    </a:lnTo>
                    <a:lnTo>
                      <a:pt x="527" y="3"/>
                    </a:lnTo>
                    <a:lnTo>
                      <a:pt x="496" y="5"/>
                    </a:lnTo>
                    <a:lnTo>
                      <a:pt x="469" y="10"/>
                    </a:lnTo>
                    <a:lnTo>
                      <a:pt x="442" y="14"/>
                    </a:lnTo>
                    <a:lnTo>
                      <a:pt x="419" y="21"/>
                    </a:lnTo>
                    <a:lnTo>
                      <a:pt x="408" y="26"/>
                    </a:lnTo>
                    <a:lnTo>
                      <a:pt x="398" y="31"/>
                    </a:lnTo>
                    <a:lnTo>
                      <a:pt x="389" y="35"/>
                    </a:lnTo>
                    <a:lnTo>
                      <a:pt x="381" y="40"/>
                    </a:lnTo>
                    <a:lnTo>
                      <a:pt x="376" y="46"/>
                    </a:lnTo>
                    <a:lnTo>
                      <a:pt x="370" y="53"/>
                    </a:lnTo>
                    <a:lnTo>
                      <a:pt x="366" y="60"/>
                    </a:lnTo>
                    <a:lnTo>
                      <a:pt x="365" y="67"/>
                    </a:lnTo>
                    <a:lnTo>
                      <a:pt x="358" y="79"/>
                    </a:lnTo>
                    <a:lnTo>
                      <a:pt x="358" y="79"/>
                    </a:lnTo>
                    <a:lnTo>
                      <a:pt x="353" y="84"/>
                    </a:lnTo>
                    <a:lnTo>
                      <a:pt x="349" y="88"/>
                    </a:lnTo>
                    <a:lnTo>
                      <a:pt x="343" y="89"/>
                    </a:lnTo>
                    <a:lnTo>
                      <a:pt x="337" y="90"/>
                    </a:lnTo>
                    <a:lnTo>
                      <a:pt x="324" y="91"/>
                    </a:lnTo>
                    <a:lnTo>
                      <a:pt x="319" y="92"/>
                    </a:lnTo>
                    <a:lnTo>
                      <a:pt x="313" y="95"/>
                    </a:lnTo>
                    <a:lnTo>
                      <a:pt x="313" y="95"/>
                    </a:lnTo>
                    <a:lnTo>
                      <a:pt x="306" y="100"/>
                    </a:lnTo>
                    <a:lnTo>
                      <a:pt x="299" y="109"/>
                    </a:lnTo>
                    <a:lnTo>
                      <a:pt x="292" y="117"/>
                    </a:lnTo>
                    <a:lnTo>
                      <a:pt x="288" y="119"/>
                    </a:lnTo>
                    <a:lnTo>
                      <a:pt x="285" y="119"/>
                    </a:lnTo>
                    <a:lnTo>
                      <a:pt x="260" y="128"/>
                    </a:lnTo>
                    <a:lnTo>
                      <a:pt x="260" y="128"/>
                    </a:lnTo>
                    <a:lnTo>
                      <a:pt x="237" y="125"/>
                    </a:lnTo>
                    <a:lnTo>
                      <a:pt x="215" y="124"/>
                    </a:lnTo>
                    <a:lnTo>
                      <a:pt x="194" y="125"/>
                    </a:lnTo>
                    <a:lnTo>
                      <a:pt x="177" y="128"/>
                    </a:lnTo>
                    <a:lnTo>
                      <a:pt x="162" y="134"/>
                    </a:lnTo>
                    <a:lnTo>
                      <a:pt x="148" y="141"/>
                    </a:lnTo>
                    <a:lnTo>
                      <a:pt x="143" y="146"/>
                    </a:lnTo>
                    <a:lnTo>
                      <a:pt x="138" y="150"/>
                    </a:lnTo>
                    <a:lnTo>
                      <a:pt x="134" y="155"/>
                    </a:lnTo>
                    <a:lnTo>
                      <a:pt x="130" y="160"/>
                    </a:lnTo>
                    <a:lnTo>
                      <a:pt x="128" y="166"/>
                    </a:lnTo>
                    <a:lnTo>
                      <a:pt x="127" y="170"/>
                    </a:lnTo>
                    <a:lnTo>
                      <a:pt x="126" y="176"/>
                    </a:lnTo>
                    <a:lnTo>
                      <a:pt x="126" y="182"/>
                    </a:lnTo>
                    <a:lnTo>
                      <a:pt x="127" y="189"/>
                    </a:lnTo>
                    <a:lnTo>
                      <a:pt x="128" y="195"/>
                    </a:lnTo>
                    <a:lnTo>
                      <a:pt x="130" y="201"/>
                    </a:lnTo>
                    <a:lnTo>
                      <a:pt x="134" y="208"/>
                    </a:lnTo>
                    <a:lnTo>
                      <a:pt x="138" y="213"/>
                    </a:lnTo>
                    <a:lnTo>
                      <a:pt x="144" y="219"/>
                    </a:lnTo>
                    <a:lnTo>
                      <a:pt x="151" y="226"/>
                    </a:lnTo>
                    <a:lnTo>
                      <a:pt x="158" y="232"/>
                    </a:lnTo>
                    <a:lnTo>
                      <a:pt x="167" y="238"/>
                    </a:lnTo>
                    <a:lnTo>
                      <a:pt x="177" y="244"/>
                    </a:lnTo>
                    <a:lnTo>
                      <a:pt x="200" y="255"/>
                    </a:lnTo>
                    <a:lnTo>
                      <a:pt x="213" y="263"/>
                    </a:lnTo>
                    <a:lnTo>
                      <a:pt x="213" y="263"/>
                    </a:lnTo>
                    <a:lnTo>
                      <a:pt x="217" y="270"/>
                    </a:lnTo>
                    <a:lnTo>
                      <a:pt x="221" y="276"/>
                    </a:lnTo>
                    <a:lnTo>
                      <a:pt x="222" y="282"/>
                    </a:lnTo>
                    <a:lnTo>
                      <a:pt x="222" y="287"/>
                    </a:lnTo>
                    <a:lnTo>
                      <a:pt x="221" y="290"/>
                    </a:lnTo>
                    <a:lnTo>
                      <a:pt x="207" y="310"/>
                    </a:lnTo>
                    <a:lnTo>
                      <a:pt x="207" y="310"/>
                    </a:lnTo>
                    <a:lnTo>
                      <a:pt x="198" y="317"/>
                    </a:lnTo>
                    <a:lnTo>
                      <a:pt x="188" y="325"/>
                    </a:lnTo>
                    <a:lnTo>
                      <a:pt x="180" y="334"/>
                    </a:lnTo>
                    <a:lnTo>
                      <a:pt x="174" y="345"/>
                    </a:lnTo>
                    <a:lnTo>
                      <a:pt x="174" y="345"/>
                    </a:lnTo>
                    <a:lnTo>
                      <a:pt x="171" y="354"/>
                    </a:lnTo>
                    <a:lnTo>
                      <a:pt x="167" y="366"/>
                    </a:lnTo>
                    <a:lnTo>
                      <a:pt x="166" y="377"/>
                    </a:lnTo>
                    <a:lnTo>
                      <a:pt x="166" y="390"/>
                    </a:lnTo>
                    <a:lnTo>
                      <a:pt x="167" y="403"/>
                    </a:lnTo>
                    <a:lnTo>
                      <a:pt x="171" y="416"/>
                    </a:lnTo>
                    <a:lnTo>
                      <a:pt x="174" y="429"/>
                    </a:lnTo>
                    <a:lnTo>
                      <a:pt x="179" y="440"/>
                    </a:lnTo>
                    <a:lnTo>
                      <a:pt x="185" y="451"/>
                    </a:lnTo>
                    <a:lnTo>
                      <a:pt x="192" y="460"/>
                    </a:lnTo>
                    <a:lnTo>
                      <a:pt x="200" y="468"/>
                    </a:lnTo>
                    <a:lnTo>
                      <a:pt x="208" y="474"/>
                    </a:lnTo>
                    <a:lnTo>
                      <a:pt x="219" y="478"/>
                    </a:lnTo>
                    <a:lnTo>
                      <a:pt x="223" y="479"/>
                    </a:lnTo>
                    <a:lnTo>
                      <a:pt x="229" y="479"/>
                    </a:lnTo>
                    <a:lnTo>
                      <a:pt x="235" y="479"/>
                    </a:lnTo>
                    <a:lnTo>
                      <a:pt x="241" y="478"/>
                    </a:lnTo>
                    <a:lnTo>
                      <a:pt x="247" y="475"/>
                    </a:lnTo>
                    <a:lnTo>
                      <a:pt x="254" y="472"/>
                    </a:lnTo>
                    <a:lnTo>
                      <a:pt x="278" y="466"/>
                    </a:lnTo>
                    <a:lnTo>
                      <a:pt x="278" y="466"/>
                    </a:lnTo>
                    <a:lnTo>
                      <a:pt x="274" y="499"/>
                    </a:lnTo>
                    <a:lnTo>
                      <a:pt x="271" y="532"/>
                    </a:lnTo>
                    <a:lnTo>
                      <a:pt x="266" y="565"/>
                    </a:lnTo>
                    <a:lnTo>
                      <a:pt x="263" y="599"/>
                    </a:lnTo>
                    <a:lnTo>
                      <a:pt x="262" y="632"/>
                    </a:lnTo>
                    <a:lnTo>
                      <a:pt x="262" y="649"/>
                    </a:lnTo>
                    <a:lnTo>
                      <a:pt x="263" y="666"/>
                    </a:lnTo>
                    <a:lnTo>
                      <a:pt x="264" y="682"/>
                    </a:lnTo>
                    <a:lnTo>
                      <a:pt x="266" y="700"/>
                    </a:lnTo>
                    <a:lnTo>
                      <a:pt x="271" y="716"/>
                    </a:lnTo>
                    <a:lnTo>
                      <a:pt x="276" y="734"/>
                    </a:lnTo>
                    <a:lnTo>
                      <a:pt x="276" y="734"/>
                    </a:lnTo>
                    <a:lnTo>
                      <a:pt x="285" y="759"/>
                    </a:lnTo>
                    <a:lnTo>
                      <a:pt x="297" y="783"/>
                    </a:lnTo>
                    <a:lnTo>
                      <a:pt x="310" y="806"/>
                    </a:lnTo>
                    <a:lnTo>
                      <a:pt x="324" y="828"/>
                    </a:lnTo>
                    <a:lnTo>
                      <a:pt x="341" y="849"/>
                    </a:lnTo>
                    <a:lnTo>
                      <a:pt x="356" y="870"/>
                    </a:lnTo>
                    <a:lnTo>
                      <a:pt x="388" y="912"/>
                    </a:lnTo>
                    <a:lnTo>
                      <a:pt x="403" y="933"/>
                    </a:lnTo>
                    <a:lnTo>
                      <a:pt x="419" y="954"/>
                    </a:lnTo>
                    <a:lnTo>
                      <a:pt x="432" y="976"/>
                    </a:lnTo>
                    <a:lnTo>
                      <a:pt x="445" y="998"/>
                    </a:lnTo>
                    <a:lnTo>
                      <a:pt x="456" y="1022"/>
                    </a:lnTo>
                    <a:lnTo>
                      <a:pt x="465" y="1047"/>
                    </a:lnTo>
                    <a:lnTo>
                      <a:pt x="472" y="1074"/>
                    </a:lnTo>
                    <a:lnTo>
                      <a:pt x="474" y="1088"/>
                    </a:lnTo>
                    <a:lnTo>
                      <a:pt x="475" y="1102"/>
                    </a:lnTo>
                    <a:lnTo>
                      <a:pt x="464" y="1103"/>
                    </a:lnTo>
                    <a:lnTo>
                      <a:pt x="464" y="1103"/>
                    </a:lnTo>
                    <a:lnTo>
                      <a:pt x="477" y="1154"/>
                    </a:lnTo>
                    <a:lnTo>
                      <a:pt x="488" y="1206"/>
                    </a:lnTo>
                    <a:lnTo>
                      <a:pt x="499" y="1260"/>
                    </a:lnTo>
                    <a:lnTo>
                      <a:pt x="507" y="1315"/>
                    </a:lnTo>
                    <a:lnTo>
                      <a:pt x="515" y="1369"/>
                    </a:lnTo>
                    <a:lnTo>
                      <a:pt x="521" y="1425"/>
                    </a:lnTo>
                    <a:lnTo>
                      <a:pt x="527" y="1481"/>
                    </a:lnTo>
                    <a:lnTo>
                      <a:pt x="530" y="1538"/>
                    </a:lnTo>
                    <a:lnTo>
                      <a:pt x="534" y="1594"/>
                    </a:lnTo>
                    <a:lnTo>
                      <a:pt x="537" y="1651"/>
                    </a:lnTo>
                    <a:lnTo>
                      <a:pt x="539" y="1763"/>
                    </a:lnTo>
                    <a:lnTo>
                      <a:pt x="542" y="1871"/>
                    </a:lnTo>
                    <a:lnTo>
                      <a:pt x="542" y="1976"/>
                    </a:lnTo>
                    <a:lnTo>
                      <a:pt x="542" y="1976"/>
                    </a:lnTo>
                    <a:lnTo>
                      <a:pt x="542" y="2148"/>
                    </a:lnTo>
                    <a:lnTo>
                      <a:pt x="543" y="2322"/>
                    </a:lnTo>
                    <a:lnTo>
                      <a:pt x="544" y="2494"/>
                    </a:lnTo>
                    <a:lnTo>
                      <a:pt x="543" y="2580"/>
                    </a:lnTo>
                    <a:lnTo>
                      <a:pt x="542" y="2666"/>
                    </a:lnTo>
                    <a:lnTo>
                      <a:pt x="480" y="2685"/>
                    </a:lnTo>
                    <a:lnTo>
                      <a:pt x="480" y="2685"/>
                    </a:lnTo>
                    <a:lnTo>
                      <a:pt x="443" y="2689"/>
                    </a:lnTo>
                    <a:lnTo>
                      <a:pt x="401" y="2693"/>
                    </a:lnTo>
                    <a:lnTo>
                      <a:pt x="355" y="2695"/>
                    </a:lnTo>
                    <a:lnTo>
                      <a:pt x="308" y="2695"/>
                    </a:lnTo>
                    <a:lnTo>
                      <a:pt x="284" y="2695"/>
                    </a:lnTo>
                    <a:lnTo>
                      <a:pt x="260" y="2694"/>
                    </a:lnTo>
                    <a:lnTo>
                      <a:pt x="238" y="2692"/>
                    </a:lnTo>
                    <a:lnTo>
                      <a:pt x="216" y="2688"/>
                    </a:lnTo>
                    <a:lnTo>
                      <a:pt x="195" y="2685"/>
                    </a:lnTo>
                    <a:lnTo>
                      <a:pt x="176" y="2680"/>
                    </a:lnTo>
                    <a:lnTo>
                      <a:pt x="158" y="2673"/>
                    </a:lnTo>
                    <a:lnTo>
                      <a:pt x="142" y="2666"/>
                    </a:lnTo>
                    <a:lnTo>
                      <a:pt x="71" y="2677"/>
                    </a:lnTo>
                    <a:lnTo>
                      <a:pt x="71" y="2677"/>
                    </a:lnTo>
                    <a:lnTo>
                      <a:pt x="71" y="2691"/>
                    </a:lnTo>
                    <a:lnTo>
                      <a:pt x="70" y="2703"/>
                    </a:lnTo>
                    <a:lnTo>
                      <a:pt x="68" y="2716"/>
                    </a:lnTo>
                    <a:lnTo>
                      <a:pt x="65" y="2730"/>
                    </a:lnTo>
                    <a:lnTo>
                      <a:pt x="58" y="2757"/>
                    </a:lnTo>
                    <a:lnTo>
                      <a:pt x="51" y="2783"/>
                    </a:lnTo>
                    <a:lnTo>
                      <a:pt x="42" y="2809"/>
                    </a:lnTo>
                    <a:lnTo>
                      <a:pt x="34" y="2837"/>
                    </a:lnTo>
                    <a:lnTo>
                      <a:pt x="28" y="2864"/>
                    </a:lnTo>
                    <a:lnTo>
                      <a:pt x="26" y="2878"/>
                    </a:lnTo>
                    <a:lnTo>
                      <a:pt x="23" y="2892"/>
                    </a:lnTo>
                    <a:lnTo>
                      <a:pt x="23" y="2892"/>
                    </a:lnTo>
                    <a:lnTo>
                      <a:pt x="16" y="2954"/>
                    </a:lnTo>
                    <a:lnTo>
                      <a:pt x="8" y="3017"/>
                    </a:lnTo>
                    <a:lnTo>
                      <a:pt x="5" y="3048"/>
                    </a:lnTo>
                    <a:lnTo>
                      <a:pt x="1" y="3079"/>
                    </a:lnTo>
                    <a:lnTo>
                      <a:pt x="0" y="3112"/>
                    </a:lnTo>
                    <a:lnTo>
                      <a:pt x="0" y="3143"/>
                    </a:lnTo>
                    <a:lnTo>
                      <a:pt x="0" y="3143"/>
                    </a:lnTo>
                    <a:lnTo>
                      <a:pt x="1" y="3171"/>
                    </a:lnTo>
                    <a:lnTo>
                      <a:pt x="2" y="3202"/>
                    </a:lnTo>
                    <a:lnTo>
                      <a:pt x="5" y="3233"/>
                    </a:lnTo>
                    <a:lnTo>
                      <a:pt x="8" y="3266"/>
                    </a:lnTo>
                    <a:lnTo>
                      <a:pt x="38" y="3284"/>
                    </a:lnTo>
                    <a:lnTo>
                      <a:pt x="38" y="3284"/>
                    </a:lnTo>
                    <a:lnTo>
                      <a:pt x="51" y="3291"/>
                    </a:lnTo>
                    <a:lnTo>
                      <a:pt x="64" y="3297"/>
                    </a:lnTo>
                    <a:lnTo>
                      <a:pt x="76" y="3301"/>
                    </a:lnTo>
                    <a:lnTo>
                      <a:pt x="87" y="3303"/>
                    </a:lnTo>
                    <a:lnTo>
                      <a:pt x="111" y="3305"/>
                    </a:lnTo>
                    <a:lnTo>
                      <a:pt x="122" y="3308"/>
                    </a:lnTo>
                    <a:lnTo>
                      <a:pt x="136" y="3310"/>
                    </a:lnTo>
                    <a:lnTo>
                      <a:pt x="136" y="3310"/>
                    </a:lnTo>
                    <a:lnTo>
                      <a:pt x="170" y="3317"/>
                    </a:lnTo>
                    <a:lnTo>
                      <a:pt x="205" y="3323"/>
                    </a:lnTo>
                    <a:lnTo>
                      <a:pt x="240" y="3326"/>
                    </a:lnTo>
                    <a:lnTo>
                      <a:pt x="276" y="3328"/>
                    </a:lnTo>
                    <a:lnTo>
                      <a:pt x="312" y="3330"/>
                    </a:lnTo>
                    <a:lnTo>
                      <a:pt x="349" y="3328"/>
                    </a:lnTo>
                    <a:lnTo>
                      <a:pt x="385" y="3327"/>
                    </a:lnTo>
                    <a:lnTo>
                      <a:pt x="422" y="3325"/>
                    </a:lnTo>
                    <a:lnTo>
                      <a:pt x="458" y="3323"/>
                    </a:lnTo>
                    <a:lnTo>
                      <a:pt x="494" y="3318"/>
                    </a:lnTo>
                    <a:lnTo>
                      <a:pt x="566" y="3310"/>
                    </a:lnTo>
                    <a:lnTo>
                      <a:pt x="703" y="3290"/>
                    </a:lnTo>
                    <a:lnTo>
                      <a:pt x="703" y="3290"/>
                    </a:lnTo>
                    <a:lnTo>
                      <a:pt x="747" y="3285"/>
                    </a:lnTo>
                    <a:lnTo>
                      <a:pt x="790" y="3280"/>
                    </a:lnTo>
                    <a:lnTo>
                      <a:pt x="832" y="3271"/>
                    </a:lnTo>
                    <a:lnTo>
                      <a:pt x="872" y="3263"/>
                    </a:lnTo>
                    <a:lnTo>
                      <a:pt x="909" y="3252"/>
                    </a:lnTo>
                    <a:lnTo>
                      <a:pt x="928" y="3246"/>
                    </a:lnTo>
                    <a:lnTo>
                      <a:pt x="945" y="3239"/>
                    </a:lnTo>
                    <a:lnTo>
                      <a:pt x="961" y="3232"/>
                    </a:lnTo>
                    <a:lnTo>
                      <a:pt x="978" y="3224"/>
                    </a:lnTo>
                    <a:lnTo>
                      <a:pt x="993" y="3214"/>
                    </a:lnTo>
                    <a:lnTo>
                      <a:pt x="1008" y="3205"/>
                    </a:lnTo>
                    <a:lnTo>
                      <a:pt x="1022" y="3195"/>
                    </a:lnTo>
                    <a:lnTo>
                      <a:pt x="1036" y="3184"/>
                    </a:lnTo>
                    <a:lnTo>
                      <a:pt x="1048" y="3173"/>
                    </a:lnTo>
                    <a:lnTo>
                      <a:pt x="1060" y="3160"/>
                    </a:lnTo>
                    <a:lnTo>
                      <a:pt x="1072" y="3146"/>
                    </a:lnTo>
                    <a:lnTo>
                      <a:pt x="1082" y="3132"/>
                    </a:lnTo>
                    <a:lnTo>
                      <a:pt x="1091" y="3117"/>
                    </a:lnTo>
                    <a:lnTo>
                      <a:pt x="1100" y="3100"/>
                    </a:lnTo>
                    <a:lnTo>
                      <a:pt x="1108" y="3083"/>
                    </a:lnTo>
                    <a:lnTo>
                      <a:pt x="1115" y="3065"/>
                    </a:lnTo>
                    <a:lnTo>
                      <a:pt x="1121" y="3046"/>
                    </a:lnTo>
                    <a:lnTo>
                      <a:pt x="1126" y="3026"/>
                    </a:lnTo>
                    <a:lnTo>
                      <a:pt x="1131" y="3005"/>
                    </a:lnTo>
                    <a:lnTo>
                      <a:pt x="1133" y="2982"/>
                    </a:lnTo>
                    <a:lnTo>
                      <a:pt x="1136" y="2958"/>
                    </a:lnTo>
                    <a:lnTo>
                      <a:pt x="1138" y="2933"/>
                    </a:lnTo>
                    <a:lnTo>
                      <a:pt x="1138" y="2933"/>
                    </a:lnTo>
                    <a:lnTo>
                      <a:pt x="1140" y="2873"/>
                    </a:lnTo>
                    <a:lnTo>
                      <a:pt x="1141" y="2813"/>
                    </a:lnTo>
                    <a:lnTo>
                      <a:pt x="1141" y="2753"/>
                    </a:lnTo>
                    <a:lnTo>
                      <a:pt x="1141" y="2693"/>
                    </a:lnTo>
                    <a:lnTo>
                      <a:pt x="1141" y="2634"/>
                    </a:lnTo>
                    <a:lnTo>
                      <a:pt x="1139" y="2574"/>
                    </a:lnTo>
                    <a:lnTo>
                      <a:pt x="1137" y="2515"/>
                    </a:lnTo>
                    <a:lnTo>
                      <a:pt x="1134" y="2454"/>
                    </a:lnTo>
                    <a:lnTo>
                      <a:pt x="1126" y="2336"/>
                    </a:lnTo>
                    <a:lnTo>
                      <a:pt x="1116" y="2218"/>
                    </a:lnTo>
                    <a:lnTo>
                      <a:pt x="1102" y="2099"/>
                    </a:lnTo>
                    <a:lnTo>
                      <a:pt x="1087" y="1982"/>
                    </a:lnTo>
                    <a:lnTo>
                      <a:pt x="1069" y="1864"/>
                    </a:lnTo>
                    <a:lnTo>
                      <a:pt x="1048" y="1748"/>
                    </a:lnTo>
                    <a:lnTo>
                      <a:pt x="1026" y="1630"/>
                    </a:lnTo>
                    <a:lnTo>
                      <a:pt x="1002" y="1514"/>
                    </a:lnTo>
                    <a:lnTo>
                      <a:pt x="976" y="1397"/>
                    </a:lnTo>
                    <a:lnTo>
                      <a:pt x="948" y="1281"/>
                    </a:lnTo>
                    <a:lnTo>
                      <a:pt x="919" y="1164"/>
                    </a:lnTo>
                    <a:lnTo>
                      <a:pt x="888" y="1049"/>
                    </a:lnTo>
                    <a:lnTo>
                      <a:pt x="888" y="1049"/>
                    </a:lnTo>
                    <a:close/>
                  </a:path>
                </a:pathLst>
              </a:custGeom>
              <a:solidFill>
                <a:srgbClr val="F5DC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34" name="Freeform 83">
                <a:extLst>
                  <a:ext uri="{FF2B5EF4-FFF2-40B4-BE49-F238E27FC236}">
                    <a16:creationId xmlns:a16="http://schemas.microsoft.com/office/drawing/2014/main" id="{DAA47FA7-212D-82C3-5A7D-4F4E345F72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50" y="611"/>
                <a:ext cx="83" cy="273"/>
              </a:xfrm>
              <a:custGeom>
                <a:avLst/>
                <a:gdLst>
                  <a:gd name="T0" fmla="*/ 125 w 167"/>
                  <a:gd name="T1" fmla="*/ 29 h 546"/>
                  <a:gd name="T2" fmla="*/ 105 w 167"/>
                  <a:gd name="T3" fmla="*/ 6 h 546"/>
                  <a:gd name="T4" fmla="*/ 91 w 167"/>
                  <a:gd name="T5" fmla="*/ 0 h 546"/>
                  <a:gd name="T6" fmla="*/ 66 w 167"/>
                  <a:gd name="T7" fmla="*/ 5 h 546"/>
                  <a:gd name="T8" fmla="*/ 49 w 167"/>
                  <a:gd name="T9" fmla="*/ 18 h 546"/>
                  <a:gd name="T10" fmla="*/ 36 w 167"/>
                  <a:gd name="T11" fmla="*/ 34 h 546"/>
                  <a:gd name="T12" fmla="*/ 14 w 167"/>
                  <a:gd name="T13" fmla="*/ 75 h 546"/>
                  <a:gd name="T14" fmla="*/ 6 w 167"/>
                  <a:gd name="T15" fmla="*/ 101 h 546"/>
                  <a:gd name="T16" fmla="*/ 0 w 167"/>
                  <a:gd name="T17" fmla="*/ 160 h 546"/>
                  <a:gd name="T18" fmla="*/ 4 w 167"/>
                  <a:gd name="T19" fmla="*/ 234 h 546"/>
                  <a:gd name="T20" fmla="*/ 10 w 167"/>
                  <a:gd name="T21" fmla="*/ 280 h 546"/>
                  <a:gd name="T22" fmla="*/ 31 w 167"/>
                  <a:gd name="T23" fmla="*/ 391 h 546"/>
                  <a:gd name="T24" fmla="*/ 49 w 167"/>
                  <a:gd name="T25" fmla="*/ 458 h 546"/>
                  <a:gd name="T26" fmla="*/ 60 w 167"/>
                  <a:gd name="T27" fmla="*/ 486 h 546"/>
                  <a:gd name="T28" fmla="*/ 75 w 167"/>
                  <a:gd name="T29" fmla="*/ 512 h 546"/>
                  <a:gd name="T30" fmla="*/ 99 w 167"/>
                  <a:gd name="T31" fmla="*/ 538 h 546"/>
                  <a:gd name="T32" fmla="*/ 110 w 167"/>
                  <a:gd name="T33" fmla="*/ 544 h 546"/>
                  <a:gd name="T34" fmla="*/ 126 w 167"/>
                  <a:gd name="T35" fmla="*/ 546 h 546"/>
                  <a:gd name="T36" fmla="*/ 153 w 167"/>
                  <a:gd name="T37" fmla="*/ 537 h 546"/>
                  <a:gd name="T38" fmla="*/ 164 w 167"/>
                  <a:gd name="T39" fmla="*/ 527 h 546"/>
                  <a:gd name="T40" fmla="*/ 167 w 167"/>
                  <a:gd name="T41" fmla="*/ 519 h 546"/>
                  <a:gd name="T42" fmla="*/ 160 w 167"/>
                  <a:gd name="T43" fmla="*/ 515 h 546"/>
                  <a:gd name="T44" fmla="*/ 155 w 167"/>
                  <a:gd name="T45" fmla="*/ 517 h 546"/>
                  <a:gd name="T46" fmla="*/ 136 w 167"/>
                  <a:gd name="T47" fmla="*/ 530 h 546"/>
                  <a:gd name="T48" fmla="*/ 128 w 167"/>
                  <a:gd name="T49" fmla="*/ 532 h 546"/>
                  <a:gd name="T50" fmla="*/ 127 w 167"/>
                  <a:gd name="T51" fmla="*/ 532 h 546"/>
                  <a:gd name="T52" fmla="*/ 120 w 167"/>
                  <a:gd name="T53" fmla="*/ 532 h 546"/>
                  <a:gd name="T54" fmla="*/ 119 w 167"/>
                  <a:gd name="T55" fmla="*/ 532 h 546"/>
                  <a:gd name="T56" fmla="*/ 104 w 167"/>
                  <a:gd name="T57" fmla="*/ 525 h 546"/>
                  <a:gd name="T58" fmla="*/ 91 w 167"/>
                  <a:gd name="T59" fmla="*/ 511 h 546"/>
                  <a:gd name="T60" fmla="*/ 76 w 167"/>
                  <a:gd name="T61" fmla="*/ 486 h 546"/>
                  <a:gd name="T62" fmla="*/ 55 w 167"/>
                  <a:gd name="T63" fmla="*/ 431 h 546"/>
                  <a:gd name="T64" fmla="*/ 41 w 167"/>
                  <a:gd name="T65" fmla="*/ 375 h 546"/>
                  <a:gd name="T66" fmla="*/ 25 w 167"/>
                  <a:gd name="T67" fmla="*/ 290 h 546"/>
                  <a:gd name="T68" fmla="*/ 20 w 167"/>
                  <a:gd name="T69" fmla="*/ 255 h 546"/>
                  <a:gd name="T70" fmla="*/ 17 w 167"/>
                  <a:gd name="T71" fmla="*/ 209 h 546"/>
                  <a:gd name="T72" fmla="*/ 17 w 167"/>
                  <a:gd name="T73" fmla="*/ 132 h 546"/>
                  <a:gd name="T74" fmla="*/ 20 w 167"/>
                  <a:gd name="T75" fmla="*/ 105 h 546"/>
                  <a:gd name="T76" fmla="*/ 29 w 167"/>
                  <a:gd name="T77" fmla="*/ 73 h 546"/>
                  <a:gd name="T78" fmla="*/ 46 w 167"/>
                  <a:gd name="T79" fmla="*/ 44 h 546"/>
                  <a:gd name="T80" fmla="*/ 57 w 167"/>
                  <a:gd name="T81" fmla="*/ 29 h 546"/>
                  <a:gd name="T82" fmla="*/ 78 w 167"/>
                  <a:gd name="T83" fmla="*/ 15 h 546"/>
                  <a:gd name="T84" fmla="*/ 86 w 167"/>
                  <a:gd name="T85" fmla="*/ 14 h 546"/>
                  <a:gd name="T86" fmla="*/ 105 w 167"/>
                  <a:gd name="T87" fmla="*/ 25 h 546"/>
                  <a:gd name="T88" fmla="*/ 119 w 167"/>
                  <a:gd name="T89" fmla="*/ 47 h 546"/>
                  <a:gd name="T90" fmla="*/ 122 w 167"/>
                  <a:gd name="T91" fmla="*/ 50 h 546"/>
                  <a:gd name="T92" fmla="*/ 129 w 167"/>
                  <a:gd name="T93" fmla="*/ 48 h 546"/>
                  <a:gd name="T94" fmla="*/ 131 w 167"/>
                  <a:gd name="T95" fmla="*/ 40 h 5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67" h="546">
                    <a:moveTo>
                      <a:pt x="131" y="40"/>
                    </a:moveTo>
                    <a:lnTo>
                      <a:pt x="131" y="40"/>
                    </a:lnTo>
                    <a:lnTo>
                      <a:pt x="125" y="29"/>
                    </a:lnTo>
                    <a:lnTo>
                      <a:pt x="118" y="19"/>
                    </a:lnTo>
                    <a:lnTo>
                      <a:pt x="110" y="9"/>
                    </a:lnTo>
                    <a:lnTo>
                      <a:pt x="105" y="6"/>
                    </a:lnTo>
                    <a:lnTo>
                      <a:pt x="100" y="4"/>
                    </a:lnTo>
                    <a:lnTo>
                      <a:pt x="100" y="4"/>
                    </a:lnTo>
                    <a:lnTo>
                      <a:pt x="91" y="0"/>
                    </a:lnTo>
                    <a:lnTo>
                      <a:pt x="83" y="0"/>
                    </a:lnTo>
                    <a:lnTo>
                      <a:pt x="74" y="1"/>
                    </a:lnTo>
                    <a:lnTo>
                      <a:pt x="66" y="5"/>
                    </a:lnTo>
                    <a:lnTo>
                      <a:pt x="66" y="5"/>
                    </a:lnTo>
                    <a:lnTo>
                      <a:pt x="57" y="11"/>
                    </a:lnTo>
                    <a:lnTo>
                      <a:pt x="49" y="18"/>
                    </a:lnTo>
                    <a:lnTo>
                      <a:pt x="42" y="26"/>
                    </a:lnTo>
                    <a:lnTo>
                      <a:pt x="36" y="34"/>
                    </a:lnTo>
                    <a:lnTo>
                      <a:pt x="36" y="34"/>
                    </a:lnTo>
                    <a:lnTo>
                      <a:pt x="31" y="43"/>
                    </a:lnTo>
                    <a:lnTo>
                      <a:pt x="25" y="53"/>
                    </a:lnTo>
                    <a:lnTo>
                      <a:pt x="14" y="75"/>
                    </a:lnTo>
                    <a:lnTo>
                      <a:pt x="14" y="75"/>
                    </a:lnTo>
                    <a:lnTo>
                      <a:pt x="10" y="87"/>
                    </a:lnTo>
                    <a:lnTo>
                      <a:pt x="6" y="101"/>
                    </a:lnTo>
                    <a:lnTo>
                      <a:pt x="4" y="115"/>
                    </a:lnTo>
                    <a:lnTo>
                      <a:pt x="2" y="131"/>
                    </a:lnTo>
                    <a:lnTo>
                      <a:pt x="0" y="160"/>
                    </a:lnTo>
                    <a:lnTo>
                      <a:pt x="2" y="189"/>
                    </a:lnTo>
                    <a:lnTo>
                      <a:pt x="2" y="189"/>
                    </a:lnTo>
                    <a:lnTo>
                      <a:pt x="4" y="234"/>
                    </a:lnTo>
                    <a:lnTo>
                      <a:pt x="6" y="256"/>
                    </a:lnTo>
                    <a:lnTo>
                      <a:pt x="10" y="280"/>
                    </a:lnTo>
                    <a:lnTo>
                      <a:pt x="10" y="280"/>
                    </a:lnTo>
                    <a:lnTo>
                      <a:pt x="19" y="335"/>
                    </a:lnTo>
                    <a:lnTo>
                      <a:pt x="25" y="363"/>
                    </a:lnTo>
                    <a:lnTo>
                      <a:pt x="31" y="391"/>
                    </a:lnTo>
                    <a:lnTo>
                      <a:pt x="31" y="391"/>
                    </a:lnTo>
                    <a:lnTo>
                      <a:pt x="39" y="425"/>
                    </a:lnTo>
                    <a:lnTo>
                      <a:pt x="49" y="458"/>
                    </a:lnTo>
                    <a:lnTo>
                      <a:pt x="49" y="458"/>
                    </a:lnTo>
                    <a:lnTo>
                      <a:pt x="54" y="472"/>
                    </a:lnTo>
                    <a:lnTo>
                      <a:pt x="60" y="486"/>
                    </a:lnTo>
                    <a:lnTo>
                      <a:pt x="67" y="500"/>
                    </a:lnTo>
                    <a:lnTo>
                      <a:pt x="75" y="512"/>
                    </a:lnTo>
                    <a:lnTo>
                      <a:pt x="75" y="512"/>
                    </a:lnTo>
                    <a:lnTo>
                      <a:pt x="82" y="522"/>
                    </a:lnTo>
                    <a:lnTo>
                      <a:pt x="90" y="531"/>
                    </a:lnTo>
                    <a:lnTo>
                      <a:pt x="99" y="538"/>
                    </a:lnTo>
                    <a:lnTo>
                      <a:pt x="104" y="541"/>
                    </a:lnTo>
                    <a:lnTo>
                      <a:pt x="110" y="544"/>
                    </a:lnTo>
                    <a:lnTo>
                      <a:pt x="110" y="544"/>
                    </a:lnTo>
                    <a:lnTo>
                      <a:pt x="114" y="545"/>
                    </a:lnTo>
                    <a:lnTo>
                      <a:pt x="120" y="546"/>
                    </a:lnTo>
                    <a:lnTo>
                      <a:pt x="126" y="546"/>
                    </a:lnTo>
                    <a:lnTo>
                      <a:pt x="132" y="545"/>
                    </a:lnTo>
                    <a:lnTo>
                      <a:pt x="142" y="541"/>
                    </a:lnTo>
                    <a:lnTo>
                      <a:pt x="153" y="537"/>
                    </a:lnTo>
                    <a:lnTo>
                      <a:pt x="153" y="537"/>
                    </a:lnTo>
                    <a:lnTo>
                      <a:pt x="164" y="527"/>
                    </a:lnTo>
                    <a:lnTo>
                      <a:pt x="164" y="527"/>
                    </a:lnTo>
                    <a:lnTo>
                      <a:pt x="167" y="524"/>
                    </a:lnTo>
                    <a:lnTo>
                      <a:pt x="167" y="522"/>
                    </a:lnTo>
                    <a:lnTo>
                      <a:pt x="167" y="519"/>
                    </a:lnTo>
                    <a:lnTo>
                      <a:pt x="164" y="517"/>
                    </a:lnTo>
                    <a:lnTo>
                      <a:pt x="163" y="516"/>
                    </a:lnTo>
                    <a:lnTo>
                      <a:pt x="160" y="515"/>
                    </a:lnTo>
                    <a:lnTo>
                      <a:pt x="157" y="516"/>
                    </a:lnTo>
                    <a:lnTo>
                      <a:pt x="155" y="517"/>
                    </a:lnTo>
                    <a:lnTo>
                      <a:pt x="155" y="517"/>
                    </a:lnTo>
                    <a:lnTo>
                      <a:pt x="146" y="524"/>
                    </a:lnTo>
                    <a:lnTo>
                      <a:pt x="136" y="530"/>
                    </a:lnTo>
                    <a:lnTo>
                      <a:pt x="136" y="530"/>
                    </a:lnTo>
                    <a:lnTo>
                      <a:pt x="132" y="531"/>
                    </a:lnTo>
                    <a:lnTo>
                      <a:pt x="132" y="531"/>
                    </a:lnTo>
                    <a:lnTo>
                      <a:pt x="128" y="532"/>
                    </a:lnTo>
                    <a:lnTo>
                      <a:pt x="128" y="532"/>
                    </a:lnTo>
                    <a:lnTo>
                      <a:pt x="127" y="532"/>
                    </a:lnTo>
                    <a:lnTo>
                      <a:pt x="127" y="532"/>
                    </a:lnTo>
                    <a:lnTo>
                      <a:pt x="122" y="532"/>
                    </a:lnTo>
                    <a:lnTo>
                      <a:pt x="122" y="532"/>
                    </a:lnTo>
                    <a:lnTo>
                      <a:pt x="120" y="532"/>
                    </a:lnTo>
                    <a:lnTo>
                      <a:pt x="120" y="532"/>
                    </a:lnTo>
                    <a:lnTo>
                      <a:pt x="119" y="532"/>
                    </a:lnTo>
                    <a:lnTo>
                      <a:pt x="119" y="532"/>
                    </a:lnTo>
                    <a:lnTo>
                      <a:pt x="111" y="530"/>
                    </a:lnTo>
                    <a:lnTo>
                      <a:pt x="104" y="525"/>
                    </a:lnTo>
                    <a:lnTo>
                      <a:pt x="104" y="525"/>
                    </a:lnTo>
                    <a:lnTo>
                      <a:pt x="97" y="519"/>
                    </a:lnTo>
                    <a:lnTo>
                      <a:pt x="97" y="519"/>
                    </a:lnTo>
                    <a:lnTo>
                      <a:pt x="91" y="511"/>
                    </a:lnTo>
                    <a:lnTo>
                      <a:pt x="91" y="511"/>
                    </a:lnTo>
                    <a:lnTo>
                      <a:pt x="83" y="498"/>
                    </a:lnTo>
                    <a:lnTo>
                      <a:pt x="76" y="486"/>
                    </a:lnTo>
                    <a:lnTo>
                      <a:pt x="69" y="473"/>
                    </a:lnTo>
                    <a:lnTo>
                      <a:pt x="64" y="459"/>
                    </a:lnTo>
                    <a:lnTo>
                      <a:pt x="55" y="431"/>
                    </a:lnTo>
                    <a:lnTo>
                      <a:pt x="48" y="403"/>
                    </a:lnTo>
                    <a:lnTo>
                      <a:pt x="48" y="403"/>
                    </a:lnTo>
                    <a:lnTo>
                      <a:pt x="41" y="375"/>
                    </a:lnTo>
                    <a:lnTo>
                      <a:pt x="35" y="347"/>
                    </a:lnTo>
                    <a:lnTo>
                      <a:pt x="25" y="290"/>
                    </a:lnTo>
                    <a:lnTo>
                      <a:pt x="25" y="290"/>
                    </a:lnTo>
                    <a:lnTo>
                      <a:pt x="21" y="271"/>
                    </a:lnTo>
                    <a:lnTo>
                      <a:pt x="21" y="271"/>
                    </a:lnTo>
                    <a:lnTo>
                      <a:pt x="20" y="255"/>
                    </a:lnTo>
                    <a:lnTo>
                      <a:pt x="18" y="239"/>
                    </a:lnTo>
                    <a:lnTo>
                      <a:pt x="18" y="239"/>
                    </a:lnTo>
                    <a:lnTo>
                      <a:pt x="17" y="209"/>
                    </a:lnTo>
                    <a:lnTo>
                      <a:pt x="14" y="177"/>
                    </a:lnTo>
                    <a:lnTo>
                      <a:pt x="16" y="147"/>
                    </a:lnTo>
                    <a:lnTo>
                      <a:pt x="17" y="132"/>
                    </a:lnTo>
                    <a:lnTo>
                      <a:pt x="18" y="115"/>
                    </a:lnTo>
                    <a:lnTo>
                      <a:pt x="18" y="115"/>
                    </a:lnTo>
                    <a:lnTo>
                      <a:pt x="20" y="105"/>
                    </a:lnTo>
                    <a:lnTo>
                      <a:pt x="22" y="94"/>
                    </a:lnTo>
                    <a:lnTo>
                      <a:pt x="26" y="84"/>
                    </a:lnTo>
                    <a:lnTo>
                      <a:pt x="29" y="73"/>
                    </a:lnTo>
                    <a:lnTo>
                      <a:pt x="34" y="64"/>
                    </a:lnTo>
                    <a:lnTo>
                      <a:pt x="40" y="54"/>
                    </a:lnTo>
                    <a:lnTo>
                      <a:pt x="46" y="44"/>
                    </a:lnTo>
                    <a:lnTo>
                      <a:pt x="52" y="36"/>
                    </a:lnTo>
                    <a:lnTo>
                      <a:pt x="52" y="36"/>
                    </a:lnTo>
                    <a:lnTo>
                      <a:pt x="57" y="29"/>
                    </a:lnTo>
                    <a:lnTo>
                      <a:pt x="63" y="23"/>
                    </a:lnTo>
                    <a:lnTo>
                      <a:pt x="70" y="19"/>
                    </a:lnTo>
                    <a:lnTo>
                      <a:pt x="78" y="15"/>
                    </a:lnTo>
                    <a:lnTo>
                      <a:pt x="78" y="15"/>
                    </a:lnTo>
                    <a:lnTo>
                      <a:pt x="83" y="14"/>
                    </a:lnTo>
                    <a:lnTo>
                      <a:pt x="86" y="14"/>
                    </a:lnTo>
                    <a:lnTo>
                      <a:pt x="93" y="15"/>
                    </a:lnTo>
                    <a:lnTo>
                      <a:pt x="99" y="19"/>
                    </a:lnTo>
                    <a:lnTo>
                      <a:pt x="105" y="25"/>
                    </a:lnTo>
                    <a:lnTo>
                      <a:pt x="105" y="25"/>
                    </a:lnTo>
                    <a:lnTo>
                      <a:pt x="112" y="35"/>
                    </a:lnTo>
                    <a:lnTo>
                      <a:pt x="119" y="47"/>
                    </a:lnTo>
                    <a:lnTo>
                      <a:pt x="119" y="47"/>
                    </a:lnTo>
                    <a:lnTo>
                      <a:pt x="120" y="49"/>
                    </a:lnTo>
                    <a:lnTo>
                      <a:pt x="122" y="50"/>
                    </a:lnTo>
                    <a:lnTo>
                      <a:pt x="125" y="50"/>
                    </a:lnTo>
                    <a:lnTo>
                      <a:pt x="127" y="49"/>
                    </a:lnTo>
                    <a:lnTo>
                      <a:pt x="129" y="48"/>
                    </a:lnTo>
                    <a:lnTo>
                      <a:pt x="131" y="46"/>
                    </a:lnTo>
                    <a:lnTo>
                      <a:pt x="132" y="42"/>
                    </a:lnTo>
                    <a:lnTo>
                      <a:pt x="131" y="40"/>
                    </a:lnTo>
                    <a:lnTo>
                      <a:pt x="131" y="40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35" name="Freeform 84">
                <a:extLst>
                  <a:ext uri="{FF2B5EF4-FFF2-40B4-BE49-F238E27FC236}">
                    <a16:creationId xmlns:a16="http://schemas.microsoft.com/office/drawing/2014/main" id="{1D0B6959-728B-0076-7A55-2270910774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6" y="571"/>
                <a:ext cx="86" cy="282"/>
              </a:xfrm>
              <a:custGeom>
                <a:avLst/>
                <a:gdLst>
                  <a:gd name="T0" fmla="*/ 22 w 171"/>
                  <a:gd name="T1" fmla="*/ 59 h 565"/>
                  <a:gd name="T2" fmla="*/ 39 w 171"/>
                  <a:gd name="T3" fmla="*/ 30 h 565"/>
                  <a:gd name="T4" fmla="*/ 60 w 171"/>
                  <a:gd name="T5" fmla="*/ 15 h 565"/>
                  <a:gd name="T6" fmla="*/ 76 w 171"/>
                  <a:gd name="T7" fmla="*/ 14 h 565"/>
                  <a:gd name="T8" fmla="*/ 96 w 171"/>
                  <a:gd name="T9" fmla="*/ 20 h 565"/>
                  <a:gd name="T10" fmla="*/ 119 w 171"/>
                  <a:gd name="T11" fmla="*/ 42 h 565"/>
                  <a:gd name="T12" fmla="*/ 134 w 171"/>
                  <a:gd name="T13" fmla="*/ 69 h 565"/>
                  <a:gd name="T14" fmla="*/ 145 w 171"/>
                  <a:gd name="T15" fmla="*/ 95 h 565"/>
                  <a:gd name="T16" fmla="*/ 154 w 171"/>
                  <a:gd name="T17" fmla="*/ 155 h 565"/>
                  <a:gd name="T18" fmla="*/ 156 w 171"/>
                  <a:gd name="T19" fmla="*/ 214 h 565"/>
                  <a:gd name="T20" fmla="*/ 156 w 171"/>
                  <a:gd name="T21" fmla="*/ 256 h 565"/>
                  <a:gd name="T22" fmla="*/ 153 w 171"/>
                  <a:gd name="T23" fmla="*/ 299 h 565"/>
                  <a:gd name="T24" fmla="*/ 134 w 171"/>
                  <a:gd name="T25" fmla="*/ 389 h 565"/>
                  <a:gd name="T26" fmla="*/ 114 w 171"/>
                  <a:gd name="T27" fmla="*/ 456 h 565"/>
                  <a:gd name="T28" fmla="*/ 95 w 171"/>
                  <a:gd name="T29" fmla="*/ 504 h 565"/>
                  <a:gd name="T30" fmla="*/ 78 w 171"/>
                  <a:gd name="T31" fmla="*/ 530 h 565"/>
                  <a:gd name="T32" fmla="*/ 63 w 171"/>
                  <a:gd name="T33" fmla="*/ 546 h 565"/>
                  <a:gd name="T34" fmla="*/ 59 w 171"/>
                  <a:gd name="T35" fmla="*/ 548 h 565"/>
                  <a:gd name="T36" fmla="*/ 52 w 171"/>
                  <a:gd name="T37" fmla="*/ 551 h 565"/>
                  <a:gd name="T38" fmla="*/ 50 w 171"/>
                  <a:gd name="T39" fmla="*/ 551 h 565"/>
                  <a:gd name="T40" fmla="*/ 46 w 171"/>
                  <a:gd name="T41" fmla="*/ 551 h 565"/>
                  <a:gd name="T42" fmla="*/ 45 w 171"/>
                  <a:gd name="T43" fmla="*/ 551 h 565"/>
                  <a:gd name="T44" fmla="*/ 35 w 171"/>
                  <a:gd name="T45" fmla="*/ 548 h 565"/>
                  <a:gd name="T46" fmla="*/ 22 w 171"/>
                  <a:gd name="T47" fmla="*/ 538 h 565"/>
                  <a:gd name="T48" fmla="*/ 11 w 171"/>
                  <a:gd name="T49" fmla="*/ 525 h 565"/>
                  <a:gd name="T50" fmla="*/ 4 w 171"/>
                  <a:gd name="T51" fmla="*/ 525 h 565"/>
                  <a:gd name="T52" fmla="*/ 0 w 171"/>
                  <a:gd name="T53" fmla="*/ 531 h 565"/>
                  <a:gd name="T54" fmla="*/ 10 w 171"/>
                  <a:gd name="T55" fmla="*/ 545 h 565"/>
                  <a:gd name="T56" fmla="*/ 32 w 171"/>
                  <a:gd name="T57" fmla="*/ 562 h 565"/>
                  <a:gd name="T58" fmla="*/ 46 w 171"/>
                  <a:gd name="T59" fmla="*/ 565 h 565"/>
                  <a:gd name="T60" fmla="*/ 63 w 171"/>
                  <a:gd name="T61" fmla="*/ 561 h 565"/>
                  <a:gd name="T62" fmla="*/ 85 w 171"/>
                  <a:gd name="T63" fmla="*/ 542 h 565"/>
                  <a:gd name="T64" fmla="*/ 104 w 171"/>
                  <a:gd name="T65" fmla="*/ 516 h 565"/>
                  <a:gd name="T66" fmla="*/ 118 w 171"/>
                  <a:gd name="T67" fmla="*/ 487 h 565"/>
                  <a:gd name="T68" fmla="*/ 142 w 171"/>
                  <a:gd name="T69" fmla="*/ 412 h 565"/>
                  <a:gd name="T70" fmla="*/ 158 w 171"/>
                  <a:gd name="T71" fmla="*/ 345 h 565"/>
                  <a:gd name="T72" fmla="*/ 169 w 171"/>
                  <a:gd name="T73" fmla="*/ 277 h 565"/>
                  <a:gd name="T74" fmla="*/ 170 w 171"/>
                  <a:gd name="T75" fmla="*/ 198 h 565"/>
                  <a:gd name="T76" fmla="*/ 165 w 171"/>
                  <a:gd name="T77" fmla="*/ 135 h 565"/>
                  <a:gd name="T78" fmla="*/ 156 w 171"/>
                  <a:gd name="T79" fmla="*/ 87 h 565"/>
                  <a:gd name="T80" fmla="*/ 147 w 171"/>
                  <a:gd name="T81" fmla="*/ 62 h 565"/>
                  <a:gd name="T82" fmla="*/ 127 w 171"/>
                  <a:gd name="T83" fmla="*/ 30 h 565"/>
                  <a:gd name="T84" fmla="*/ 100 w 171"/>
                  <a:gd name="T85" fmla="*/ 7 h 565"/>
                  <a:gd name="T86" fmla="*/ 78 w 171"/>
                  <a:gd name="T87" fmla="*/ 0 h 565"/>
                  <a:gd name="T88" fmla="*/ 48 w 171"/>
                  <a:gd name="T89" fmla="*/ 6 h 565"/>
                  <a:gd name="T90" fmla="*/ 24 w 171"/>
                  <a:gd name="T91" fmla="*/ 27 h 565"/>
                  <a:gd name="T92" fmla="*/ 11 w 171"/>
                  <a:gd name="T93" fmla="*/ 50 h 565"/>
                  <a:gd name="T94" fmla="*/ 5 w 171"/>
                  <a:gd name="T95" fmla="*/ 68 h 565"/>
                  <a:gd name="T96" fmla="*/ 10 w 171"/>
                  <a:gd name="T97" fmla="*/ 73 h 565"/>
                  <a:gd name="T98" fmla="*/ 18 w 171"/>
                  <a:gd name="T99" fmla="*/ 71 h 5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71" h="565">
                    <a:moveTo>
                      <a:pt x="19" y="69"/>
                    </a:moveTo>
                    <a:lnTo>
                      <a:pt x="19" y="69"/>
                    </a:lnTo>
                    <a:lnTo>
                      <a:pt x="22" y="59"/>
                    </a:lnTo>
                    <a:lnTo>
                      <a:pt x="27" y="49"/>
                    </a:lnTo>
                    <a:lnTo>
                      <a:pt x="33" y="40"/>
                    </a:lnTo>
                    <a:lnTo>
                      <a:pt x="39" y="30"/>
                    </a:lnTo>
                    <a:lnTo>
                      <a:pt x="47" y="23"/>
                    </a:lnTo>
                    <a:lnTo>
                      <a:pt x="55" y="17"/>
                    </a:lnTo>
                    <a:lnTo>
                      <a:pt x="60" y="15"/>
                    </a:lnTo>
                    <a:lnTo>
                      <a:pt x="65" y="14"/>
                    </a:lnTo>
                    <a:lnTo>
                      <a:pt x="70" y="13"/>
                    </a:lnTo>
                    <a:lnTo>
                      <a:pt x="76" y="14"/>
                    </a:lnTo>
                    <a:lnTo>
                      <a:pt x="76" y="14"/>
                    </a:lnTo>
                    <a:lnTo>
                      <a:pt x="86" y="16"/>
                    </a:lnTo>
                    <a:lnTo>
                      <a:pt x="96" y="20"/>
                    </a:lnTo>
                    <a:lnTo>
                      <a:pt x="104" y="26"/>
                    </a:lnTo>
                    <a:lnTo>
                      <a:pt x="112" y="34"/>
                    </a:lnTo>
                    <a:lnTo>
                      <a:pt x="119" y="42"/>
                    </a:lnTo>
                    <a:lnTo>
                      <a:pt x="125" y="50"/>
                    </a:lnTo>
                    <a:lnTo>
                      <a:pt x="129" y="59"/>
                    </a:lnTo>
                    <a:lnTo>
                      <a:pt x="134" y="69"/>
                    </a:lnTo>
                    <a:lnTo>
                      <a:pt x="134" y="69"/>
                    </a:lnTo>
                    <a:lnTo>
                      <a:pt x="140" y="81"/>
                    </a:lnTo>
                    <a:lnTo>
                      <a:pt x="145" y="95"/>
                    </a:lnTo>
                    <a:lnTo>
                      <a:pt x="148" y="111"/>
                    </a:lnTo>
                    <a:lnTo>
                      <a:pt x="150" y="125"/>
                    </a:lnTo>
                    <a:lnTo>
                      <a:pt x="154" y="155"/>
                    </a:lnTo>
                    <a:lnTo>
                      <a:pt x="155" y="184"/>
                    </a:lnTo>
                    <a:lnTo>
                      <a:pt x="155" y="184"/>
                    </a:lnTo>
                    <a:lnTo>
                      <a:pt x="156" y="214"/>
                    </a:lnTo>
                    <a:lnTo>
                      <a:pt x="156" y="243"/>
                    </a:lnTo>
                    <a:lnTo>
                      <a:pt x="156" y="243"/>
                    </a:lnTo>
                    <a:lnTo>
                      <a:pt x="156" y="256"/>
                    </a:lnTo>
                    <a:lnTo>
                      <a:pt x="156" y="269"/>
                    </a:lnTo>
                    <a:lnTo>
                      <a:pt x="156" y="269"/>
                    </a:lnTo>
                    <a:lnTo>
                      <a:pt x="153" y="299"/>
                    </a:lnTo>
                    <a:lnTo>
                      <a:pt x="147" y="329"/>
                    </a:lnTo>
                    <a:lnTo>
                      <a:pt x="141" y="360"/>
                    </a:lnTo>
                    <a:lnTo>
                      <a:pt x="134" y="389"/>
                    </a:lnTo>
                    <a:lnTo>
                      <a:pt x="134" y="389"/>
                    </a:lnTo>
                    <a:lnTo>
                      <a:pt x="125" y="423"/>
                    </a:lnTo>
                    <a:lnTo>
                      <a:pt x="114" y="456"/>
                    </a:lnTo>
                    <a:lnTo>
                      <a:pt x="108" y="473"/>
                    </a:lnTo>
                    <a:lnTo>
                      <a:pt x="102" y="489"/>
                    </a:lnTo>
                    <a:lnTo>
                      <a:pt x="95" y="504"/>
                    </a:lnTo>
                    <a:lnTo>
                      <a:pt x="85" y="519"/>
                    </a:lnTo>
                    <a:lnTo>
                      <a:pt x="85" y="519"/>
                    </a:lnTo>
                    <a:lnTo>
                      <a:pt x="78" y="530"/>
                    </a:lnTo>
                    <a:lnTo>
                      <a:pt x="70" y="539"/>
                    </a:lnTo>
                    <a:lnTo>
                      <a:pt x="70" y="539"/>
                    </a:lnTo>
                    <a:lnTo>
                      <a:pt x="63" y="546"/>
                    </a:lnTo>
                    <a:lnTo>
                      <a:pt x="63" y="546"/>
                    </a:lnTo>
                    <a:lnTo>
                      <a:pt x="59" y="548"/>
                    </a:lnTo>
                    <a:lnTo>
                      <a:pt x="59" y="548"/>
                    </a:lnTo>
                    <a:lnTo>
                      <a:pt x="55" y="549"/>
                    </a:lnTo>
                    <a:lnTo>
                      <a:pt x="55" y="549"/>
                    </a:lnTo>
                    <a:lnTo>
                      <a:pt x="52" y="551"/>
                    </a:lnTo>
                    <a:lnTo>
                      <a:pt x="52" y="551"/>
                    </a:lnTo>
                    <a:lnTo>
                      <a:pt x="50" y="551"/>
                    </a:lnTo>
                    <a:lnTo>
                      <a:pt x="50" y="551"/>
                    </a:lnTo>
                    <a:lnTo>
                      <a:pt x="48" y="551"/>
                    </a:lnTo>
                    <a:lnTo>
                      <a:pt x="48" y="551"/>
                    </a:lnTo>
                    <a:lnTo>
                      <a:pt x="46" y="551"/>
                    </a:lnTo>
                    <a:lnTo>
                      <a:pt x="46" y="551"/>
                    </a:lnTo>
                    <a:lnTo>
                      <a:pt x="45" y="551"/>
                    </a:lnTo>
                    <a:lnTo>
                      <a:pt x="45" y="551"/>
                    </a:lnTo>
                    <a:lnTo>
                      <a:pt x="40" y="549"/>
                    </a:lnTo>
                    <a:lnTo>
                      <a:pt x="40" y="549"/>
                    </a:lnTo>
                    <a:lnTo>
                      <a:pt x="35" y="548"/>
                    </a:lnTo>
                    <a:lnTo>
                      <a:pt x="31" y="545"/>
                    </a:lnTo>
                    <a:lnTo>
                      <a:pt x="22" y="538"/>
                    </a:lnTo>
                    <a:lnTo>
                      <a:pt x="22" y="538"/>
                    </a:lnTo>
                    <a:lnTo>
                      <a:pt x="13" y="527"/>
                    </a:lnTo>
                    <a:lnTo>
                      <a:pt x="13" y="527"/>
                    </a:lnTo>
                    <a:lnTo>
                      <a:pt x="11" y="525"/>
                    </a:lnTo>
                    <a:lnTo>
                      <a:pt x="9" y="524"/>
                    </a:lnTo>
                    <a:lnTo>
                      <a:pt x="6" y="524"/>
                    </a:lnTo>
                    <a:lnTo>
                      <a:pt x="4" y="525"/>
                    </a:lnTo>
                    <a:lnTo>
                      <a:pt x="2" y="526"/>
                    </a:lnTo>
                    <a:lnTo>
                      <a:pt x="0" y="528"/>
                    </a:lnTo>
                    <a:lnTo>
                      <a:pt x="0" y="531"/>
                    </a:lnTo>
                    <a:lnTo>
                      <a:pt x="2" y="534"/>
                    </a:lnTo>
                    <a:lnTo>
                      <a:pt x="2" y="534"/>
                    </a:lnTo>
                    <a:lnTo>
                      <a:pt x="10" y="545"/>
                    </a:lnTo>
                    <a:lnTo>
                      <a:pt x="20" y="555"/>
                    </a:lnTo>
                    <a:lnTo>
                      <a:pt x="26" y="559"/>
                    </a:lnTo>
                    <a:lnTo>
                      <a:pt x="32" y="562"/>
                    </a:lnTo>
                    <a:lnTo>
                      <a:pt x="39" y="565"/>
                    </a:lnTo>
                    <a:lnTo>
                      <a:pt x="46" y="565"/>
                    </a:lnTo>
                    <a:lnTo>
                      <a:pt x="46" y="565"/>
                    </a:lnTo>
                    <a:lnTo>
                      <a:pt x="52" y="565"/>
                    </a:lnTo>
                    <a:lnTo>
                      <a:pt x="57" y="563"/>
                    </a:lnTo>
                    <a:lnTo>
                      <a:pt x="63" y="561"/>
                    </a:lnTo>
                    <a:lnTo>
                      <a:pt x="68" y="559"/>
                    </a:lnTo>
                    <a:lnTo>
                      <a:pt x="77" y="552"/>
                    </a:lnTo>
                    <a:lnTo>
                      <a:pt x="85" y="542"/>
                    </a:lnTo>
                    <a:lnTo>
                      <a:pt x="85" y="542"/>
                    </a:lnTo>
                    <a:lnTo>
                      <a:pt x="96" y="530"/>
                    </a:lnTo>
                    <a:lnTo>
                      <a:pt x="104" y="516"/>
                    </a:lnTo>
                    <a:lnTo>
                      <a:pt x="111" y="501"/>
                    </a:lnTo>
                    <a:lnTo>
                      <a:pt x="118" y="487"/>
                    </a:lnTo>
                    <a:lnTo>
                      <a:pt x="118" y="487"/>
                    </a:lnTo>
                    <a:lnTo>
                      <a:pt x="125" y="468"/>
                    </a:lnTo>
                    <a:lnTo>
                      <a:pt x="131" y="449"/>
                    </a:lnTo>
                    <a:lnTo>
                      <a:pt x="142" y="412"/>
                    </a:lnTo>
                    <a:lnTo>
                      <a:pt x="142" y="412"/>
                    </a:lnTo>
                    <a:lnTo>
                      <a:pt x="151" y="378"/>
                    </a:lnTo>
                    <a:lnTo>
                      <a:pt x="158" y="345"/>
                    </a:lnTo>
                    <a:lnTo>
                      <a:pt x="164" y="311"/>
                    </a:lnTo>
                    <a:lnTo>
                      <a:pt x="169" y="277"/>
                    </a:lnTo>
                    <a:lnTo>
                      <a:pt x="169" y="277"/>
                    </a:lnTo>
                    <a:lnTo>
                      <a:pt x="170" y="257"/>
                    </a:lnTo>
                    <a:lnTo>
                      <a:pt x="171" y="237"/>
                    </a:lnTo>
                    <a:lnTo>
                      <a:pt x="170" y="198"/>
                    </a:lnTo>
                    <a:lnTo>
                      <a:pt x="170" y="198"/>
                    </a:lnTo>
                    <a:lnTo>
                      <a:pt x="168" y="166"/>
                    </a:lnTo>
                    <a:lnTo>
                      <a:pt x="165" y="135"/>
                    </a:lnTo>
                    <a:lnTo>
                      <a:pt x="163" y="119"/>
                    </a:lnTo>
                    <a:lnTo>
                      <a:pt x="160" y="104"/>
                    </a:lnTo>
                    <a:lnTo>
                      <a:pt x="156" y="87"/>
                    </a:lnTo>
                    <a:lnTo>
                      <a:pt x="151" y="72"/>
                    </a:lnTo>
                    <a:lnTo>
                      <a:pt x="151" y="72"/>
                    </a:lnTo>
                    <a:lnTo>
                      <a:pt x="147" y="62"/>
                    </a:lnTo>
                    <a:lnTo>
                      <a:pt x="141" y="51"/>
                    </a:lnTo>
                    <a:lnTo>
                      <a:pt x="135" y="40"/>
                    </a:lnTo>
                    <a:lnTo>
                      <a:pt x="127" y="30"/>
                    </a:lnTo>
                    <a:lnTo>
                      <a:pt x="119" y="21"/>
                    </a:lnTo>
                    <a:lnTo>
                      <a:pt x="110" y="13"/>
                    </a:lnTo>
                    <a:lnTo>
                      <a:pt x="100" y="7"/>
                    </a:lnTo>
                    <a:lnTo>
                      <a:pt x="89" y="2"/>
                    </a:lnTo>
                    <a:lnTo>
                      <a:pt x="89" y="2"/>
                    </a:lnTo>
                    <a:lnTo>
                      <a:pt x="78" y="0"/>
                    </a:lnTo>
                    <a:lnTo>
                      <a:pt x="67" y="0"/>
                    </a:lnTo>
                    <a:lnTo>
                      <a:pt x="57" y="2"/>
                    </a:lnTo>
                    <a:lnTo>
                      <a:pt x="48" y="6"/>
                    </a:lnTo>
                    <a:lnTo>
                      <a:pt x="39" y="12"/>
                    </a:lnTo>
                    <a:lnTo>
                      <a:pt x="31" y="19"/>
                    </a:lnTo>
                    <a:lnTo>
                      <a:pt x="24" y="27"/>
                    </a:lnTo>
                    <a:lnTo>
                      <a:pt x="18" y="36"/>
                    </a:lnTo>
                    <a:lnTo>
                      <a:pt x="18" y="36"/>
                    </a:lnTo>
                    <a:lnTo>
                      <a:pt x="11" y="50"/>
                    </a:lnTo>
                    <a:lnTo>
                      <a:pt x="5" y="65"/>
                    </a:lnTo>
                    <a:lnTo>
                      <a:pt x="5" y="65"/>
                    </a:lnTo>
                    <a:lnTo>
                      <a:pt x="5" y="68"/>
                    </a:lnTo>
                    <a:lnTo>
                      <a:pt x="6" y="70"/>
                    </a:lnTo>
                    <a:lnTo>
                      <a:pt x="7" y="72"/>
                    </a:lnTo>
                    <a:lnTo>
                      <a:pt x="10" y="73"/>
                    </a:lnTo>
                    <a:lnTo>
                      <a:pt x="13" y="73"/>
                    </a:lnTo>
                    <a:lnTo>
                      <a:pt x="16" y="72"/>
                    </a:lnTo>
                    <a:lnTo>
                      <a:pt x="18" y="71"/>
                    </a:lnTo>
                    <a:lnTo>
                      <a:pt x="19" y="69"/>
                    </a:lnTo>
                    <a:lnTo>
                      <a:pt x="19" y="69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36" name="Freeform 85">
                <a:extLst>
                  <a:ext uri="{FF2B5EF4-FFF2-40B4-BE49-F238E27FC236}">
                    <a16:creationId xmlns:a16="http://schemas.microsoft.com/office/drawing/2014/main" id="{6972DA35-D67E-FAD4-1608-41BC1C6364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44" y="712"/>
                <a:ext cx="12" cy="116"/>
              </a:xfrm>
              <a:custGeom>
                <a:avLst/>
                <a:gdLst>
                  <a:gd name="T0" fmla="*/ 14 w 23"/>
                  <a:gd name="T1" fmla="*/ 227 h 233"/>
                  <a:gd name="T2" fmla="*/ 14 w 23"/>
                  <a:gd name="T3" fmla="*/ 227 h 233"/>
                  <a:gd name="T4" fmla="*/ 19 w 23"/>
                  <a:gd name="T5" fmla="*/ 171 h 233"/>
                  <a:gd name="T6" fmla="*/ 21 w 23"/>
                  <a:gd name="T7" fmla="*/ 116 h 233"/>
                  <a:gd name="T8" fmla="*/ 22 w 23"/>
                  <a:gd name="T9" fmla="*/ 61 h 233"/>
                  <a:gd name="T10" fmla="*/ 23 w 23"/>
                  <a:gd name="T11" fmla="*/ 7 h 233"/>
                  <a:gd name="T12" fmla="*/ 23 w 23"/>
                  <a:gd name="T13" fmla="*/ 7 h 233"/>
                  <a:gd name="T14" fmla="*/ 22 w 23"/>
                  <a:gd name="T15" fmla="*/ 3 h 233"/>
                  <a:gd name="T16" fmla="*/ 21 w 23"/>
                  <a:gd name="T17" fmla="*/ 1 h 233"/>
                  <a:gd name="T18" fmla="*/ 19 w 23"/>
                  <a:gd name="T19" fmla="*/ 0 h 233"/>
                  <a:gd name="T20" fmla="*/ 16 w 23"/>
                  <a:gd name="T21" fmla="*/ 0 h 233"/>
                  <a:gd name="T22" fmla="*/ 14 w 23"/>
                  <a:gd name="T23" fmla="*/ 0 h 233"/>
                  <a:gd name="T24" fmla="*/ 12 w 23"/>
                  <a:gd name="T25" fmla="*/ 1 h 233"/>
                  <a:gd name="T26" fmla="*/ 9 w 23"/>
                  <a:gd name="T27" fmla="*/ 3 h 233"/>
                  <a:gd name="T28" fmla="*/ 9 w 23"/>
                  <a:gd name="T29" fmla="*/ 7 h 233"/>
                  <a:gd name="T30" fmla="*/ 9 w 23"/>
                  <a:gd name="T31" fmla="*/ 7 h 233"/>
                  <a:gd name="T32" fmla="*/ 8 w 23"/>
                  <a:gd name="T33" fmla="*/ 61 h 233"/>
                  <a:gd name="T34" fmla="*/ 7 w 23"/>
                  <a:gd name="T35" fmla="*/ 116 h 233"/>
                  <a:gd name="T36" fmla="*/ 5 w 23"/>
                  <a:gd name="T37" fmla="*/ 171 h 233"/>
                  <a:gd name="T38" fmla="*/ 0 w 23"/>
                  <a:gd name="T39" fmla="*/ 227 h 233"/>
                  <a:gd name="T40" fmla="*/ 0 w 23"/>
                  <a:gd name="T41" fmla="*/ 227 h 233"/>
                  <a:gd name="T42" fmla="*/ 0 w 23"/>
                  <a:gd name="T43" fmla="*/ 229 h 233"/>
                  <a:gd name="T44" fmla="*/ 1 w 23"/>
                  <a:gd name="T45" fmla="*/ 231 h 233"/>
                  <a:gd name="T46" fmla="*/ 3 w 23"/>
                  <a:gd name="T47" fmla="*/ 233 h 233"/>
                  <a:gd name="T48" fmla="*/ 6 w 23"/>
                  <a:gd name="T49" fmla="*/ 233 h 233"/>
                  <a:gd name="T50" fmla="*/ 9 w 23"/>
                  <a:gd name="T51" fmla="*/ 233 h 233"/>
                  <a:gd name="T52" fmla="*/ 12 w 23"/>
                  <a:gd name="T53" fmla="*/ 231 h 233"/>
                  <a:gd name="T54" fmla="*/ 13 w 23"/>
                  <a:gd name="T55" fmla="*/ 229 h 233"/>
                  <a:gd name="T56" fmla="*/ 14 w 23"/>
                  <a:gd name="T57" fmla="*/ 227 h 233"/>
                  <a:gd name="T58" fmla="*/ 14 w 23"/>
                  <a:gd name="T59" fmla="*/ 227 h 2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23" h="233">
                    <a:moveTo>
                      <a:pt x="14" y="227"/>
                    </a:moveTo>
                    <a:lnTo>
                      <a:pt x="14" y="227"/>
                    </a:lnTo>
                    <a:lnTo>
                      <a:pt x="19" y="171"/>
                    </a:lnTo>
                    <a:lnTo>
                      <a:pt x="21" y="116"/>
                    </a:lnTo>
                    <a:lnTo>
                      <a:pt x="22" y="61"/>
                    </a:lnTo>
                    <a:lnTo>
                      <a:pt x="23" y="7"/>
                    </a:lnTo>
                    <a:lnTo>
                      <a:pt x="23" y="7"/>
                    </a:lnTo>
                    <a:lnTo>
                      <a:pt x="22" y="3"/>
                    </a:lnTo>
                    <a:lnTo>
                      <a:pt x="21" y="1"/>
                    </a:lnTo>
                    <a:lnTo>
                      <a:pt x="19" y="0"/>
                    </a:lnTo>
                    <a:lnTo>
                      <a:pt x="16" y="0"/>
                    </a:lnTo>
                    <a:lnTo>
                      <a:pt x="14" y="0"/>
                    </a:lnTo>
                    <a:lnTo>
                      <a:pt x="12" y="1"/>
                    </a:lnTo>
                    <a:lnTo>
                      <a:pt x="9" y="3"/>
                    </a:lnTo>
                    <a:lnTo>
                      <a:pt x="9" y="7"/>
                    </a:lnTo>
                    <a:lnTo>
                      <a:pt x="9" y="7"/>
                    </a:lnTo>
                    <a:lnTo>
                      <a:pt x="8" y="61"/>
                    </a:lnTo>
                    <a:lnTo>
                      <a:pt x="7" y="116"/>
                    </a:lnTo>
                    <a:lnTo>
                      <a:pt x="5" y="171"/>
                    </a:lnTo>
                    <a:lnTo>
                      <a:pt x="0" y="227"/>
                    </a:lnTo>
                    <a:lnTo>
                      <a:pt x="0" y="227"/>
                    </a:lnTo>
                    <a:lnTo>
                      <a:pt x="0" y="229"/>
                    </a:lnTo>
                    <a:lnTo>
                      <a:pt x="1" y="231"/>
                    </a:lnTo>
                    <a:lnTo>
                      <a:pt x="3" y="233"/>
                    </a:lnTo>
                    <a:lnTo>
                      <a:pt x="6" y="233"/>
                    </a:lnTo>
                    <a:lnTo>
                      <a:pt x="9" y="233"/>
                    </a:lnTo>
                    <a:lnTo>
                      <a:pt x="12" y="231"/>
                    </a:lnTo>
                    <a:lnTo>
                      <a:pt x="13" y="229"/>
                    </a:lnTo>
                    <a:lnTo>
                      <a:pt x="14" y="227"/>
                    </a:lnTo>
                    <a:lnTo>
                      <a:pt x="14" y="227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37" name="Freeform 86">
                <a:extLst>
                  <a:ext uri="{FF2B5EF4-FFF2-40B4-BE49-F238E27FC236}">
                    <a16:creationId xmlns:a16="http://schemas.microsoft.com/office/drawing/2014/main" id="{0F8D817F-084A-BF3D-ED8A-0D7382464F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6" y="822"/>
                <a:ext cx="55" cy="213"/>
              </a:xfrm>
              <a:custGeom>
                <a:avLst/>
                <a:gdLst>
                  <a:gd name="T0" fmla="*/ 14 w 109"/>
                  <a:gd name="T1" fmla="*/ 422 h 427"/>
                  <a:gd name="T2" fmla="*/ 14 w 109"/>
                  <a:gd name="T3" fmla="*/ 422 h 427"/>
                  <a:gd name="T4" fmla="*/ 29 w 109"/>
                  <a:gd name="T5" fmla="*/ 384 h 427"/>
                  <a:gd name="T6" fmla="*/ 43 w 109"/>
                  <a:gd name="T7" fmla="*/ 344 h 427"/>
                  <a:gd name="T8" fmla="*/ 54 w 109"/>
                  <a:gd name="T9" fmla="*/ 304 h 427"/>
                  <a:gd name="T10" fmla="*/ 66 w 109"/>
                  <a:gd name="T11" fmla="*/ 264 h 427"/>
                  <a:gd name="T12" fmla="*/ 75 w 109"/>
                  <a:gd name="T13" fmla="*/ 223 h 427"/>
                  <a:gd name="T14" fmla="*/ 85 w 109"/>
                  <a:gd name="T15" fmla="*/ 181 h 427"/>
                  <a:gd name="T16" fmla="*/ 91 w 109"/>
                  <a:gd name="T17" fmla="*/ 141 h 427"/>
                  <a:gd name="T18" fmla="*/ 98 w 109"/>
                  <a:gd name="T19" fmla="*/ 100 h 427"/>
                  <a:gd name="T20" fmla="*/ 98 w 109"/>
                  <a:gd name="T21" fmla="*/ 100 h 427"/>
                  <a:gd name="T22" fmla="*/ 104 w 109"/>
                  <a:gd name="T23" fmla="*/ 53 h 427"/>
                  <a:gd name="T24" fmla="*/ 109 w 109"/>
                  <a:gd name="T25" fmla="*/ 7 h 427"/>
                  <a:gd name="T26" fmla="*/ 109 w 109"/>
                  <a:gd name="T27" fmla="*/ 7 h 427"/>
                  <a:gd name="T28" fmla="*/ 109 w 109"/>
                  <a:gd name="T29" fmla="*/ 3 h 427"/>
                  <a:gd name="T30" fmla="*/ 107 w 109"/>
                  <a:gd name="T31" fmla="*/ 1 h 427"/>
                  <a:gd name="T32" fmla="*/ 105 w 109"/>
                  <a:gd name="T33" fmla="*/ 0 h 427"/>
                  <a:gd name="T34" fmla="*/ 102 w 109"/>
                  <a:gd name="T35" fmla="*/ 0 h 427"/>
                  <a:gd name="T36" fmla="*/ 100 w 109"/>
                  <a:gd name="T37" fmla="*/ 0 h 427"/>
                  <a:gd name="T38" fmla="*/ 97 w 109"/>
                  <a:gd name="T39" fmla="*/ 1 h 427"/>
                  <a:gd name="T40" fmla="*/ 96 w 109"/>
                  <a:gd name="T41" fmla="*/ 3 h 427"/>
                  <a:gd name="T42" fmla="*/ 95 w 109"/>
                  <a:gd name="T43" fmla="*/ 7 h 427"/>
                  <a:gd name="T44" fmla="*/ 95 w 109"/>
                  <a:gd name="T45" fmla="*/ 7 h 427"/>
                  <a:gd name="T46" fmla="*/ 90 w 109"/>
                  <a:gd name="T47" fmla="*/ 47 h 427"/>
                  <a:gd name="T48" fmla="*/ 86 w 109"/>
                  <a:gd name="T49" fmla="*/ 88 h 427"/>
                  <a:gd name="T50" fmla="*/ 80 w 109"/>
                  <a:gd name="T51" fmla="*/ 129 h 427"/>
                  <a:gd name="T52" fmla="*/ 73 w 109"/>
                  <a:gd name="T53" fmla="*/ 170 h 427"/>
                  <a:gd name="T54" fmla="*/ 64 w 109"/>
                  <a:gd name="T55" fmla="*/ 210 h 427"/>
                  <a:gd name="T56" fmla="*/ 54 w 109"/>
                  <a:gd name="T57" fmla="*/ 251 h 427"/>
                  <a:gd name="T58" fmla="*/ 44 w 109"/>
                  <a:gd name="T59" fmla="*/ 291 h 427"/>
                  <a:gd name="T60" fmla="*/ 32 w 109"/>
                  <a:gd name="T61" fmla="*/ 330 h 427"/>
                  <a:gd name="T62" fmla="*/ 32 w 109"/>
                  <a:gd name="T63" fmla="*/ 330 h 427"/>
                  <a:gd name="T64" fmla="*/ 17 w 109"/>
                  <a:gd name="T65" fmla="*/ 375 h 427"/>
                  <a:gd name="T66" fmla="*/ 0 w 109"/>
                  <a:gd name="T67" fmla="*/ 419 h 427"/>
                  <a:gd name="T68" fmla="*/ 0 w 109"/>
                  <a:gd name="T69" fmla="*/ 419 h 427"/>
                  <a:gd name="T70" fmla="*/ 0 w 109"/>
                  <a:gd name="T71" fmla="*/ 421 h 427"/>
                  <a:gd name="T72" fmla="*/ 0 w 109"/>
                  <a:gd name="T73" fmla="*/ 423 h 427"/>
                  <a:gd name="T74" fmla="*/ 2 w 109"/>
                  <a:gd name="T75" fmla="*/ 426 h 427"/>
                  <a:gd name="T76" fmla="*/ 4 w 109"/>
                  <a:gd name="T77" fmla="*/ 427 h 427"/>
                  <a:gd name="T78" fmla="*/ 7 w 109"/>
                  <a:gd name="T79" fmla="*/ 427 h 427"/>
                  <a:gd name="T80" fmla="*/ 9 w 109"/>
                  <a:gd name="T81" fmla="*/ 427 h 427"/>
                  <a:gd name="T82" fmla="*/ 11 w 109"/>
                  <a:gd name="T83" fmla="*/ 425 h 427"/>
                  <a:gd name="T84" fmla="*/ 14 w 109"/>
                  <a:gd name="T85" fmla="*/ 422 h 427"/>
                  <a:gd name="T86" fmla="*/ 14 w 109"/>
                  <a:gd name="T87" fmla="*/ 422 h 4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09" h="427">
                    <a:moveTo>
                      <a:pt x="14" y="422"/>
                    </a:moveTo>
                    <a:lnTo>
                      <a:pt x="14" y="422"/>
                    </a:lnTo>
                    <a:lnTo>
                      <a:pt x="29" y="384"/>
                    </a:lnTo>
                    <a:lnTo>
                      <a:pt x="43" y="344"/>
                    </a:lnTo>
                    <a:lnTo>
                      <a:pt x="54" y="304"/>
                    </a:lnTo>
                    <a:lnTo>
                      <a:pt x="66" y="264"/>
                    </a:lnTo>
                    <a:lnTo>
                      <a:pt x="75" y="223"/>
                    </a:lnTo>
                    <a:lnTo>
                      <a:pt x="85" y="181"/>
                    </a:lnTo>
                    <a:lnTo>
                      <a:pt x="91" y="141"/>
                    </a:lnTo>
                    <a:lnTo>
                      <a:pt x="98" y="100"/>
                    </a:lnTo>
                    <a:lnTo>
                      <a:pt x="98" y="100"/>
                    </a:lnTo>
                    <a:lnTo>
                      <a:pt x="104" y="53"/>
                    </a:lnTo>
                    <a:lnTo>
                      <a:pt x="109" y="7"/>
                    </a:lnTo>
                    <a:lnTo>
                      <a:pt x="109" y="7"/>
                    </a:lnTo>
                    <a:lnTo>
                      <a:pt x="109" y="3"/>
                    </a:lnTo>
                    <a:lnTo>
                      <a:pt x="107" y="1"/>
                    </a:lnTo>
                    <a:lnTo>
                      <a:pt x="105" y="0"/>
                    </a:lnTo>
                    <a:lnTo>
                      <a:pt x="102" y="0"/>
                    </a:lnTo>
                    <a:lnTo>
                      <a:pt x="100" y="0"/>
                    </a:lnTo>
                    <a:lnTo>
                      <a:pt x="97" y="1"/>
                    </a:lnTo>
                    <a:lnTo>
                      <a:pt x="96" y="3"/>
                    </a:lnTo>
                    <a:lnTo>
                      <a:pt x="95" y="7"/>
                    </a:lnTo>
                    <a:lnTo>
                      <a:pt x="95" y="7"/>
                    </a:lnTo>
                    <a:lnTo>
                      <a:pt x="90" y="47"/>
                    </a:lnTo>
                    <a:lnTo>
                      <a:pt x="86" y="88"/>
                    </a:lnTo>
                    <a:lnTo>
                      <a:pt x="80" y="129"/>
                    </a:lnTo>
                    <a:lnTo>
                      <a:pt x="73" y="170"/>
                    </a:lnTo>
                    <a:lnTo>
                      <a:pt x="64" y="210"/>
                    </a:lnTo>
                    <a:lnTo>
                      <a:pt x="54" y="251"/>
                    </a:lnTo>
                    <a:lnTo>
                      <a:pt x="44" y="291"/>
                    </a:lnTo>
                    <a:lnTo>
                      <a:pt x="32" y="330"/>
                    </a:lnTo>
                    <a:lnTo>
                      <a:pt x="32" y="330"/>
                    </a:lnTo>
                    <a:lnTo>
                      <a:pt x="17" y="375"/>
                    </a:lnTo>
                    <a:lnTo>
                      <a:pt x="0" y="419"/>
                    </a:lnTo>
                    <a:lnTo>
                      <a:pt x="0" y="419"/>
                    </a:lnTo>
                    <a:lnTo>
                      <a:pt x="0" y="421"/>
                    </a:lnTo>
                    <a:lnTo>
                      <a:pt x="0" y="423"/>
                    </a:lnTo>
                    <a:lnTo>
                      <a:pt x="2" y="426"/>
                    </a:lnTo>
                    <a:lnTo>
                      <a:pt x="4" y="427"/>
                    </a:lnTo>
                    <a:lnTo>
                      <a:pt x="7" y="427"/>
                    </a:lnTo>
                    <a:lnTo>
                      <a:pt x="9" y="427"/>
                    </a:lnTo>
                    <a:lnTo>
                      <a:pt x="11" y="425"/>
                    </a:lnTo>
                    <a:lnTo>
                      <a:pt x="14" y="422"/>
                    </a:lnTo>
                    <a:lnTo>
                      <a:pt x="14" y="422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38" name="Freeform 87">
                <a:extLst>
                  <a:ext uri="{FF2B5EF4-FFF2-40B4-BE49-F238E27FC236}">
                    <a16:creationId xmlns:a16="http://schemas.microsoft.com/office/drawing/2014/main" id="{D533C277-309C-6F05-8286-9AC47953B3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36" y="1029"/>
                <a:ext cx="567" cy="235"/>
              </a:xfrm>
              <a:custGeom>
                <a:avLst/>
                <a:gdLst>
                  <a:gd name="T0" fmla="*/ 22 w 1135"/>
                  <a:gd name="T1" fmla="*/ 113 h 470"/>
                  <a:gd name="T2" fmla="*/ 89 w 1135"/>
                  <a:gd name="T3" fmla="*/ 199 h 470"/>
                  <a:gd name="T4" fmla="*/ 162 w 1135"/>
                  <a:gd name="T5" fmla="*/ 278 h 470"/>
                  <a:gd name="T6" fmla="*/ 215 w 1135"/>
                  <a:gd name="T7" fmla="*/ 326 h 470"/>
                  <a:gd name="T8" fmla="*/ 300 w 1135"/>
                  <a:gd name="T9" fmla="*/ 388 h 470"/>
                  <a:gd name="T10" fmla="*/ 393 w 1135"/>
                  <a:gd name="T11" fmla="*/ 436 h 470"/>
                  <a:gd name="T12" fmla="*/ 459 w 1135"/>
                  <a:gd name="T13" fmla="*/ 458 h 470"/>
                  <a:gd name="T14" fmla="*/ 564 w 1135"/>
                  <a:gd name="T15" fmla="*/ 470 h 470"/>
                  <a:gd name="T16" fmla="*/ 616 w 1135"/>
                  <a:gd name="T17" fmla="*/ 468 h 470"/>
                  <a:gd name="T18" fmla="*/ 669 w 1135"/>
                  <a:gd name="T19" fmla="*/ 459 h 470"/>
                  <a:gd name="T20" fmla="*/ 702 w 1135"/>
                  <a:gd name="T21" fmla="*/ 449 h 470"/>
                  <a:gd name="T22" fmla="*/ 759 w 1135"/>
                  <a:gd name="T23" fmla="*/ 426 h 470"/>
                  <a:gd name="T24" fmla="*/ 813 w 1135"/>
                  <a:gd name="T25" fmla="*/ 397 h 470"/>
                  <a:gd name="T26" fmla="*/ 878 w 1135"/>
                  <a:gd name="T27" fmla="*/ 353 h 470"/>
                  <a:gd name="T28" fmla="*/ 961 w 1135"/>
                  <a:gd name="T29" fmla="*/ 278 h 470"/>
                  <a:gd name="T30" fmla="*/ 1008 w 1135"/>
                  <a:gd name="T31" fmla="*/ 224 h 470"/>
                  <a:gd name="T32" fmla="*/ 1070 w 1135"/>
                  <a:gd name="T33" fmla="*/ 136 h 470"/>
                  <a:gd name="T34" fmla="*/ 1120 w 1135"/>
                  <a:gd name="T35" fmla="*/ 41 h 470"/>
                  <a:gd name="T36" fmla="*/ 1135 w 1135"/>
                  <a:gd name="T37" fmla="*/ 8 h 470"/>
                  <a:gd name="T38" fmla="*/ 1131 w 1135"/>
                  <a:gd name="T39" fmla="*/ 1 h 470"/>
                  <a:gd name="T40" fmla="*/ 1126 w 1135"/>
                  <a:gd name="T41" fmla="*/ 0 h 470"/>
                  <a:gd name="T42" fmla="*/ 1121 w 1135"/>
                  <a:gd name="T43" fmla="*/ 5 h 470"/>
                  <a:gd name="T44" fmla="*/ 1092 w 1135"/>
                  <a:gd name="T45" fmla="*/ 69 h 470"/>
                  <a:gd name="T46" fmla="*/ 1038 w 1135"/>
                  <a:gd name="T47" fmla="*/ 160 h 470"/>
                  <a:gd name="T48" fmla="*/ 974 w 1135"/>
                  <a:gd name="T49" fmla="*/ 242 h 470"/>
                  <a:gd name="T50" fmla="*/ 924 w 1135"/>
                  <a:gd name="T51" fmla="*/ 295 h 470"/>
                  <a:gd name="T52" fmla="*/ 868 w 1135"/>
                  <a:gd name="T53" fmla="*/ 342 h 470"/>
                  <a:gd name="T54" fmla="*/ 786 w 1135"/>
                  <a:gd name="T55" fmla="*/ 397 h 470"/>
                  <a:gd name="T56" fmla="*/ 733 w 1135"/>
                  <a:gd name="T57" fmla="*/ 423 h 470"/>
                  <a:gd name="T58" fmla="*/ 700 w 1135"/>
                  <a:gd name="T59" fmla="*/ 436 h 470"/>
                  <a:gd name="T60" fmla="*/ 649 w 1135"/>
                  <a:gd name="T61" fmla="*/ 448 h 470"/>
                  <a:gd name="T62" fmla="*/ 598 w 1135"/>
                  <a:gd name="T63" fmla="*/ 455 h 470"/>
                  <a:gd name="T64" fmla="*/ 545 w 1135"/>
                  <a:gd name="T65" fmla="*/ 456 h 470"/>
                  <a:gd name="T66" fmla="*/ 493 w 1135"/>
                  <a:gd name="T67" fmla="*/ 451 h 470"/>
                  <a:gd name="T68" fmla="*/ 458 w 1135"/>
                  <a:gd name="T69" fmla="*/ 443 h 470"/>
                  <a:gd name="T70" fmla="*/ 363 w 1135"/>
                  <a:gd name="T71" fmla="*/ 408 h 470"/>
                  <a:gd name="T72" fmla="*/ 275 w 1135"/>
                  <a:gd name="T73" fmla="*/ 355 h 470"/>
                  <a:gd name="T74" fmla="*/ 221 w 1135"/>
                  <a:gd name="T75" fmla="*/ 313 h 470"/>
                  <a:gd name="T76" fmla="*/ 146 w 1135"/>
                  <a:gd name="T77" fmla="*/ 242 h 470"/>
                  <a:gd name="T78" fmla="*/ 100 w 1135"/>
                  <a:gd name="T79" fmla="*/ 191 h 470"/>
                  <a:gd name="T80" fmla="*/ 38 w 1135"/>
                  <a:gd name="T81" fmla="*/ 111 h 470"/>
                  <a:gd name="T82" fmla="*/ 12 w 1135"/>
                  <a:gd name="T83" fmla="*/ 73 h 470"/>
                  <a:gd name="T84" fmla="*/ 4 w 1135"/>
                  <a:gd name="T85" fmla="*/ 73 h 470"/>
                  <a:gd name="T86" fmla="*/ 0 w 1135"/>
                  <a:gd name="T87" fmla="*/ 80 h 4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135" h="470">
                    <a:moveTo>
                      <a:pt x="1" y="83"/>
                    </a:moveTo>
                    <a:lnTo>
                      <a:pt x="1" y="83"/>
                    </a:lnTo>
                    <a:lnTo>
                      <a:pt x="22" y="113"/>
                    </a:lnTo>
                    <a:lnTo>
                      <a:pt x="43" y="142"/>
                    </a:lnTo>
                    <a:lnTo>
                      <a:pt x="65" y="171"/>
                    </a:lnTo>
                    <a:lnTo>
                      <a:pt x="89" y="199"/>
                    </a:lnTo>
                    <a:lnTo>
                      <a:pt x="112" y="226"/>
                    </a:lnTo>
                    <a:lnTo>
                      <a:pt x="136" y="253"/>
                    </a:lnTo>
                    <a:lnTo>
                      <a:pt x="162" y="278"/>
                    </a:lnTo>
                    <a:lnTo>
                      <a:pt x="189" y="303"/>
                    </a:lnTo>
                    <a:lnTo>
                      <a:pt x="189" y="303"/>
                    </a:lnTo>
                    <a:lnTo>
                      <a:pt x="215" y="326"/>
                    </a:lnTo>
                    <a:lnTo>
                      <a:pt x="242" y="348"/>
                    </a:lnTo>
                    <a:lnTo>
                      <a:pt x="270" y="368"/>
                    </a:lnTo>
                    <a:lnTo>
                      <a:pt x="300" y="388"/>
                    </a:lnTo>
                    <a:lnTo>
                      <a:pt x="329" y="405"/>
                    </a:lnTo>
                    <a:lnTo>
                      <a:pt x="361" y="422"/>
                    </a:lnTo>
                    <a:lnTo>
                      <a:pt x="393" y="436"/>
                    </a:lnTo>
                    <a:lnTo>
                      <a:pt x="426" y="447"/>
                    </a:lnTo>
                    <a:lnTo>
                      <a:pt x="426" y="447"/>
                    </a:lnTo>
                    <a:lnTo>
                      <a:pt x="459" y="458"/>
                    </a:lnTo>
                    <a:lnTo>
                      <a:pt x="494" y="465"/>
                    </a:lnTo>
                    <a:lnTo>
                      <a:pt x="529" y="469"/>
                    </a:lnTo>
                    <a:lnTo>
                      <a:pt x="564" y="470"/>
                    </a:lnTo>
                    <a:lnTo>
                      <a:pt x="581" y="470"/>
                    </a:lnTo>
                    <a:lnTo>
                      <a:pt x="599" y="469"/>
                    </a:lnTo>
                    <a:lnTo>
                      <a:pt x="616" y="468"/>
                    </a:lnTo>
                    <a:lnTo>
                      <a:pt x="634" y="466"/>
                    </a:lnTo>
                    <a:lnTo>
                      <a:pt x="651" y="462"/>
                    </a:lnTo>
                    <a:lnTo>
                      <a:pt x="669" y="459"/>
                    </a:lnTo>
                    <a:lnTo>
                      <a:pt x="686" y="454"/>
                    </a:lnTo>
                    <a:lnTo>
                      <a:pt x="702" y="449"/>
                    </a:lnTo>
                    <a:lnTo>
                      <a:pt x="702" y="449"/>
                    </a:lnTo>
                    <a:lnTo>
                      <a:pt x="722" y="443"/>
                    </a:lnTo>
                    <a:lnTo>
                      <a:pt x="741" y="434"/>
                    </a:lnTo>
                    <a:lnTo>
                      <a:pt x="759" y="426"/>
                    </a:lnTo>
                    <a:lnTo>
                      <a:pt x="778" y="417"/>
                    </a:lnTo>
                    <a:lnTo>
                      <a:pt x="795" y="408"/>
                    </a:lnTo>
                    <a:lnTo>
                      <a:pt x="813" y="397"/>
                    </a:lnTo>
                    <a:lnTo>
                      <a:pt x="848" y="375"/>
                    </a:lnTo>
                    <a:lnTo>
                      <a:pt x="848" y="375"/>
                    </a:lnTo>
                    <a:lnTo>
                      <a:pt x="878" y="353"/>
                    </a:lnTo>
                    <a:lnTo>
                      <a:pt x="907" y="330"/>
                    </a:lnTo>
                    <a:lnTo>
                      <a:pt x="935" y="304"/>
                    </a:lnTo>
                    <a:lnTo>
                      <a:pt x="961" y="278"/>
                    </a:lnTo>
                    <a:lnTo>
                      <a:pt x="961" y="278"/>
                    </a:lnTo>
                    <a:lnTo>
                      <a:pt x="985" y="252"/>
                    </a:lnTo>
                    <a:lnTo>
                      <a:pt x="1008" y="224"/>
                    </a:lnTo>
                    <a:lnTo>
                      <a:pt x="1030" y="196"/>
                    </a:lnTo>
                    <a:lnTo>
                      <a:pt x="1051" y="167"/>
                    </a:lnTo>
                    <a:lnTo>
                      <a:pt x="1070" y="136"/>
                    </a:lnTo>
                    <a:lnTo>
                      <a:pt x="1088" y="105"/>
                    </a:lnTo>
                    <a:lnTo>
                      <a:pt x="1104" y="73"/>
                    </a:lnTo>
                    <a:lnTo>
                      <a:pt x="1120" y="41"/>
                    </a:lnTo>
                    <a:lnTo>
                      <a:pt x="1120" y="41"/>
                    </a:lnTo>
                    <a:lnTo>
                      <a:pt x="1135" y="8"/>
                    </a:lnTo>
                    <a:lnTo>
                      <a:pt x="1135" y="8"/>
                    </a:lnTo>
                    <a:lnTo>
                      <a:pt x="1135" y="6"/>
                    </a:lnTo>
                    <a:lnTo>
                      <a:pt x="1133" y="4"/>
                    </a:lnTo>
                    <a:lnTo>
                      <a:pt x="1131" y="1"/>
                    </a:lnTo>
                    <a:lnTo>
                      <a:pt x="1129" y="0"/>
                    </a:lnTo>
                    <a:lnTo>
                      <a:pt x="1129" y="0"/>
                    </a:lnTo>
                    <a:lnTo>
                      <a:pt x="1126" y="0"/>
                    </a:lnTo>
                    <a:lnTo>
                      <a:pt x="1124" y="0"/>
                    </a:lnTo>
                    <a:lnTo>
                      <a:pt x="1122" y="2"/>
                    </a:lnTo>
                    <a:lnTo>
                      <a:pt x="1121" y="5"/>
                    </a:lnTo>
                    <a:lnTo>
                      <a:pt x="1121" y="5"/>
                    </a:lnTo>
                    <a:lnTo>
                      <a:pt x="1107" y="37"/>
                    </a:lnTo>
                    <a:lnTo>
                      <a:pt x="1092" y="69"/>
                    </a:lnTo>
                    <a:lnTo>
                      <a:pt x="1075" y="99"/>
                    </a:lnTo>
                    <a:lnTo>
                      <a:pt x="1058" y="129"/>
                    </a:lnTo>
                    <a:lnTo>
                      <a:pt x="1038" y="160"/>
                    </a:lnTo>
                    <a:lnTo>
                      <a:pt x="1018" y="188"/>
                    </a:lnTo>
                    <a:lnTo>
                      <a:pt x="997" y="216"/>
                    </a:lnTo>
                    <a:lnTo>
                      <a:pt x="974" y="242"/>
                    </a:lnTo>
                    <a:lnTo>
                      <a:pt x="974" y="242"/>
                    </a:lnTo>
                    <a:lnTo>
                      <a:pt x="950" y="269"/>
                    </a:lnTo>
                    <a:lnTo>
                      <a:pt x="924" y="295"/>
                    </a:lnTo>
                    <a:lnTo>
                      <a:pt x="896" y="319"/>
                    </a:lnTo>
                    <a:lnTo>
                      <a:pt x="868" y="342"/>
                    </a:lnTo>
                    <a:lnTo>
                      <a:pt x="868" y="342"/>
                    </a:lnTo>
                    <a:lnTo>
                      <a:pt x="837" y="366"/>
                    </a:lnTo>
                    <a:lnTo>
                      <a:pt x="803" y="387"/>
                    </a:lnTo>
                    <a:lnTo>
                      <a:pt x="786" y="397"/>
                    </a:lnTo>
                    <a:lnTo>
                      <a:pt x="769" y="406"/>
                    </a:lnTo>
                    <a:lnTo>
                      <a:pt x="751" y="416"/>
                    </a:lnTo>
                    <a:lnTo>
                      <a:pt x="733" y="423"/>
                    </a:lnTo>
                    <a:lnTo>
                      <a:pt x="733" y="423"/>
                    </a:lnTo>
                    <a:lnTo>
                      <a:pt x="716" y="430"/>
                    </a:lnTo>
                    <a:lnTo>
                      <a:pt x="700" y="436"/>
                    </a:lnTo>
                    <a:lnTo>
                      <a:pt x="683" y="440"/>
                    </a:lnTo>
                    <a:lnTo>
                      <a:pt x="666" y="445"/>
                    </a:lnTo>
                    <a:lnTo>
                      <a:pt x="649" y="448"/>
                    </a:lnTo>
                    <a:lnTo>
                      <a:pt x="631" y="452"/>
                    </a:lnTo>
                    <a:lnTo>
                      <a:pt x="615" y="454"/>
                    </a:lnTo>
                    <a:lnTo>
                      <a:pt x="598" y="455"/>
                    </a:lnTo>
                    <a:lnTo>
                      <a:pt x="580" y="456"/>
                    </a:lnTo>
                    <a:lnTo>
                      <a:pt x="563" y="456"/>
                    </a:lnTo>
                    <a:lnTo>
                      <a:pt x="545" y="456"/>
                    </a:lnTo>
                    <a:lnTo>
                      <a:pt x="528" y="455"/>
                    </a:lnTo>
                    <a:lnTo>
                      <a:pt x="511" y="453"/>
                    </a:lnTo>
                    <a:lnTo>
                      <a:pt x="493" y="451"/>
                    </a:lnTo>
                    <a:lnTo>
                      <a:pt x="476" y="447"/>
                    </a:lnTo>
                    <a:lnTo>
                      <a:pt x="458" y="443"/>
                    </a:lnTo>
                    <a:lnTo>
                      <a:pt x="458" y="443"/>
                    </a:lnTo>
                    <a:lnTo>
                      <a:pt x="426" y="433"/>
                    </a:lnTo>
                    <a:lnTo>
                      <a:pt x="394" y="422"/>
                    </a:lnTo>
                    <a:lnTo>
                      <a:pt x="363" y="408"/>
                    </a:lnTo>
                    <a:lnTo>
                      <a:pt x="333" y="391"/>
                    </a:lnTo>
                    <a:lnTo>
                      <a:pt x="304" y="374"/>
                    </a:lnTo>
                    <a:lnTo>
                      <a:pt x="275" y="355"/>
                    </a:lnTo>
                    <a:lnTo>
                      <a:pt x="248" y="334"/>
                    </a:lnTo>
                    <a:lnTo>
                      <a:pt x="221" y="313"/>
                    </a:lnTo>
                    <a:lnTo>
                      <a:pt x="221" y="313"/>
                    </a:lnTo>
                    <a:lnTo>
                      <a:pt x="196" y="290"/>
                    </a:lnTo>
                    <a:lnTo>
                      <a:pt x="170" y="267"/>
                    </a:lnTo>
                    <a:lnTo>
                      <a:pt x="146" y="242"/>
                    </a:lnTo>
                    <a:lnTo>
                      <a:pt x="122" y="217"/>
                    </a:lnTo>
                    <a:lnTo>
                      <a:pt x="122" y="217"/>
                    </a:lnTo>
                    <a:lnTo>
                      <a:pt x="100" y="191"/>
                    </a:lnTo>
                    <a:lnTo>
                      <a:pt x="79" y="164"/>
                    </a:lnTo>
                    <a:lnTo>
                      <a:pt x="38" y="111"/>
                    </a:lnTo>
                    <a:lnTo>
                      <a:pt x="38" y="111"/>
                    </a:lnTo>
                    <a:lnTo>
                      <a:pt x="13" y="76"/>
                    </a:lnTo>
                    <a:lnTo>
                      <a:pt x="13" y="76"/>
                    </a:lnTo>
                    <a:lnTo>
                      <a:pt x="12" y="73"/>
                    </a:lnTo>
                    <a:lnTo>
                      <a:pt x="8" y="72"/>
                    </a:lnTo>
                    <a:lnTo>
                      <a:pt x="6" y="72"/>
                    </a:lnTo>
                    <a:lnTo>
                      <a:pt x="4" y="73"/>
                    </a:lnTo>
                    <a:lnTo>
                      <a:pt x="1" y="76"/>
                    </a:lnTo>
                    <a:lnTo>
                      <a:pt x="0" y="77"/>
                    </a:lnTo>
                    <a:lnTo>
                      <a:pt x="0" y="80"/>
                    </a:lnTo>
                    <a:lnTo>
                      <a:pt x="1" y="83"/>
                    </a:lnTo>
                    <a:lnTo>
                      <a:pt x="1" y="83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39" name="Freeform 88">
                <a:extLst>
                  <a:ext uri="{FF2B5EF4-FFF2-40B4-BE49-F238E27FC236}">
                    <a16:creationId xmlns:a16="http://schemas.microsoft.com/office/drawing/2014/main" id="{6D7C7D76-1D0E-6FDC-DF2A-18249A03D0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2" y="854"/>
                <a:ext cx="91" cy="218"/>
              </a:xfrm>
              <a:custGeom>
                <a:avLst/>
                <a:gdLst>
                  <a:gd name="T0" fmla="*/ 0 w 182"/>
                  <a:gd name="T1" fmla="*/ 8 h 436"/>
                  <a:gd name="T2" fmla="*/ 0 w 182"/>
                  <a:gd name="T3" fmla="*/ 8 h 436"/>
                  <a:gd name="T4" fmla="*/ 3 w 182"/>
                  <a:gd name="T5" fmla="*/ 30 h 436"/>
                  <a:gd name="T6" fmla="*/ 8 w 182"/>
                  <a:gd name="T7" fmla="*/ 52 h 436"/>
                  <a:gd name="T8" fmla="*/ 20 w 182"/>
                  <a:gd name="T9" fmla="*/ 96 h 436"/>
                  <a:gd name="T10" fmla="*/ 34 w 182"/>
                  <a:gd name="T11" fmla="*/ 139 h 436"/>
                  <a:gd name="T12" fmla="*/ 49 w 182"/>
                  <a:gd name="T13" fmla="*/ 183 h 436"/>
                  <a:gd name="T14" fmla="*/ 49 w 182"/>
                  <a:gd name="T15" fmla="*/ 183 h 436"/>
                  <a:gd name="T16" fmla="*/ 64 w 182"/>
                  <a:gd name="T17" fmla="*/ 224 h 436"/>
                  <a:gd name="T18" fmla="*/ 80 w 182"/>
                  <a:gd name="T19" fmla="*/ 265 h 436"/>
                  <a:gd name="T20" fmla="*/ 99 w 182"/>
                  <a:gd name="T21" fmla="*/ 306 h 436"/>
                  <a:gd name="T22" fmla="*/ 118 w 182"/>
                  <a:gd name="T23" fmla="*/ 345 h 436"/>
                  <a:gd name="T24" fmla="*/ 118 w 182"/>
                  <a:gd name="T25" fmla="*/ 345 h 436"/>
                  <a:gd name="T26" fmla="*/ 143 w 182"/>
                  <a:gd name="T27" fmla="*/ 390 h 436"/>
                  <a:gd name="T28" fmla="*/ 169 w 182"/>
                  <a:gd name="T29" fmla="*/ 433 h 436"/>
                  <a:gd name="T30" fmla="*/ 169 w 182"/>
                  <a:gd name="T31" fmla="*/ 433 h 436"/>
                  <a:gd name="T32" fmla="*/ 172 w 182"/>
                  <a:gd name="T33" fmla="*/ 435 h 436"/>
                  <a:gd name="T34" fmla="*/ 174 w 182"/>
                  <a:gd name="T35" fmla="*/ 436 h 436"/>
                  <a:gd name="T36" fmla="*/ 176 w 182"/>
                  <a:gd name="T37" fmla="*/ 436 h 436"/>
                  <a:gd name="T38" fmla="*/ 179 w 182"/>
                  <a:gd name="T39" fmla="*/ 435 h 436"/>
                  <a:gd name="T40" fmla="*/ 181 w 182"/>
                  <a:gd name="T41" fmla="*/ 433 h 436"/>
                  <a:gd name="T42" fmla="*/ 182 w 182"/>
                  <a:gd name="T43" fmla="*/ 430 h 436"/>
                  <a:gd name="T44" fmla="*/ 182 w 182"/>
                  <a:gd name="T45" fmla="*/ 428 h 436"/>
                  <a:gd name="T46" fmla="*/ 181 w 182"/>
                  <a:gd name="T47" fmla="*/ 426 h 436"/>
                  <a:gd name="T48" fmla="*/ 181 w 182"/>
                  <a:gd name="T49" fmla="*/ 426 h 436"/>
                  <a:gd name="T50" fmla="*/ 158 w 182"/>
                  <a:gd name="T51" fmla="*/ 389 h 436"/>
                  <a:gd name="T52" fmla="*/ 137 w 182"/>
                  <a:gd name="T53" fmla="*/ 350 h 436"/>
                  <a:gd name="T54" fmla="*/ 116 w 182"/>
                  <a:gd name="T55" fmla="*/ 311 h 436"/>
                  <a:gd name="T56" fmla="*/ 97 w 182"/>
                  <a:gd name="T57" fmla="*/ 270 h 436"/>
                  <a:gd name="T58" fmla="*/ 81 w 182"/>
                  <a:gd name="T59" fmla="*/ 229 h 436"/>
                  <a:gd name="T60" fmla="*/ 65 w 182"/>
                  <a:gd name="T61" fmla="*/ 188 h 436"/>
                  <a:gd name="T62" fmla="*/ 51 w 182"/>
                  <a:gd name="T63" fmla="*/ 146 h 436"/>
                  <a:gd name="T64" fmla="*/ 37 w 182"/>
                  <a:gd name="T65" fmla="*/ 105 h 436"/>
                  <a:gd name="T66" fmla="*/ 37 w 182"/>
                  <a:gd name="T67" fmla="*/ 105 h 436"/>
                  <a:gd name="T68" fmla="*/ 23 w 182"/>
                  <a:gd name="T69" fmla="*/ 57 h 436"/>
                  <a:gd name="T70" fmla="*/ 23 w 182"/>
                  <a:gd name="T71" fmla="*/ 57 h 436"/>
                  <a:gd name="T72" fmla="*/ 17 w 182"/>
                  <a:gd name="T73" fmla="*/ 31 h 436"/>
                  <a:gd name="T74" fmla="*/ 13 w 182"/>
                  <a:gd name="T75" fmla="*/ 4 h 436"/>
                  <a:gd name="T76" fmla="*/ 13 w 182"/>
                  <a:gd name="T77" fmla="*/ 4 h 436"/>
                  <a:gd name="T78" fmla="*/ 11 w 182"/>
                  <a:gd name="T79" fmla="*/ 1 h 436"/>
                  <a:gd name="T80" fmla="*/ 10 w 182"/>
                  <a:gd name="T81" fmla="*/ 0 h 436"/>
                  <a:gd name="T82" fmla="*/ 8 w 182"/>
                  <a:gd name="T83" fmla="*/ 0 h 436"/>
                  <a:gd name="T84" fmla="*/ 4 w 182"/>
                  <a:gd name="T85" fmla="*/ 0 h 436"/>
                  <a:gd name="T86" fmla="*/ 2 w 182"/>
                  <a:gd name="T87" fmla="*/ 1 h 436"/>
                  <a:gd name="T88" fmla="*/ 1 w 182"/>
                  <a:gd name="T89" fmla="*/ 2 h 436"/>
                  <a:gd name="T90" fmla="*/ 0 w 182"/>
                  <a:gd name="T91" fmla="*/ 4 h 436"/>
                  <a:gd name="T92" fmla="*/ 0 w 182"/>
                  <a:gd name="T93" fmla="*/ 8 h 436"/>
                  <a:gd name="T94" fmla="*/ 0 w 182"/>
                  <a:gd name="T95" fmla="*/ 8 h 4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82" h="436">
                    <a:moveTo>
                      <a:pt x="0" y="8"/>
                    </a:moveTo>
                    <a:lnTo>
                      <a:pt x="0" y="8"/>
                    </a:lnTo>
                    <a:lnTo>
                      <a:pt x="3" y="30"/>
                    </a:lnTo>
                    <a:lnTo>
                      <a:pt x="8" y="52"/>
                    </a:lnTo>
                    <a:lnTo>
                      <a:pt x="20" y="96"/>
                    </a:lnTo>
                    <a:lnTo>
                      <a:pt x="34" y="139"/>
                    </a:lnTo>
                    <a:lnTo>
                      <a:pt x="49" y="183"/>
                    </a:lnTo>
                    <a:lnTo>
                      <a:pt x="49" y="183"/>
                    </a:lnTo>
                    <a:lnTo>
                      <a:pt x="64" y="224"/>
                    </a:lnTo>
                    <a:lnTo>
                      <a:pt x="80" y="265"/>
                    </a:lnTo>
                    <a:lnTo>
                      <a:pt x="99" y="306"/>
                    </a:lnTo>
                    <a:lnTo>
                      <a:pt x="118" y="345"/>
                    </a:lnTo>
                    <a:lnTo>
                      <a:pt x="118" y="345"/>
                    </a:lnTo>
                    <a:lnTo>
                      <a:pt x="143" y="390"/>
                    </a:lnTo>
                    <a:lnTo>
                      <a:pt x="169" y="433"/>
                    </a:lnTo>
                    <a:lnTo>
                      <a:pt x="169" y="433"/>
                    </a:lnTo>
                    <a:lnTo>
                      <a:pt x="172" y="435"/>
                    </a:lnTo>
                    <a:lnTo>
                      <a:pt x="174" y="436"/>
                    </a:lnTo>
                    <a:lnTo>
                      <a:pt x="176" y="436"/>
                    </a:lnTo>
                    <a:lnTo>
                      <a:pt x="179" y="435"/>
                    </a:lnTo>
                    <a:lnTo>
                      <a:pt x="181" y="433"/>
                    </a:lnTo>
                    <a:lnTo>
                      <a:pt x="182" y="430"/>
                    </a:lnTo>
                    <a:lnTo>
                      <a:pt x="182" y="428"/>
                    </a:lnTo>
                    <a:lnTo>
                      <a:pt x="181" y="426"/>
                    </a:lnTo>
                    <a:lnTo>
                      <a:pt x="181" y="426"/>
                    </a:lnTo>
                    <a:lnTo>
                      <a:pt x="158" y="389"/>
                    </a:lnTo>
                    <a:lnTo>
                      <a:pt x="137" y="350"/>
                    </a:lnTo>
                    <a:lnTo>
                      <a:pt x="116" y="311"/>
                    </a:lnTo>
                    <a:lnTo>
                      <a:pt x="97" y="270"/>
                    </a:lnTo>
                    <a:lnTo>
                      <a:pt x="81" y="229"/>
                    </a:lnTo>
                    <a:lnTo>
                      <a:pt x="65" y="188"/>
                    </a:lnTo>
                    <a:lnTo>
                      <a:pt x="51" y="146"/>
                    </a:lnTo>
                    <a:lnTo>
                      <a:pt x="37" y="105"/>
                    </a:lnTo>
                    <a:lnTo>
                      <a:pt x="37" y="105"/>
                    </a:lnTo>
                    <a:lnTo>
                      <a:pt x="23" y="57"/>
                    </a:lnTo>
                    <a:lnTo>
                      <a:pt x="23" y="57"/>
                    </a:lnTo>
                    <a:lnTo>
                      <a:pt x="17" y="31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1" y="1"/>
                    </a:lnTo>
                    <a:lnTo>
                      <a:pt x="10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2" y="1"/>
                    </a:lnTo>
                    <a:lnTo>
                      <a:pt x="1" y="2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40" name="Freeform 89">
                <a:extLst>
                  <a:ext uri="{FF2B5EF4-FFF2-40B4-BE49-F238E27FC236}">
                    <a16:creationId xmlns:a16="http://schemas.microsoft.com/office/drawing/2014/main" id="{E83F86FF-1B7B-3604-BC9B-B2F3BFF634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37" y="723"/>
                <a:ext cx="21" cy="137"/>
              </a:xfrm>
              <a:custGeom>
                <a:avLst/>
                <a:gdLst>
                  <a:gd name="T0" fmla="*/ 0 w 43"/>
                  <a:gd name="T1" fmla="*/ 8 h 275"/>
                  <a:gd name="T2" fmla="*/ 0 w 43"/>
                  <a:gd name="T3" fmla="*/ 8 h 275"/>
                  <a:gd name="T4" fmla="*/ 4 w 43"/>
                  <a:gd name="T5" fmla="*/ 41 h 275"/>
                  <a:gd name="T6" fmla="*/ 9 w 43"/>
                  <a:gd name="T7" fmla="*/ 73 h 275"/>
                  <a:gd name="T8" fmla="*/ 15 w 43"/>
                  <a:gd name="T9" fmla="*/ 138 h 275"/>
                  <a:gd name="T10" fmla="*/ 21 w 43"/>
                  <a:gd name="T11" fmla="*/ 205 h 275"/>
                  <a:gd name="T12" fmla="*/ 25 w 43"/>
                  <a:gd name="T13" fmla="*/ 237 h 275"/>
                  <a:gd name="T14" fmla="*/ 30 w 43"/>
                  <a:gd name="T15" fmla="*/ 270 h 275"/>
                  <a:gd name="T16" fmla="*/ 30 w 43"/>
                  <a:gd name="T17" fmla="*/ 270 h 275"/>
                  <a:gd name="T18" fmla="*/ 30 w 43"/>
                  <a:gd name="T19" fmla="*/ 272 h 275"/>
                  <a:gd name="T20" fmla="*/ 32 w 43"/>
                  <a:gd name="T21" fmla="*/ 275 h 275"/>
                  <a:gd name="T22" fmla="*/ 34 w 43"/>
                  <a:gd name="T23" fmla="*/ 275 h 275"/>
                  <a:gd name="T24" fmla="*/ 37 w 43"/>
                  <a:gd name="T25" fmla="*/ 275 h 275"/>
                  <a:gd name="T26" fmla="*/ 39 w 43"/>
                  <a:gd name="T27" fmla="*/ 273 h 275"/>
                  <a:gd name="T28" fmla="*/ 41 w 43"/>
                  <a:gd name="T29" fmla="*/ 272 h 275"/>
                  <a:gd name="T30" fmla="*/ 43 w 43"/>
                  <a:gd name="T31" fmla="*/ 269 h 275"/>
                  <a:gd name="T32" fmla="*/ 43 w 43"/>
                  <a:gd name="T33" fmla="*/ 266 h 275"/>
                  <a:gd name="T34" fmla="*/ 43 w 43"/>
                  <a:gd name="T35" fmla="*/ 266 h 275"/>
                  <a:gd name="T36" fmla="*/ 38 w 43"/>
                  <a:gd name="T37" fmla="*/ 234 h 275"/>
                  <a:gd name="T38" fmla="*/ 34 w 43"/>
                  <a:gd name="T39" fmla="*/ 201 h 275"/>
                  <a:gd name="T40" fmla="*/ 29 w 43"/>
                  <a:gd name="T41" fmla="*/ 135 h 275"/>
                  <a:gd name="T42" fmla="*/ 23 w 43"/>
                  <a:gd name="T43" fmla="*/ 70 h 275"/>
                  <a:gd name="T44" fmla="*/ 18 w 43"/>
                  <a:gd name="T45" fmla="*/ 37 h 275"/>
                  <a:gd name="T46" fmla="*/ 12 w 43"/>
                  <a:gd name="T47" fmla="*/ 4 h 275"/>
                  <a:gd name="T48" fmla="*/ 12 w 43"/>
                  <a:gd name="T49" fmla="*/ 4 h 275"/>
                  <a:gd name="T50" fmla="*/ 11 w 43"/>
                  <a:gd name="T51" fmla="*/ 1 h 275"/>
                  <a:gd name="T52" fmla="*/ 10 w 43"/>
                  <a:gd name="T53" fmla="*/ 0 h 275"/>
                  <a:gd name="T54" fmla="*/ 7 w 43"/>
                  <a:gd name="T55" fmla="*/ 0 h 275"/>
                  <a:gd name="T56" fmla="*/ 4 w 43"/>
                  <a:gd name="T57" fmla="*/ 0 h 275"/>
                  <a:gd name="T58" fmla="*/ 2 w 43"/>
                  <a:gd name="T59" fmla="*/ 1 h 275"/>
                  <a:gd name="T60" fmla="*/ 1 w 43"/>
                  <a:gd name="T61" fmla="*/ 2 h 275"/>
                  <a:gd name="T62" fmla="*/ 0 w 43"/>
                  <a:gd name="T63" fmla="*/ 4 h 275"/>
                  <a:gd name="T64" fmla="*/ 0 w 43"/>
                  <a:gd name="T65" fmla="*/ 8 h 275"/>
                  <a:gd name="T66" fmla="*/ 0 w 43"/>
                  <a:gd name="T67" fmla="*/ 8 h 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43" h="275">
                    <a:moveTo>
                      <a:pt x="0" y="8"/>
                    </a:moveTo>
                    <a:lnTo>
                      <a:pt x="0" y="8"/>
                    </a:lnTo>
                    <a:lnTo>
                      <a:pt x="4" y="41"/>
                    </a:lnTo>
                    <a:lnTo>
                      <a:pt x="9" y="73"/>
                    </a:lnTo>
                    <a:lnTo>
                      <a:pt x="15" y="138"/>
                    </a:lnTo>
                    <a:lnTo>
                      <a:pt x="21" y="205"/>
                    </a:lnTo>
                    <a:lnTo>
                      <a:pt x="25" y="237"/>
                    </a:lnTo>
                    <a:lnTo>
                      <a:pt x="30" y="270"/>
                    </a:lnTo>
                    <a:lnTo>
                      <a:pt x="30" y="270"/>
                    </a:lnTo>
                    <a:lnTo>
                      <a:pt x="30" y="272"/>
                    </a:lnTo>
                    <a:lnTo>
                      <a:pt x="32" y="275"/>
                    </a:lnTo>
                    <a:lnTo>
                      <a:pt x="34" y="275"/>
                    </a:lnTo>
                    <a:lnTo>
                      <a:pt x="37" y="275"/>
                    </a:lnTo>
                    <a:lnTo>
                      <a:pt x="39" y="273"/>
                    </a:lnTo>
                    <a:lnTo>
                      <a:pt x="41" y="272"/>
                    </a:lnTo>
                    <a:lnTo>
                      <a:pt x="43" y="269"/>
                    </a:lnTo>
                    <a:lnTo>
                      <a:pt x="43" y="266"/>
                    </a:lnTo>
                    <a:lnTo>
                      <a:pt x="43" y="266"/>
                    </a:lnTo>
                    <a:lnTo>
                      <a:pt x="38" y="234"/>
                    </a:lnTo>
                    <a:lnTo>
                      <a:pt x="34" y="201"/>
                    </a:lnTo>
                    <a:lnTo>
                      <a:pt x="29" y="135"/>
                    </a:lnTo>
                    <a:lnTo>
                      <a:pt x="23" y="70"/>
                    </a:lnTo>
                    <a:lnTo>
                      <a:pt x="18" y="37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11" y="1"/>
                    </a:lnTo>
                    <a:lnTo>
                      <a:pt x="10" y="0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2" y="1"/>
                    </a:lnTo>
                    <a:lnTo>
                      <a:pt x="1" y="2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41" name="Freeform 90">
                <a:extLst>
                  <a:ext uri="{FF2B5EF4-FFF2-40B4-BE49-F238E27FC236}">
                    <a16:creationId xmlns:a16="http://schemas.microsoft.com/office/drawing/2014/main" id="{E9EB6F2F-2C91-B7CB-3F4F-2E580AD8DA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3" y="281"/>
                <a:ext cx="63" cy="400"/>
              </a:xfrm>
              <a:custGeom>
                <a:avLst/>
                <a:gdLst>
                  <a:gd name="T0" fmla="*/ 124 w 125"/>
                  <a:gd name="T1" fmla="*/ 791 h 800"/>
                  <a:gd name="T2" fmla="*/ 67 w 125"/>
                  <a:gd name="T3" fmla="*/ 654 h 800"/>
                  <a:gd name="T4" fmla="*/ 42 w 125"/>
                  <a:gd name="T5" fmla="*/ 586 h 800"/>
                  <a:gd name="T6" fmla="*/ 23 w 125"/>
                  <a:gd name="T7" fmla="*/ 514 h 800"/>
                  <a:gd name="T8" fmla="*/ 19 w 125"/>
                  <a:gd name="T9" fmla="*/ 495 h 800"/>
                  <a:gd name="T10" fmla="*/ 16 w 125"/>
                  <a:gd name="T11" fmla="*/ 457 h 800"/>
                  <a:gd name="T12" fmla="*/ 15 w 125"/>
                  <a:gd name="T13" fmla="*/ 437 h 800"/>
                  <a:gd name="T14" fmla="*/ 14 w 125"/>
                  <a:gd name="T15" fmla="*/ 355 h 800"/>
                  <a:gd name="T16" fmla="*/ 14 w 125"/>
                  <a:gd name="T17" fmla="*/ 273 h 800"/>
                  <a:gd name="T18" fmla="*/ 15 w 125"/>
                  <a:gd name="T19" fmla="*/ 189 h 800"/>
                  <a:gd name="T20" fmla="*/ 18 w 125"/>
                  <a:gd name="T21" fmla="*/ 98 h 800"/>
                  <a:gd name="T22" fmla="*/ 26 w 125"/>
                  <a:gd name="T23" fmla="*/ 7 h 800"/>
                  <a:gd name="T24" fmla="*/ 26 w 125"/>
                  <a:gd name="T25" fmla="*/ 4 h 800"/>
                  <a:gd name="T26" fmla="*/ 23 w 125"/>
                  <a:gd name="T27" fmla="*/ 0 h 800"/>
                  <a:gd name="T28" fmla="*/ 18 w 125"/>
                  <a:gd name="T29" fmla="*/ 0 h 800"/>
                  <a:gd name="T30" fmla="*/ 14 w 125"/>
                  <a:gd name="T31" fmla="*/ 4 h 800"/>
                  <a:gd name="T32" fmla="*/ 12 w 125"/>
                  <a:gd name="T33" fmla="*/ 7 h 800"/>
                  <a:gd name="T34" fmla="*/ 5 w 125"/>
                  <a:gd name="T35" fmla="*/ 89 h 800"/>
                  <a:gd name="T36" fmla="*/ 1 w 125"/>
                  <a:gd name="T37" fmla="*/ 171 h 800"/>
                  <a:gd name="T38" fmla="*/ 0 w 125"/>
                  <a:gd name="T39" fmla="*/ 337 h 800"/>
                  <a:gd name="T40" fmla="*/ 0 w 125"/>
                  <a:gd name="T41" fmla="*/ 377 h 800"/>
                  <a:gd name="T42" fmla="*/ 2 w 125"/>
                  <a:gd name="T43" fmla="*/ 458 h 800"/>
                  <a:gd name="T44" fmla="*/ 7 w 125"/>
                  <a:gd name="T45" fmla="*/ 497 h 800"/>
                  <a:gd name="T46" fmla="*/ 14 w 125"/>
                  <a:gd name="T47" fmla="*/ 535 h 800"/>
                  <a:gd name="T48" fmla="*/ 33 w 125"/>
                  <a:gd name="T49" fmla="*/ 606 h 800"/>
                  <a:gd name="T50" fmla="*/ 46 w 125"/>
                  <a:gd name="T51" fmla="*/ 641 h 800"/>
                  <a:gd name="T52" fmla="*/ 78 w 125"/>
                  <a:gd name="T53" fmla="*/ 717 h 800"/>
                  <a:gd name="T54" fmla="*/ 111 w 125"/>
                  <a:gd name="T55" fmla="*/ 794 h 800"/>
                  <a:gd name="T56" fmla="*/ 115 w 125"/>
                  <a:gd name="T57" fmla="*/ 799 h 800"/>
                  <a:gd name="T58" fmla="*/ 119 w 125"/>
                  <a:gd name="T59" fmla="*/ 800 h 800"/>
                  <a:gd name="T60" fmla="*/ 122 w 125"/>
                  <a:gd name="T61" fmla="*/ 799 h 800"/>
                  <a:gd name="T62" fmla="*/ 125 w 125"/>
                  <a:gd name="T63" fmla="*/ 794 h 800"/>
                  <a:gd name="T64" fmla="*/ 124 w 125"/>
                  <a:gd name="T65" fmla="*/ 791 h 8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25" h="800">
                    <a:moveTo>
                      <a:pt x="124" y="791"/>
                    </a:moveTo>
                    <a:lnTo>
                      <a:pt x="124" y="791"/>
                    </a:lnTo>
                    <a:lnTo>
                      <a:pt x="95" y="723"/>
                    </a:lnTo>
                    <a:lnTo>
                      <a:pt x="67" y="654"/>
                    </a:lnTo>
                    <a:lnTo>
                      <a:pt x="53" y="621"/>
                    </a:lnTo>
                    <a:lnTo>
                      <a:pt x="42" y="586"/>
                    </a:lnTo>
                    <a:lnTo>
                      <a:pt x="31" y="550"/>
                    </a:lnTo>
                    <a:lnTo>
                      <a:pt x="23" y="514"/>
                    </a:lnTo>
                    <a:lnTo>
                      <a:pt x="23" y="514"/>
                    </a:lnTo>
                    <a:lnTo>
                      <a:pt x="19" y="495"/>
                    </a:lnTo>
                    <a:lnTo>
                      <a:pt x="17" y="475"/>
                    </a:lnTo>
                    <a:lnTo>
                      <a:pt x="16" y="457"/>
                    </a:lnTo>
                    <a:lnTo>
                      <a:pt x="15" y="437"/>
                    </a:lnTo>
                    <a:lnTo>
                      <a:pt x="15" y="437"/>
                    </a:lnTo>
                    <a:lnTo>
                      <a:pt x="14" y="396"/>
                    </a:lnTo>
                    <a:lnTo>
                      <a:pt x="14" y="355"/>
                    </a:lnTo>
                    <a:lnTo>
                      <a:pt x="14" y="355"/>
                    </a:lnTo>
                    <a:lnTo>
                      <a:pt x="14" y="273"/>
                    </a:lnTo>
                    <a:lnTo>
                      <a:pt x="15" y="189"/>
                    </a:lnTo>
                    <a:lnTo>
                      <a:pt x="15" y="189"/>
                    </a:lnTo>
                    <a:lnTo>
                      <a:pt x="16" y="143"/>
                    </a:lnTo>
                    <a:lnTo>
                      <a:pt x="18" y="98"/>
                    </a:lnTo>
                    <a:lnTo>
                      <a:pt x="22" y="53"/>
                    </a:lnTo>
                    <a:lnTo>
                      <a:pt x="26" y="7"/>
                    </a:lnTo>
                    <a:lnTo>
                      <a:pt x="26" y="7"/>
                    </a:lnTo>
                    <a:lnTo>
                      <a:pt x="26" y="4"/>
                    </a:lnTo>
                    <a:lnTo>
                      <a:pt x="25" y="1"/>
                    </a:lnTo>
                    <a:lnTo>
                      <a:pt x="23" y="0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16" y="1"/>
                    </a:lnTo>
                    <a:lnTo>
                      <a:pt x="14" y="4"/>
                    </a:lnTo>
                    <a:lnTo>
                      <a:pt x="12" y="7"/>
                    </a:lnTo>
                    <a:lnTo>
                      <a:pt x="12" y="7"/>
                    </a:lnTo>
                    <a:lnTo>
                      <a:pt x="9" y="48"/>
                    </a:lnTo>
                    <a:lnTo>
                      <a:pt x="5" y="89"/>
                    </a:lnTo>
                    <a:lnTo>
                      <a:pt x="3" y="131"/>
                    </a:lnTo>
                    <a:lnTo>
                      <a:pt x="1" y="171"/>
                    </a:lnTo>
                    <a:lnTo>
                      <a:pt x="0" y="254"/>
                    </a:lnTo>
                    <a:lnTo>
                      <a:pt x="0" y="337"/>
                    </a:lnTo>
                    <a:lnTo>
                      <a:pt x="0" y="337"/>
                    </a:lnTo>
                    <a:lnTo>
                      <a:pt x="0" y="377"/>
                    </a:lnTo>
                    <a:lnTo>
                      <a:pt x="0" y="418"/>
                    </a:lnTo>
                    <a:lnTo>
                      <a:pt x="2" y="458"/>
                    </a:lnTo>
                    <a:lnTo>
                      <a:pt x="3" y="478"/>
                    </a:lnTo>
                    <a:lnTo>
                      <a:pt x="7" y="497"/>
                    </a:lnTo>
                    <a:lnTo>
                      <a:pt x="7" y="497"/>
                    </a:lnTo>
                    <a:lnTo>
                      <a:pt x="14" y="535"/>
                    </a:lnTo>
                    <a:lnTo>
                      <a:pt x="22" y="571"/>
                    </a:lnTo>
                    <a:lnTo>
                      <a:pt x="33" y="606"/>
                    </a:lnTo>
                    <a:lnTo>
                      <a:pt x="46" y="641"/>
                    </a:lnTo>
                    <a:lnTo>
                      <a:pt x="46" y="641"/>
                    </a:lnTo>
                    <a:lnTo>
                      <a:pt x="61" y="679"/>
                    </a:lnTo>
                    <a:lnTo>
                      <a:pt x="78" y="717"/>
                    </a:lnTo>
                    <a:lnTo>
                      <a:pt x="111" y="794"/>
                    </a:lnTo>
                    <a:lnTo>
                      <a:pt x="111" y="794"/>
                    </a:lnTo>
                    <a:lnTo>
                      <a:pt x="112" y="797"/>
                    </a:lnTo>
                    <a:lnTo>
                      <a:pt x="115" y="799"/>
                    </a:lnTo>
                    <a:lnTo>
                      <a:pt x="117" y="800"/>
                    </a:lnTo>
                    <a:lnTo>
                      <a:pt x="119" y="800"/>
                    </a:lnTo>
                    <a:lnTo>
                      <a:pt x="119" y="800"/>
                    </a:lnTo>
                    <a:lnTo>
                      <a:pt x="122" y="799"/>
                    </a:lnTo>
                    <a:lnTo>
                      <a:pt x="124" y="797"/>
                    </a:lnTo>
                    <a:lnTo>
                      <a:pt x="125" y="794"/>
                    </a:lnTo>
                    <a:lnTo>
                      <a:pt x="124" y="791"/>
                    </a:lnTo>
                    <a:lnTo>
                      <a:pt x="124" y="791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42" name="Freeform 91">
                <a:extLst>
                  <a:ext uri="{FF2B5EF4-FFF2-40B4-BE49-F238E27FC236}">
                    <a16:creationId xmlns:a16="http://schemas.microsoft.com/office/drawing/2014/main" id="{BCEC3A8E-F48F-C00E-18BF-83E6A666A9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39" y="324"/>
                <a:ext cx="90" cy="357"/>
              </a:xfrm>
              <a:custGeom>
                <a:avLst/>
                <a:gdLst>
                  <a:gd name="T0" fmla="*/ 167 w 181"/>
                  <a:gd name="T1" fmla="*/ 7 h 715"/>
                  <a:gd name="T2" fmla="*/ 167 w 181"/>
                  <a:gd name="T3" fmla="*/ 43 h 715"/>
                  <a:gd name="T4" fmla="*/ 162 w 181"/>
                  <a:gd name="T5" fmla="*/ 113 h 715"/>
                  <a:gd name="T6" fmla="*/ 147 w 181"/>
                  <a:gd name="T7" fmla="*/ 182 h 715"/>
                  <a:gd name="T8" fmla="*/ 124 w 181"/>
                  <a:gd name="T9" fmla="*/ 251 h 715"/>
                  <a:gd name="T10" fmla="*/ 113 w 181"/>
                  <a:gd name="T11" fmla="*/ 283 h 715"/>
                  <a:gd name="T12" fmla="*/ 61 w 181"/>
                  <a:gd name="T13" fmla="*/ 415 h 715"/>
                  <a:gd name="T14" fmla="*/ 36 w 181"/>
                  <a:gd name="T15" fmla="*/ 481 h 715"/>
                  <a:gd name="T16" fmla="*/ 16 w 181"/>
                  <a:gd name="T17" fmla="*/ 549 h 715"/>
                  <a:gd name="T18" fmla="*/ 8 w 181"/>
                  <a:gd name="T19" fmla="*/ 588 h 715"/>
                  <a:gd name="T20" fmla="*/ 2 w 181"/>
                  <a:gd name="T21" fmla="*/ 628 h 715"/>
                  <a:gd name="T22" fmla="*/ 0 w 181"/>
                  <a:gd name="T23" fmla="*/ 667 h 715"/>
                  <a:gd name="T24" fmla="*/ 1 w 181"/>
                  <a:gd name="T25" fmla="*/ 708 h 715"/>
                  <a:gd name="T26" fmla="*/ 1 w 181"/>
                  <a:gd name="T27" fmla="*/ 710 h 715"/>
                  <a:gd name="T28" fmla="*/ 6 w 181"/>
                  <a:gd name="T29" fmla="*/ 714 h 715"/>
                  <a:gd name="T30" fmla="*/ 11 w 181"/>
                  <a:gd name="T31" fmla="*/ 714 h 715"/>
                  <a:gd name="T32" fmla="*/ 14 w 181"/>
                  <a:gd name="T33" fmla="*/ 710 h 715"/>
                  <a:gd name="T34" fmla="*/ 15 w 181"/>
                  <a:gd name="T35" fmla="*/ 708 h 715"/>
                  <a:gd name="T36" fmla="*/ 14 w 181"/>
                  <a:gd name="T37" fmla="*/ 672 h 715"/>
                  <a:gd name="T38" fmla="*/ 21 w 181"/>
                  <a:gd name="T39" fmla="*/ 602 h 715"/>
                  <a:gd name="T40" fmla="*/ 36 w 181"/>
                  <a:gd name="T41" fmla="*/ 532 h 715"/>
                  <a:gd name="T42" fmla="*/ 57 w 181"/>
                  <a:gd name="T43" fmla="*/ 465 h 715"/>
                  <a:gd name="T44" fmla="*/ 69 w 181"/>
                  <a:gd name="T45" fmla="*/ 431 h 715"/>
                  <a:gd name="T46" fmla="*/ 121 w 181"/>
                  <a:gd name="T47" fmla="*/ 301 h 715"/>
                  <a:gd name="T48" fmla="*/ 145 w 181"/>
                  <a:gd name="T49" fmla="*/ 234 h 715"/>
                  <a:gd name="T50" fmla="*/ 165 w 181"/>
                  <a:gd name="T51" fmla="*/ 167 h 715"/>
                  <a:gd name="T52" fmla="*/ 173 w 181"/>
                  <a:gd name="T53" fmla="*/ 127 h 715"/>
                  <a:gd name="T54" fmla="*/ 179 w 181"/>
                  <a:gd name="T55" fmla="*/ 88 h 715"/>
                  <a:gd name="T56" fmla="*/ 181 w 181"/>
                  <a:gd name="T57" fmla="*/ 47 h 715"/>
                  <a:gd name="T58" fmla="*/ 181 w 181"/>
                  <a:gd name="T59" fmla="*/ 7 h 715"/>
                  <a:gd name="T60" fmla="*/ 180 w 181"/>
                  <a:gd name="T61" fmla="*/ 4 h 715"/>
                  <a:gd name="T62" fmla="*/ 176 w 181"/>
                  <a:gd name="T63" fmla="*/ 0 h 715"/>
                  <a:gd name="T64" fmla="*/ 171 w 181"/>
                  <a:gd name="T65" fmla="*/ 0 h 715"/>
                  <a:gd name="T66" fmla="*/ 167 w 181"/>
                  <a:gd name="T67" fmla="*/ 4 h 715"/>
                  <a:gd name="T68" fmla="*/ 167 w 181"/>
                  <a:gd name="T69" fmla="*/ 7 h 7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81" h="715">
                    <a:moveTo>
                      <a:pt x="167" y="7"/>
                    </a:moveTo>
                    <a:lnTo>
                      <a:pt x="167" y="7"/>
                    </a:lnTo>
                    <a:lnTo>
                      <a:pt x="167" y="25"/>
                    </a:lnTo>
                    <a:lnTo>
                      <a:pt x="167" y="43"/>
                    </a:lnTo>
                    <a:lnTo>
                      <a:pt x="165" y="78"/>
                    </a:lnTo>
                    <a:lnTo>
                      <a:pt x="162" y="113"/>
                    </a:lnTo>
                    <a:lnTo>
                      <a:pt x="155" y="148"/>
                    </a:lnTo>
                    <a:lnTo>
                      <a:pt x="147" y="182"/>
                    </a:lnTo>
                    <a:lnTo>
                      <a:pt x="136" y="217"/>
                    </a:lnTo>
                    <a:lnTo>
                      <a:pt x="124" y="251"/>
                    </a:lnTo>
                    <a:lnTo>
                      <a:pt x="113" y="283"/>
                    </a:lnTo>
                    <a:lnTo>
                      <a:pt x="113" y="283"/>
                    </a:lnTo>
                    <a:lnTo>
                      <a:pt x="87" y="349"/>
                    </a:lnTo>
                    <a:lnTo>
                      <a:pt x="61" y="415"/>
                    </a:lnTo>
                    <a:lnTo>
                      <a:pt x="48" y="447"/>
                    </a:lnTo>
                    <a:lnTo>
                      <a:pt x="36" y="481"/>
                    </a:lnTo>
                    <a:lnTo>
                      <a:pt x="26" y="515"/>
                    </a:lnTo>
                    <a:lnTo>
                      <a:pt x="16" y="549"/>
                    </a:lnTo>
                    <a:lnTo>
                      <a:pt x="16" y="549"/>
                    </a:lnTo>
                    <a:lnTo>
                      <a:pt x="8" y="588"/>
                    </a:lnTo>
                    <a:lnTo>
                      <a:pt x="6" y="608"/>
                    </a:lnTo>
                    <a:lnTo>
                      <a:pt x="2" y="628"/>
                    </a:lnTo>
                    <a:lnTo>
                      <a:pt x="1" y="647"/>
                    </a:lnTo>
                    <a:lnTo>
                      <a:pt x="0" y="667"/>
                    </a:lnTo>
                    <a:lnTo>
                      <a:pt x="0" y="688"/>
                    </a:lnTo>
                    <a:lnTo>
                      <a:pt x="1" y="708"/>
                    </a:lnTo>
                    <a:lnTo>
                      <a:pt x="1" y="708"/>
                    </a:lnTo>
                    <a:lnTo>
                      <a:pt x="1" y="710"/>
                    </a:lnTo>
                    <a:lnTo>
                      <a:pt x="4" y="713"/>
                    </a:lnTo>
                    <a:lnTo>
                      <a:pt x="6" y="714"/>
                    </a:lnTo>
                    <a:lnTo>
                      <a:pt x="8" y="715"/>
                    </a:lnTo>
                    <a:lnTo>
                      <a:pt x="11" y="714"/>
                    </a:lnTo>
                    <a:lnTo>
                      <a:pt x="13" y="713"/>
                    </a:lnTo>
                    <a:lnTo>
                      <a:pt x="14" y="710"/>
                    </a:lnTo>
                    <a:lnTo>
                      <a:pt x="15" y="708"/>
                    </a:lnTo>
                    <a:lnTo>
                      <a:pt x="15" y="708"/>
                    </a:lnTo>
                    <a:lnTo>
                      <a:pt x="14" y="689"/>
                    </a:lnTo>
                    <a:lnTo>
                      <a:pt x="14" y="672"/>
                    </a:lnTo>
                    <a:lnTo>
                      <a:pt x="16" y="637"/>
                    </a:lnTo>
                    <a:lnTo>
                      <a:pt x="21" y="602"/>
                    </a:lnTo>
                    <a:lnTo>
                      <a:pt x="27" y="567"/>
                    </a:lnTo>
                    <a:lnTo>
                      <a:pt x="36" y="532"/>
                    </a:lnTo>
                    <a:lnTo>
                      <a:pt x="45" y="498"/>
                    </a:lnTo>
                    <a:lnTo>
                      <a:pt x="57" y="465"/>
                    </a:lnTo>
                    <a:lnTo>
                      <a:pt x="69" y="431"/>
                    </a:lnTo>
                    <a:lnTo>
                      <a:pt x="69" y="431"/>
                    </a:lnTo>
                    <a:lnTo>
                      <a:pt x="95" y="366"/>
                    </a:lnTo>
                    <a:lnTo>
                      <a:pt x="121" y="301"/>
                    </a:lnTo>
                    <a:lnTo>
                      <a:pt x="134" y="267"/>
                    </a:lnTo>
                    <a:lnTo>
                      <a:pt x="145" y="234"/>
                    </a:lnTo>
                    <a:lnTo>
                      <a:pt x="156" y="200"/>
                    </a:lnTo>
                    <a:lnTo>
                      <a:pt x="165" y="167"/>
                    </a:lnTo>
                    <a:lnTo>
                      <a:pt x="165" y="167"/>
                    </a:lnTo>
                    <a:lnTo>
                      <a:pt x="173" y="127"/>
                    </a:lnTo>
                    <a:lnTo>
                      <a:pt x="177" y="107"/>
                    </a:lnTo>
                    <a:lnTo>
                      <a:pt x="179" y="88"/>
                    </a:lnTo>
                    <a:lnTo>
                      <a:pt x="180" y="68"/>
                    </a:lnTo>
                    <a:lnTo>
                      <a:pt x="181" y="47"/>
                    </a:lnTo>
                    <a:lnTo>
                      <a:pt x="181" y="27"/>
                    </a:lnTo>
                    <a:lnTo>
                      <a:pt x="181" y="7"/>
                    </a:lnTo>
                    <a:lnTo>
                      <a:pt x="181" y="7"/>
                    </a:lnTo>
                    <a:lnTo>
                      <a:pt x="180" y="4"/>
                    </a:lnTo>
                    <a:lnTo>
                      <a:pt x="178" y="3"/>
                    </a:lnTo>
                    <a:lnTo>
                      <a:pt x="176" y="0"/>
                    </a:lnTo>
                    <a:lnTo>
                      <a:pt x="173" y="0"/>
                    </a:lnTo>
                    <a:lnTo>
                      <a:pt x="171" y="0"/>
                    </a:lnTo>
                    <a:lnTo>
                      <a:pt x="169" y="1"/>
                    </a:lnTo>
                    <a:lnTo>
                      <a:pt x="167" y="4"/>
                    </a:lnTo>
                    <a:lnTo>
                      <a:pt x="167" y="7"/>
                    </a:lnTo>
                    <a:lnTo>
                      <a:pt x="167" y="7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43" name="Freeform 92">
                <a:extLst>
                  <a:ext uri="{FF2B5EF4-FFF2-40B4-BE49-F238E27FC236}">
                    <a16:creationId xmlns:a16="http://schemas.microsoft.com/office/drawing/2014/main" id="{1A143838-FCC8-C559-DC28-117D5FB147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01" y="0"/>
                <a:ext cx="493" cy="595"/>
              </a:xfrm>
              <a:custGeom>
                <a:avLst/>
                <a:gdLst>
                  <a:gd name="T0" fmla="*/ 881 w 987"/>
                  <a:gd name="T1" fmla="*/ 1172 h 1191"/>
                  <a:gd name="T2" fmla="*/ 915 w 987"/>
                  <a:gd name="T3" fmla="*/ 1122 h 1191"/>
                  <a:gd name="T4" fmla="*/ 942 w 987"/>
                  <a:gd name="T5" fmla="*/ 1067 h 1191"/>
                  <a:gd name="T6" fmla="*/ 956 w 987"/>
                  <a:gd name="T7" fmla="*/ 1029 h 1191"/>
                  <a:gd name="T8" fmla="*/ 972 w 987"/>
                  <a:gd name="T9" fmla="*/ 966 h 1191"/>
                  <a:gd name="T10" fmla="*/ 985 w 987"/>
                  <a:gd name="T11" fmla="*/ 881 h 1191"/>
                  <a:gd name="T12" fmla="*/ 987 w 987"/>
                  <a:gd name="T13" fmla="*/ 793 h 1191"/>
                  <a:gd name="T14" fmla="*/ 979 w 987"/>
                  <a:gd name="T15" fmla="*/ 704 h 1191"/>
                  <a:gd name="T16" fmla="*/ 951 w 987"/>
                  <a:gd name="T17" fmla="*/ 576 h 1191"/>
                  <a:gd name="T18" fmla="*/ 922 w 987"/>
                  <a:gd name="T19" fmla="*/ 497 h 1191"/>
                  <a:gd name="T20" fmla="*/ 885 w 987"/>
                  <a:gd name="T21" fmla="*/ 424 h 1191"/>
                  <a:gd name="T22" fmla="*/ 861 w 987"/>
                  <a:gd name="T23" fmla="*/ 390 h 1191"/>
                  <a:gd name="T24" fmla="*/ 804 w 987"/>
                  <a:gd name="T25" fmla="*/ 322 h 1191"/>
                  <a:gd name="T26" fmla="*/ 742 w 987"/>
                  <a:gd name="T27" fmla="*/ 260 h 1191"/>
                  <a:gd name="T28" fmla="*/ 628 w 987"/>
                  <a:gd name="T29" fmla="*/ 166 h 1191"/>
                  <a:gd name="T30" fmla="*/ 545 w 987"/>
                  <a:gd name="T31" fmla="*/ 113 h 1191"/>
                  <a:gd name="T32" fmla="*/ 436 w 987"/>
                  <a:gd name="T33" fmla="*/ 56 h 1191"/>
                  <a:gd name="T34" fmla="*/ 391 w 987"/>
                  <a:gd name="T35" fmla="*/ 38 h 1191"/>
                  <a:gd name="T36" fmla="*/ 322 w 987"/>
                  <a:gd name="T37" fmla="*/ 17 h 1191"/>
                  <a:gd name="T38" fmla="*/ 252 w 987"/>
                  <a:gd name="T39" fmla="*/ 5 h 1191"/>
                  <a:gd name="T40" fmla="*/ 206 w 987"/>
                  <a:gd name="T41" fmla="*/ 0 h 1191"/>
                  <a:gd name="T42" fmla="*/ 137 w 987"/>
                  <a:gd name="T43" fmla="*/ 2 h 1191"/>
                  <a:gd name="T44" fmla="*/ 69 w 987"/>
                  <a:gd name="T45" fmla="*/ 15 h 1191"/>
                  <a:gd name="T46" fmla="*/ 25 w 987"/>
                  <a:gd name="T47" fmla="*/ 29 h 1191"/>
                  <a:gd name="T48" fmla="*/ 1 w 987"/>
                  <a:gd name="T49" fmla="*/ 40 h 1191"/>
                  <a:gd name="T50" fmla="*/ 1 w 987"/>
                  <a:gd name="T51" fmla="*/ 47 h 1191"/>
                  <a:gd name="T52" fmla="*/ 8 w 987"/>
                  <a:gd name="T53" fmla="*/ 51 h 1191"/>
                  <a:gd name="T54" fmla="*/ 32 w 987"/>
                  <a:gd name="T55" fmla="*/ 42 h 1191"/>
                  <a:gd name="T56" fmla="*/ 97 w 987"/>
                  <a:gd name="T57" fmla="*/ 22 h 1191"/>
                  <a:gd name="T58" fmla="*/ 164 w 987"/>
                  <a:gd name="T59" fmla="*/ 14 h 1191"/>
                  <a:gd name="T60" fmla="*/ 211 w 987"/>
                  <a:gd name="T61" fmla="*/ 15 h 1191"/>
                  <a:gd name="T62" fmla="*/ 278 w 987"/>
                  <a:gd name="T63" fmla="*/ 22 h 1191"/>
                  <a:gd name="T64" fmla="*/ 345 w 987"/>
                  <a:gd name="T65" fmla="*/ 38 h 1191"/>
                  <a:gd name="T66" fmla="*/ 391 w 987"/>
                  <a:gd name="T67" fmla="*/ 54 h 1191"/>
                  <a:gd name="T68" fmla="*/ 457 w 987"/>
                  <a:gd name="T69" fmla="*/ 81 h 1191"/>
                  <a:gd name="T70" fmla="*/ 542 w 987"/>
                  <a:gd name="T71" fmla="*/ 127 h 1191"/>
                  <a:gd name="T72" fmla="*/ 662 w 987"/>
                  <a:gd name="T73" fmla="*/ 210 h 1191"/>
                  <a:gd name="T74" fmla="*/ 732 w 987"/>
                  <a:gd name="T75" fmla="*/ 270 h 1191"/>
                  <a:gd name="T76" fmla="*/ 827 w 987"/>
                  <a:gd name="T77" fmla="*/ 368 h 1191"/>
                  <a:gd name="T78" fmla="*/ 851 w 987"/>
                  <a:gd name="T79" fmla="*/ 399 h 1191"/>
                  <a:gd name="T80" fmla="*/ 892 w 987"/>
                  <a:gd name="T81" fmla="*/ 467 h 1191"/>
                  <a:gd name="T82" fmla="*/ 925 w 987"/>
                  <a:gd name="T83" fmla="*/ 541 h 1191"/>
                  <a:gd name="T84" fmla="*/ 959 w 987"/>
                  <a:gd name="T85" fmla="*/ 664 h 1191"/>
                  <a:gd name="T86" fmla="*/ 971 w 987"/>
                  <a:gd name="T87" fmla="*/ 750 h 1191"/>
                  <a:gd name="T88" fmla="*/ 973 w 987"/>
                  <a:gd name="T89" fmla="*/ 837 h 1191"/>
                  <a:gd name="T90" fmla="*/ 963 w 987"/>
                  <a:gd name="T91" fmla="*/ 943 h 1191"/>
                  <a:gd name="T92" fmla="*/ 949 w 987"/>
                  <a:gd name="T93" fmla="*/ 1005 h 1191"/>
                  <a:gd name="T94" fmla="*/ 936 w 987"/>
                  <a:gd name="T95" fmla="*/ 1043 h 1191"/>
                  <a:gd name="T96" fmla="*/ 913 w 987"/>
                  <a:gd name="T97" fmla="*/ 1098 h 1191"/>
                  <a:gd name="T98" fmla="*/ 881 w 987"/>
                  <a:gd name="T99" fmla="*/ 1149 h 1191"/>
                  <a:gd name="T100" fmla="*/ 858 w 987"/>
                  <a:gd name="T101" fmla="*/ 1178 h 1191"/>
                  <a:gd name="T102" fmla="*/ 857 w 987"/>
                  <a:gd name="T103" fmla="*/ 1184 h 1191"/>
                  <a:gd name="T104" fmla="*/ 860 w 987"/>
                  <a:gd name="T105" fmla="*/ 1190 h 1191"/>
                  <a:gd name="T106" fmla="*/ 868 w 987"/>
                  <a:gd name="T107" fmla="*/ 1189 h 1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987" h="1191">
                    <a:moveTo>
                      <a:pt x="868" y="1189"/>
                    </a:moveTo>
                    <a:lnTo>
                      <a:pt x="868" y="1189"/>
                    </a:lnTo>
                    <a:lnTo>
                      <a:pt x="881" y="1172"/>
                    </a:lnTo>
                    <a:lnTo>
                      <a:pt x="893" y="1156"/>
                    </a:lnTo>
                    <a:lnTo>
                      <a:pt x="904" y="1140"/>
                    </a:lnTo>
                    <a:lnTo>
                      <a:pt x="915" y="1122"/>
                    </a:lnTo>
                    <a:lnTo>
                      <a:pt x="924" y="1105"/>
                    </a:lnTo>
                    <a:lnTo>
                      <a:pt x="933" y="1086"/>
                    </a:lnTo>
                    <a:lnTo>
                      <a:pt x="942" y="1067"/>
                    </a:lnTo>
                    <a:lnTo>
                      <a:pt x="949" y="1049"/>
                    </a:lnTo>
                    <a:lnTo>
                      <a:pt x="949" y="1049"/>
                    </a:lnTo>
                    <a:lnTo>
                      <a:pt x="956" y="1029"/>
                    </a:lnTo>
                    <a:lnTo>
                      <a:pt x="961" y="1008"/>
                    </a:lnTo>
                    <a:lnTo>
                      <a:pt x="967" y="987"/>
                    </a:lnTo>
                    <a:lnTo>
                      <a:pt x="972" y="966"/>
                    </a:lnTo>
                    <a:lnTo>
                      <a:pt x="976" y="945"/>
                    </a:lnTo>
                    <a:lnTo>
                      <a:pt x="980" y="924"/>
                    </a:lnTo>
                    <a:lnTo>
                      <a:pt x="985" y="881"/>
                    </a:lnTo>
                    <a:lnTo>
                      <a:pt x="985" y="881"/>
                    </a:lnTo>
                    <a:lnTo>
                      <a:pt x="987" y="837"/>
                    </a:lnTo>
                    <a:lnTo>
                      <a:pt x="987" y="793"/>
                    </a:lnTo>
                    <a:lnTo>
                      <a:pt x="985" y="749"/>
                    </a:lnTo>
                    <a:lnTo>
                      <a:pt x="979" y="704"/>
                    </a:lnTo>
                    <a:lnTo>
                      <a:pt x="979" y="704"/>
                    </a:lnTo>
                    <a:lnTo>
                      <a:pt x="972" y="661"/>
                    </a:lnTo>
                    <a:lnTo>
                      <a:pt x="963" y="618"/>
                    </a:lnTo>
                    <a:lnTo>
                      <a:pt x="951" y="576"/>
                    </a:lnTo>
                    <a:lnTo>
                      <a:pt x="937" y="534"/>
                    </a:lnTo>
                    <a:lnTo>
                      <a:pt x="937" y="534"/>
                    </a:lnTo>
                    <a:lnTo>
                      <a:pt x="922" y="497"/>
                    </a:lnTo>
                    <a:lnTo>
                      <a:pt x="904" y="460"/>
                    </a:lnTo>
                    <a:lnTo>
                      <a:pt x="895" y="441"/>
                    </a:lnTo>
                    <a:lnTo>
                      <a:pt x="885" y="424"/>
                    </a:lnTo>
                    <a:lnTo>
                      <a:pt x="873" y="407"/>
                    </a:lnTo>
                    <a:lnTo>
                      <a:pt x="861" y="390"/>
                    </a:lnTo>
                    <a:lnTo>
                      <a:pt x="861" y="390"/>
                    </a:lnTo>
                    <a:lnTo>
                      <a:pt x="849" y="373"/>
                    </a:lnTo>
                    <a:lnTo>
                      <a:pt x="835" y="355"/>
                    </a:lnTo>
                    <a:lnTo>
                      <a:pt x="804" y="322"/>
                    </a:lnTo>
                    <a:lnTo>
                      <a:pt x="774" y="290"/>
                    </a:lnTo>
                    <a:lnTo>
                      <a:pt x="742" y="260"/>
                    </a:lnTo>
                    <a:lnTo>
                      <a:pt x="742" y="260"/>
                    </a:lnTo>
                    <a:lnTo>
                      <a:pt x="706" y="227"/>
                    </a:lnTo>
                    <a:lnTo>
                      <a:pt x="667" y="196"/>
                    </a:lnTo>
                    <a:lnTo>
                      <a:pt x="628" y="166"/>
                    </a:lnTo>
                    <a:lnTo>
                      <a:pt x="588" y="139"/>
                    </a:lnTo>
                    <a:lnTo>
                      <a:pt x="588" y="139"/>
                    </a:lnTo>
                    <a:lnTo>
                      <a:pt x="545" y="113"/>
                    </a:lnTo>
                    <a:lnTo>
                      <a:pt x="502" y="88"/>
                    </a:lnTo>
                    <a:lnTo>
                      <a:pt x="458" y="66"/>
                    </a:lnTo>
                    <a:lnTo>
                      <a:pt x="436" y="56"/>
                    </a:lnTo>
                    <a:lnTo>
                      <a:pt x="413" y="47"/>
                    </a:lnTo>
                    <a:lnTo>
                      <a:pt x="413" y="47"/>
                    </a:lnTo>
                    <a:lnTo>
                      <a:pt x="391" y="38"/>
                    </a:lnTo>
                    <a:lnTo>
                      <a:pt x="369" y="31"/>
                    </a:lnTo>
                    <a:lnTo>
                      <a:pt x="345" y="24"/>
                    </a:lnTo>
                    <a:lnTo>
                      <a:pt x="322" y="17"/>
                    </a:lnTo>
                    <a:lnTo>
                      <a:pt x="300" y="13"/>
                    </a:lnTo>
                    <a:lnTo>
                      <a:pt x="277" y="8"/>
                    </a:lnTo>
                    <a:lnTo>
                      <a:pt x="252" y="5"/>
                    </a:lnTo>
                    <a:lnTo>
                      <a:pt x="229" y="2"/>
                    </a:lnTo>
                    <a:lnTo>
                      <a:pt x="229" y="2"/>
                    </a:lnTo>
                    <a:lnTo>
                      <a:pt x="206" y="0"/>
                    </a:lnTo>
                    <a:lnTo>
                      <a:pt x="183" y="0"/>
                    </a:lnTo>
                    <a:lnTo>
                      <a:pt x="159" y="1"/>
                    </a:lnTo>
                    <a:lnTo>
                      <a:pt x="137" y="2"/>
                    </a:lnTo>
                    <a:lnTo>
                      <a:pt x="114" y="6"/>
                    </a:lnTo>
                    <a:lnTo>
                      <a:pt x="91" y="9"/>
                    </a:lnTo>
                    <a:lnTo>
                      <a:pt x="69" y="15"/>
                    </a:lnTo>
                    <a:lnTo>
                      <a:pt x="47" y="21"/>
                    </a:lnTo>
                    <a:lnTo>
                      <a:pt x="47" y="21"/>
                    </a:lnTo>
                    <a:lnTo>
                      <a:pt x="25" y="29"/>
                    </a:lnTo>
                    <a:lnTo>
                      <a:pt x="4" y="38"/>
                    </a:lnTo>
                    <a:lnTo>
                      <a:pt x="4" y="38"/>
                    </a:lnTo>
                    <a:lnTo>
                      <a:pt x="1" y="40"/>
                    </a:lnTo>
                    <a:lnTo>
                      <a:pt x="0" y="42"/>
                    </a:lnTo>
                    <a:lnTo>
                      <a:pt x="0" y="44"/>
                    </a:lnTo>
                    <a:lnTo>
                      <a:pt x="1" y="47"/>
                    </a:lnTo>
                    <a:lnTo>
                      <a:pt x="3" y="49"/>
                    </a:lnTo>
                    <a:lnTo>
                      <a:pt x="5" y="50"/>
                    </a:lnTo>
                    <a:lnTo>
                      <a:pt x="8" y="51"/>
                    </a:lnTo>
                    <a:lnTo>
                      <a:pt x="11" y="50"/>
                    </a:lnTo>
                    <a:lnTo>
                      <a:pt x="11" y="50"/>
                    </a:lnTo>
                    <a:lnTo>
                      <a:pt x="32" y="42"/>
                    </a:lnTo>
                    <a:lnTo>
                      <a:pt x="54" y="34"/>
                    </a:lnTo>
                    <a:lnTo>
                      <a:pt x="75" y="28"/>
                    </a:lnTo>
                    <a:lnTo>
                      <a:pt x="97" y="22"/>
                    </a:lnTo>
                    <a:lnTo>
                      <a:pt x="119" y="19"/>
                    </a:lnTo>
                    <a:lnTo>
                      <a:pt x="142" y="16"/>
                    </a:lnTo>
                    <a:lnTo>
                      <a:pt x="164" y="14"/>
                    </a:lnTo>
                    <a:lnTo>
                      <a:pt x="187" y="14"/>
                    </a:lnTo>
                    <a:lnTo>
                      <a:pt x="187" y="14"/>
                    </a:lnTo>
                    <a:lnTo>
                      <a:pt x="211" y="15"/>
                    </a:lnTo>
                    <a:lnTo>
                      <a:pt x="233" y="16"/>
                    </a:lnTo>
                    <a:lnTo>
                      <a:pt x="256" y="19"/>
                    </a:lnTo>
                    <a:lnTo>
                      <a:pt x="278" y="22"/>
                    </a:lnTo>
                    <a:lnTo>
                      <a:pt x="301" y="27"/>
                    </a:lnTo>
                    <a:lnTo>
                      <a:pt x="323" y="33"/>
                    </a:lnTo>
                    <a:lnTo>
                      <a:pt x="345" y="38"/>
                    </a:lnTo>
                    <a:lnTo>
                      <a:pt x="367" y="45"/>
                    </a:lnTo>
                    <a:lnTo>
                      <a:pt x="367" y="45"/>
                    </a:lnTo>
                    <a:lnTo>
                      <a:pt x="391" y="54"/>
                    </a:lnTo>
                    <a:lnTo>
                      <a:pt x="413" y="62"/>
                    </a:lnTo>
                    <a:lnTo>
                      <a:pt x="435" y="71"/>
                    </a:lnTo>
                    <a:lnTo>
                      <a:pt x="457" y="81"/>
                    </a:lnTo>
                    <a:lnTo>
                      <a:pt x="500" y="102"/>
                    </a:lnTo>
                    <a:lnTo>
                      <a:pt x="542" y="127"/>
                    </a:lnTo>
                    <a:lnTo>
                      <a:pt x="542" y="127"/>
                    </a:lnTo>
                    <a:lnTo>
                      <a:pt x="584" y="152"/>
                    </a:lnTo>
                    <a:lnTo>
                      <a:pt x="623" y="180"/>
                    </a:lnTo>
                    <a:lnTo>
                      <a:pt x="662" y="210"/>
                    </a:lnTo>
                    <a:lnTo>
                      <a:pt x="699" y="240"/>
                    </a:lnTo>
                    <a:lnTo>
                      <a:pt x="699" y="240"/>
                    </a:lnTo>
                    <a:lnTo>
                      <a:pt x="732" y="270"/>
                    </a:lnTo>
                    <a:lnTo>
                      <a:pt x="765" y="302"/>
                    </a:lnTo>
                    <a:lnTo>
                      <a:pt x="796" y="334"/>
                    </a:lnTo>
                    <a:lnTo>
                      <a:pt x="827" y="368"/>
                    </a:lnTo>
                    <a:lnTo>
                      <a:pt x="827" y="368"/>
                    </a:lnTo>
                    <a:lnTo>
                      <a:pt x="839" y="383"/>
                    </a:lnTo>
                    <a:lnTo>
                      <a:pt x="851" y="399"/>
                    </a:lnTo>
                    <a:lnTo>
                      <a:pt x="863" y="416"/>
                    </a:lnTo>
                    <a:lnTo>
                      <a:pt x="873" y="432"/>
                    </a:lnTo>
                    <a:lnTo>
                      <a:pt x="892" y="467"/>
                    </a:lnTo>
                    <a:lnTo>
                      <a:pt x="909" y="502"/>
                    </a:lnTo>
                    <a:lnTo>
                      <a:pt x="909" y="502"/>
                    </a:lnTo>
                    <a:lnTo>
                      <a:pt x="925" y="541"/>
                    </a:lnTo>
                    <a:lnTo>
                      <a:pt x="938" y="582"/>
                    </a:lnTo>
                    <a:lnTo>
                      <a:pt x="950" y="623"/>
                    </a:lnTo>
                    <a:lnTo>
                      <a:pt x="959" y="664"/>
                    </a:lnTo>
                    <a:lnTo>
                      <a:pt x="959" y="664"/>
                    </a:lnTo>
                    <a:lnTo>
                      <a:pt x="966" y="707"/>
                    </a:lnTo>
                    <a:lnTo>
                      <a:pt x="971" y="750"/>
                    </a:lnTo>
                    <a:lnTo>
                      <a:pt x="973" y="793"/>
                    </a:lnTo>
                    <a:lnTo>
                      <a:pt x="973" y="837"/>
                    </a:lnTo>
                    <a:lnTo>
                      <a:pt x="973" y="837"/>
                    </a:lnTo>
                    <a:lnTo>
                      <a:pt x="971" y="879"/>
                    </a:lnTo>
                    <a:lnTo>
                      <a:pt x="966" y="922"/>
                    </a:lnTo>
                    <a:lnTo>
                      <a:pt x="963" y="943"/>
                    </a:lnTo>
                    <a:lnTo>
                      <a:pt x="959" y="964"/>
                    </a:lnTo>
                    <a:lnTo>
                      <a:pt x="954" y="984"/>
                    </a:lnTo>
                    <a:lnTo>
                      <a:pt x="949" y="1005"/>
                    </a:lnTo>
                    <a:lnTo>
                      <a:pt x="949" y="1005"/>
                    </a:lnTo>
                    <a:lnTo>
                      <a:pt x="943" y="1023"/>
                    </a:lnTo>
                    <a:lnTo>
                      <a:pt x="936" y="1043"/>
                    </a:lnTo>
                    <a:lnTo>
                      <a:pt x="929" y="1062"/>
                    </a:lnTo>
                    <a:lnTo>
                      <a:pt x="921" y="1079"/>
                    </a:lnTo>
                    <a:lnTo>
                      <a:pt x="913" y="1098"/>
                    </a:lnTo>
                    <a:lnTo>
                      <a:pt x="903" y="1115"/>
                    </a:lnTo>
                    <a:lnTo>
                      <a:pt x="893" y="1132"/>
                    </a:lnTo>
                    <a:lnTo>
                      <a:pt x="881" y="1149"/>
                    </a:lnTo>
                    <a:lnTo>
                      <a:pt x="881" y="1149"/>
                    </a:lnTo>
                    <a:lnTo>
                      <a:pt x="870" y="1164"/>
                    </a:lnTo>
                    <a:lnTo>
                      <a:pt x="858" y="1178"/>
                    </a:lnTo>
                    <a:lnTo>
                      <a:pt x="858" y="1178"/>
                    </a:lnTo>
                    <a:lnTo>
                      <a:pt x="857" y="1182"/>
                    </a:lnTo>
                    <a:lnTo>
                      <a:pt x="857" y="1184"/>
                    </a:lnTo>
                    <a:lnTo>
                      <a:pt x="857" y="1186"/>
                    </a:lnTo>
                    <a:lnTo>
                      <a:pt x="859" y="1189"/>
                    </a:lnTo>
                    <a:lnTo>
                      <a:pt x="860" y="1190"/>
                    </a:lnTo>
                    <a:lnTo>
                      <a:pt x="863" y="1191"/>
                    </a:lnTo>
                    <a:lnTo>
                      <a:pt x="866" y="1190"/>
                    </a:lnTo>
                    <a:lnTo>
                      <a:pt x="868" y="1189"/>
                    </a:lnTo>
                    <a:lnTo>
                      <a:pt x="868" y="1189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44" name="Freeform 93">
                <a:extLst>
                  <a:ext uri="{FF2B5EF4-FFF2-40B4-BE49-F238E27FC236}">
                    <a16:creationId xmlns:a16="http://schemas.microsoft.com/office/drawing/2014/main" id="{FE0C0174-E57B-335D-16EB-F561D17591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44" y="259"/>
                <a:ext cx="592" cy="336"/>
              </a:xfrm>
              <a:custGeom>
                <a:avLst/>
                <a:gdLst>
                  <a:gd name="T0" fmla="*/ 26 w 1183"/>
                  <a:gd name="T1" fmla="*/ 61 h 672"/>
                  <a:gd name="T2" fmla="*/ 73 w 1183"/>
                  <a:gd name="T3" fmla="*/ 37 h 672"/>
                  <a:gd name="T4" fmla="*/ 124 w 1183"/>
                  <a:gd name="T5" fmla="*/ 23 h 672"/>
                  <a:gd name="T6" fmla="*/ 161 w 1183"/>
                  <a:gd name="T7" fmla="*/ 19 h 672"/>
                  <a:gd name="T8" fmla="*/ 261 w 1183"/>
                  <a:gd name="T9" fmla="*/ 15 h 672"/>
                  <a:gd name="T10" fmla="*/ 340 w 1183"/>
                  <a:gd name="T11" fmla="*/ 19 h 672"/>
                  <a:gd name="T12" fmla="*/ 455 w 1183"/>
                  <a:gd name="T13" fmla="*/ 29 h 672"/>
                  <a:gd name="T14" fmla="*/ 520 w 1183"/>
                  <a:gd name="T15" fmla="*/ 33 h 672"/>
                  <a:gd name="T16" fmla="*/ 593 w 1183"/>
                  <a:gd name="T17" fmla="*/ 29 h 672"/>
                  <a:gd name="T18" fmla="*/ 752 w 1183"/>
                  <a:gd name="T19" fmla="*/ 24 h 672"/>
                  <a:gd name="T20" fmla="*/ 805 w 1183"/>
                  <a:gd name="T21" fmla="*/ 30 h 672"/>
                  <a:gd name="T22" fmla="*/ 858 w 1183"/>
                  <a:gd name="T23" fmla="*/ 43 h 672"/>
                  <a:gd name="T24" fmla="*/ 891 w 1183"/>
                  <a:gd name="T25" fmla="*/ 59 h 672"/>
                  <a:gd name="T26" fmla="*/ 933 w 1183"/>
                  <a:gd name="T27" fmla="*/ 95 h 672"/>
                  <a:gd name="T28" fmla="*/ 957 w 1183"/>
                  <a:gd name="T29" fmla="*/ 125 h 672"/>
                  <a:gd name="T30" fmla="*/ 990 w 1183"/>
                  <a:gd name="T31" fmla="*/ 177 h 672"/>
                  <a:gd name="T32" fmla="*/ 1007 w 1183"/>
                  <a:gd name="T33" fmla="*/ 213 h 672"/>
                  <a:gd name="T34" fmla="*/ 1046 w 1183"/>
                  <a:gd name="T35" fmla="*/ 329 h 672"/>
                  <a:gd name="T36" fmla="*/ 1075 w 1183"/>
                  <a:gd name="T37" fmla="*/ 448 h 672"/>
                  <a:gd name="T38" fmla="*/ 1112 w 1183"/>
                  <a:gd name="T39" fmla="*/ 565 h 672"/>
                  <a:gd name="T40" fmla="*/ 1137 w 1183"/>
                  <a:gd name="T41" fmla="*/ 619 h 672"/>
                  <a:gd name="T42" fmla="*/ 1158 w 1183"/>
                  <a:gd name="T43" fmla="*/ 653 h 672"/>
                  <a:gd name="T44" fmla="*/ 1171 w 1183"/>
                  <a:gd name="T45" fmla="*/ 671 h 672"/>
                  <a:gd name="T46" fmla="*/ 1179 w 1183"/>
                  <a:gd name="T47" fmla="*/ 671 h 672"/>
                  <a:gd name="T48" fmla="*/ 1183 w 1183"/>
                  <a:gd name="T49" fmla="*/ 665 h 672"/>
                  <a:gd name="T50" fmla="*/ 1169 w 1183"/>
                  <a:gd name="T51" fmla="*/ 645 h 672"/>
                  <a:gd name="T52" fmla="*/ 1140 w 1183"/>
                  <a:gd name="T53" fmla="*/ 594 h 672"/>
                  <a:gd name="T54" fmla="*/ 1111 w 1183"/>
                  <a:gd name="T55" fmla="*/ 518 h 672"/>
                  <a:gd name="T56" fmla="*/ 1087 w 1183"/>
                  <a:gd name="T57" fmla="*/ 438 h 672"/>
                  <a:gd name="T58" fmla="*/ 1056 w 1183"/>
                  <a:gd name="T59" fmla="*/ 317 h 672"/>
                  <a:gd name="T60" fmla="*/ 1023 w 1183"/>
                  <a:gd name="T61" fmla="*/ 218 h 672"/>
                  <a:gd name="T62" fmla="*/ 1007 w 1183"/>
                  <a:gd name="T63" fmla="*/ 180 h 672"/>
                  <a:gd name="T64" fmla="*/ 977 w 1183"/>
                  <a:gd name="T65" fmla="*/ 128 h 672"/>
                  <a:gd name="T66" fmla="*/ 937 w 1183"/>
                  <a:gd name="T67" fmla="*/ 80 h 672"/>
                  <a:gd name="T68" fmla="*/ 910 w 1183"/>
                  <a:gd name="T69" fmla="*/ 55 h 672"/>
                  <a:gd name="T70" fmla="*/ 861 w 1183"/>
                  <a:gd name="T71" fmla="*/ 30 h 672"/>
                  <a:gd name="T72" fmla="*/ 808 w 1183"/>
                  <a:gd name="T73" fmla="*/ 16 h 672"/>
                  <a:gd name="T74" fmla="*/ 770 w 1183"/>
                  <a:gd name="T75" fmla="*/ 12 h 672"/>
                  <a:gd name="T76" fmla="*/ 670 w 1183"/>
                  <a:gd name="T77" fmla="*/ 11 h 672"/>
                  <a:gd name="T78" fmla="*/ 557 w 1183"/>
                  <a:gd name="T79" fmla="*/ 17 h 672"/>
                  <a:gd name="T80" fmla="*/ 485 w 1183"/>
                  <a:gd name="T81" fmla="*/ 17 h 672"/>
                  <a:gd name="T82" fmla="*/ 335 w 1183"/>
                  <a:gd name="T83" fmla="*/ 5 h 672"/>
                  <a:gd name="T84" fmla="*/ 254 w 1183"/>
                  <a:gd name="T85" fmla="*/ 0 h 672"/>
                  <a:gd name="T86" fmla="*/ 172 w 1183"/>
                  <a:gd name="T87" fmla="*/ 4 h 672"/>
                  <a:gd name="T88" fmla="*/ 98 w 1183"/>
                  <a:gd name="T89" fmla="*/ 15 h 672"/>
                  <a:gd name="T90" fmla="*/ 46 w 1183"/>
                  <a:gd name="T91" fmla="*/ 34 h 672"/>
                  <a:gd name="T92" fmla="*/ 16 w 1183"/>
                  <a:gd name="T93" fmla="*/ 51 h 672"/>
                  <a:gd name="T94" fmla="*/ 1 w 1183"/>
                  <a:gd name="T95" fmla="*/ 63 h 672"/>
                  <a:gd name="T96" fmla="*/ 2 w 1183"/>
                  <a:gd name="T97" fmla="*/ 70 h 672"/>
                  <a:gd name="T98" fmla="*/ 10 w 1183"/>
                  <a:gd name="T99" fmla="*/ 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183" h="672">
                    <a:moveTo>
                      <a:pt x="12" y="70"/>
                    </a:moveTo>
                    <a:lnTo>
                      <a:pt x="12" y="70"/>
                    </a:lnTo>
                    <a:lnTo>
                      <a:pt x="26" y="61"/>
                    </a:lnTo>
                    <a:lnTo>
                      <a:pt x="41" y="51"/>
                    </a:lnTo>
                    <a:lnTo>
                      <a:pt x="57" y="43"/>
                    </a:lnTo>
                    <a:lnTo>
                      <a:pt x="73" y="37"/>
                    </a:lnTo>
                    <a:lnTo>
                      <a:pt x="90" y="31"/>
                    </a:lnTo>
                    <a:lnTo>
                      <a:pt x="107" y="28"/>
                    </a:lnTo>
                    <a:lnTo>
                      <a:pt x="124" y="23"/>
                    </a:lnTo>
                    <a:lnTo>
                      <a:pt x="141" y="21"/>
                    </a:lnTo>
                    <a:lnTo>
                      <a:pt x="141" y="21"/>
                    </a:lnTo>
                    <a:lnTo>
                      <a:pt x="161" y="19"/>
                    </a:lnTo>
                    <a:lnTo>
                      <a:pt x="181" y="16"/>
                    </a:lnTo>
                    <a:lnTo>
                      <a:pt x="222" y="14"/>
                    </a:lnTo>
                    <a:lnTo>
                      <a:pt x="261" y="15"/>
                    </a:lnTo>
                    <a:lnTo>
                      <a:pt x="302" y="16"/>
                    </a:lnTo>
                    <a:lnTo>
                      <a:pt x="302" y="16"/>
                    </a:lnTo>
                    <a:lnTo>
                      <a:pt x="340" y="19"/>
                    </a:lnTo>
                    <a:lnTo>
                      <a:pt x="378" y="21"/>
                    </a:lnTo>
                    <a:lnTo>
                      <a:pt x="455" y="29"/>
                    </a:lnTo>
                    <a:lnTo>
                      <a:pt x="455" y="29"/>
                    </a:lnTo>
                    <a:lnTo>
                      <a:pt x="488" y="31"/>
                    </a:lnTo>
                    <a:lnTo>
                      <a:pt x="520" y="33"/>
                    </a:lnTo>
                    <a:lnTo>
                      <a:pt x="520" y="33"/>
                    </a:lnTo>
                    <a:lnTo>
                      <a:pt x="556" y="31"/>
                    </a:lnTo>
                    <a:lnTo>
                      <a:pt x="593" y="29"/>
                    </a:lnTo>
                    <a:lnTo>
                      <a:pt x="593" y="29"/>
                    </a:lnTo>
                    <a:lnTo>
                      <a:pt x="673" y="24"/>
                    </a:lnTo>
                    <a:lnTo>
                      <a:pt x="712" y="23"/>
                    </a:lnTo>
                    <a:lnTo>
                      <a:pt x="752" y="24"/>
                    </a:lnTo>
                    <a:lnTo>
                      <a:pt x="752" y="24"/>
                    </a:lnTo>
                    <a:lnTo>
                      <a:pt x="788" y="28"/>
                    </a:lnTo>
                    <a:lnTo>
                      <a:pt x="805" y="30"/>
                    </a:lnTo>
                    <a:lnTo>
                      <a:pt x="824" y="34"/>
                    </a:lnTo>
                    <a:lnTo>
                      <a:pt x="841" y="38"/>
                    </a:lnTo>
                    <a:lnTo>
                      <a:pt x="858" y="43"/>
                    </a:lnTo>
                    <a:lnTo>
                      <a:pt x="875" y="51"/>
                    </a:lnTo>
                    <a:lnTo>
                      <a:pt x="891" y="59"/>
                    </a:lnTo>
                    <a:lnTo>
                      <a:pt x="891" y="59"/>
                    </a:lnTo>
                    <a:lnTo>
                      <a:pt x="906" y="70"/>
                    </a:lnTo>
                    <a:lnTo>
                      <a:pt x="920" y="82"/>
                    </a:lnTo>
                    <a:lnTo>
                      <a:pt x="933" y="95"/>
                    </a:lnTo>
                    <a:lnTo>
                      <a:pt x="944" y="109"/>
                    </a:lnTo>
                    <a:lnTo>
                      <a:pt x="944" y="109"/>
                    </a:lnTo>
                    <a:lnTo>
                      <a:pt x="957" y="125"/>
                    </a:lnTo>
                    <a:lnTo>
                      <a:pt x="969" y="142"/>
                    </a:lnTo>
                    <a:lnTo>
                      <a:pt x="979" y="160"/>
                    </a:lnTo>
                    <a:lnTo>
                      <a:pt x="990" y="177"/>
                    </a:lnTo>
                    <a:lnTo>
                      <a:pt x="990" y="177"/>
                    </a:lnTo>
                    <a:lnTo>
                      <a:pt x="999" y="194"/>
                    </a:lnTo>
                    <a:lnTo>
                      <a:pt x="1007" y="213"/>
                    </a:lnTo>
                    <a:lnTo>
                      <a:pt x="1021" y="251"/>
                    </a:lnTo>
                    <a:lnTo>
                      <a:pt x="1034" y="290"/>
                    </a:lnTo>
                    <a:lnTo>
                      <a:pt x="1046" y="329"/>
                    </a:lnTo>
                    <a:lnTo>
                      <a:pt x="1046" y="329"/>
                    </a:lnTo>
                    <a:lnTo>
                      <a:pt x="1065" y="407"/>
                    </a:lnTo>
                    <a:lnTo>
                      <a:pt x="1075" y="448"/>
                    </a:lnTo>
                    <a:lnTo>
                      <a:pt x="1086" y="487"/>
                    </a:lnTo>
                    <a:lnTo>
                      <a:pt x="1098" y="526"/>
                    </a:lnTo>
                    <a:lnTo>
                      <a:pt x="1112" y="565"/>
                    </a:lnTo>
                    <a:lnTo>
                      <a:pt x="1120" y="583"/>
                    </a:lnTo>
                    <a:lnTo>
                      <a:pt x="1128" y="602"/>
                    </a:lnTo>
                    <a:lnTo>
                      <a:pt x="1137" y="619"/>
                    </a:lnTo>
                    <a:lnTo>
                      <a:pt x="1148" y="637"/>
                    </a:lnTo>
                    <a:lnTo>
                      <a:pt x="1148" y="637"/>
                    </a:lnTo>
                    <a:lnTo>
                      <a:pt x="1158" y="653"/>
                    </a:lnTo>
                    <a:lnTo>
                      <a:pt x="1169" y="669"/>
                    </a:lnTo>
                    <a:lnTo>
                      <a:pt x="1169" y="669"/>
                    </a:lnTo>
                    <a:lnTo>
                      <a:pt x="1171" y="671"/>
                    </a:lnTo>
                    <a:lnTo>
                      <a:pt x="1173" y="672"/>
                    </a:lnTo>
                    <a:lnTo>
                      <a:pt x="1177" y="672"/>
                    </a:lnTo>
                    <a:lnTo>
                      <a:pt x="1179" y="671"/>
                    </a:lnTo>
                    <a:lnTo>
                      <a:pt x="1180" y="669"/>
                    </a:lnTo>
                    <a:lnTo>
                      <a:pt x="1182" y="667"/>
                    </a:lnTo>
                    <a:lnTo>
                      <a:pt x="1183" y="665"/>
                    </a:lnTo>
                    <a:lnTo>
                      <a:pt x="1180" y="662"/>
                    </a:lnTo>
                    <a:lnTo>
                      <a:pt x="1180" y="662"/>
                    </a:lnTo>
                    <a:lnTo>
                      <a:pt x="1169" y="645"/>
                    </a:lnTo>
                    <a:lnTo>
                      <a:pt x="1158" y="629"/>
                    </a:lnTo>
                    <a:lnTo>
                      <a:pt x="1149" y="611"/>
                    </a:lnTo>
                    <a:lnTo>
                      <a:pt x="1140" y="594"/>
                    </a:lnTo>
                    <a:lnTo>
                      <a:pt x="1132" y="575"/>
                    </a:lnTo>
                    <a:lnTo>
                      <a:pt x="1123" y="556"/>
                    </a:lnTo>
                    <a:lnTo>
                      <a:pt x="1111" y="518"/>
                    </a:lnTo>
                    <a:lnTo>
                      <a:pt x="1111" y="518"/>
                    </a:lnTo>
                    <a:lnTo>
                      <a:pt x="1098" y="478"/>
                    </a:lnTo>
                    <a:lnTo>
                      <a:pt x="1087" y="438"/>
                    </a:lnTo>
                    <a:lnTo>
                      <a:pt x="1066" y="356"/>
                    </a:lnTo>
                    <a:lnTo>
                      <a:pt x="1066" y="356"/>
                    </a:lnTo>
                    <a:lnTo>
                      <a:pt x="1056" y="317"/>
                    </a:lnTo>
                    <a:lnTo>
                      <a:pt x="1044" y="277"/>
                    </a:lnTo>
                    <a:lnTo>
                      <a:pt x="1032" y="238"/>
                    </a:lnTo>
                    <a:lnTo>
                      <a:pt x="1023" y="218"/>
                    </a:lnTo>
                    <a:lnTo>
                      <a:pt x="1015" y="199"/>
                    </a:lnTo>
                    <a:lnTo>
                      <a:pt x="1015" y="199"/>
                    </a:lnTo>
                    <a:lnTo>
                      <a:pt x="1007" y="180"/>
                    </a:lnTo>
                    <a:lnTo>
                      <a:pt x="998" y="163"/>
                    </a:lnTo>
                    <a:lnTo>
                      <a:pt x="987" y="144"/>
                    </a:lnTo>
                    <a:lnTo>
                      <a:pt x="977" y="128"/>
                    </a:lnTo>
                    <a:lnTo>
                      <a:pt x="964" y="111"/>
                    </a:lnTo>
                    <a:lnTo>
                      <a:pt x="951" y="95"/>
                    </a:lnTo>
                    <a:lnTo>
                      <a:pt x="937" y="80"/>
                    </a:lnTo>
                    <a:lnTo>
                      <a:pt x="924" y="66"/>
                    </a:lnTo>
                    <a:lnTo>
                      <a:pt x="924" y="66"/>
                    </a:lnTo>
                    <a:lnTo>
                      <a:pt x="910" y="55"/>
                    </a:lnTo>
                    <a:lnTo>
                      <a:pt x="893" y="45"/>
                    </a:lnTo>
                    <a:lnTo>
                      <a:pt x="878" y="37"/>
                    </a:lnTo>
                    <a:lnTo>
                      <a:pt x="861" y="30"/>
                    </a:lnTo>
                    <a:lnTo>
                      <a:pt x="843" y="24"/>
                    </a:lnTo>
                    <a:lnTo>
                      <a:pt x="826" y="20"/>
                    </a:lnTo>
                    <a:lnTo>
                      <a:pt x="808" y="16"/>
                    </a:lnTo>
                    <a:lnTo>
                      <a:pt x="791" y="14"/>
                    </a:lnTo>
                    <a:lnTo>
                      <a:pt x="791" y="14"/>
                    </a:lnTo>
                    <a:lnTo>
                      <a:pt x="770" y="12"/>
                    </a:lnTo>
                    <a:lnTo>
                      <a:pt x="750" y="11"/>
                    </a:lnTo>
                    <a:lnTo>
                      <a:pt x="711" y="9"/>
                    </a:lnTo>
                    <a:lnTo>
                      <a:pt x="670" y="11"/>
                    </a:lnTo>
                    <a:lnTo>
                      <a:pt x="630" y="13"/>
                    </a:lnTo>
                    <a:lnTo>
                      <a:pt x="630" y="13"/>
                    </a:lnTo>
                    <a:lnTo>
                      <a:pt x="557" y="17"/>
                    </a:lnTo>
                    <a:lnTo>
                      <a:pt x="521" y="19"/>
                    </a:lnTo>
                    <a:lnTo>
                      <a:pt x="504" y="19"/>
                    </a:lnTo>
                    <a:lnTo>
                      <a:pt x="485" y="17"/>
                    </a:lnTo>
                    <a:lnTo>
                      <a:pt x="485" y="17"/>
                    </a:lnTo>
                    <a:lnTo>
                      <a:pt x="411" y="11"/>
                    </a:lnTo>
                    <a:lnTo>
                      <a:pt x="335" y="5"/>
                    </a:lnTo>
                    <a:lnTo>
                      <a:pt x="335" y="5"/>
                    </a:lnTo>
                    <a:lnTo>
                      <a:pt x="295" y="1"/>
                    </a:lnTo>
                    <a:lnTo>
                      <a:pt x="254" y="0"/>
                    </a:lnTo>
                    <a:lnTo>
                      <a:pt x="212" y="1"/>
                    </a:lnTo>
                    <a:lnTo>
                      <a:pt x="172" y="4"/>
                    </a:lnTo>
                    <a:lnTo>
                      <a:pt x="172" y="4"/>
                    </a:lnTo>
                    <a:lnTo>
                      <a:pt x="134" y="8"/>
                    </a:lnTo>
                    <a:lnTo>
                      <a:pt x="116" y="12"/>
                    </a:lnTo>
                    <a:lnTo>
                      <a:pt x="98" y="15"/>
                    </a:lnTo>
                    <a:lnTo>
                      <a:pt x="80" y="20"/>
                    </a:lnTo>
                    <a:lnTo>
                      <a:pt x="62" y="27"/>
                    </a:lnTo>
                    <a:lnTo>
                      <a:pt x="46" y="34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16" y="51"/>
                    </a:lnTo>
                    <a:lnTo>
                      <a:pt x="2" y="61"/>
                    </a:lnTo>
                    <a:lnTo>
                      <a:pt x="2" y="61"/>
                    </a:lnTo>
                    <a:lnTo>
                      <a:pt x="1" y="63"/>
                    </a:lnTo>
                    <a:lnTo>
                      <a:pt x="0" y="65"/>
                    </a:lnTo>
                    <a:lnTo>
                      <a:pt x="1" y="68"/>
                    </a:lnTo>
                    <a:lnTo>
                      <a:pt x="2" y="70"/>
                    </a:lnTo>
                    <a:lnTo>
                      <a:pt x="4" y="71"/>
                    </a:lnTo>
                    <a:lnTo>
                      <a:pt x="7" y="72"/>
                    </a:lnTo>
                    <a:lnTo>
                      <a:pt x="10" y="72"/>
                    </a:lnTo>
                    <a:lnTo>
                      <a:pt x="12" y="70"/>
                    </a:lnTo>
                    <a:lnTo>
                      <a:pt x="12" y="70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45" name="Freeform 94">
                <a:extLst>
                  <a:ext uri="{FF2B5EF4-FFF2-40B4-BE49-F238E27FC236}">
                    <a16:creationId xmlns:a16="http://schemas.microsoft.com/office/drawing/2014/main" id="{9AF1D640-8E11-B1FE-CBA2-0F0F0E2D9D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94" y="34"/>
                <a:ext cx="258" cy="226"/>
              </a:xfrm>
              <a:custGeom>
                <a:avLst/>
                <a:gdLst>
                  <a:gd name="T0" fmla="*/ 511 w 517"/>
                  <a:gd name="T1" fmla="*/ 10 h 451"/>
                  <a:gd name="T2" fmla="*/ 480 w 517"/>
                  <a:gd name="T3" fmla="*/ 2 h 451"/>
                  <a:gd name="T4" fmla="*/ 448 w 517"/>
                  <a:gd name="T5" fmla="*/ 0 h 451"/>
                  <a:gd name="T6" fmla="*/ 417 w 517"/>
                  <a:gd name="T7" fmla="*/ 3 h 451"/>
                  <a:gd name="T8" fmla="*/ 385 w 517"/>
                  <a:gd name="T9" fmla="*/ 10 h 451"/>
                  <a:gd name="T10" fmla="*/ 368 w 517"/>
                  <a:gd name="T11" fmla="*/ 16 h 451"/>
                  <a:gd name="T12" fmla="*/ 335 w 517"/>
                  <a:gd name="T13" fmla="*/ 30 h 451"/>
                  <a:gd name="T14" fmla="*/ 304 w 517"/>
                  <a:gd name="T15" fmla="*/ 47 h 451"/>
                  <a:gd name="T16" fmla="*/ 260 w 517"/>
                  <a:gd name="T17" fmla="*/ 78 h 451"/>
                  <a:gd name="T18" fmla="*/ 230 w 517"/>
                  <a:gd name="T19" fmla="*/ 103 h 451"/>
                  <a:gd name="T20" fmla="*/ 175 w 517"/>
                  <a:gd name="T21" fmla="*/ 158 h 451"/>
                  <a:gd name="T22" fmla="*/ 148 w 517"/>
                  <a:gd name="T23" fmla="*/ 187 h 451"/>
                  <a:gd name="T24" fmla="*/ 102 w 517"/>
                  <a:gd name="T25" fmla="*/ 249 h 451"/>
                  <a:gd name="T26" fmla="*/ 60 w 517"/>
                  <a:gd name="T27" fmla="*/ 314 h 451"/>
                  <a:gd name="T28" fmla="*/ 44 w 517"/>
                  <a:gd name="T29" fmla="*/ 342 h 451"/>
                  <a:gd name="T30" fmla="*/ 15 w 517"/>
                  <a:gd name="T31" fmla="*/ 400 h 451"/>
                  <a:gd name="T32" fmla="*/ 3 w 517"/>
                  <a:gd name="T33" fmla="*/ 430 h 451"/>
                  <a:gd name="T34" fmla="*/ 0 w 517"/>
                  <a:gd name="T35" fmla="*/ 443 h 451"/>
                  <a:gd name="T36" fmla="*/ 0 w 517"/>
                  <a:gd name="T37" fmla="*/ 449 h 451"/>
                  <a:gd name="T38" fmla="*/ 4 w 517"/>
                  <a:gd name="T39" fmla="*/ 451 h 451"/>
                  <a:gd name="T40" fmla="*/ 9 w 517"/>
                  <a:gd name="T41" fmla="*/ 451 h 451"/>
                  <a:gd name="T42" fmla="*/ 14 w 517"/>
                  <a:gd name="T43" fmla="*/ 447 h 451"/>
                  <a:gd name="T44" fmla="*/ 23 w 517"/>
                  <a:gd name="T45" fmla="*/ 419 h 451"/>
                  <a:gd name="T46" fmla="*/ 48 w 517"/>
                  <a:gd name="T47" fmla="*/ 363 h 451"/>
                  <a:gd name="T48" fmla="*/ 62 w 517"/>
                  <a:gd name="T49" fmla="*/ 336 h 451"/>
                  <a:gd name="T50" fmla="*/ 102 w 517"/>
                  <a:gd name="T51" fmla="*/ 273 h 451"/>
                  <a:gd name="T52" fmla="*/ 145 w 517"/>
                  <a:gd name="T53" fmla="*/ 214 h 451"/>
                  <a:gd name="T54" fmla="*/ 170 w 517"/>
                  <a:gd name="T55" fmla="*/ 183 h 451"/>
                  <a:gd name="T56" fmla="*/ 224 w 517"/>
                  <a:gd name="T57" fmla="*/ 128 h 451"/>
                  <a:gd name="T58" fmla="*/ 252 w 517"/>
                  <a:gd name="T59" fmla="*/ 102 h 451"/>
                  <a:gd name="T60" fmla="*/ 309 w 517"/>
                  <a:gd name="T61" fmla="*/ 61 h 451"/>
                  <a:gd name="T62" fmla="*/ 339 w 517"/>
                  <a:gd name="T63" fmla="*/ 44 h 451"/>
                  <a:gd name="T64" fmla="*/ 371 w 517"/>
                  <a:gd name="T65" fmla="*/ 30 h 451"/>
                  <a:gd name="T66" fmla="*/ 385 w 517"/>
                  <a:gd name="T67" fmla="*/ 24 h 451"/>
                  <a:gd name="T68" fmla="*/ 416 w 517"/>
                  <a:gd name="T69" fmla="*/ 17 h 451"/>
                  <a:gd name="T70" fmla="*/ 447 w 517"/>
                  <a:gd name="T71" fmla="*/ 13 h 451"/>
                  <a:gd name="T72" fmla="*/ 477 w 517"/>
                  <a:gd name="T73" fmla="*/ 16 h 451"/>
                  <a:gd name="T74" fmla="*/ 492 w 517"/>
                  <a:gd name="T75" fmla="*/ 18 h 451"/>
                  <a:gd name="T76" fmla="*/ 507 w 517"/>
                  <a:gd name="T77" fmla="*/ 23 h 451"/>
                  <a:gd name="T78" fmla="*/ 513 w 517"/>
                  <a:gd name="T79" fmla="*/ 23 h 451"/>
                  <a:gd name="T80" fmla="*/ 516 w 517"/>
                  <a:gd name="T81" fmla="*/ 18 h 451"/>
                  <a:gd name="T82" fmla="*/ 516 w 517"/>
                  <a:gd name="T83" fmla="*/ 13 h 451"/>
                  <a:gd name="T84" fmla="*/ 511 w 517"/>
                  <a:gd name="T85" fmla="*/ 10 h 4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517" h="451">
                    <a:moveTo>
                      <a:pt x="511" y="10"/>
                    </a:moveTo>
                    <a:lnTo>
                      <a:pt x="511" y="10"/>
                    </a:lnTo>
                    <a:lnTo>
                      <a:pt x="496" y="5"/>
                    </a:lnTo>
                    <a:lnTo>
                      <a:pt x="480" y="2"/>
                    </a:lnTo>
                    <a:lnTo>
                      <a:pt x="464" y="1"/>
                    </a:lnTo>
                    <a:lnTo>
                      <a:pt x="448" y="0"/>
                    </a:lnTo>
                    <a:lnTo>
                      <a:pt x="432" y="1"/>
                    </a:lnTo>
                    <a:lnTo>
                      <a:pt x="417" y="3"/>
                    </a:lnTo>
                    <a:lnTo>
                      <a:pt x="401" y="5"/>
                    </a:lnTo>
                    <a:lnTo>
                      <a:pt x="385" y="10"/>
                    </a:lnTo>
                    <a:lnTo>
                      <a:pt x="385" y="10"/>
                    </a:lnTo>
                    <a:lnTo>
                      <a:pt x="368" y="16"/>
                    </a:lnTo>
                    <a:lnTo>
                      <a:pt x="352" y="23"/>
                    </a:lnTo>
                    <a:lnTo>
                      <a:pt x="335" y="30"/>
                    </a:lnTo>
                    <a:lnTo>
                      <a:pt x="319" y="38"/>
                    </a:lnTo>
                    <a:lnTo>
                      <a:pt x="304" y="47"/>
                    </a:lnTo>
                    <a:lnTo>
                      <a:pt x="289" y="57"/>
                    </a:lnTo>
                    <a:lnTo>
                      <a:pt x="260" y="78"/>
                    </a:lnTo>
                    <a:lnTo>
                      <a:pt x="260" y="78"/>
                    </a:lnTo>
                    <a:lnTo>
                      <a:pt x="230" y="103"/>
                    </a:lnTo>
                    <a:lnTo>
                      <a:pt x="202" y="130"/>
                    </a:lnTo>
                    <a:lnTo>
                      <a:pt x="175" y="158"/>
                    </a:lnTo>
                    <a:lnTo>
                      <a:pt x="148" y="187"/>
                    </a:lnTo>
                    <a:lnTo>
                      <a:pt x="148" y="187"/>
                    </a:lnTo>
                    <a:lnTo>
                      <a:pt x="125" y="217"/>
                    </a:lnTo>
                    <a:lnTo>
                      <a:pt x="102" y="249"/>
                    </a:lnTo>
                    <a:lnTo>
                      <a:pt x="80" y="280"/>
                    </a:lnTo>
                    <a:lnTo>
                      <a:pt x="60" y="314"/>
                    </a:lnTo>
                    <a:lnTo>
                      <a:pt x="60" y="314"/>
                    </a:lnTo>
                    <a:lnTo>
                      <a:pt x="44" y="342"/>
                    </a:lnTo>
                    <a:lnTo>
                      <a:pt x="29" y="371"/>
                    </a:lnTo>
                    <a:lnTo>
                      <a:pt x="15" y="400"/>
                    </a:lnTo>
                    <a:lnTo>
                      <a:pt x="3" y="430"/>
                    </a:lnTo>
                    <a:lnTo>
                      <a:pt x="3" y="430"/>
                    </a:lnTo>
                    <a:lnTo>
                      <a:pt x="0" y="443"/>
                    </a:lnTo>
                    <a:lnTo>
                      <a:pt x="0" y="443"/>
                    </a:lnTo>
                    <a:lnTo>
                      <a:pt x="0" y="447"/>
                    </a:lnTo>
                    <a:lnTo>
                      <a:pt x="0" y="449"/>
                    </a:lnTo>
                    <a:lnTo>
                      <a:pt x="2" y="450"/>
                    </a:lnTo>
                    <a:lnTo>
                      <a:pt x="4" y="451"/>
                    </a:lnTo>
                    <a:lnTo>
                      <a:pt x="7" y="451"/>
                    </a:lnTo>
                    <a:lnTo>
                      <a:pt x="9" y="451"/>
                    </a:lnTo>
                    <a:lnTo>
                      <a:pt x="11" y="449"/>
                    </a:lnTo>
                    <a:lnTo>
                      <a:pt x="14" y="447"/>
                    </a:lnTo>
                    <a:lnTo>
                      <a:pt x="14" y="447"/>
                    </a:lnTo>
                    <a:lnTo>
                      <a:pt x="23" y="419"/>
                    </a:lnTo>
                    <a:lnTo>
                      <a:pt x="34" y="391"/>
                    </a:lnTo>
                    <a:lnTo>
                      <a:pt x="48" y="363"/>
                    </a:lnTo>
                    <a:lnTo>
                      <a:pt x="62" y="336"/>
                    </a:lnTo>
                    <a:lnTo>
                      <a:pt x="62" y="336"/>
                    </a:lnTo>
                    <a:lnTo>
                      <a:pt x="81" y="305"/>
                    </a:lnTo>
                    <a:lnTo>
                      <a:pt x="102" y="273"/>
                    </a:lnTo>
                    <a:lnTo>
                      <a:pt x="123" y="243"/>
                    </a:lnTo>
                    <a:lnTo>
                      <a:pt x="145" y="214"/>
                    </a:lnTo>
                    <a:lnTo>
                      <a:pt x="145" y="214"/>
                    </a:lnTo>
                    <a:lnTo>
                      <a:pt x="170" y="183"/>
                    </a:lnTo>
                    <a:lnTo>
                      <a:pt x="196" y="156"/>
                    </a:lnTo>
                    <a:lnTo>
                      <a:pt x="224" y="128"/>
                    </a:lnTo>
                    <a:lnTo>
                      <a:pt x="252" y="102"/>
                    </a:lnTo>
                    <a:lnTo>
                      <a:pt x="252" y="102"/>
                    </a:lnTo>
                    <a:lnTo>
                      <a:pt x="280" y="81"/>
                    </a:lnTo>
                    <a:lnTo>
                      <a:pt x="309" y="61"/>
                    </a:lnTo>
                    <a:lnTo>
                      <a:pt x="324" y="52"/>
                    </a:lnTo>
                    <a:lnTo>
                      <a:pt x="339" y="44"/>
                    </a:lnTo>
                    <a:lnTo>
                      <a:pt x="355" y="36"/>
                    </a:lnTo>
                    <a:lnTo>
                      <a:pt x="371" y="30"/>
                    </a:lnTo>
                    <a:lnTo>
                      <a:pt x="371" y="30"/>
                    </a:lnTo>
                    <a:lnTo>
                      <a:pt x="385" y="24"/>
                    </a:lnTo>
                    <a:lnTo>
                      <a:pt x="401" y="20"/>
                    </a:lnTo>
                    <a:lnTo>
                      <a:pt x="416" y="17"/>
                    </a:lnTo>
                    <a:lnTo>
                      <a:pt x="431" y="15"/>
                    </a:lnTo>
                    <a:lnTo>
                      <a:pt x="447" y="13"/>
                    </a:lnTo>
                    <a:lnTo>
                      <a:pt x="462" y="13"/>
                    </a:lnTo>
                    <a:lnTo>
                      <a:pt x="477" y="16"/>
                    </a:lnTo>
                    <a:lnTo>
                      <a:pt x="492" y="18"/>
                    </a:lnTo>
                    <a:lnTo>
                      <a:pt x="492" y="18"/>
                    </a:lnTo>
                    <a:lnTo>
                      <a:pt x="507" y="23"/>
                    </a:lnTo>
                    <a:lnTo>
                      <a:pt x="507" y="23"/>
                    </a:lnTo>
                    <a:lnTo>
                      <a:pt x="511" y="24"/>
                    </a:lnTo>
                    <a:lnTo>
                      <a:pt x="513" y="23"/>
                    </a:lnTo>
                    <a:lnTo>
                      <a:pt x="514" y="20"/>
                    </a:lnTo>
                    <a:lnTo>
                      <a:pt x="516" y="18"/>
                    </a:lnTo>
                    <a:lnTo>
                      <a:pt x="517" y="16"/>
                    </a:lnTo>
                    <a:lnTo>
                      <a:pt x="516" y="13"/>
                    </a:lnTo>
                    <a:lnTo>
                      <a:pt x="514" y="11"/>
                    </a:lnTo>
                    <a:lnTo>
                      <a:pt x="511" y="10"/>
                    </a:lnTo>
                    <a:lnTo>
                      <a:pt x="511" y="10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46" name="Freeform 95">
                <a:extLst>
                  <a:ext uri="{FF2B5EF4-FFF2-40B4-BE49-F238E27FC236}">
                    <a16:creationId xmlns:a16="http://schemas.microsoft.com/office/drawing/2014/main" id="{C45F59C3-A1EC-716D-016C-466FD1E83A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34" y="484"/>
                <a:ext cx="217" cy="65"/>
              </a:xfrm>
              <a:custGeom>
                <a:avLst/>
                <a:gdLst>
                  <a:gd name="T0" fmla="*/ 13 w 432"/>
                  <a:gd name="T1" fmla="*/ 126 h 129"/>
                  <a:gd name="T2" fmla="*/ 43 w 432"/>
                  <a:gd name="T3" fmla="*/ 96 h 129"/>
                  <a:gd name="T4" fmla="*/ 78 w 432"/>
                  <a:gd name="T5" fmla="*/ 72 h 129"/>
                  <a:gd name="T6" fmla="*/ 116 w 432"/>
                  <a:gd name="T7" fmla="*/ 52 h 129"/>
                  <a:gd name="T8" fmla="*/ 157 w 432"/>
                  <a:gd name="T9" fmla="*/ 36 h 129"/>
                  <a:gd name="T10" fmla="*/ 178 w 432"/>
                  <a:gd name="T11" fmla="*/ 30 h 129"/>
                  <a:gd name="T12" fmla="*/ 222 w 432"/>
                  <a:gd name="T13" fmla="*/ 19 h 129"/>
                  <a:gd name="T14" fmla="*/ 266 w 432"/>
                  <a:gd name="T15" fmla="*/ 15 h 129"/>
                  <a:gd name="T16" fmla="*/ 311 w 432"/>
                  <a:gd name="T17" fmla="*/ 15 h 129"/>
                  <a:gd name="T18" fmla="*/ 333 w 432"/>
                  <a:gd name="T19" fmla="*/ 17 h 129"/>
                  <a:gd name="T20" fmla="*/ 379 w 432"/>
                  <a:gd name="T21" fmla="*/ 27 h 129"/>
                  <a:gd name="T22" fmla="*/ 422 w 432"/>
                  <a:gd name="T23" fmla="*/ 46 h 129"/>
                  <a:gd name="T24" fmla="*/ 424 w 432"/>
                  <a:gd name="T25" fmla="*/ 47 h 129"/>
                  <a:gd name="T26" fmla="*/ 429 w 432"/>
                  <a:gd name="T27" fmla="*/ 46 h 129"/>
                  <a:gd name="T28" fmla="*/ 432 w 432"/>
                  <a:gd name="T29" fmla="*/ 41 h 129"/>
                  <a:gd name="T30" fmla="*/ 431 w 432"/>
                  <a:gd name="T31" fmla="*/ 37 h 129"/>
                  <a:gd name="T32" fmla="*/ 429 w 432"/>
                  <a:gd name="T33" fmla="*/ 34 h 129"/>
                  <a:gd name="T34" fmla="*/ 388 w 432"/>
                  <a:gd name="T35" fmla="*/ 16 h 129"/>
                  <a:gd name="T36" fmla="*/ 345 w 432"/>
                  <a:gd name="T37" fmla="*/ 5 h 129"/>
                  <a:gd name="T38" fmla="*/ 301 w 432"/>
                  <a:gd name="T39" fmla="*/ 1 h 129"/>
                  <a:gd name="T40" fmla="*/ 257 w 432"/>
                  <a:gd name="T41" fmla="*/ 1 h 129"/>
                  <a:gd name="T42" fmla="*/ 233 w 432"/>
                  <a:gd name="T43" fmla="*/ 4 h 129"/>
                  <a:gd name="T44" fmla="*/ 187 w 432"/>
                  <a:gd name="T45" fmla="*/ 12 h 129"/>
                  <a:gd name="T46" fmla="*/ 142 w 432"/>
                  <a:gd name="T47" fmla="*/ 26 h 129"/>
                  <a:gd name="T48" fmla="*/ 99 w 432"/>
                  <a:gd name="T49" fmla="*/ 45 h 129"/>
                  <a:gd name="T50" fmla="*/ 78 w 432"/>
                  <a:gd name="T51" fmla="*/ 55 h 129"/>
                  <a:gd name="T52" fmla="*/ 37 w 432"/>
                  <a:gd name="T53" fmla="*/ 83 h 129"/>
                  <a:gd name="T54" fmla="*/ 2 w 432"/>
                  <a:gd name="T55" fmla="*/ 116 h 129"/>
                  <a:gd name="T56" fmla="*/ 1 w 432"/>
                  <a:gd name="T57" fmla="*/ 118 h 129"/>
                  <a:gd name="T58" fmla="*/ 1 w 432"/>
                  <a:gd name="T59" fmla="*/ 124 h 129"/>
                  <a:gd name="T60" fmla="*/ 4 w 432"/>
                  <a:gd name="T61" fmla="*/ 128 h 129"/>
                  <a:gd name="T62" fmla="*/ 9 w 432"/>
                  <a:gd name="T63" fmla="*/ 128 h 129"/>
                  <a:gd name="T64" fmla="*/ 13 w 432"/>
                  <a:gd name="T65" fmla="*/ 126 h 1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432" h="129">
                    <a:moveTo>
                      <a:pt x="13" y="126"/>
                    </a:moveTo>
                    <a:lnTo>
                      <a:pt x="13" y="126"/>
                    </a:lnTo>
                    <a:lnTo>
                      <a:pt x="27" y="110"/>
                    </a:lnTo>
                    <a:lnTo>
                      <a:pt x="43" y="96"/>
                    </a:lnTo>
                    <a:lnTo>
                      <a:pt x="60" y="83"/>
                    </a:lnTo>
                    <a:lnTo>
                      <a:pt x="78" y="72"/>
                    </a:lnTo>
                    <a:lnTo>
                      <a:pt x="97" y="61"/>
                    </a:lnTo>
                    <a:lnTo>
                      <a:pt x="116" y="52"/>
                    </a:lnTo>
                    <a:lnTo>
                      <a:pt x="136" y="43"/>
                    </a:lnTo>
                    <a:lnTo>
                      <a:pt x="157" y="36"/>
                    </a:lnTo>
                    <a:lnTo>
                      <a:pt x="157" y="36"/>
                    </a:lnTo>
                    <a:lnTo>
                      <a:pt x="178" y="30"/>
                    </a:lnTo>
                    <a:lnTo>
                      <a:pt x="200" y="24"/>
                    </a:lnTo>
                    <a:lnTo>
                      <a:pt x="222" y="19"/>
                    </a:lnTo>
                    <a:lnTo>
                      <a:pt x="244" y="16"/>
                    </a:lnTo>
                    <a:lnTo>
                      <a:pt x="266" y="15"/>
                    </a:lnTo>
                    <a:lnTo>
                      <a:pt x="288" y="14"/>
                    </a:lnTo>
                    <a:lnTo>
                      <a:pt x="311" y="15"/>
                    </a:lnTo>
                    <a:lnTo>
                      <a:pt x="333" y="17"/>
                    </a:lnTo>
                    <a:lnTo>
                      <a:pt x="333" y="17"/>
                    </a:lnTo>
                    <a:lnTo>
                      <a:pt x="357" y="22"/>
                    </a:lnTo>
                    <a:lnTo>
                      <a:pt x="379" y="27"/>
                    </a:lnTo>
                    <a:lnTo>
                      <a:pt x="401" y="36"/>
                    </a:lnTo>
                    <a:lnTo>
                      <a:pt x="422" y="46"/>
                    </a:lnTo>
                    <a:lnTo>
                      <a:pt x="422" y="46"/>
                    </a:lnTo>
                    <a:lnTo>
                      <a:pt x="424" y="47"/>
                    </a:lnTo>
                    <a:lnTo>
                      <a:pt x="426" y="47"/>
                    </a:lnTo>
                    <a:lnTo>
                      <a:pt x="429" y="46"/>
                    </a:lnTo>
                    <a:lnTo>
                      <a:pt x="431" y="44"/>
                    </a:lnTo>
                    <a:lnTo>
                      <a:pt x="432" y="41"/>
                    </a:lnTo>
                    <a:lnTo>
                      <a:pt x="432" y="39"/>
                    </a:lnTo>
                    <a:lnTo>
                      <a:pt x="431" y="37"/>
                    </a:lnTo>
                    <a:lnTo>
                      <a:pt x="429" y="34"/>
                    </a:lnTo>
                    <a:lnTo>
                      <a:pt x="429" y="34"/>
                    </a:lnTo>
                    <a:lnTo>
                      <a:pt x="409" y="24"/>
                    </a:lnTo>
                    <a:lnTo>
                      <a:pt x="388" y="16"/>
                    </a:lnTo>
                    <a:lnTo>
                      <a:pt x="367" y="10"/>
                    </a:lnTo>
                    <a:lnTo>
                      <a:pt x="345" y="5"/>
                    </a:lnTo>
                    <a:lnTo>
                      <a:pt x="323" y="2"/>
                    </a:lnTo>
                    <a:lnTo>
                      <a:pt x="301" y="1"/>
                    </a:lnTo>
                    <a:lnTo>
                      <a:pt x="279" y="0"/>
                    </a:lnTo>
                    <a:lnTo>
                      <a:pt x="257" y="1"/>
                    </a:lnTo>
                    <a:lnTo>
                      <a:pt x="257" y="1"/>
                    </a:lnTo>
                    <a:lnTo>
                      <a:pt x="233" y="4"/>
                    </a:lnTo>
                    <a:lnTo>
                      <a:pt x="210" y="8"/>
                    </a:lnTo>
                    <a:lnTo>
                      <a:pt x="187" y="12"/>
                    </a:lnTo>
                    <a:lnTo>
                      <a:pt x="165" y="18"/>
                    </a:lnTo>
                    <a:lnTo>
                      <a:pt x="142" y="26"/>
                    </a:lnTo>
                    <a:lnTo>
                      <a:pt x="120" y="34"/>
                    </a:lnTo>
                    <a:lnTo>
                      <a:pt x="99" y="45"/>
                    </a:lnTo>
                    <a:lnTo>
                      <a:pt x="78" y="55"/>
                    </a:lnTo>
                    <a:lnTo>
                      <a:pt x="78" y="55"/>
                    </a:lnTo>
                    <a:lnTo>
                      <a:pt x="57" y="68"/>
                    </a:lnTo>
                    <a:lnTo>
                      <a:pt x="37" y="83"/>
                    </a:lnTo>
                    <a:lnTo>
                      <a:pt x="20" y="98"/>
                    </a:lnTo>
                    <a:lnTo>
                      <a:pt x="2" y="116"/>
                    </a:lnTo>
                    <a:lnTo>
                      <a:pt x="2" y="116"/>
                    </a:lnTo>
                    <a:lnTo>
                      <a:pt x="1" y="118"/>
                    </a:lnTo>
                    <a:lnTo>
                      <a:pt x="0" y="122"/>
                    </a:lnTo>
                    <a:lnTo>
                      <a:pt x="1" y="124"/>
                    </a:lnTo>
                    <a:lnTo>
                      <a:pt x="2" y="126"/>
                    </a:lnTo>
                    <a:lnTo>
                      <a:pt x="4" y="128"/>
                    </a:lnTo>
                    <a:lnTo>
                      <a:pt x="7" y="129"/>
                    </a:lnTo>
                    <a:lnTo>
                      <a:pt x="9" y="128"/>
                    </a:lnTo>
                    <a:lnTo>
                      <a:pt x="13" y="126"/>
                    </a:lnTo>
                    <a:lnTo>
                      <a:pt x="13" y="126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47" name="Freeform 96">
                <a:extLst>
                  <a:ext uri="{FF2B5EF4-FFF2-40B4-BE49-F238E27FC236}">
                    <a16:creationId xmlns:a16="http://schemas.microsoft.com/office/drawing/2014/main" id="{96DEF7FC-6601-8715-1ACF-D3ABF1DA83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56" y="478"/>
                <a:ext cx="201" cy="45"/>
              </a:xfrm>
              <a:custGeom>
                <a:avLst/>
                <a:gdLst>
                  <a:gd name="T0" fmla="*/ 9 w 403"/>
                  <a:gd name="T1" fmla="*/ 61 h 91"/>
                  <a:gd name="T2" fmla="*/ 44 w 403"/>
                  <a:gd name="T3" fmla="*/ 43 h 91"/>
                  <a:gd name="T4" fmla="*/ 81 w 403"/>
                  <a:gd name="T5" fmla="*/ 29 h 91"/>
                  <a:gd name="T6" fmla="*/ 119 w 403"/>
                  <a:gd name="T7" fmla="*/ 21 h 91"/>
                  <a:gd name="T8" fmla="*/ 158 w 403"/>
                  <a:gd name="T9" fmla="*/ 15 h 91"/>
                  <a:gd name="T10" fmla="*/ 179 w 403"/>
                  <a:gd name="T11" fmla="*/ 14 h 91"/>
                  <a:gd name="T12" fmla="*/ 222 w 403"/>
                  <a:gd name="T13" fmla="*/ 15 h 91"/>
                  <a:gd name="T14" fmla="*/ 263 w 403"/>
                  <a:gd name="T15" fmla="*/ 21 h 91"/>
                  <a:gd name="T16" fmla="*/ 304 w 403"/>
                  <a:gd name="T17" fmla="*/ 31 h 91"/>
                  <a:gd name="T18" fmla="*/ 323 w 403"/>
                  <a:gd name="T19" fmla="*/ 39 h 91"/>
                  <a:gd name="T20" fmla="*/ 360 w 403"/>
                  <a:gd name="T21" fmla="*/ 60 h 91"/>
                  <a:gd name="T22" fmla="*/ 384 w 403"/>
                  <a:gd name="T23" fmla="*/ 81 h 91"/>
                  <a:gd name="T24" fmla="*/ 391 w 403"/>
                  <a:gd name="T25" fmla="*/ 88 h 91"/>
                  <a:gd name="T26" fmla="*/ 396 w 403"/>
                  <a:gd name="T27" fmla="*/ 91 h 91"/>
                  <a:gd name="T28" fmla="*/ 400 w 403"/>
                  <a:gd name="T29" fmla="*/ 89 h 91"/>
                  <a:gd name="T30" fmla="*/ 403 w 403"/>
                  <a:gd name="T31" fmla="*/ 85 h 91"/>
                  <a:gd name="T32" fmla="*/ 400 w 403"/>
                  <a:gd name="T33" fmla="*/ 79 h 91"/>
                  <a:gd name="T34" fmla="*/ 387 w 403"/>
                  <a:gd name="T35" fmla="*/ 64 h 91"/>
                  <a:gd name="T36" fmla="*/ 354 w 403"/>
                  <a:gd name="T37" fmla="*/ 39 h 91"/>
                  <a:gd name="T38" fmla="*/ 317 w 403"/>
                  <a:gd name="T39" fmla="*/ 22 h 91"/>
                  <a:gd name="T40" fmla="*/ 278 w 403"/>
                  <a:gd name="T41" fmla="*/ 10 h 91"/>
                  <a:gd name="T42" fmla="*/ 259 w 403"/>
                  <a:gd name="T43" fmla="*/ 6 h 91"/>
                  <a:gd name="T44" fmla="*/ 215 w 403"/>
                  <a:gd name="T45" fmla="*/ 1 h 91"/>
                  <a:gd name="T46" fmla="*/ 170 w 403"/>
                  <a:gd name="T47" fmla="*/ 1 h 91"/>
                  <a:gd name="T48" fmla="*/ 126 w 403"/>
                  <a:gd name="T49" fmla="*/ 4 h 91"/>
                  <a:gd name="T50" fmla="*/ 83 w 403"/>
                  <a:gd name="T51" fmla="*/ 14 h 91"/>
                  <a:gd name="T52" fmla="*/ 62 w 403"/>
                  <a:gd name="T53" fmla="*/ 21 h 91"/>
                  <a:gd name="T54" fmla="*/ 22 w 403"/>
                  <a:gd name="T55" fmla="*/ 38 h 91"/>
                  <a:gd name="T56" fmla="*/ 2 w 403"/>
                  <a:gd name="T57" fmla="*/ 50 h 91"/>
                  <a:gd name="T58" fmla="*/ 0 w 403"/>
                  <a:gd name="T59" fmla="*/ 54 h 91"/>
                  <a:gd name="T60" fmla="*/ 1 w 403"/>
                  <a:gd name="T61" fmla="*/ 60 h 91"/>
                  <a:gd name="T62" fmla="*/ 4 w 403"/>
                  <a:gd name="T63" fmla="*/ 63 h 91"/>
                  <a:gd name="T64" fmla="*/ 9 w 403"/>
                  <a:gd name="T65" fmla="*/ 61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403" h="91">
                    <a:moveTo>
                      <a:pt x="9" y="61"/>
                    </a:moveTo>
                    <a:lnTo>
                      <a:pt x="9" y="61"/>
                    </a:lnTo>
                    <a:lnTo>
                      <a:pt x="26" y="52"/>
                    </a:lnTo>
                    <a:lnTo>
                      <a:pt x="44" y="43"/>
                    </a:lnTo>
                    <a:lnTo>
                      <a:pt x="62" y="35"/>
                    </a:lnTo>
                    <a:lnTo>
                      <a:pt x="81" y="29"/>
                    </a:lnTo>
                    <a:lnTo>
                      <a:pt x="99" y="24"/>
                    </a:lnTo>
                    <a:lnTo>
                      <a:pt x="119" y="21"/>
                    </a:lnTo>
                    <a:lnTo>
                      <a:pt x="139" y="17"/>
                    </a:lnTo>
                    <a:lnTo>
                      <a:pt x="158" y="15"/>
                    </a:lnTo>
                    <a:lnTo>
                      <a:pt x="158" y="15"/>
                    </a:lnTo>
                    <a:lnTo>
                      <a:pt x="179" y="14"/>
                    </a:lnTo>
                    <a:lnTo>
                      <a:pt x="199" y="14"/>
                    </a:lnTo>
                    <a:lnTo>
                      <a:pt x="222" y="15"/>
                    </a:lnTo>
                    <a:lnTo>
                      <a:pt x="242" y="17"/>
                    </a:lnTo>
                    <a:lnTo>
                      <a:pt x="263" y="21"/>
                    </a:lnTo>
                    <a:lnTo>
                      <a:pt x="283" y="25"/>
                    </a:lnTo>
                    <a:lnTo>
                      <a:pt x="304" y="31"/>
                    </a:lnTo>
                    <a:lnTo>
                      <a:pt x="323" y="39"/>
                    </a:lnTo>
                    <a:lnTo>
                      <a:pt x="323" y="39"/>
                    </a:lnTo>
                    <a:lnTo>
                      <a:pt x="342" y="49"/>
                    </a:lnTo>
                    <a:lnTo>
                      <a:pt x="360" y="60"/>
                    </a:lnTo>
                    <a:lnTo>
                      <a:pt x="376" y="73"/>
                    </a:lnTo>
                    <a:lnTo>
                      <a:pt x="384" y="81"/>
                    </a:lnTo>
                    <a:lnTo>
                      <a:pt x="391" y="88"/>
                    </a:lnTo>
                    <a:lnTo>
                      <a:pt x="391" y="88"/>
                    </a:lnTo>
                    <a:lnTo>
                      <a:pt x="394" y="91"/>
                    </a:lnTo>
                    <a:lnTo>
                      <a:pt x="396" y="91"/>
                    </a:lnTo>
                    <a:lnTo>
                      <a:pt x="398" y="91"/>
                    </a:lnTo>
                    <a:lnTo>
                      <a:pt x="400" y="89"/>
                    </a:lnTo>
                    <a:lnTo>
                      <a:pt x="402" y="87"/>
                    </a:lnTo>
                    <a:lnTo>
                      <a:pt x="403" y="85"/>
                    </a:lnTo>
                    <a:lnTo>
                      <a:pt x="403" y="81"/>
                    </a:lnTo>
                    <a:lnTo>
                      <a:pt x="400" y="79"/>
                    </a:lnTo>
                    <a:lnTo>
                      <a:pt x="400" y="79"/>
                    </a:lnTo>
                    <a:lnTo>
                      <a:pt x="387" y="64"/>
                    </a:lnTo>
                    <a:lnTo>
                      <a:pt x="371" y="51"/>
                    </a:lnTo>
                    <a:lnTo>
                      <a:pt x="354" y="39"/>
                    </a:lnTo>
                    <a:lnTo>
                      <a:pt x="337" y="30"/>
                    </a:lnTo>
                    <a:lnTo>
                      <a:pt x="317" y="22"/>
                    </a:lnTo>
                    <a:lnTo>
                      <a:pt x="298" y="15"/>
                    </a:lnTo>
                    <a:lnTo>
                      <a:pt x="278" y="10"/>
                    </a:lnTo>
                    <a:lnTo>
                      <a:pt x="259" y="6"/>
                    </a:lnTo>
                    <a:lnTo>
                      <a:pt x="259" y="6"/>
                    </a:lnTo>
                    <a:lnTo>
                      <a:pt x="237" y="3"/>
                    </a:lnTo>
                    <a:lnTo>
                      <a:pt x="215" y="1"/>
                    </a:lnTo>
                    <a:lnTo>
                      <a:pt x="192" y="0"/>
                    </a:lnTo>
                    <a:lnTo>
                      <a:pt x="170" y="1"/>
                    </a:lnTo>
                    <a:lnTo>
                      <a:pt x="148" y="2"/>
                    </a:lnTo>
                    <a:lnTo>
                      <a:pt x="126" y="4"/>
                    </a:lnTo>
                    <a:lnTo>
                      <a:pt x="104" y="9"/>
                    </a:lnTo>
                    <a:lnTo>
                      <a:pt x="83" y="14"/>
                    </a:lnTo>
                    <a:lnTo>
                      <a:pt x="83" y="14"/>
                    </a:lnTo>
                    <a:lnTo>
                      <a:pt x="62" y="21"/>
                    </a:lnTo>
                    <a:lnTo>
                      <a:pt x="41" y="29"/>
                    </a:lnTo>
                    <a:lnTo>
                      <a:pt x="22" y="38"/>
                    </a:lnTo>
                    <a:lnTo>
                      <a:pt x="2" y="50"/>
                    </a:lnTo>
                    <a:lnTo>
                      <a:pt x="2" y="50"/>
                    </a:lnTo>
                    <a:lnTo>
                      <a:pt x="1" y="52"/>
                    </a:lnTo>
                    <a:lnTo>
                      <a:pt x="0" y="54"/>
                    </a:lnTo>
                    <a:lnTo>
                      <a:pt x="0" y="57"/>
                    </a:lnTo>
                    <a:lnTo>
                      <a:pt x="1" y="60"/>
                    </a:lnTo>
                    <a:lnTo>
                      <a:pt x="2" y="61"/>
                    </a:lnTo>
                    <a:lnTo>
                      <a:pt x="4" y="63"/>
                    </a:lnTo>
                    <a:lnTo>
                      <a:pt x="7" y="63"/>
                    </a:lnTo>
                    <a:lnTo>
                      <a:pt x="9" y="61"/>
                    </a:lnTo>
                    <a:lnTo>
                      <a:pt x="9" y="61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48" name="Freeform 97">
                <a:extLst>
                  <a:ext uri="{FF2B5EF4-FFF2-40B4-BE49-F238E27FC236}">
                    <a16:creationId xmlns:a16="http://schemas.microsoft.com/office/drawing/2014/main" id="{FF9741A5-A100-F28E-20F9-AFFAF0E1D8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08" y="679"/>
                <a:ext cx="66" cy="170"/>
              </a:xfrm>
              <a:custGeom>
                <a:avLst/>
                <a:gdLst>
                  <a:gd name="T0" fmla="*/ 58 w 133"/>
                  <a:gd name="T1" fmla="*/ 13 h 340"/>
                  <a:gd name="T2" fmla="*/ 67 w 133"/>
                  <a:gd name="T3" fmla="*/ 29 h 340"/>
                  <a:gd name="T4" fmla="*/ 74 w 133"/>
                  <a:gd name="T5" fmla="*/ 48 h 340"/>
                  <a:gd name="T6" fmla="*/ 83 w 133"/>
                  <a:gd name="T7" fmla="*/ 86 h 340"/>
                  <a:gd name="T8" fmla="*/ 87 w 133"/>
                  <a:gd name="T9" fmla="*/ 105 h 340"/>
                  <a:gd name="T10" fmla="*/ 94 w 133"/>
                  <a:gd name="T11" fmla="*/ 125 h 340"/>
                  <a:gd name="T12" fmla="*/ 110 w 133"/>
                  <a:gd name="T13" fmla="*/ 168 h 340"/>
                  <a:gd name="T14" fmla="*/ 114 w 133"/>
                  <a:gd name="T15" fmla="*/ 178 h 340"/>
                  <a:gd name="T16" fmla="*/ 119 w 133"/>
                  <a:gd name="T17" fmla="*/ 201 h 340"/>
                  <a:gd name="T18" fmla="*/ 119 w 133"/>
                  <a:gd name="T19" fmla="*/ 211 h 340"/>
                  <a:gd name="T20" fmla="*/ 115 w 133"/>
                  <a:gd name="T21" fmla="*/ 226 h 340"/>
                  <a:gd name="T22" fmla="*/ 109 w 133"/>
                  <a:gd name="T23" fmla="*/ 240 h 340"/>
                  <a:gd name="T24" fmla="*/ 100 w 133"/>
                  <a:gd name="T25" fmla="*/ 253 h 340"/>
                  <a:gd name="T26" fmla="*/ 78 w 133"/>
                  <a:gd name="T27" fmla="*/ 275 h 340"/>
                  <a:gd name="T28" fmla="*/ 65 w 133"/>
                  <a:gd name="T29" fmla="*/ 286 h 340"/>
                  <a:gd name="T30" fmla="*/ 18 w 133"/>
                  <a:gd name="T31" fmla="*/ 317 h 340"/>
                  <a:gd name="T32" fmla="*/ 2 w 133"/>
                  <a:gd name="T33" fmla="*/ 329 h 340"/>
                  <a:gd name="T34" fmla="*/ 0 w 133"/>
                  <a:gd name="T35" fmla="*/ 333 h 340"/>
                  <a:gd name="T36" fmla="*/ 2 w 133"/>
                  <a:gd name="T37" fmla="*/ 338 h 340"/>
                  <a:gd name="T38" fmla="*/ 5 w 133"/>
                  <a:gd name="T39" fmla="*/ 339 h 340"/>
                  <a:gd name="T40" fmla="*/ 9 w 133"/>
                  <a:gd name="T41" fmla="*/ 339 h 340"/>
                  <a:gd name="T42" fmla="*/ 12 w 133"/>
                  <a:gd name="T43" fmla="*/ 338 h 340"/>
                  <a:gd name="T44" fmla="*/ 41 w 133"/>
                  <a:gd name="T45" fmla="*/ 318 h 340"/>
                  <a:gd name="T46" fmla="*/ 85 w 133"/>
                  <a:gd name="T47" fmla="*/ 288 h 340"/>
                  <a:gd name="T48" fmla="*/ 109 w 133"/>
                  <a:gd name="T49" fmla="*/ 263 h 340"/>
                  <a:gd name="T50" fmla="*/ 120 w 133"/>
                  <a:gd name="T51" fmla="*/ 249 h 340"/>
                  <a:gd name="T52" fmla="*/ 128 w 133"/>
                  <a:gd name="T53" fmla="*/ 232 h 340"/>
                  <a:gd name="T54" fmla="*/ 131 w 133"/>
                  <a:gd name="T55" fmla="*/ 215 h 340"/>
                  <a:gd name="T56" fmla="*/ 131 w 133"/>
                  <a:gd name="T57" fmla="*/ 196 h 340"/>
                  <a:gd name="T58" fmla="*/ 128 w 133"/>
                  <a:gd name="T59" fmla="*/ 176 h 340"/>
                  <a:gd name="T60" fmla="*/ 120 w 133"/>
                  <a:gd name="T61" fmla="*/ 153 h 340"/>
                  <a:gd name="T62" fmla="*/ 110 w 133"/>
                  <a:gd name="T63" fmla="*/ 131 h 340"/>
                  <a:gd name="T64" fmla="*/ 98 w 133"/>
                  <a:gd name="T65" fmla="*/ 89 h 340"/>
                  <a:gd name="T66" fmla="*/ 93 w 133"/>
                  <a:gd name="T67" fmla="*/ 67 h 340"/>
                  <a:gd name="T68" fmla="*/ 84 w 133"/>
                  <a:gd name="T69" fmla="*/ 33 h 340"/>
                  <a:gd name="T70" fmla="*/ 74 w 133"/>
                  <a:gd name="T71" fmla="*/ 12 h 340"/>
                  <a:gd name="T72" fmla="*/ 67 w 133"/>
                  <a:gd name="T73" fmla="*/ 3 h 340"/>
                  <a:gd name="T74" fmla="*/ 63 w 133"/>
                  <a:gd name="T75" fmla="*/ 0 h 340"/>
                  <a:gd name="T76" fmla="*/ 58 w 133"/>
                  <a:gd name="T77" fmla="*/ 3 h 340"/>
                  <a:gd name="T78" fmla="*/ 56 w 133"/>
                  <a:gd name="T79" fmla="*/ 7 h 340"/>
                  <a:gd name="T80" fmla="*/ 58 w 133"/>
                  <a:gd name="T81" fmla="*/ 13 h 3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33" h="340">
                    <a:moveTo>
                      <a:pt x="58" y="13"/>
                    </a:moveTo>
                    <a:lnTo>
                      <a:pt x="58" y="13"/>
                    </a:lnTo>
                    <a:lnTo>
                      <a:pt x="63" y="21"/>
                    </a:lnTo>
                    <a:lnTo>
                      <a:pt x="67" y="29"/>
                    </a:lnTo>
                    <a:lnTo>
                      <a:pt x="71" y="39"/>
                    </a:lnTo>
                    <a:lnTo>
                      <a:pt x="74" y="48"/>
                    </a:lnTo>
                    <a:lnTo>
                      <a:pt x="79" y="67"/>
                    </a:lnTo>
                    <a:lnTo>
                      <a:pt x="83" y="86"/>
                    </a:lnTo>
                    <a:lnTo>
                      <a:pt x="83" y="86"/>
                    </a:lnTo>
                    <a:lnTo>
                      <a:pt x="87" y="105"/>
                    </a:lnTo>
                    <a:lnTo>
                      <a:pt x="94" y="125"/>
                    </a:lnTo>
                    <a:lnTo>
                      <a:pt x="94" y="125"/>
                    </a:lnTo>
                    <a:lnTo>
                      <a:pt x="102" y="147"/>
                    </a:lnTo>
                    <a:lnTo>
                      <a:pt x="110" y="168"/>
                    </a:lnTo>
                    <a:lnTo>
                      <a:pt x="110" y="168"/>
                    </a:lnTo>
                    <a:lnTo>
                      <a:pt x="114" y="178"/>
                    </a:lnTo>
                    <a:lnTo>
                      <a:pt x="116" y="189"/>
                    </a:lnTo>
                    <a:lnTo>
                      <a:pt x="119" y="201"/>
                    </a:lnTo>
                    <a:lnTo>
                      <a:pt x="119" y="211"/>
                    </a:lnTo>
                    <a:lnTo>
                      <a:pt x="119" y="211"/>
                    </a:lnTo>
                    <a:lnTo>
                      <a:pt x="117" y="218"/>
                    </a:lnTo>
                    <a:lnTo>
                      <a:pt x="115" y="226"/>
                    </a:lnTo>
                    <a:lnTo>
                      <a:pt x="113" y="233"/>
                    </a:lnTo>
                    <a:lnTo>
                      <a:pt x="109" y="240"/>
                    </a:lnTo>
                    <a:lnTo>
                      <a:pt x="109" y="240"/>
                    </a:lnTo>
                    <a:lnTo>
                      <a:pt x="100" y="253"/>
                    </a:lnTo>
                    <a:lnTo>
                      <a:pt x="90" y="265"/>
                    </a:lnTo>
                    <a:lnTo>
                      <a:pt x="78" y="275"/>
                    </a:lnTo>
                    <a:lnTo>
                      <a:pt x="65" y="286"/>
                    </a:lnTo>
                    <a:lnTo>
                      <a:pt x="65" y="286"/>
                    </a:lnTo>
                    <a:lnTo>
                      <a:pt x="34" y="307"/>
                    </a:lnTo>
                    <a:lnTo>
                      <a:pt x="18" y="317"/>
                    </a:lnTo>
                    <a:lnTo>
                      <a:pt x="2" y="329"/>
                    </a:lnTo>
                    <a:lnTo>
                      <a:pt x="2" y="329"/>
                    </a:lnTo>
                    <a:lnTo>
                      <a:pt x="1" y="330"/>
                    </a:lnTo>
                    <a:lnTo>
                      <a:pt x="0" y="333"/>
                    </a:lnTo>
                    <a:lnTo>
                      <a:pt x="1" y="336"/>
                    </a:lnTo>
                    <a:lnTo>
                      <a:pt x="2" y="338"/>
                    </a:lnTo>
                    <a:lnTo>
                      <a:pt x="2" y="338"/>
                    </a:lnTo>
                    <a:lnTo>
                      <a:pt x="5" y="339"/>
                    </a:lnTo>
                    <a:lnTo>
                      <a:pt x="7" y="340"/>
                    </a:lnTo>
                    <a:lnTo>
                      <a:pt x="9" y="339"/>
                    </a:lnTo>
                    <a:lnTo>
                      <a:pt x="12" y="338"/>
                    </a:lnTo>
                    <a:lnTo>
                      <a:pt x="12" y="338"/>
                    </a:lnTo>
                    <a:lnTo>
                      <a:pt x="26" y="327"/>
                    </a:lnTo>
                    <a:lnTo>
                      <a:pt x="41" y="318"/>
                    </a:lnTo>
                    <a:lnTo>
                      <a:pt x="71" y="298"/>
                    </a:lnTo>
                    <a:lnTo>
                      <a:pt x="85" y="288"/>
                    </a:lnTo>
                    <a:lnTo>
                      <a:pt x="98" y="276"/>
                    </a:lnTo>
                    <a:lnTo>
                      <a:pt x="109" y="263"/>
                    </a:lnTo>
                    <a:lnTo>
                      <a:pt x="120" y="249"/>
                    </a:lnTo>
                    <a:lnTo>
                      <a:pt x="120" y="249"/>
                    </a:lnTo>
                    <a:lnTo>
                      <a:pt x="124" y="241"/>
                    </a:lnTo>
                    <a:lnTo>
                      <a:pt x="128" y="232"/>
                    </a:lnTo>
                    <a:lnTo>
                      <a:pt x="130" y="223"/>
                    </a:lnTo>
                    <a:lnTo>
                      <a:pt x="131" y="215"/>
                    </a:lnTo>
                    <a:lnTo>
                      <a:pt x="133" y="205"/>
                    </a:lnTo>
                    <a:lnTo>
                      <a:pt x="131" y="196"/>
                    </a:lnTo>
                    <a:lnTo>
                      <a:pt x="130" y="185"/>
                    </a:lnTo>
                    <a:lnTo>
                      <a:pt x="128" y="176"/>
                    </a:lnTo>
                    <a:lnTo>
                      <a:pt x="128" y="176"/>
                    </a:lnTo>
                    <a:lnTo>
                      <a:pt x="120" y="153"/>
                    </a:lnTo>
                    <a:lnTo>
                      <a:pt x="110" y="131"/>
                    </a:lnTo>
                    <a:lnTo>
                      <a:pt x="110" y="131"/>
                    </a:lnTo>
                    <a:lnTo>
                      <a:pt x="104" y="110"/>
                    </a:lnTo>
                    <a:lnTo>
                      <a:pt x="98" y="89"/>
                    </a:lnTo>
                    <a:lnTo>
                      <a:pt x="98" y="89"/>
                    </a:lnTo>
                    <a:lnTo>
                      <a:pt x="93" y="67"/>
                    </a:lnTo>
                    <a:lnTo>
                      <a:pt x="87" y="45"/>
                    </a:lnTo>
                    <a:lnTo>
                      <a:pt x="84" y="33"/>
                    </a:lnTo>
                    <a:lnTo>
                      <a:pt x="79" y="22"/>
                    </a:lnTo>
                    <a:lnTo>
                      <a:pt x="74" y="12"/>
                    </a:lnTo>
                    <a:lnTo>
                      <a:pt x="67" y="3"/>
                    </a:lnTo>
                    <a:lnTo>
                      <a:pt x="67" y="3"/>
                    </a:lnTo>
                    <a:lnTo>
                      <a:pt x="65" y="2"/>
                    </a:lnTo>
                    <a:lnTo>
                      <a:pt x="63" y="0"/>
                    </a:lnTo>
                    <a:lnTo>
                      <a:pt x="61" y="2"/>
                    </a:lnTo>
                    <a:lnTo>
                      <a:pt x="58" y="3"/>
                    </a:lnTo>
                    <a:lnTo>
                      <a:pt x="57" y="5"/>
                    </a:lnTo>
                    <a:lnTo>
                      <a:pt x="56" y="7"/>
                    </a:lnTo>
                    <a:lnTo>
                      <a:pt x="56" y="10"/>
                    </a:lnTo>
                    <a:lnTo>
                      <a:pt x="58" y="13"/>
                    </a:lnTo>
                    <a:lnTo>
                      <a:pt x="58" y="13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49" name="Freeform 98">
                <a:extLst>
                  <a:ext uri="{FF2B5EF4-FFF2-40B4-BE49-F238E27FC236}">
                    <a16:creationId xmlns:a16="http://schemas.microsoft.com/office/drawing/2014/main" id="{7D3EA33F-52BD-68F2-2C89-C7E9419E1A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55" y="952"/>
                <a:ext cx="287" cy="136"/>
              </a:xfrm>
              <a:custGeom>
                <a:avLst/>
                <a:gdLst>
                  <a:gd name="T0" fmla="*/ 22 w 574"/>
                  <a:gd name="T1" fmla="*/ 70 h 273"/>
                  <a:gd name="T2" fmla="*/ 33 w 574"/>
                  <a:gd name="T3" fmla="*/ 97 h 273"/>
                  <a:gd name="T4" fmla="*/ 66 w 574"/>
                  <a:gd name="T5" fmla="*/ 147 h 273"/>
                  <a:gd name="T6" fmla="*/ 106 w 574"/>
                  <a:gd name="T7" fmla="*/ 193 h 273"/>
                  <a:gd name="T8" fmla="*/ 152 w 574"/>
                  <a:gd name="T9" fmla="*/ 231 h 273"/>
                  <a:gd name="T10" fmla="*/ 175 w 574"/>
                  <a:gd name="T11" fmla="*/ 247 h 273"/>
                  <a:gd name="T12" fmla="*/ 198 w 574"/>
                  <a:gd name="T13" fmla="*/ 259 h 273"/>
                  <a:gd name="T14" fmla="*/ 222 w 574"/>
                  <a:gd name="T15" fmla="*/ 267 h 273"/>
                  <a:gd name="T16" fmla="*/ 246 w 574"/>
                  <a:gd name="T17" fmla="*/ 272 h 273"/>
                  <a:gd name="T18" fmla="*/ 272 w 574"/>
                  <a:gd name="T19" fmla="*/ 273 h 273"/>
                  <a:gd name="T20" fmla="*/ 323 w 574"/>
                  <a:gd name="T21" fmla="*/ 269 h 273"/>
                  <a:gd name="T22" fmla="*/ 371 w 574"/>
                  <a:gd name="T23" fmla="*/ 258 h 273"/>
                  <a:gd name="T24" fmla="*/ 394 w 574"/>
                  <a:gd name="T25" fmla="*/ 251 h 273"/>
                  <a:gd name="T26" fmla="*/ 435 w 574"/>
                  <a:gd name="T27" fmla="*/ 233 h 273"/>
                  <a:gd name="T28" fmla="*/ 474 w 574"/>
                  <a:gd name="T29" fmla="*/ 210 h 273"/>
                  <a:gd name="T30" fmla="*/ 507 w 574"/>
                  <a:gd name="T31" fmla="*/ 182 h 273"/>
                  <a:gd name="T32" fmla="*/ 534 w 574"/>
                  <a:gd name="T33" fmla="*/ 148 h 273"/>
                  <a:gd name="T34" fmla="*/ 555 w 574"/>
                  <a:gd name="T35" fmla="*/ 111 h 273"/>
                  <a:gd name="T36" fmla="*/ 568 w 574"/>
                  <a:gd name="T37" fmla="*/ 70 h 273"/>
                  <a:gd name="T38" fmla="*/ 574 w 574"/>
                  <a:gd name="T39" fmla="*/ 25 h 273"/>
                  <a:gd name="T40" fmla="*/ 573 w 574"/>
                  <a:gd name="T41" fmla="*/ 0 h 273"/>
                  <a:gd name="T42" fmla="*/ 557 w 574"/>
                  <a:gd name="T43" fmla="*/ 3 h 273"/>
                  <a:gd name="T44" fmla="*/ 523 w 574"/>
                  <a:gd name="T45" fmla="*/ 17 h 273"/>
                  <a:gd name="T46" fmla="*/ 485 w 574"/>
                  <a:gd name="T47" fmla="*/ 37 h 273"/>
                  <a:gd name="T48" fmla="*/ 449 w 574"/>
                  <a:gd name="T49" fmla="*/ 53 h 273"/>
                  <a:gd name="T50" fmla="*/ 432 w 574"/>
                  <a:gd name="T51" fmla="*/ 59 h 273"/>
                  <a:gd name="T52" fmla="*/ 394 w 574"/>
                  <a:gd name="T53" fmla="*/ 66 h 273"/>
                  <a:gd name="T54" fmla="*/ 355 w 574"/>
                  <a:gd name="T55" fmla="*/ 70 h 273"/>
                  <a:gd name="T56" fmla="*/ 276 w 574"/>
                  <a:gd name="T57" fmla="*/ 74 h 273"/>
                  <a:gd name="T58" fmla="*/ 240 w 574"/>
                  <a:gd name="T59" fmla="*/ 73 h 273"/>
                  <a:gd name="T60" fmla="*/ 168 w 574"/>
                  <a:gd name="T61" fmla="*/ 63 h 273"/>
                  <a:gd name="T62" fmla="*/ 132 w 574"/>
                  <a:gd name="T63" fmla="*/ 55 h 273"/>
                  <a:gd name="T64" fmla="*/ 98 w 574"/>
                  <a:gd name="T65" fmla="*/ 47 h 273"/>
                  <a:gd name="T66" fmla="*/ 66 w 574"/>
                  <a:gd name="T67" fmla="*/ 35 h 273"/>
                  <a:gd name="T68" fmla="*/ 18 w 574"/>
                  <a:gd name="T69" fmla="*/ 16 h 273"/>
                  <a:gd name="T70" fmla="*/ 2 w 574"/>
                  <a:gd name="T71" fmla="*/ 11 h 273"/>
                  <a:gd name="T72" fmla="*/ 0 w 574"/>
                  <a:gd name="T73" fmla="*/ 18 h 273"/>
                  <a:gd name="T74" fmla="*/ 3 w 574"/>
                  <a:gd name="T75" fmla="*/ 33 h 273"/>
                  <a:gd name="T76" fmla="*/ 22 w 574"/>
                  <a:gd name="T77" fmla="*/ 70 h 2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574" h="273">
                    <a:moveTo>
                      <a:pt x="22" y="70"/>
                    </a:moveTo>
                    <a:lnTo>
                      <a:pt x="22" y="70"/>
                    </a:lnTo>
                    <a:lnTo>
                      <a:pt x="27" y="84"/>
                    </a:lnTo>
                    <a:lnTo>
                      <a:pt x="33" y="97"/>
                    </a:lnTo>
                    <a:lnTo>
                      <a:pt x="48" y="123"/>
                    </a:lnTo>
                    <a:lnTo>
                      <a:pt x="66" y="147"/>
                    </a:lnTo>
                    <a:lnTo>
                      <a:pt x="86" y="170"/>
                    </a:lnTo>
                    <a:lnTo>
                      <a:pt x="106" y="193"/>
                    </a:lnTo>
                    <a:lnTo>
                      <a:pt x="129" y="212"/>
                    </a:lnTo>
                    <a:lnTo>
                      <a:pt x="152" y="231"/>
                    </a:lnTo>
                    <a:lnTo>
                      <a:pt x="175" y="247"/>
                    </a:lnTo>
                    <a:lnTo>
                      <a:pt x="175" y="247"/>
                    </a:lnTo>
                    <a:lnTo>
                      <a:pt x="187" y="253"/>
                    </a:lnTo>
                    <a:lnTo>
                      <a:pt x="198" y="259"/>
                    </a:lnTo>
                    <a:lnTo>
                      <a:pt x="210" y="264"/>
                    </a:lnTo>
                    <a:lnTo>
                      <a:pt x="222" y="267"/>
                    </a:lnTo>
                    <a:lnTo>
                      <a:pt x="234" y="269"/>
                    </a:lnTo>
                    <a:lnTo>
                      <a:pt x="246" y="272"/>
                    </a:lnTo>
                    <a:lnTo>
                      <a:pt x="259" y="273"/>
                    </a:lnTo>
                    <a:lnTo>
                      <a:pt x="272" y="273"/>
                    </a:lnTo>
                    <a:lnTo>
                      <a:pt x="297" y="273"/>
                    </a:lnTo>
                    <a:lnTo>
                      <a:pt x="323" y="269"/>
                    </a:lnTo>
                    <a:lnTo>
                      <a:pt x="347" y="265"/>
                    </a:lnTo>
                    <a:lnTo>
                      <a:pt x="371" y="258"/>
                    </a:lnTo>
                    <a:lnTo>
                      <a:pt x="371" y="258"/>
                    </a:lnTo>
                    <a:lnTo>
                      <a:pt x="394" y="251"/>
                    </a:lnTo>
                    <a:lnTo>
                      <a:pt x="416" y="243"/>
                    </a:lnTo>
                    <a:lnTo>
                      <a:pt x="435" y="233"/>
                    </a:lnTo>
                    <a:lnTo>
                      <a:pt x="455" y="222"/>
                    </a:lnTo>
                    <a:lnTo>
                      <a:pt x="474" y="210"/>
                    </a:lnTo>
                    <a:lnTo>
                      <a:pt x="491" y="196"/>
                    </a:lnTo>
                    <a:lnTo>
                      <a:pt x="507" y="182"/>
                    </a:lnTo>
                    <a:lnTo>
                      <a:pt x="521" y="166"/>
                    </a:lnTo>
                    <a:lnTo>
                      <a:pt x="534" y="148"/>
                    </a:lnTo>
                    <a:lnTo>
                      <a:pt x="546" y="131"/>
                    </a:lnTo>
                    <a:lnTo>
                      <a:pt x="555" y="111"/>
                    </a:lnTo>
                    <a:lnTo>
                      <a:pt x="563" y="91"/>
                    </a:lnTo>
                    <a:lnTo>
                      <a:pt x="568" y="70"/>
                    </a:lnTo>
                    <a:lnTo>
                      <a:pt x="573" y="48"/>
                    </a:lnTo>
                    <a:lnTo>
                      <a:pt x="574" y="25"/>
                    </a:lnTo>
                    <a:lnTo>
                      <a:pt x="573" y="0"/>
                    </a:lnTo>
                    <a:lnTo>
                      <a:pt x="573" y="0"/>
                    </a:lnTo>
                    <a:lnTo>
                      <a:pt x="566" y="2"/>
                    </a:lnTo>
                    <a:lnTo>
                      <a:pt x="557" y="3"/>
                    </a:lnTo>
                    <a:lnTo>
                      <a:pt x="540" y="9"/>
                    </a:lnTo>
                    <a:lnTo>
                      <a:pt x="523" y="17"/>
                    </a:lnTo>
                    <a:lnTo>
                      <a:pt x="504" y="26"/>
                    </a:lnTo>
                    <a:lnTo>
                      <a:pt x="485" y="37"/>
                    </a:lnTo>
                    <a:lnTo>
                      <a:pt x="468" y="46"/>
                    </a:lnTo>
                    <a:lnTo>
                      <a:pt x="449" y="53"/>
                    </a:lnTo>
                    <a:lnTo>
                      <a:pt x="432" y="59"/>
                    </a:lnTo>
                    <a:lnTo>
                      <a:pt x="432" y="59"/>
                    </a:lnTo>
                    <a:lnTo>
                      <a:pt x="413" y="62"/>
                    </a:lnTo>
                    <a:lnTo>
                      <a:pt x="394" y="66"/>
                    </a:lnTo>
                    <a:lnTo>
                      <a:pt x="375" y="69"/>
                    </a:lnTo>
                    <a:lnTo>
                      <a:pt x="355" y="70"/>
                    </a:lnTo>
                    <a:lnTo>
                      <a:pt x="316" y="73"/>
                    </a:lnTo>
                    <a:lnTo>
                      <a:pt x="276" y="74"/>
                    </a:lnTo>
                    <a:lnTo>
                      <a:pt x="276" y="74"/>
                    </a:lnTo>
                    <a:lnTo>
                      <a:pt x="240" y="73"/>
                    </a:lnTo>
                    <a:lnTo>
                      <a:pt x="204" y="68"/>
                    </a:lnTo>
                    <a:lnTo>
                      <a:pt x="168" y="63"/>
                    </a:lnTo>
                    <a:lnTo>
                      <a:pt x="132" y="55"/>
                    </a:lnTo>
                    <a:lnTo>
                      <a:pt x="132" y="55"/>
                    </a:lnTo>
                    <a:lnTo>
                      <a:pt x="115" y="52"/>
                    </a:lnTo>
                    <a:lnTo>
                      <a:pt x="98" y="47"/>
                    </a:lnTo>
                    <a:lnTo>
                      <a:pt x="82" y="41"/>
                    </a:lnTo>
                    <a:lnTo>
                      <a:pt x="66" y="35"/>
                    </a:lnTo>
                    <a:lnTo>
                      <a:pt x="34" y="21"/>
                    </a:lnTo>
                    <a:lnTo>
                      <a:pt x="18" y="16"/>
                    </a:lnTo>
                    <a:lnTo>
                      <a:pt x="2" y="11"/>
                    </a:lnTo>
                    <a:lnTo>
                      <a:pt x="2" y="11"/>
                    </a:lnTo>
                    <a:lnTo>
                      <a:pt x="1" y="14"/>
                    </a:lnTo>
                    <a:lnTo>
                      <a:pt x="0" y="18"/>
                    </a:lnTo>
                    <a:lnTo>
                      <a:pt x="1" y="26"/>
                    </a:lnTo>
                    <a:lnTo>
                      <a:pt x="3" y="33"/>
                    </a:lnTo>
                    <a:lnTo>
                      <a:pt x="7" y="41"/>
                    </a:lnTo>
                    <a:lnTo>
                      <a:pt x="22" y="7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50" name="Freeform 99">
                <a:extLst>
                  <a:ext uri="{FF2B5EF4-FFF2-40B4-BE49-F238E27FC236}">
                    <a16:creationId xmlns:a16="http://schemas.microsoft.com/office/drawing/2014/main" id="{CCE20409-D046-D4FF-9454-430DBF9915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55" y="952"/>
                <a:ext cx="287" cy="136"/>
              </a:xfrm>
              <a:custGeom>
                <a:avLst/>
                <a:gdLst>
                  <a:gd name="T0" fmla="*/ 22 w 574"/>
                  <a:gd name="T1" fmla="*/ 70 h 273"/>
                  <a:gd name="T2" fmla="*/ 33 w 574"/>
                  <a:gd name="T3" fmla="*/ 97 h 273"/>
                  <a:gd name="T4" fmla="*/ 66 w 574"/>
                  <a:gd name="T5" fmla="*/ 147 h 273"/>
                  <a:gd name="T6" fmla="*/ 106 w 574"/>
                  <a:gd name="T7" fmla="*/ 193 h 273"/>
                  <a:gd name="T8" fmla="*/ 152 w 574"/>
                  <a:gd name="T9" fmla="*/ 231 h 273"/>
                  <a:gd name="T10" fmla="*/ 175 w 574"/>
                  <a:gd name="T11" fmla="*/ 247 h 273"/>
                  <a:gd name="T12" fmla="*/ 198 w 574"/>
                  <a:gd name="T13" fmla="*/ 259 h 273"/>
                  <a:gd name="T14" fmla="*/ 222 w 574"/>
                  <a:gd name="T15" fmla="*/ 267 h 273"/>
                  <a:gd name="T16" fmla="*/ 246 w 574"/>
                  <a:gd name="T17" fmla="*/ 272 h 273"/>
                  <a:gd name="T18" fmla="*/ 272 w 574"/>
                  <a:gd name="T19" fmla="*/ 273 h 273"/>
                  <a:gd name="T20" fmla="*/ 323 w 574"/>
                  <a:gd name="T21" fmla="*/ 269 h 273"/>
                  <a:gd name="T22" fmla="*/ 371 w 574"/>
                  <a:gd name="T23" fmla="*/ 258 h 273"/>
                  <a:gd name="T24" fmla="*/ 394 w 574"/>
                  <a:gd name="T25" fmla="*/ 251 h 273"/>
                  <a:gd name="T26" fmla="*/ 435 w 574"/>
                  <a:gd name="T27" fmla="*/ 233 h 273"/>
                  <a:gd name="T28" fmla="*/ 474 w 574"/>
                  <a:gd name="T29" fmla="*/ 210 h 273"/>
                  <a:gd name="T30" fmla="*/ 507 w 574"/>
                  <a:gd name="T31" fmla="*/ 182 h 273"/>
                  <a:gd name="T32" fmla="*/ 534 w 574"/>
                  <a:gd name="T33" fmla="*/ 148 h 273"/>
                  <a:gd name="T34" fmla="*/ 555 w 574"/>
                  <a:gd name="T35" fmla="*/ 111 h 273"/>
                  <a:gd name="T36" fmla="*/ 568 w 574"/>
                  <a:gd name="T37" fmla="*/ 70 h 273"/>
                  <a:gd name="T38" fmla="*/ 574 w 574"/>
                  <a:gd name="T39" fmla="*/ 25 h 273"/>
                  <a:gd name="T40" fmla="*/ 573 w 574"/>
                  <a:gd name="T41" fmla="*/ 0 h 273"/>
                  <a:gd name="T42" fmla="*/ 557 w 574"/>
                  <a:gd name="T43" fmla="*/ 3 h 273"/>
                  <a:gd name="T44" fmla="*/ 523 w 574"/>
                  <a:gd name="T45" fmla="*/ 17 h 273"/>
                  <a:gd name="T46" fmla="*/ 485 w 574"/>
                  <a:gd name="T47" fmla="*/ 37 h 273"/>
                  <a:gd name="T48" fmla="*/ 449 w 574"/>
                  <a:gd name="T49" fmla="*/ 53 h 273"/>
                  <a:gd name="T50" fmla="*/ 432 w 574"/>
                  <a:gd name="T51" fmla="*/ 59 h 273"/>
                  <a:gd name="T52" fmla="*/ 394 w 574"/>
                  <a:gd name="T53" fmla="*/ 66 h 273"/>
                  <a:gd name="T54" fmla="*/ 355 w 574"/>
                  <a:gd name="T55" fmla="*/ 70 h 273"/>
                  <a:gd name="T56" fmla="*/ 276 w 574"/>
                  <a:gd name="T57" fmla="*/ 74 h 273"/>
                  <a:gd name="T58" fmla="*/ 240 w 574"/>
                  <a:gd name="T59" fmla="*/ 73 h 273"/>
                  <a:gd name="T60" fmla="*/ 168 w 574"/>
                  <a:gd name="T61" fmla="*/ 63 h 273"/>
                  <a:gd name="T62" fmla="*/ 132 w 574"/>
                  <a:gd name="T63" fmla="*/ 55 h 273"/>
                  <a:gd name="T64" fmla="*/ 98 w 574"/>
                  <a:gd name="T65" fmla="*/ 47 h 273"/>
                  <a:gd name="T66" fmla="*/ 66 w 574"/>
                  <a:gd name="T67" fmla="*/ 35 h 273"/>
                  <a:gd name="T68" fmla="*/ 18 w 574"/>
                  <a:gd name="T69" fmla="*/ 16 h 273"/>
                  <a:gd name="T70" fmla="*/ 2 w 574"/>
                  <a:gd name="T71" fmla="*/ 11 h 273"/>
                  <a:gd name="T72" fmla="*/ 0 w 574"/>
                  <a:gd name="T73" fmla="*/ 18 h 273"/>
                  <a:gd name="T74" fmla="*/ 3 w 574"/>
                  <a:gd name="T75" fmla="*/ 33 h 2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574" h="273">
                    <a:moveTo>
                      <a:pt x="22" y="70"/>
                    </a:moveTo>
                    <a:lnTo>
                      <a:pt x="22" y="70"/>
                    </a:lnTo>
                    <a:lnTo>
                      <a:pt x="27" y="84"/>
                    </a:lnTo>
                    <a:lnTo>
                      <a:pt x="33" y="97"/>
                    </a:lnTo>
                    <a:lnTo>
                      <a:pt x="48" y="123"/>
                    </a:lnTo>
                    <a:lnTo>
                      <a:pt x="66" y="147"/>
                    </a:lnTo>
                    <a:lnTo>
                      <a:pt x="86" y="170"/>
                    </a:lnTo>
                    <a:lnTo>
                      <a:pt x="106" y="193"/>
                    </a:lnTo>
                    <a:lnTo>
                      <a:pt x="129" y="212"/>
                    </a:lnTo>
                    <a:lnTo>
                      <a:pt x="152" y="231"/>
                    </a:lnTo>
                    <a:lnTo>
                      <a:pt x="175" y="247"/>
                    </a:lnTo>
                    <a:lnTo>
                      <a:pt x="175" y="247"/>
                    </a:lnTo>
                    <a:lnTo>
                      <a:pt x="187" y="253"/>
                    </a:lnTo>
                    <a:lnTo>
                      <a:pt x="198" y="259"/>
                    </a:lnTo>
                    <a:lnTo>
                      <a:pt x="210" y="264"/>
                    </a:lnTo>
                    <a:lnTo>
                      <a:pt x="222" y="267"/>
                    </a:lnTo>
                    <a:lnTo>
                      <a:pt x="234" y="269"/>
                    </a:lnTo>
                    <a:lnTo>
                      <a:pt x="246" y="272"/>
                    </a:lnTo>
                    <a:lnTo>
                      <a:pt x="259" y="273"/>
                    </a:lnTo>
                    <a:lnTo>
                      <a:pt x="272" y="273"/>
                    </a:lnTo>
                    <a:lnTo>
                      <a:pt x="297" y="273"/>
                    </a:lnTo>
                    <a:lnTo>
                      <a:pt x="323" y="269"/>
                    </a:lnTo>
                    <a:lnTo>
                      <a:pt x="347" y="265"/>
                    </a:lnTo>
                    <a:lnTo>
                      <a:pt x="371" y="258"/>
                    </a:lnTo>
                    <a:lnTo>
                      <a:pt x="371" y="258"/>
                    </a:lnTo>
                    <a:lnTo>
                      <a:pt x="394" y="251"/>
                    </a:lnTo>
                    <a:lnTo>
                      <a:pt x="416" y="243"/>
                    </a:lnTo>
                    <a:lnTo>
                      <a:pt x="435" y="233"/>
                    </a:lnTo>
                    <a:lnTo>
                      <a:pt x="455" y="222"/>
                    </a:lnTo>
                    <a:lnTo>
                      <a:pt x="474" y="210"/>
                    </a:lnTo>
                    <a:lnTo>
                      <a:pt x="491" y="196"/>
                    </a:lnTo>
                    <a:lnTo>
                      <a:pt x="507" y="182"/>
                    </a:lnTo>
                    <a:lnTo>
                      <a:pt x="521" y="166"/>
                    </a:lnTo>
                    <a:lnTo>
                      <a:pt x="534" y="148"/>
                    </a:lnTo>
                    <a:lnTo>
                      <a:pt x="546" y="131"/>
                    </a:lnTo>
                    <a:lnTo>
                      <a:pt x="555" y="111"/>
                    </a:lnTo>
                    <a:lnTo>
                      <a:pt x="563" y="91"/>
                    </a:lnTo>
                    <a:lnTo>
                      <a:pt x="568" y="70"/>
                    </a:lnTo>
                    <a:lnTo>
                      <a:pt x="573" y="48"/>
                    </a:lnTo>
                    <a:lnTo>
                      <a:pt x="574" y="25"/>
                    </a:lnTo>
                    <a:lnTo>
                      <a:pt x="573" y="0"/>
                    </a:lnTo>
                    <a:lnTo>
                      <a:pt x="573" y="0"/>
                    </a:lnTo>
                    <a:lnTo>
                      <a:pt x="566" y="2"/>
                    </a:lnTo>
                    <a:lnTo>
                      <a:pt x="557" y="3"/>
                    </a:lnTo>
                    <a:lnTo>
                      <a:pt x="540" y="9"/>
                    </a:lnTo>
                    <a:lnTo>
                      <a:pt x="523" y="17"/>
                    </a:lnTo>
                    <a:lnTo>
                      <a:pt x="504" y="26"/>
                    </a:lnTo>
                    <a:lnTo>
                      <a:pt x="485" y="37"/>
                    </a:lnTo>
                    <a:lnTo>
                      <a:pt x="468" y="46"/>
                    </a:lnTo>
                    <a:lnTo>
                      <a:pt x="449" y="53"/>
                    </a:lnTo>
                    <a:lnTo>
                      <a:pt x="432" y="59"/>
                    </a:lnTo>
                    <a:lnTo>
                      <a:pt x="432" y="59"/>
                    </a:lnTo>
                    <a:lnTo>
                      <a:pt x="413" y="62"/>
                    </a:lnTo>
                    <a:lnTo>
                      <a:pt x="394" y="66"/>
                    </a:lnTo>
                    <a:lnTo>
                      <a:pt x="375" y="69"/>
                    </a:lnTo>
                    <a:lnTo>
                      <a:pt x="355" y="70"/>
                    </a:lnTo>
                    <a:lnTo>
                      <a:pt x="316" y="73"/>
                    </a:lnTo>
                    <a:lnTo>
                      <a:pt x="276" y="74"/>
                    </a:lnTo>
                    <a:lnTo>
                      <a:pt x="276" y="74"/>
                    </a:lnTo>
                    <a:lnTo>
                      <a:pt x="240" y="73"/>
                    </a:lnTo>
                    <a:lnTo>
                      <a:pt x="204" y="68"/>
                    </a:lnTo>
                    <a:lnTo>
                      <a:pt x="168" y="63"/>
                    </a:lnTo>
                    <a:lnTo>
                      <a:pt x="132" y="55"/>
                    </a:lnTo>
                    <a:lnTo>
                      <a:pt x="132" y="55"/>
                    </a:lnTo>
                    <a:lnTo>
                      <a:pt x="115" y="52"/>
                    </a:lnTo>
                    <a:lnTo>
                      <a:pt x="98" y="47"/>
                    </a:lnTo>
                    <a:lnTo>
                      <a:pt x="82" y="41"/>
                    </a:lnTo>
                    <a:lnTo>
                      <a:pt x="66" y="35"/>
                    </a:lnTo>
                    <a:lnTo>
                      <a:pt x="34" y="21"/>
                    </a:lnTo>
                    <a:lnTo>
                      <a:pt x="18" y="16"/>
                    </a:lnTo>
                    <a:lnTo>
                      <a:pt x="2" y="11"/>
                    </a:lnTo>
                    <a:lnTo>
                      <a:pt x="2" y="11"/>
                    </a:lnTo>
                    <a:lnTo>
                      <a:pt x="1" y="14"/>
                    </a:lnTo>
                    <a:lnTo>
                      <a:pt x="0" y="18"/>
                    </a:lnTo>
                    <a:lnTo>
                      <a:pt x="1" y="26"/>
                    </a:lnTo>
                    <a:lnTo>
                      <a:pt x="3" y="33"/>
                    </a:lnTo>
                    <a:lnTo>
                      <a:pt x="7" y="41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51" name="Freeform 100">
                <a:extLst>
                  <a:ext uri="{FF2B5EF4-FFF2-40B4-BE49-F238E27FC236}">
                    <a16:creationId xmlns:a16="http://schemas.microsoft.com/office/drawing/2014/main" id="{9869B677-412C-85DE-2E08-01044636A8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52" y="949"/>
                <a:ext cx="294" cy="143"/>
              </a:xfrm>
              <a:custGeom>
                <a:avLst/>
                <a:gdLst>
                  <a:gd name="T0" fmla="*/ 41 w 588"/>
                  <a:gd name="T1" fmla="*/ 120 h 287"/>
                  <a:gd name="T2" fmla="*/ 96 w 588"/>
                  <a:gd name="T3" fmla="*/ 191 h 287"/>
                  <a:gd name="T4" fmla="*/ 145 w 588"/>
                  <a:gd name="T5" fmla="*/ 237 h 287"/>
                  <a:gd name="T6" fmla="*/ 201 w 588"/>
                  <a:gd name="T7" fmla="*/ 272 h 287"/>
                  <a:gd name="T8" fmla="*/ 284 w 588"/>
                  <a:gd name="T9" fmla="*/ 287 h 287"/>
                  <a:gd name="T10" fmla="*/ 348 w 588"/>
                  <a:gd name="T11" fmla="*/ 280 h 287"/>
                  <a:gd name="T12" fmla="*/ 424 w 588"/>
                  <a:gd name="T13" fmla="*/ 257 h 287"/>
                  <a:gd name="T14" fmla="*/ 471 w 588"/>
                  <a:gd name="T15" fmla="*/ 232 h 287"/>
                  <a:gd name="T16" fmla="*/ 525 w 588"/>
                  <a:gd name="T17" fmla="*/ 187 h 287"/>
                  <a:gd name="T18" fmla="*/ 557 w 588"/>
                  <a:gd name="T19" fmla="*/ 143 h 287"/>
                  <a:gd name="T20" fmla="*/ 584 w 588"/>
                  <a:gd name="T21" fmla="*/ 68 h 287"/>
                  <a:gd name="T22" fmla="*/ 587 w 588"/>
                  <a:gd name="T23" fmla="*/ 7 h 287"/>
                  <a:gd name="T24" fmla="*/ 580 w 588"/>
                  <a:gd name="T25" fmla="*/ 0 h 287"/>
                  <a:gd name="T26" fmla="*/ 546 w 588"/>
                  <a:gd name="T27" fmla="*/ 9 h 287"/>
                  <a:gd name="T28" fmla="*/ 492 w 588"/>
                  <a:gd name="T29" fmla="*/ 35 h 287"/>
                  <a:gd name="T30" fmla="*/ 447 w 588"/>
                  <a:gd name="T31" fmla="*/ 55 h 287"/>
                  <a:gd name="T32" fmla="*/ 390 w 588"/>
                  <a:gd name="T33" fmla="*/ 68 h 287"/>
                  <a:gd name="T34" fmla="*/ 261 w 588"/>
                  <a:gd name="T35" fmla="*/ 73 h 287"/>
                  <a:gd name="T36" fmla="*/ 165 w 588"/>
                  <a:gd name="T37" fmla="*/ 61 h 287"/>
                  <a:gd name="T38" fmla="*/ 101 w 588"/>
                  <a:gd name="T39" fmla="*/ 46 h 287"/>
                  <a:gd name="T40" fmla="*/ 10 w 588"/>
                  <a:gd name="T41" fmla="*/ 11 h 287"/>
                  <a:gd name="T42" fmla="*/ 3 w 588"/>
                  <a:gd name="T43" fmla="*/ 13 h 287"/>
                  <a:gd name="T44" fmla="*/ 0 w 588"/>
                  <a:gd name="T45" fmla="*/ 28 h 287"/>
                  <a:gd name="T46" fmla="*/ 8 w 588"/>
                  <a:gd name="T47" fmla="*/ 52 h 287"/>
                  <a:gd name="T48" fmla="*/ 17 w 588"/>
                  <a:gd name="T49" fmla="*/ 54 h 287"/>
                  <a:gd name="T50" fmla="*/ 19 w 588"/>
                  <a:gd name="T51" fmla="*/ 44 h 287"/>
                  <a:gd name="T52" fmla="*/ 14 w 588"/>
                  <a:gd name="T53" fmla="*/ 27 h 287"/>
                  <a:gd name="T54" fmla="*/ 7 w 588"/>
                  <a:gd name="T55" fmla="*/ 24 h 287"/>
                  <a:gd name="T56" fmla="*/ 61 w 588"/>
                  <a:gd name="T57" fmla="*/ 45 h 287"/>
                  <a:gd name="T58" fmla="*/ 115 w 588"/>
                  <a:gd name="T59" fmla="*/ 65 h 287"/>
                  <a:gd name="T60" fmla="*/ 177 w 588"/>
                  <a:gd name="T61" fmla="*/ 77 h 287"/>
                  <a:gd name="T62" fmla="*/ 274 w 588"/>
                  <a:gd name="T63" fmla="*/ 88 h 287"/>
                  <a:gd name="T64" fmla="*/ 372 w 588"/>
                  <a:gd name="T65" fmla="*/ 83 h 287"/>
                  <a:gd name="T66" fmla="*/ 454 w 588"/>
                  <a:gd name="T67" fmla="*/ 68 h 287"/>
                  <a:gd name="T68" fmla="*/ 506 w 588"/>
                  <a:gd name="T69" fmla="*/ 44 h 287"/>
                  <a:gd name="T70" fmla="*/ 556 w 588"/>
                  <a:gd name="T71" fmla="*/ 20 h 287"/>
                  <a:gd name="T72" fmla="*/ 573 w 588"/>
                  <a:gd name="T73" fmla="*/ 7 h 287"/>
                  <a:gd name="T74" fmla="*/ 571 w 588"/>
                  <a:gd name="T75" fmla="*/ 59 h 287"/>
                  <a:gd name="T76" fmla="*/ 552 w 588"/>
                  <a:gd name="T77" fmla="*/ 124 h 287"/>
                  <a:gd name="T78" fmla="*/ 525 w 588"/>
                  <a:gd name="T79" fmla="*/ 166 h 287"/>
                  <a:gd name="T80" fmla="*/ 477 w 588"/>
                  <a:gd name="T81" fmla="*/ 210 h 287"/>
                  <a:gd name="T82" fmla="*/ 434 w 588"/>
                  <a:gd name="T83" fmla="*/ 236 h 287"/>
                  <a:gd name="T84" fmla="*/ 387 w 588"/>
                  <a:gd name="T85" fmla="*/ 255 h 287"/>
                  <a:gd name="T86" fmla="*/ 306 w 588"/>
                  <a:gd name="T87" fmla="*/ 272 h 287"/>
                  <a:gd name="T88" fmla="*/ 245 w 588"/>
                  <a:gd name="T89" fmla="*/ 271 h 287"/>
                  <a:gd name="T90" fmla="*/ 205 w 588"/>
                  <a:gd name="T91" fmla="*/ 259 h 287"/>
                  <a:gd name="T92" fmla="*/ 154 w 588"/>
                  <a:gd name="T93" fmla="*/ 226 h 287"/>
                  <a:gd name="T94" fmla="*/ 84 w 588"/>
                  <a:gd name="T95" fmla="*/ 159 h 287"/>
                  <a:gd name="T96" fmla="*/ 36 w 588"/>
                  <a:gd name="T97" fmla="*/ 76 h 287"/>
                  <a:gd name="T98" fmla="*/ 29 w 588"/>
                  <a:gd name="T99" fmla="*/ 72 h 287"/>
                  <a:gd name="T100" fmla="*/ 22 w 588"/>
                  <a:gd name="T101" fmla="*/ 77 h 2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588" h="287">
                    <a:moveTo>
                      <a:pt x="22" y="80"/>
                    </a:moveTo>
                    <a:lnTo>
                      <a:pt x="22" y="80"/>
                    </a:lnTo>
                    <a:lnTo>
                      <a:pt x="31" y="101"/>
                    </a:lnTo>
                    <a:lnTo>
                      <a:pt x="41" y="120"/>
                    </a:lnTo>
                    <a:lnTo>
                      <a:pt x="53" y="139"/>
                    </a:lnTo>
                    <a:lnTo>
                      <a:pt x="67" y="158"/>
                    </a:lnTo>
                    <a:lnTo>
                      <a:pt x="81" y="175"/>
                    </a:lnTo>
                    <a:lnTo>
                      <a:pt x="96" y="191"/>
                    </a:lnTo>
                    <a:lnTo>
                      <a:pt x="112" y="208"/>
                    </a:lnTo>
                    <a:lnTo>
                      <a:pt x="129" y="223"/>
                    </a:lnTo>
                    <a:lnTo>
                      <a:pt x="129" y="223"/>
                    </a:lnTo>
                    <a:lnTo>
                      <a:pt x="145" y="237"/>
                    </a:lnTo>
                    <a:lnTo>
                      <a:pt x="162" y="250"/>
                    </a:lnTo>
                    <a:lnTo>
                      <a:pt x="181" y="261"/>
                    </a:lnTo>
                    <a:lnTo>
                      <a:pt x="201" y="272"/>
                    </a:lnTo>
                    <a:lnTo>
                      <a:pt x="201" y="272"/>
                    </a:lnTo>
                    <a:lnTo>
                      <a:pt x="220" y="279"/>
                    </a:lnTo>
                    <a:lnTo>
                      <a:pt x="241" y="283"/>
                    </a:lnTo>
                    <a:lnTo>
                      <a:pt x="262" y="287"/>
                    </a:lnTo>
                    <a:lnTo>
                      <a:pt x="284" y="287"/>
                    </a:lnTo>
                    <a:lnTo>
                      <a:pt x="284" y="287"/>
                    </a:lnTo>
                    <a:lnTo>
                      <a:pt x="306" y="286"/>
                    </a:lnTo>
                    <a:lnTo>
                      <a:pt x="327" y="283"/>
                    </a:lnTo>
                    <a:lnTo>
                      <a:pt x="348" y="280"/>
                    </a:lnTo>
                    <a:lnTo>
                      <a:pt x="370" y="274"/>
                    </a:lnTo>
                    <a:lnTo>
                      <a:pt x="370" y="274"/>
                    </a:lnTo>
                    <a:lnTo>
                      <a:pt x="406" y="264"/>
                    </a:lnTo>
                    <a:lnTo>
                      <a:pt x="424" y="257"/>
                    </a:lnTo>
                    <a:lnTo>
                      <a:pt x="440" y="248"/>
                    </a:lnTo>
                    <a:lnTo>
                      <a:pt x="440" y="248"/>
                    </a:lnTo>
                    <a:lnTo>
                      <a:pt x="456" y="240"/>
                    </a:lnTo>
                    <a:lnTo>
                      <a:pt x="471" y="232"/>
                    </a:lnTo>
                    <a:lnTo>
                      <a:pt x="485" y="222"/>
                    </a:lnTo>
                    <a:lnTo>
                      <a:pt x="499" y="211"/>
                    </a:lnTo>
                    <a:lnTo>
                      <a:pt x="512" y="200"/>
                    </a:lnTo>
                    <a:lnTo>
                      <a:pt x="525" y="187"/>
                    </a:lnTo>
                    <a:lnTo>
                      <a:pt x="537" y="174"/>
                    </a:lnTo>
                    <a:lnTo>
                      <a:pt x="547" y="160"/>
                    </a:lnTo>
                    <a:lnTo>
                      <a:pt x="547" y="160"/>
                    </a:lnTo>
                    <a:lnTo>
                      <a:pt x="557" y="143"/>
                    </a:lnTo>
                    <a:lnTo>
                      <a:pt x="567" y="125"/>
                    </a:lnTo>
                    <a:lnTo>
                      <a:pt x="574" y="106"/>
                    </a:lnTo>
                    <a:lnTo>
                      <a:pt x="580" y="87"/>
                    </a:lnTo>
                    <a:lnTo>
                      <a:pt x="584" y="68"/>
                    </a:lnTo>
                    <a:lnTo>
                      <a:pt x="587" y="47"/>
                    </a:lnTo>
                    <a:lnTo>
                      <a:pt x="588" y="27"/>
                    </a:lnTo>
                    <a:lnTo>
                      <a:pt x="587" y="7"/>
                    </a:lnTo>
                    <a:lnTo>
                      <a:pt x="587" y="7"/>
                    </a:lnTo>
                    <a:lnTo>
                      <a:pt x="587" y="5"/>
                    </a:lnTo>
                    <a:lnTo>
                      <a:pt x="585" y="3"/>
                    </a:lnTo>
                    <a:lnTo>
                      <a:pt x="583" y="0"/>
                    </a:lnTo>
                    <a:lnTo>
                      <a:pt x="580" y="0"/>
                    </a:lnTo>
                    <a:lnTo>
                      <a:pt x="580" y="0"/>
                    </a:lnTo>
                    <a:lnTo>
                      <a:pt x="568" y="2"/>
                    </a:lnTo>
                    <a:lnTo>
                      <a:pt x="557" y="5"/>
                    </a:lnTo>
                    <a:lnTo>
                      <a:pt x="546" y="9"/>
                    </a:lnTo>
                    <a:lnTo>
                      <a:pt x="534" y="13"/>
                    </a:lnTo>
                    <a:lnTo>
                      <a:pt x="513" y="24"/>
                    </a:lnTo>
                    <a:lnTo>
                      <a:pt x="492" y="35"/>
                    </a:lnTo>
                    <a:lnTo>
                      <a:pt x="492" y="35"/>
                    </a:lnTo>
                    <a:lnTo>
                      <a:pt x="470" y="47"/>
                    </a:lnTo>
                    <a:lnTo>
                      <a:pt x="459" y="52"/>
                    </a:lnTo>
                    <a:lnTo>
                      <a:pt x="447" y="55"/>
                    </a:lnTo>
                    <a:lnTo>
                      <a:pt x="447" y="55"/>
                    </a:lnTo>
                    <a:lnTo>
                      <a:pt x="433" y="60"/>
                    </a:lnTo>
                    <a:lnTo>
                      <a:pt x="419" y="63"/>
                    </a:lnTo>
                    <a:lnTo>
                      <a:pt x="390" y="68"/>
                    </a:lnTo>
                    <a:lnTo>
                      <a:pt x="390" y="68"/>
                    </a:lnTo>
                    <a:lnTo>
                      <a:pt x="358" y="72"/>
                    </a:lnTo>
                    <a:lnTo>
                      <a:pt x="325" y="73"/>
                    </a:lnTo>
                    <a:lnTo>
                      <a:pt x="292" y="74"/>
                    </a:lnTo>
                    <a:lnTo>
                      <a:pt x="261" y="73"/>
                    </a:lnTo>
                    <a:lnTo>
                      <a:pt x="261" y="73"/>
                    </a:lnTo>
                    <a:lnTo>
                      <a:pt x="229" y="70"/>
                    </a:lnTo>
                    <a:lnTo>
                      <a:pt x="196" y="66"/>
                    </a:lnTo>
                    <a:lnTo>
                      <a:pt x="165" y="61"/>
                    </a:lnTo>
                    <a:lnTo>
                      <a:pt x="132" y="54"/>
                    </a:lnTo>
                    <a:lnTo>
                      <a:pt x="132" y="54"/>
                    </a:lnTo>
                    <a:lnTo>
                      <a:pt x="117" y="51"/>
                    </a:lnTo>
                    <a:lnTo>
                      <a:pt x="101" y="46"/>
                    </a:lnTo>
                    <a:lnTo>
                      <a:pt x="70" y="33"/>
                    </a:lnTo>
                    <a:lnTo>
                      <a:pt x="41" y="21"/>
                    </a:lnTo>
                    <a:lnTo>
                      <a:pt x="26" y="16"/>
                    </a:lnTo>
                    <a:lnTo>
                      <a:pt x="10" y="11"/>
                    </a:lnTo>
                    <a:lnTo>
                      <a:pt x="10" y="11"/>
                    </a:lnTo>
                    <a:lnTo>
                      <a:pt x="7" y="11"/>
                    </a:lnTo>
                    <a:lnTo>
                      <a:pt x="4" y="12"/>
                    </a:lnTo>
                    <a:lnTo>
                      <a:pt x="3" y="13"/>
                    </a:lnTo>
                    <a:lnTo>
                      <a:pt x="3" y="13"/>
                    </a:lnTo>
                    <a:lnTo>
                      <a:pt x="1" y="19"/>
                    </a:lnTo>
                    <a:lnTo>
                      <a:pt x="0" y="24"/>
                    </a:lnTo>
                    <a:lnTo>
                      <a:pt x="0" y="28"/>
                    </a:lnTo>
                    <a:lnTo>
                      <a:pt x="1" y="33"/>
                    </a:lnTo>
                    <a:lnTo>
                      <a:pt x="3" y="42"/>
                    </a:lnTo>
                    <a:lnTo>
                      <a:pt x="8" y="52"/>
                    </a:lnTo>
                    <a:lnTo>
                      <a:pt x="8" y="52"/>
                    </a:lnTo>
                    <a:lnTo>
                      <a:pt x="10" y="54"/>
                    </a:lnTo>
                    <a:lnTo>
                      <a:pt x="12" y="54"/>
                    </a:lnTo>
                    <a:lnTo>
                      <a:pt x="15" y="54"/>
                    </a:lnTo>
                    <a:lnTo>
                      <a:pt x="17" y="54"/>
                    </a:lnTo>
                    <a:lnTo>
                      <a:pt x="18" y="52"/>
                    </a:lnTo>
                    <a:lnTo>
                      <a:pt x="21" y="49"/>
                    </a:lnTo>
                    <a:lnTo>
                      <a:pt x="21" y="47"/>
                    </a:lnTo>
                    <a:lnTo>
                      <a:pt x="19" y="44"/>
                    </a:lnTo>
                    <a:lnTo>
                      <a:pt x="19" y="44"/>
                    </a:lnTo>
                    <a:lnTo>
                      <a:pt x="17" y="39"/>
                    </a:lnTo>
                    <a:lnTo>
                      <a:pt x="15" y="33"/>
                    </a:lnTo>
                    <a:lnTo>
                      <a:pt x="14" y="27"/>
                    </a:lnTo>
                    <a:lnTo>
                      <a:pt x="14" y="24"/>
                    </a:lnTo>
                    <a:lnTo>
                      <a:pt x="15" y="21"/>
                    </a:lnTo>
                    <a:lnTo>
                      <a:pt x="15" y="21"/>
                    </a:lnTo>
                    <a:lnTo>
                      <a:pt x="7" y="24"/>
                    </a:lnTo>
                    <a:lnTo>
                      <a:pt x="7" y="24"/>
                    </a:lnTo>
                    <a:lnTo>
                      <a:pt x="21" y="28"/>
                    </a:lnTo>
                    <a:lnTo>
                      <a:pt x="34" y="33"/>
                    </a:lnTo>
                    <a:lnTo>
                      <a:pt x="61" y="45"/>
                    </a:lnTo>
                    <a:lnTo>
                      <a:pt x="88" y="55"/>
                    </a:lnTo>
                    <a:lnTo>
                      <a:pt x="101" y="60"/>
                    </a:lnTo>
                    <a:lnTo>
                      <a:pt x="115" y="65"/>
                    </a:lnTo>
                    <a:lnTo>
                      <a:pt x="115" y="65"/>
                    </a:lnTo>
                    <a:lnTo>
                      <a:pt x="130" y="68"/>
                    </a:lnTo>
                    <a:lnTo>
                      <a:pt x="146" y="72"/>
                    </a:lnTo>
                    <a:lnTo>
                      <a:pt x="177" y="77"/>
                    </a:lnTo>
                    <a:lnTo>
                      <a:pt x="177" y="77"/>
                    </a:lnTo>
                    <a:lnTo>
                      <a:pt x="209" y="82"/>
                    </a:lnTo>
                    <a:lnTo>
                      <a:pt x="241" y="85"/>
                    </a:lnTo>
                    <a:lnTo>
                      <a:pt x="241" y="85"/>
                    </a:lnTo>
                    <a:lnTo>
                      <a:pt x="274" y="88"/>
                    </a:lnTo>
                    <a:lnTo>
                      <a:pt x="306" y="88"/>
                    </a:lnTo>
                    <a:lnTo>
                      <a:pt x="339" y="87"/>
                    </a:lnTo>
                    <a:lnTo>
                      <a:pt x="372" y="83"/>
                    </a:lnTo>
                    <a:lnTo>
                      <a:pt x="372" y="83"/>
                    </a:lnTo>
                    <a:lnTo>
                      <a:pt x="399" y="80"/>
                    </a:lnTo>
                    <a:lnTo>
                      <a:pt x="427" y="75"/>
                    </a:lnTo>
                    <a:lnTo>
                      <a:pt x="441" y="72"/>
                    </a:lnTo>
                    <a:lnTo>
                      <a:pt x="454" y="68"/>
                    </a:lnTo>
                    <a:lnTo>
                      <a:pt x="468" y="62"/>
                    </a:lnTo>
                    <a:lnTo>
                      <a:pt x="481" y="58"/>
                    </a:lnTo>
                    <a:lnTo>
                      <a:pt x="481" y="58"/>
                    </a:lnTo>
                    <a:lnTo>
                      <a:pt x="506" y="44"/>
                    </a:lnTo>
                    <a:lnTo>
                      <a:pt x="533" y="31"/>
                    </a:lnTo>
                    <a:lnTo>
                      <a:pt x="533" y="31"/>
                    </a:lnTo>
                    <a:lnTo>
                      <a:pt x="545" y="25"/>
                    </a:lnTo>
                    <a:lnTo>
                      <a:pt x="556" y="20"/>
                    </a:lnTo>
                    <a:lnTo>
                      <a:pt x="568" y="17"/>
                    </a:lnTo>
                    <a:lnTo>
                      <a:pt x="580" y="14"/>
                    </a:lnTo>
                    <a:lnTo>
                      <a:pt x="580" y="14"/>
                    </a:lnTo>
                    <a:lnTo>
                      <a:pt x="573" y="7"/>
                    </a:lnTo>
                    <a:lnTo>
                      <a:pt x="573" y="7"/>
                    </a:lnTo>
                    <a:lnTo>
                      <a:pt x="574" y="25"/>
                    </a:lnTo>
                    <a:lnTo>
                      <a:pt x="573" y="41"/>
                    </a:lnTo>
                    <a:lnTo>
                      <a:pt x="571" y="59"/>
                    </a:lnTo>
                    <a:lnTo>
                      <a:pt x="568" y="75"/>
                    </a:lnTo>
                    <a:lnTo>
                      <a:pt x="564" y="92"/>
                    </a:lnTo>
                    <a:lnTo>
                      <a:pt x="559" y="108"/>
                    </a:lnTo>
                    <a:lnTo>
                      <a:pt x="552" y="124"/>
                    </a:lnTo>
                    <a:lnTo>
                      <a:pt x="544" y="139"/>
                    </a:lnTo>
                    <a:lnTo>
                      <a:pt x="544" y="139"/>
                    </a:lnTo>
                    <a:lnTo>
                      <a:pt x="535" y="153"/>
                    </a:lnTo>
                    <a:lnTo>
                      <a:pt x="525" y="166"/>
                    </a:lnTo>
                    <a:lnTo>
                      <a:pt x="514" y="177"/>
                    </a:lnTo>
                    <a:lnTo>
                      <a:pt x="503" y="189"/>
                    </a:lnTo>
                    <a:lnTo>
                      <a:pt x="490" y="201"/>
                    </a:lnTo>
                    <a:lnTo>
                      <a:pt x="477" y="210"/>
                    </a:lnTo>
                    <a:lnTo>
                      <a:pt x="464" y="219"/>
                    </a:lnTo>
                    <a:lnTo>
                      <a:pt x="451" y="227"/>
                    </a:lnTo>
                    <a:lnTo>
                      <a:pt x="451" y="227"/>
                    </a:lnTo>
                    <a:lnTo>
                      <a:pt x="434" y="236"/>
                    </a:lnTo>
                    <a:lnTo>
                      <a:pt x="419" y="244"/>
                    </a:lnTo>
                    <a:lnTo>
                      <a:pt x="403" y="250"/>
                    </a:lnTo>
                    <a:lnTo>
                      <a:pt x="387" y="255"/>
                    </a:lnTo>
                    <a:lnTo>
                      <a:pt x="387" y="255"/>
                    </a:lnTo>
                    <a:lnTo>
                      <a:pt x="367" y="260"/>
                    </a:lnTo>
                    <a:lnTo>
                      <a:pt x="347" y="266"/>
                    </a:lnTo>
                    <a:lnTo>
                      <a:pt x="327" y="269"/>
                    </a:lnTo>
                    <a:lnTo>
                      <a:pt x="306" y="272"/>
                    </a:lnTo>
                    <a:lnTo>
                      <a:pt x="306" y="272"/>
                    </a:lnTo>
                    <a:lnTo>
                      <a:pt x="287" y="273"/>
                    </a:lnTo>
                    <a:lnTo>
                      <a:pt x="266" y="273"/>
                    </a:lnTo>
                    <a:lnTo>
                      <a:pt x="245" y="271"/>
                    </a:lnTo>
                    <a:lnTo>
                      <a:pt x="225" y="266"/>
                    </a:lnTo>
                    <a:lnTo>
                      <a:pt x="225" y="266"/>
                    </a:lnTo>
                    <a:lnTo>
                      <a:pt x="216" y="262"/>
                    </a:lnTo>
                    <a:lnTo>
                      <a:pt x="205" y="259"/>
                    </a:lnTo>
                    <a:lnTo>
                      <a:pt x="188" y="250"/>
                    </a:lnTo>
                    <a:lnTo>
                      <a:pt x="170" y="238"/>
                    </a:lnTo>
                    <a:lnTo>
                      <a:pt x="154" y="226"/>
                    </a:lnTo>
                    <a:lnTo>
                      <a:pt x="154" y="226"/>
                    </a:lnTo>
                    <a:lnTo>
                      <a:pt x="136" y="210"/>
                    </a:lnTo>
                    <a:lnTo>
                      <a:pt x="118" y="194"/>
                    </a:lnTo>
                    <a:lnTo>
                      <a:pt x="101" y="177"/>
                    </a:lnTo>
                    <a:lnTo>
                      <a:pt x="84" y="159"/>
                    </a:lnTo>
                    <a:lnTo>
                      <a:pt x="70" y="139"/>
                    </a:lnTo>
                    <a:lnTo>
                      <a:pt x="57" y="119"/>
                    </a:lnTo>
                    <a:lnTo>
                      <a:pt x="45" y="98"/>
                    </a:lnTo>
                    <a:lnTo>
                      <a:pt x="36" y="76"/>
                    </a:lnTo>
                    <a:lnTo>
                      <a:pt x="36" y="76"/>
                    </a:lnTo>
                    <a:lnTo>
                      <a:pt x="33" y="74"/>
                    </a:lnTo>
                    <a:lnTo>
                      <a:pt x="32" y="72"/>
                    </a:lnTo>
                    <a:lnTo>
                      <a:pt x="29" y="72"/>
                    </a:lnTo>
                    <a:lnTo>
                      <a:pt x="26" y="72"/>
                    </a:lnTo>
                    <a:lnTo>
                      <a:pt x="24" y="73"/>
                    </a:lnTo>
                    <a:lnTo>
                      <a:pt x="23" y="75"/>
                    </a:lnTo>
                    <a:lnTo>
                      <a:pt x="22" y="77"/>
                    </a:lnTo>
                    <a:lnTo>
                      <a:pt x="22" y="80"/>
                    </a:lnTo>
                    <a:lnTo>
                      <a:pt x="22" y="80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52" name="Freeform 101">
                <a:extLst>
                  <a:ext uri="{FF2B5EF4-FFF2-40B4-BE49-F238E27FC236}">
                    <a16:creationId xmlns:a16="http://schemas.microsoft.com/office/drawing/2014/main" id="{6E13410E-C38F-15F1-E9CF-CFCE4B87FD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3" y="713"/>
                <a:ext cx="24" cy="69"/>
              </a:xfrm>
              <a:custGeom>
                <a:avLst/>
                <a:gdLst>
                  <a:gd name="T0" fmla="*/ 35 w 47"/>
                  <a:gd name="T1" fmla="*/ 15 h 137"/>
                  <a:gd name="T2" fmla="*/ 19 w 47"/>
                  <a:gd name="T3" fmla="*/ 2 h 137"/>
                  <a:gd name="T4" fmla="*/ 14 w 47"/>
                  <a:gd name="T5" fmla="*/ 0 h 137"/>
                  <a:gd name="T6" fmla="*/ 9 w 47"/>
                  <a:gd name="T7" fmla="*/ 0 h 137"/>
                  <a:gd name="T8" fmla="*/ 7 w 47"/>
                  <a:gd name="T9" fmla="*/ 4 h 137"/>
                  <a:gd name="T10" fmla="*/ 3 w 47"/>
                  <a:gd name="T11" fmla="*/ 12 h 137"/>
                  <a:gd name="T12" fmla="*/ 0 w 47"/>
                  <a:gd name="T13" fmla="*/ 28 h 137"/>
                  <a:gd name="T14" fmla="*/ 1 w 47"/>
                  <a:gd name="T15" fmla="*/ 37 h 137"/>
                  <a:gd name="T16" fmla="*/ 8 w 47"/>
                  <a:gd name="T17" fmla="*/ 54 h 137"/>
                  <a:gd name="T18" fmla="*/ 16 w 47"/>
                  <a:gd name="T19" fmla="*/ 70 h 137"/>
                  <a:gd name="T20" fmla="*/ 28 w 47"/>
                  <a:gd name="T21" fmla="*/ 98 h 137"/>
                  <a:gd name="T22" fmla="*/ 30 w 47"/>
                  <a:gd name="T23" fmla="*/ 106 h 137"/>
                  <a:gd name="T24" fmla="*/ 33 w 47"/>
                  <a:gd name="T25" fmla="*/ 130 h 137"/>
                  <a:gd name="T26" fmla="*/ 33 w 47"/>
                  <a:gd name="T27" fmla="*/ 134 h 137"/>
                  <a:gd name="T28" fmla="*/ 37 w 47"/>
                  <a:gd name="T29" fmla="*/ 136 h 137"/>
                  <a:gd name="T30" fmla="*/ 43 w 47"/>
                  <a:gd name="T31" fmla="*/ 136 h 137"/>
                  <a:gd name="T32" fmla="*/ 46 w 47"/>
                  <a:gd name="T33" fmla="*/ 134 h 137"/>
                  <a:gd name="T34" fmla="*/ 47 w 47"/>
                  <a:gd name="T35" fmla="*/ 130 h 137"/>
                  <a:gd name="T36" fmla="*/ 45 w 47"/>
                  <a:gd name="T37" fmla="*/ 107 h 137"/>
                  <a:gd name="T38" fmla="*/ 43 w 47"/>
                  <a:gd name="T39" fmla="*/ 99 h 137"/>
                  <a:gd name="T40" fmla="*/ 32 w 47"/>
                  <a:gd name="T41" fmla="*/ 73 h 137"/>
                  <a:gd name="T42" fmla="*/ 17 w 47"/>
                  <a:gd name="T43" fmla="*/ 41 h 137"/>
                  <a:gd name="T44" fmla="*/ 15 w 47"/>
                  <a:gd name="T45" fmla="*/ 33 h 137"/>
                  <a:gd name="T46" fmla="*/ 15 w 47"/>
                  <a:gd name="T47" fmla="*/ 19 h 137"/>
                  <a:gd name="T48" fmla="*/ 18 w 47"/>
                  <a:gd name="T49" fmla="*/ 11 h 137"/>
                  <a:gd name="T50" fmla="*/ 10 w 47"/>
                  <a:gd name="T51" fmla="*/ 14 h 137"/>
                  <a:gd name="T52" fmla="*/ 18 w 47"/>
                  <a:gd name="T53" fmla="*/ 19 h 137"/>
                  <a:gd name="T54" fmla="*/ 25 w 47"/>
                  <a:gd name="T55" fmla="*/ 24 h 137"/>
                  <a:gd name="T56" fmla="*/ 30 w 47"/>
                  <a:gd name="T57" fmla="*/ 27 h 137"/>
                  <a:gd name="T58" fmla="*/ 35 w 47"/>
                  <a:gd name="T59" fmla="*/ 24 h 137"/>
                  <a:gd name="T60" fmla="*/ 37 w 47"/>
                  <a:gd name="T61" fmla="*/ 20 h 137"/>
                  <a:gd name="T62" fmla="*/ 35 w 47"/>
                  <a:gd name="T63" fmla="*/ 15 h 1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47" h="137">
                    <a:moveTo>
                      <a:pt x="35" y="15"/>
                    </a:moveTo>
                    <a:lnTo>
                      <a:pt x="35" y="15"/>
                    </a:lnTo>
                    <a:lnTo>
                      <a:pt x="25" y="6"/>
                    </a:lnTo>
                    <a:lnTo>
                      <a:pt x="19" y="2"/>
                    </a:lnTo>
                    <a:lnTo>
                      <a:pt x="14" y="0"/>
                    </a:lnTo>
                    <a:lnTo>
                      <a:pt x="14" y="0"/>
                    </a:lnTo>
                    <a:lnTo>
                      <a:pt x="11" y="0"/>
                    </a:lnTo>
                    <a:lnTo>
                      <a:pt x="9" y="0"/>
                    </a:lnTo>
                    <a:lnTo>
                      <a:pt x="8" y="1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3" y="12"/>
                    </a:lnTo>
                    <a:lnTo>
                      <a:pt x="1" y="20"/>
                    </a:lnTo>
                    <a:lnTo>
                      <a:pt x="0" y="28"/>
                    </a:lnTo>
                    <a:lnTo>
                      <a:pt x="1" y="37"/>
                    </a:lnTo>
                    <a:lnTo>
                      <a:pt x="1" y="37"/>
                    </a:lnTo>
                    <a:lnTo>
                      <a:pt x="4" y="45"/>
                    </a:lnTo>
                    <a:lnTo>
                      <a:pt x="8" y="54"/>
                    </a:lnTo>
                    <a:lnTo>
                      <a:pt x="16" y="70"/>
                    </a:lnTo>
                    <a:lnTo>
                      <a:pt x="16" y="70"/>
                    </a:lnTo>
                    <a:lnTo>
                      <a:pt x="22" y="84"/>
                    </a:lnTo>
                    <a:lnTo>
                      <a:pt x="28" y="98"/>
                    </a:lnTo>
                    <a:lnTo>
                      <a:pt x="28" y="98"/>
                    </a:lnTo>
                    <a:lnTo>
                      <a:pt x="30" y="106"/>
                    </a:lnTo>
                    <a:lnTo>
                      <a:pt x="32" y="114"/>
                    </a:lnTo>
                    <a:lnTo>
                      <a:pt x="33" y="130"/>
                    </a:lnTo>
                    <a:lnTo>
                      <a:pt x="33" y="130"/>
                    </a:lnTo>
                    <a:lnTo>
                      <a:pt x="33" y="134"/>
                    </a:lnTo>
                    <a:lnTo>
                      <a:pt x="35" y="135"/>
                    </a:lnTo>
                    <a:lnTo>
                      <a:pt x="37" y="136"/>
                    </a:lnTo>
                    <a:lnTo>
                      <a:pt x="40" y="137"/>
                    </a:lnTo>
                    <a:lnTo>
                      <a:pt x="43" y="136"/>
                    </a:lnTo>
                    <a:lnTo>
                      <a:pt x="45" y="135"/>
                    </a:lnTo>
                    <a:lnTo>
                      <a:pt x="46" y="134"/>
                    </a:lnTo>
                    <a:lnTo>
                      <a:pt x="47" y="130"/>
                    </a:lnTo>
                    <a:lnTo>
                      <a:pt x="47" y="130"/>
                    </a:lnTo>
                    <a:lnTo>
                      <a:pt x="46" y="114"/>
                    </a:lnTo>
                    <a:lnTo>
                      <a:pt x="45" y="107"/>
                    </a:lnTo>
                    <a:lnTo>
                      <a:pt x="43" y="99"/>
                    </a:lnTo>
                    <a:lnTo>
                      <a:pt x="43" y="99"/>
                    </a:lnTo>
                    <a:lnTo>
                      <a:pt x="38" y="86"/>
                    </a:lnTo>
                    <a:lnTo>
                      <a:pt x="32" y="73"/>
                    </a:lnTo>
                    <a:lnTo>
                      <a:pt x="32" y="73"/>
                    </a:lnTo>
                    <a:lnTo>
                      <a:pt x="17" y="41"/>
                    </a:lnTo>
                    <a:lnTo>
                      <a:pt x="17" y="41"/>
                    </a:lnTo>
                    <a:lnTo>
                      <a:pt x="15" y="33"/>
                    </a:lnTo>
                    <a:lnTo>
                      <a:pt x="15" y="26"/>
                    </a:lnTo>
                    <a:lnTo>
                      <a:pt x="15" y="19"/>
                    </a:lnTo>
                    <a:lnTo>
                      <a:pt x="18" y="11"/>
                    </a:lnTo>
                    <a:lnTo>
                      <a:pt x="18" y="11"/>
                    </a:lnTo>
                    <a:lnTo>
                      <a:pt x="10" y="14"/>
                    </a:lnTo>
                    <a:lnTo>
                      <a:pt x="10" y="14"/>
                    </a:lnTo>
                    <a:lnTo>
                      <a:pt x="15" y="15"/>
                    </a:lnTo>
                    <a:lnTo>
                      <a:pt x="18" y="19"/>
                    </a:lnTo>
                    <a:lnTo>
                      <a:pt x="25" y="24"/>
                    </a:lnTo>
                    <a:lnTo>
                      <a:pt x="25" y="24"/>
                    </a:lnTo>
                    <a:lnTo>
                      <a:pt x="28" y="26"/>
                    </a:lnTo>
                    <a:lnTo>
                      <a:pt x="30" y="27"/>
                    </a:lnTo>
                    <a:lnTo>
                      <a:pt x="32" y="26"/>
                    </a:lnTo>
                    <a:lnTo>
                      <a:pt x="35" y="24"/>
                    </a:lnTo>
                    <a:lnTo>
                      <a:pt x="36" y="22"/>
                    </a:lnTo>
                    <a:lnTo>
                      <a:pt x="37" y="20"/>
                    </a:lnTo>
                    <a:lnTo>
                      <a:pt x="37" y="17"/>
                    </a:lnTo>
                    <a:lnTo>
                      <a:pt x="35" y="15"/>
                    </a:lnTo>
                    <a:lnTo>
                      <a:pt x="35" y="15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53" name="Freeform 102">
                <a:extLst>
                  <a:ext uri="{FF2B5EF4-FFF2-40B4-BE49-F238E27FC236}">
                    <a16:creationId xmlns:a16="http://schemas.microsoft.com/office/drawing/2014/main" id="{6F12DAB2-5B18-957E-E62B-C2A1394E25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67" y="655"/>
                <a:ext cx="34" cy="99"/>
              </a:xfrm>
              <a:custGeom>
                <a:avLst/>
                <a:gdLst>
                  <a:gd name="T0" fmla="*/ 14 w 68"/>
                  <a:gd name="T1" fmla="*/ 45 h 198"/>
                  <a:gd name="T2" fmla="*/ 16 w 68"/>
                  <a:gd name="T3" fmla="*/ 35 h 198"/>
                  <a:gd name="T4" fmla="*/ 20 w 68"/>
                  <a:gd name="T5" fmla="*/ 25 h 198"/>
                  <a:gd name="T6" fmla="*/ 27 w 68"/>
                  <a:gd name="T7" fmla="*/ 18 h 198"/>
                  <a:gd name="T8" fmla="*/ 37 w 68"/>
                  <a:gd name="T9" fmla="*/ 14 h 198"/>
                  <a:gd name="T10" fmla="*/ 40 w 68"/>
                  <a:gd name="T11" fmla="*/ 14 h 198"/>
                  <a:gd name="T12" fmla="*/ 47 w 68"/>
                  <a:gd name="T13" fmla="*/ 17 h 198"/>
                  <a:gd name="T14" fmla="*/ 53 w 68"/>
                  <a:gd name="T15" fmla="*/ 28 h 198"/>
                  <a:gd name="T16" fmla="*/ 54 w 68"/>
                  <a:gd name="T17" fmla="*/ 36 h 198"/>
                  <a:gd name="T18" fmla="*/ 54 w 68"/>
                  <a:gd name="T19" fmla="*/ 53 h 198"/>
                  <a:gd name="T20" fmla="*/ 54 w 68"/>
                  <a:gd name="T21" fmla="*/ 76 h 198"/>
                  <a:gd name="T22" fmla="*/ 50 w 68"/>
                  <a:gd name="T23" fmla="*/ 104 h 198"/>
                  <a:gd name="T24" fmla="*/ 43 w 68"/>
                  <a:gd name="T25" fmla="*/ 131 h 198"/>
                  <a:gd name="T26" fmla="*/ 38 w 68"/>
                  <a:gd name="T27" fmla="*/ 160 h 198"/>
                  <a:gd name="T28" fmla="*/ 37 w 68"/>
                  <a:gd name="T29" fmla="*/ 191 h 198"/>
                  <a:gd name="T30" fmla="*/ 37 w 68"/>
                  <a:gd name="T31" fmla="*/ 194 h 198"/>
                  <a:gd name="T32" fmla="*/ 41 w 68"/>
                  <a:gd name="T33" fmla="*/ 198 h 198"/>
                  <a:gd name="T34" fmla="*/ 46 w 68"/>
                  <a:gd name="T35" fmla="*/ 198 h 198"/>
                  <a:gd name="T36" fmla="*/ 49 w 68"/>
                  <a:gd name="T37" fmla="*/ 194 h 198"/>
                  <a:gd name="T38" fmla="*/ 50 w 68"/>
                  <a:gd name="T39" fmla="*/ 191 h 198"/>
                  <a:gd name="T40" fmla="*/ 52 w 68"/>
                  <a:gd name="T41" fmla="*/ 159 h 198"/>
                  <a:gd name="T42" fmla="*/ 59 w 68"/>
                  <a:gd name="T43" fmla="*/ 129 h 198"/>
                  <a:gd name="T44" fmla="*/ 67 w 68"/>
                  <a:gd name="T45" fmla="*/ 82 h 198"/>
                  <a:gd name="T46" fmla="*/ 68 w 68"/>
                  <a:gd name="T47" fmla="*/ 66 h 198"/>
                  <a:gd name="T48" fmla="*/ 68 w 68"/>
                  <a:gd name="T49" fmla="*/ 33 h 198"/>
                  <a:gd name="T50" fmla="*/ 66 w 68"/>
                  <a:gd name="T51" fmla="*/ 22 h 198"/>
                  <a:gd name="T52" fmla="*/ 61 w 68"/>
                  <a:gd name="T53" fmla="*/ 12 h 198"/>
                  <a:gd name="T54" fmla="*/ 53 w 68"/>
                  <a:gd name="T55" fmla="*/ 4 h 198"/>
                  <a:gd name="T56" fmla="*/ 42 w 68"/>
                  <a:gd name="T57" fmla="*/ 1 h 198"/>
                  <a:gd name="T58" fmla="*/ 31 w 68"/>
                  <a:gd name="T59" fmla="*/ 1 h 198"/>
                  <a:gd name="T60" fmla="*/ 25 w 68"/>
                  <a:gd name="T61" fmla="*/ 3 h 198"/>
                  <a:gd name="T62" fmla="*/ 13 w 68"/>
                  <a:gd name="T63" fmla="*/ 11 h 198"/>
                  <a:gd name="T64" fmla="*/ 5 w 68"/>
                  <a:gd name="T65" fmla="*/ 24 h 198"/>
                  <a:gd name="T66" fmla="*/ 0 w 68"/>
                  <a:gd name="T67" fmla="*/ 38 h 198"/>
                  <a:gd name="T68" fmla="*/ 0 w 68"/>
                  <a:gd name="T69" fmla="*/ 45 h 198"/>
                  <a:gd name="T70" fmla="*/ 4 w 68"/>
                  <a:gd name="T71" fmla="*/ 50 h 198"/>
                  <a:gd name="T72" fmla="*/ 9 w 68"/>
                  <a:gd name="T73" fmla="*/ 52 h 198"/>
                  <a:gd name="T74" fmla="*/ 13 w 68"/>
                  <a:gd name="T75" fmla="*/ 50 h 198"/>
                  <a:gd name="T76" fmla="*/ 14 w 68"/>
                  <a:gd name="T77" fmla="*/ 45 h 1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68" h="198">
                    <a:moveTo>
                      <a:pt x="14" y="45"/>
                    </a:moveTo>
                    <a:lnTo>
                      <a:pt x="14" y="45"/>
                    </a:lnTo>
                    <a:lnTo>
                      <a:pt x="14" y="40"/>
                    </a:lnTo>
                    <a:lnTo>
                      <a:pt x="16" y="35"/>
                    </a:lnTo>
                    <a:lnTo>
                      <a:pt x="18" y="30"/>
                    </a:lnTo>
                    <a:lnTo>
                      <a:pt x="20" y="25"/>
                    </a:lnTo>
                    <a:lnTo>
                      <a:pt x="23" y="22"/>
                    </a:lnTo>
                    <a:lnTo>
                      <a:pt x="27" y="18"/>
                    </a:lnTo>
                    <a:lnTo>
                      <a:pt x="31" y="15"/>
                    </a:lnTo>
                    <a:lnTo>
                      <a:pt x="37" y="14"/>
                    </a:lnTo>
                    <a:lnTo>
                      <a:pt x="37" y="14"/>
                    </a:lnTo>
                    <a:lnTo>
                      <a:pt x="40" y="14"/>
                    </a:lnTo>
                    <a:lnTo>
                      <a:pt x="45" y="15"/>
                    </a:lnTo>
                    <a:lnTo>
                      <a:pt x="47" y="17"/>
                    </a:lnTo>
                    <a:lnTo>
                      <a:pt x="49" y="21"/>
                    </a:lnTo>
                    <a:lnTo>
                      <a:pt x="53" y="28"/>
                    </a:lnTo>
                    <a:lnTo>
                      <a:pt x="54" y="36"/>
                    </a:lnTo>
                    <a:lnTo>
                      <a:pt x="54" y="36"/>
                    </a:lnTo>
                    <a:lnTo>
                      <a:pt x="54" y="53"/>
                    </a:lnTo>
                    <a:lnTo>
                      <a:pt x="54" y="53"/>
                    </a:lnTo>
                    <a:lnTo>
                      <a:pt x="54" y="76"/>
                    </a:lnTo>
                    <a:lnTo>
                      <a:pt x="54" y="76"/>
                    </a:lnTo>
                    <a:lnTo>
                      <a:pt x="53" y="90"/>
                    </a:lnTo>
                    <a:lnTo>
                      <a:pt x="50" y="104"/>
                    </a:lnTo>
                    <a:lnTo>
                      <a:pt x="43" y="131"/>
                    </a:lnTo>
                    <a:lnTo>
                      <a:pt x="43" y="131"/>
                    </a:lnTo>
                    <a:lnTo>
                      <a:pt x="41" y="146"/>
                    </a:lnTo>
                    <a:lnTo>
                      <a:pt x="38" y="160"/>
                    </a:lnTo>
                    <a:lnTo>
                      <a:pt x="37" y="175"/>
                    </a:lnTo>
                    <a:lnTo>
                      <a:pt x="37" y="191"/>
                    </a:lnTo>
                    <a:lnTo>
                      <a:pt x="37" y="191"/>
                    </a:lnTo>
                    <a:lnTo>
                      <a:pt x="37" y="194"/>
                    </a:lnTo>
                    <a:lnTo>
                      <a:pt x="39" y="196"/>
                    </a:lnTo>
                    <a:lnTo>
                      <a:pt x="41" y="198"/>
                    </a:lnTo>
                    <a:lnTo>
                      <a:pt x="43" y="198"/>
                    </a:lnTo>
                    <a:lnTo>
                      <a:pt x="46" y="198"/>
                    </a:lnTo>
                    <a:lnTo>
                      <a:pt x="48" y="196"/>
                    </a:lnTo>
                    <a:lnTo>
                      <a:pt x="49" y="194"/>
                    </a:lnTo>
                    <a:lnTo>
                      <a:pt x="50" y="191"/>
                    </a:lnTo>
                    <a:lnTo>
                      <a:pt x="50" y="191"/>
                    </a:lnTo>
                    <a:lnTo>
                      <a:pt x="50" y="175"/>
                    </a:lnTo>
                    <a:lnTo>
                      <a:pt x="52" y="159"/>
                    </a:lnTo>
                    <a:lnTo>
                      <a:pt x="55" y="144"/>
                    </a:lnTo>
                    <a:lnTo>
                      <a:pt x="59" y="129"/>
                    </a:lnTo>
                    <a:lnTo>
                      <a:pt x="66" y="97"/>
                    </a:lnTo>
                    <a:lnTo>
                      <a:pt x="67" y="82"/>
                    </a:lnTo>
                    <a:lnTo>
                      <a:pt x="68" y="66"/>
                    </a:lnTo>
                    <a:lnTo>
                      <a:pt x="68" y="66"/>
                    </a:lnTo>
                    <a:lnTo>
                      <a:pt x="68" y="44"/>
                    </a:lnTo>
                    <a:lnTo>
                      <a:pt x="68" y="33"/>
                    </a:lnTo>
                    <a:lnTo>
                      <a:pt x="66" y="22"/>
                    </a:lnTo>
                    <a:lnTo>
                      <a:pt x="66" y="22"/>
                    </a:lnTo>
                    <a:lnTo>
                      <a:pt x="63" y="17"/>
                    </a:lnTo>
                    <a:lnTo>
                      <a:pt x="61" y="12"/>
                    </a:lnTo>
                    <a:lnTo>
                      <a:pt x="57" y="8"/>
                    </a:lnTo>
                    <a:lnTo>
                      <a:pt x="53" y="4"/>
                    </a:lnTo>
                    <a:lnTo>
                      <a:pt x="48" y="2"/>
                    </a:lnTo>
                    <a:lnTo>
                      <a:pt x="42" y="1"/>
                    </a:lnTo>
                    <a:lnTo>
                      <a:pt x="37" y="0"/>
                    </a:lnTo>
                    <a:lnTo>
                      <a:pt x="31" y="1"/>
                    </a:lnTo>
                    <a:lnTo>
                      <a:pt x="31" y="1"/>
                    </a:lnTo>
                    <a:lnTo>
                      <a:pt x="25" y="3"/>
                    </a:lnTo>
                    <a:lnTo>
                      <a:pt x="19" y="7"/>
                    </a:lnTo>
                    <a:lnTo>
                      <a:pt x="13" y="11"/>
                    </a:lnTo>
                    <a:lnTo>
                      <a:pt x="9" y="17"/>
                    </a:lnTo>
                    <a:lnTo>
                      <a:pt x="5" y="24"/>
                    </a:lnTo>
                    <a:lnTo>
                      <a:pt x="3" y="31"/>
                    </a:lnTo>
                    <a:lnTo>
                      <a:pt x="0" y="38"/>
                    </a:lnTo>
                    <a:lnTo>
                      <a:pt x="0" y="45"/>
                    </a:lnTo>
                    <a:lnTo>
                      <a:pt x="0" y="45"/>
                    </a:lnTo>
                    <a:lnTo>
                      <a:pt x="2" y="47"/>
                    </a:lnTo>
                    <a:lnTo>
                      <a:pt x="4" y="50"/>
                    </a:lnTo>
                    <a:lnTo>
                      <a:pt x="6" y="51"/>
                    </a:lnTo>
                    <a:lnTo>
                      <a:pt x="9" y="52"/>
                    </a:lnTo>
                    <a:lnTo>
                      <a:pt x="11" y="51"/>
                    </a:lnTo>
                    <a:lnTo>
                      <a:pt x="13" y="50"/>
                    </a:lnTo>
                    <a:lnTo>
                      <a:pt x="14" y="47"/>
                    </a:lnTo>
                    <a:lnTo>
                      <a:pt x="14" y="45"/>
                    </a:lnTo>
                    <a:lnTo>
                      <a:pt x="14" y="45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54" name="Freeform 103">
                <a:extLst>
                  <a:ext uri="{FF2B5EF4-FFF2-40B4-BE49-F238E27FC236}">
                    <a16:creationId xmlns:a16="http://schemas.microsoft.com/office/drawing/2014/main" id="{2BB5C4EC-D9F6-634E-1C54-FC7D28784B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01" y="1101"/>
                <a:ext cx="103" cy="240"/>
              </a:xfrm>
              <a:custGeom>
                <a:avLst/>
                <a:gdLst>
                  <a:gd name="T0" fmla="*/ 12 w 206"/>
                  <a:gd name="T1" fmla="*/ 478 h 480"/>
                  <a:gd name="T2" fmla="*/ 48 w 206"/>
                  <a:gd name="T3" fmla="*/ 445 h 480"/>
                  <a:gd name="T4" fmla="*/ 80 w 206"/>
                  <a:gd name="T5" fmla="*/ 409 h 480"/>
                  <a:gd name="T6" fmla="*/ 109 w 206"/>
                  <a:gd name="T7" fmla="*/ 371 h 480"/>
                  <a:gd name="T8" fmla="*/ 135 w 206"/>
                  <a:gd name="T9" fmla="*/ 329 h 480"/>
                  <a:gd name="T10" fmla="*/ 147 w 206"/>
                  <a:gd name="T11" fmla="*/ 305 h 480"/>
                  <a:gd name="T12" fmla="*/ 166 w 206"/>
                  <a:gd name="T13" fmla="*/ 258 h 480"/>
                  <a:gd name="T14" fmla="*/ 183 w 206"/>
                  <a:gd name="T15" fmla="*/ 209 h 480"/>
                  <a:gd name="T16" fmla="*/ 194 w 206"/>
                  <a:gd name="T17" fmla="*/ 159 h 480"/>
                  <a:gd name="T18" fmla="*/ 199 w 206"/>
                  <a:gd name="T19" fmla="*/ 133 h 480"/>
                  <a:gd name="T20" fmla="*/ 205 w 206"/>
                  <a:gd name="T21" fmla="*/ 70 h 480"/>
                  <a:gd name="T22" fmla="*/ 206 w 206"/>
                  <a:gd name="T23" fmla="*/ 7 h 480"/>
                  <a:gd name="T24" fmla="*/ 206 w 206"/>
                  <a:gd name="T25" fmla="*/ 4 h 480"/>
                  <a:gd name="T26" fmla="*/ 201 w 206"/>
                  <a:gd name="T27" fmla="*/ 0 h 480"/>
                  <a:gd name="T28" fmla="*/ 196 w 206"/>
                  <a:gd name="T29" fmla="*/ 0 h 480"/>
                  <a:gd name="T30" fmla="*/ 193 w 206"/>
                  <a:gd name="T31" fmla="*/ 4 h 480"/>
                  <a:gd name="T32" fmla="*/ 192 w 206"/>
                  <a:gd name="T33" fmla="*/ 7 h 480"/>
                  <a:gd name="T34" fmla="*/ 192 w 206"/>
                  <a:gd name="T35" fmla="*/ 61 h 480"/>
                  <a:gd name="T36" fmla="*/ 187 w 206"/>
                  <a:gd name="T37" fmla="*/ 115 h 480"/>
                  <a:gd name="T38" fmla="*/ 178 w 206"/>
                  <a:gd name="T39" fmla="*/ 167 h 480"/>
                  <a:gd name="T40" fmla="*/ 165 w 206"/>
                  <a:gd name="T41" fmla="*/ 219 h 480"/>
                  <a:gd name="T42" fmla="*/ 157 w 206"/>
                  <a:gd name="T43" fmla="*/ 243 h 480"/>
                  <a:gd name="T44" fmla="*/ 140 w 206"/>
                  <a:gd name="T45" fmla="*/ 288 h 480"/>
                  <a:gd name="T46" fmla="*/ 117 w 206"/>
                  <a:gd name="T47" fmla="*/ 331 h 480"/>
                  <a:gd name="T48" fmla="*/ 92 w 206"/>
                  <a:gd name="T49" fmla="*/ 372 h 480"/>
                  <a:gd name="T50" fmla="*/ 77 w 206"/>
                  <a:gd name="T51" fmla="*/ 392 h 480"/>
                  <a:gd name="T52" fmla="*/ 42 w 206"/>
                  <a:gd name="T53" fmla="*/ 432 h 480"/>
                  <a:gd name="T54" fmla="*/ 2 w 206"/>
                  <a:gd name="T55" fmla="*/ 468 h 480"/>
                  <a:gd name="T56" fmla="*/ 0 w 206"/>
                  <a:gd name="T57" fmla="*/ 471 h 480"/>
                  <a:gd name="T58" fmla="*/ 0 w 206"/>
                  <a:gd name="T59" fmla="*/ 475 h 480"/>
                  <a:gd name="T60" fmla="*/ 5 w 206"/>
                  <a:gd name="T61" fmla="*/ 479 h 480"/>
                  <a:gd name="T62" fmla="*/ 9 w 206"/>
                  <a:gd name="T63" fmla="*/ 479 h 480"/>
                  <a:gd name="T64" fmla="*/ 12 w 206"/>
                  <a:gd name="T65" fmla="*/ 478 h 4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06" h="480">
                    <a:moveTo>
                      <a:pt x="12" y="478"/>
                    </a:moveTo>
                    <a:lnTo>
                      <a:pt x="12" y="478"/>
                    </a:lnTo>
                    <a:lnTo>
                      <a:pt x="30" y="463"/>
                    </a:lnTo>
                    <a:lnTo>
                      <a:pt x="48" y="445"/>
                    </a:lnTo>
                    <a:lnTo>
                      <a:pt x="65" y="428"/>
                    </a:lnTo>
                    <a:lnTo>
                      <a:pt x="80" y="409"/>
                    </a:lnTo>
                    <a:lnTo>
                      <a:pt x="95" y="390"/>
                    </a:lnTo>
                    <a:lnTo>
                      <a:pt x="109" y="371"/>
                    </a:lnTo>
                    <a:lnTo>
                      <a:pt x="122" y="350"/>
                    </a:lnTo>
                    <a:lnTo>
                      <a:pt x="135" y="329"/>
                    </a:lnTo>
                    <a:lnTo>
                      <a:pt x="135" y="329"/>
                    </a:lnTo>
                    <a:lnTo>
                      <a:pt x="147" y="305"/>
                    </a:lnTo>
                    <a:lnTo>
                      <a:pt x="157" y="282"/>
                    </a:lnTo>
                    <a:lnTo>
                      <a:pt x="166" y="258"/>
                    </a:lnTo>
                    <a:lnTo>
                      <a:pt x="174" y="234"/>
                    </a:lnTo>
                    <a:lnTo>
                      <a:pt x="183" y="209"/>
                    </a:lnTo>
                    <a:lnTo>
                      <a:pt x="188" y="184"/>
                    </a:lnTo>
                    <a:lnTo>
                      <a:pt x="194" y="159"/>
                    </a:lnTo>
                    <a:lnTo>
                      <a:pt x="199" y="133"/>
                    </a:lnTo>
                    <a:lnTo>
                      <a:pt x="199" y="133"/>
                    </a:lnTo>
                    <a:lnTo>
                      <a:pt x="202" y="102"/>
                    </a:lnTo>
                    <a:lnTo>
                      <a:pt x="205" y="70"/>
                    </a:lnTo>
                    <a:lnTo>
                      <a:pt x="206" y="39"/>
                    </a:lnTo>
                    <a:lnTo>
                      <a:pt x="206" y="7"/>
                    </a:lnTo>
                    <a:lnTo>
                      <a:pt x="206" y="7"/>
                    </a:lnTo>
                    <a:lnTo>
                      <a:pt x="206" y="4"/>
                    </a:lnTo>
                    <a:lnTo>
                      <a:pt x="203" y="3"/>
                    </a:lnTo>
                    <a:lnTo>
                      <a:pt x="201" y="0"/>
                    </a:lnTo>
                    <a:lnTo>
                      <a:pt x="199" y="0"/>
                    </a:lnTo>
                    <a:lnTo>
                      <a:pt x="196" y="0"/>
                    </a:lnTo>
                    <a:lnTo>
                      <a:pt x="194" y="3"/>
                    </a:lnTo>
                    <a:lnTo>
                      <a:pt x="193" y="4"/>
                    </a:lnTo>
                    <a:lnTo>
                      <a:pt x="192" y="7"/>
                    </a:lnTo>
                    <a:lnTo>
                      <a:pt x="192" y="7"/>
                    </a:lnTo>
                    <a:lnTo>
                      <a:pt x="192" y="34"/>
                    </a:lnTo>
                    <a:lnTo>
                      <a:pt x="192" y="61"/>
                    </a:lnTo>
                    <a:lnTo>
                      <a:pt x="190" y="88"/>
                    </a:lnTo>
                    <a:lnTo>
                      <a:pt x="187" y="115"/>
                    </a:lnTo>
                    <a:lnTo>
                      <a:pt x="183" y="141"/>
                    </a:lnTo>
                    <a:lnTo>
                      <a:pt x="178" y="167"/>
                    </a:lnTo>
                    <a:lnTo>
                      <a:pt x="172" y="194"/>
                    </a:lnTo>
                    <a:lnTo>
                      <a:pt x="165" y="219"/>
                    </a:lnTo>
                    <a:lnTo>
                      <a:pt x="165" y="219"/>
                    </a:lnTo>
                    <a:lnTo>
                      <a:pt x="157" y="243"/>
                    </a:lnTo>
                    <a:lnTo>
                      <a:pt x="149" y="265"/>
                    </a:lnTo>
                    <a:lnTo>
                      <a:pt x="140" y="288"/>
                    </a:lnTo>
                    <a:lnTo>
                      <a:pt x="129" y="310"/>
                    </a:lnTo>
                    <a:lnTo>
                      <a:pt x="117" y="331"/>
                    </a:lnTo>
                    <a:lnTo>
                      <a:pt x="105" y="352"/>
                    </a:lnTo>
                    <a:lnTo>
                      <a:pt x="92" y="372"/>
                    </a:lnTo>
                    <a:lnTo>
                      <a:pt x="77" y="392"/>
                    </a:lnTo>
                    <a:lnTo>
                      <a:pt x="77" y="392"/>
                    </a:lnTo>
                    <a:lnTo>
                      <a:pt x="61" y="413"/>
                    </a:lnTo>
                    <a:lnTo>
                      <a:pt x="42" y="432"/>
                    </a:lnTo>
                    <a:lnTo>
                      <a:pt x="22" y="451"/>
                    </a:lnTo>
                    <a:lnTo>
                      <a:pt x="2" y="468"/>
                    </a:lnTo>
                    <a:lnTo>
                      <a:pt x="2" y="468"/>
                    </a:lnTo>
                    <a:lnTo>
                      <a:pt x="0" y="471"/>
                    </a:lnTo>
                    <a:lnTo>
                      <a:pt x="0" y="473"/>
                    </a:lnTo>
                    <a:lnTo>
                      <a:pt x="0" y="475"/>
                    </a:lnTo>
                    <a:lnTo>
                      <a:pt x="2" y="478"/>
                    </a:lnTo>
                    <a:lnTo>
                      <a:pt x="5" y="479"/>
                    </a:lnTo>
                    <a:lnTo>
                      <a:pt x="7" y="480"/>
                    </a:lnTo>
                    <a:lnTo>
                      <a:pt x="9" y="479"/>
                    </a:lnTo>
                    <a:lnTo>
                      <a:pt x="12" y="478"/>
                    </a:lnTo>
                    <a:lnTo>
                      <a:pt x="12" y="478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55" name="Freeform 104">
                <a:extLst>
                  <a:ext uri="{FF2B5EF4-FFF2-40B4-BE49-F238E27FC236}">
                    <a16:creationId xmlns:a16="http://schemas.microsoft.com/office/drawing/2014/main" id="{293FA817-8D81-7BBB-DB42-C4530D17A2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07" y="1317"/>
                <a:ext cx="401" cy="82"/>
              </a:xfrm>
              <a:custGeom>
                <a:avLst/>
                <a:gdLst>
                  <a:gd name="T0" fmla="*/ 1 w 802"/>
                  <a:gd name="T1" fmla="*/ 11 h 165"/>
                  <a:gd name="T2" fmla="*/ 26 w 802"/>
                  <a:gd name="T3" fmla="*/ 49 h 165"/>
                  <a:gd name="T4" fmla="*/ 57 w 802"/>
                  <a:gd name="T5" fmla="*/ 83 h 165"/>
                  <a:gd name="T6" fmla="*/ 73 w 802"/>
                  <a:gd name="T7" fmla="*/ 95 h 165"/>
                  <a:gd name="T8" fmla="*/ 106 w 802"/>
                  <a:gd name="T9" fmla="*/ 116 h 165"/>
                  <a:gd name="T10" fmla="*/ 123 w 802"/>
                  <a:gd name="T11" fmla="*/ 124 h 165"/>
                  <a:gd name="T12" fmla="*/ 162 w 802"/>
                  <a:gd name="T13" fmla="*/ 138 h 165"/>
                  <a:gd name="T14" fmla="*/ 201 w 802"/>
                  <a:gd name="T15" fmla="*/ 148 h 165"/>
                  <a:gd name="T16" fmla="*/ 241 w 802"/>
                  <a:gd name="T17" fmla="*/ 155 h 165"/>
                  <a:gd name="T18" fmla="*/ 281 w 802"/>
                  <a:gd name="T19" fmla="*/ 160 h 165"/>
                  <a:gd name="T20" fmla="*/ 360 w 802"/>
                  <a:gd name="T21" fmla="*/ 165 h 165"/>
                  <a:gd name="T22" fmla="*/ 441 w 802"/>
                  <a:gd name="T23" fmla="*/ 165 h 165"/>
                  <a:gd name="T24" fmla="*/ 487 w 802"/>
                  <a:gd name="T25" fmla="*/ 163 h 165"/>
                  <a:gd name="T26" fmla="*/ 535 w 802"/>
                  <a:gd name="T27" fmla="*/ 159 h 165"/>
                  <a:gd name="T28" fmla="*/ 580 w 802"/>
                  <a:gd name="T29" fmla="*/ 151 h 165"/>
                  <a:gd name="T30" fmla="*/ 627 w 802"/>
                  <a:gd name="T31" fmla="*/ 139 h 165"/>
                  <a:gd name="T32" fmla="*/ 647 w 802"/>
                  <a:gd name="T33" fmla="*/ 132 h 165"/>
                  <a:gd name="T34" fmla="*/ 688 w 802"/>
                  <a:gd name="T35" fmla="*/ 116 h 165"/>
                  <a:gd name="T36" fmla="*/ 728 w 802"/>
                  <a:gd name="T37" fmla="*/ 96 h 165"/>
                  <a:gd name="T38" fmla="*/ 765 w 802"/>
                  <a:gd name="T39" fmla="*/ 73 h 165"/>
                  <a:gd name="T40" fmla="*/ 783 w 802"/>
                  <a:gd name="T41" fmla="*/ 60 h 165"/>
                  <a:gd name="T42" fmla="*/ 800 w 802"/>
                  <a:gd name="T43" fmla="*/ 46 h 165"/>
                  <a:gd name="T44" fmla="*/ 802 w 802"/>
                  <a:gd name="T45" fmla="*/ 41 h 165"/>
                  <a:gd name="T46" fmla="*/ 801 w 802"/>
                  <a:gd name="T47" fmla="*/ 36 h 165"/>
                  <a:gd name="T48" fmla="*/ 796 w 802"/>
                  <a:gd name="T49" fmla="*/ 34 h 165"/>
                  <a:gd name="T50" fmla="*/ 790 w 802"/>
                  <a:gd name="T51" fmla="*/ 36 h 165"/>
                  <a:gd name="T52" fmla="*/ 773 w 802"/>
                  <a:gd name="T53" fmla="*/ 50 h 165"/>
                  <a:gd name="T54" fmla="*/ 736 w 802"/>
                  <a:gd name="T55" fmla="*/ 75 h 165"/>
                  <a:gd name="T56" fmla="*/ 696 w 802"/>
                  <a:gd name="T57" fmla="*/ 96 h 165"/>
                  <a:gd name="T58" fmla="*/ 654 w 802"/>
                  <a:gd name="T59" fmla="*/ 114 h 165"/>
                  <a:gd name="T60" fmla="*/ 613 w 802"/>
                  <a:gd name="T61" fmla="*/ 128 h 165"/>
                  <a:gd name="T62" fmla="*/ 568 w 802"/>
                  <a:gd name="T63" fmla="*/ 139 h 165"/>
                  <a:gd name="T64" fmla="*/ 524 w 802"/>
                  <a:gd name="T65" fmla="*/ 146 h 165"/>
                  <a:gd name="T66" fmla="*/ 479 w 802"/>
                  <a:gd name="T67" fmla="*/ 151 h 165"/>
                  <a:gd name="T68" fmla="*/ 457 w 802"/>
                  <a:gd name="T69" fmla="*/ 151 h 165"/>
                  <a:gd name="T70" fmla="*/ 343 w 802"/>
                  <a:gd name="T71" fmla="*/ 149 h 165"/>
                  <a:gd name="T72" fmla="*/ 306 w 802"/>
                  <a:gd name="T73" fmla="*/ 148 h 165"/>
                  <a:gd name="T74" fmla="*/ 227 w 802"/>
                  <a:gd name="T75" fmla="*/ 139 h 165"/>
                  <a:gd name="T76" fmla="*/ 188 w 802"/>
                  <a:gd name="T77" fmla="*/ 131 h 165"/>
                  <a:gd name="T78" fmla="*/ 150 w 802"/>
                  <a:gd name="T79" fmla="*/ 119 h 165"/>
                  <a:gd name="T80" fmla="*/ 130 w 802"/>
                  <a:gd name="T81" fmla="*/ 111 h 165"/>
                  <a:gd name="T82" fmla="*/ 93 w 802"/>
                  <a:gd name="T83" fmla="*/ 91 h 165"/>
                  <a:gd name="T84" fmla="*/ 76 w 802"/>
                  <a:gd name="T85" fmla="*/ 80 h 165"/>
                  <a:gd name="T86" fmla="*/ 45 w 802"/>
                  <a:gd name="T87" fmla="*/ 52 h 165"/>
                  <a:gd name="T88" fmla="*/ 36 w 802"/>
                  <a:gd name="T89" fmla="*/ 40 h 165"/>
                  <a:gd name="T90" fmla="*/ 13 w 802"/>
                  <a:gd name="T91" fmla="*/ 3 h 165"/>
                  <a:gd name="T92" fmla="*/ 11 w 802"/>
                  <a:gd name="T93" fmla="*/ 0 h 165"/>
                  <a:gd name="T94" fmla="*/ 6 w 802"/>
                  <a:gd name="T95" fmla="*/ 0 h 165"/>
                  <a:gd name="T96" fmla="*/ 1 w 802"/>
                  <a:gd name="T97" fmla="*/ 3 h 165"/>
                  <a:gd name="T98" fmla="*/ 0 w 802"/>
                  <a:gd name="T99" fmla="*/ 7 h 165"/>
                  <a:gd name="T100" fmla="*/ 1 w 802"/>
                  <a:gd name="T101" fmla="*/ 11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02" h="165">
                    <a:moveTo>
                      <a:pt x="1" y="11"/>
                    </a:moveTo>
                    <a:lnTo>
                      <a:pt x="1" y="11"/>
                    </a:lnTo>
                    <a:lnTo>
                      <a:pt x="13" y="31"/>
                    </a:lnTo>
                    <a:lnTo>
                      <a:pt x="26" y="49"/>
                    </a:lnTo>
                    <a:lnTo>
                      <a:pt x="41" y="67"/>
                    </a:lnTo>
                    <a:lnTo>
                      <a:pt x="57" y="83"/>
                    </a:lnTo>
                    <a:lnTo>
                      <a:pt x="57" y="83"/>
                    </a:lnTo>
                    <a:lnTo>
                      <a:pt x="73" y="95"/>
                    </a:lnTo>
                    <a:lnTo>
                      <a:pt x="90" y="105"/>
                    </a:lnTo>
                    <a:lnTo>
                      <a:pt x="106" y="116"/>
                    </a:lnTo>
                    <a:lnTo>
                      <a:pt x="123" y="124"/>
                    </a:lnTo>
                    <a:lnTo>
                      <a:pt x="123" y="124"/>
                    </a:lnTo>
                    <a:lnTo>
                      <a:pt x="143" y="131"/>
                    </a:lnTo>
                    <a:lnTo>
                      <a:pt x="162" y="138"/>
                    </a:lnTo>
                    <a:lnTo>
                      <a:pt x="181" y="144"/>
                    </a:lnTo>
                    <a:lnTo>
                      <a:pt x="201" y="148"/>
                    </a:lnTo>
                    <a:lnTo>
                      <a:pt x="221" y="152"/>
                    </a:lnTo>
                    <a:lnTo>
                      <a:pt x="241" y="155"/>
                    </a:lnTo>
                    <a:lnTo>
                      <a:pt x="281" y="160"/>
                    </a:lnTo>
                    <a:lnTo>
                      <a:pt x="281" y="160"/>
                    </a:lnTo>
                    <a:lnTo>
                      <a:pt x="321" y="163"/>
                    </a:lnTo>
                    <a:lnTo>
                      <a:pt x="360" y="165"/>
                    </a:lnTo>
                    <a:lnTo>
                      <a:pt x="441" y="165"/>
                    </a:lnTo>
                    <a:lnTo>
                      <a:pt x="441" y="165"/>
                    </a:lnTo>
                    <a:lnTo>
                      <a:pt x="464" y="165"/>
                    </a:lnTo>
                    <a:lnTo>
                      <a:pt x="487" y="163"/>
                    </a:lnTo>
                    <a:lnTo>
                      <a:pt x="510" y="161"/>
                    </a:lnTo>
                    <a:lnTo>
                      <a:pt x="535" y="159"/>
                    </a:lnTo>
                    <a:lnTo>
                      <a:pt x="558" y="155"/>
                    </a:lnTo>
                    <a:lnTo>
                      <a:pt x="580" y="151"/>
                    </a:lnTo>
                    <a:lnTo>
                      <a:pt x="603" y="145"/>
                    </a:lnTo>
                    <a:lnTo>
                      <a:pt x="627" y="139"/>
                    </a:lnTo>
                    <a:lnTo>
                      <a:pt x="627" y="139"/>
                    </a:lnTo>
                    <a:lnTo>
                      <a:pt x="647" y="132"/>
                    </a:lnTo>
                    <a:lnTo>
                      <a:pt x="668" y="124"/>
                    </a:lnTo>
                    <a:lnTo>
                      <a:pt x="688" y="116"/>
                    </a:lnTo>
                    <a:lnTo>
                      <a:pt x="708" y="105"/>
                    </a:lnTo>
                    <a:lnTo>
                      <a:pt x="728" y="96"/>
                    </a:lnTo>
                    <a:lnTo>
                      <a:pt x="747" y="84"/>
                    </a:lnTo>
                    <a:lnTo>
                      <a:pt x="765" y="73"/>
                    </a:lnTo>
                    <a:lnTo>
                      <a:pt x="783" y="60"/>
                    </a:lnTo>
                    <a:lnTo>
                      <a:pt x="783" y="60"/>
                    </a:lnTo>
                    <a:lnTo>
                      <a:pt x="800" y="46"/>
                    </a:lnTo>
                    <a:lnTo>
                      <a:pt x="800" y="46"/>
                    </a:lnTo>
                    <a:lnTo>
                      <a:pt x="802" y="43"/>
                    </a:lnTo>
                    <a:lnTo>
                      <a:pt x="802" y="41"/>
                    </a:lnTo>
                    <a:lnTo>
                      <a:pt x="802" y="39"/>
                    </a:lnTo>
                    <a:lnTo>
                      <a:pt x="801" y="36"/>
                    </a:lnTo>
                    <a:lnTo>
                      <a:pt x="799" y="35"/>
                    </a:lnTo>
                    <a:lnTo>
                      <a:pt x="796" y="34"/>
                    </a:lnTo>
                    <a:lnTo>
                      <a:pt x="793" y="35"/>
                    </a:lnTo>
                    <a:lnTo>
                      <a:pt x="790" y="36"/>
                    </a:lnTo>
                    <a:lnTo>
                      <a:pt x="790" y="36"/>
                    </a:lnTo>
                    <a:lnTo>
                      <a:pt x="773" y="50"/>
                    </a:lnTo>
                    <a:lnTo>
                      <a:pt x="754" y="63"/>
                    </a:lnTo>
                    <a:lnTo>
                      <a:pt x="736" y="75"/>
                    </a:lnTo>
                    <a:lnTo>
                      <a:pt x="716" y="85"/>
                    </a:lnTo>
                    <a:lnTo>
                      <a:pt x="696" y="96"/>
                    </a:lnTo>
                    <a:lnTo>
                      <a:pt x="675" y="105"/>
                    </a:lnTo>
                    <a:lnTo>
                      <a:pt x="654" y="114"/>
                    </a:lnTo>
                    <a:lnTo>
                      <a:pt x="634" y="121"/>
                    </a:lnTo>
                    <a:lnTo>
                      <a:pt x="613" y="128"/>
                    </a:lnTo>
                    <a:lnTo>
                      <a:pt x="591" y="134"/>
                    </a:lnTo>
                    <a:lnTo>
                      <a:pt x="568" y="139"/>
                    </a:lnTo>
                    <a:lnTo>
                      <a:pt x="546" y="144"/>
                    </a:lnTo>
                    <a:lnTo>
                      <a:pt x="524" y="146"/>
                    </a:lnTo>
                    <a:lnTo>
                      <a:pt x="502" y="148"/>
                    </a:lnTo>
                    <a:lnTo>
                      <a:pt x="479" y="151"/>
                    </a:lnTo>
                    <a:lnTo>
                      <a:pt x="457" y="151"/>
                    </a:lnTo>
                    <a:lnTo>
                      <a:pt x="457" y="151"/>
                    </a:lnTo>
                    <a:lnTo>
                      <a:pt x="381" y="151"/>
                    </a:lnTo>
                    <a:lnTo>
                      <a:pt x="343" y="149"/>
                    </a:lnTo>
                    <a:lnTo>
                      <a:pt x="306" y="148"/>
                    </a:lnTo>
                    <a:lnTo>
                      <a:pt x="306" y="148"/>
                    </a:lnTo>
                    <a:lnTo>
                      <a:pt x="266" y="145"/>
                    </a:lnTo>
                    <a:lnTo>
                      <a:pt x="227" y="139"/>
                    </a:lnTo>
                    <a:lnTo>
                      <a:pt x="207" y="135"/>
                    </a:lnTo>
                    <a:lnTo>
                      <a:pt x="188" y="131"/>
                    </a:lnTo>
                    <a:lnTo>
                      <a:pt x="169" y="126"/>
                    </a:lnTo>
                    <a:lnTo>
                      <a:pt x="150" y="119"/>
                    </a:lnTo>
                    <a:lnTo>
                      <a:pt x="150" y="119"/>
                    </a:lnTo>
                    <a:lnTo>
                      <a:pt x="130" y="111"/>
                    </a:lnTo>
                    <a:lnTo>
                      <a:pt x="112" y="102"/>
                    </a:lnTo>
                    <a:lnTo>
                      <a:pt x="93" y="91"/>
                    </a:lnTo>
                    <a:lnTo>
                      <a:pt x="76" y="80"/>
                    </a:lnTo>
                    <a:lnTo>
                      <a:pt x="76" y="80"/>
                    </a:lnTo>
                    <a:lnTo>
                      <a:pt x="59" y="67"/>
                    </a:lnTo>
                    <a:lnTo>
                      <a:pt x="45" y="52"/>
                    </a:lnTo>
                    <a:lnTo>
                      <a:pt x="45" y="52"/>
                    </a:lnTo>
                    <a:lnTo>
                      <a:pt x="36" y="40"/>
                    </a:lnTo>
                    <a:lnTo>
                      <a:pt x="27" y="28"/>
                    </a:lnTo>
                    <a:lnTo>
                      <a:pt x="13" y="3"/>
                    </a:lnTo>
                    <a:lnTo>
                      <a:pt x="13" y="3"/>
                    </a:lnTo>
                    <a:lnTo>
                      <a:pt x="11" y="0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1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1" y="11"/>
                    </a:lnTo>
                    <a:lnTo>
                      <a:pt x="1" y="11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56" name="Freeform 105">
                <a:extLst>
                  <a:ext uri="{FF2B5EF4-FFF2-40B4-BE49-F238E27FC236}">
                    <a16:creationId xmlns:a16="http://schemas.microsoft.com/office/drawing/2014/main" id="{BF1AD8DA-2AD2-FA0F-918C-CBC20ADC41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46" y="1143"/>
                <a:ext cx="68" cy="181"/>
              </a:xfrm>
              <a:custGeom>
                <a:avLst/>
                <a:gdLst>
                  <a:gd name="T0" fmla="*/ 1 w 136"/>
                  <a:gd name="T1" fmla="*/ 11 h 362"/>
                  <a:gd name="T2" fmla="*/ 1 w 136"/>
                  <a:gd name="T3" fmla="*/ 11 h 362"/>
                  <a:gd name="T4" fmla="*/ 8 w 136"/>
                  <a:gd name="T5" fmla="*/ 26 h 362"/>
                  <a:gd name="T6" fmla="*/ 16 w 136"/>
                  <a:gd name="T7" fmla="*/ 42 h 362"/>
                  <a:gd name="T8" fmla="*/ 29 w 136"/>
                  <a:gd name="T9" fmla="*/ 73 h 362"/>
                  <a:gd name="T10" fmla="*/ 40 w 136"/>
                  <a:gd name="T11" fmla="*/ 106 h 362"/>
                  <a:gd name="T12" fmla="*/ 49 w 136"/>
                  <a:gd name="T13" fmla="*/ 140 h 362"/>
                  <a:gd name="T14" fmla="*/ 49 w 136"/>
                  <a:gd name="T15" fmla="*/ 140 h 362"/>
                  <a:gd name="T16" fmla="*/ 69 w 136"/>
                  <a:gd name="T17" fmla="*/ 212 h 362"/>
                  <a:gd name="T18" fmla="*/ 79 w 136"/>
                  <a:gd name="T19" fmla="*/ 248 h 362"/>
                  <a:gd name="T20" fmla="*/ 91 w 136"/>
                  <a:gd name="T21" fmla="*/ 284 h 362"/>
                  <a:gd name="T22" fmla="*/ 91 w 136"/>
                  <a:gd name="T23" fmla="*/ 284 h 362"/>
                  <a:gd name="T24" fmla="*/ 106 w 136"/>
                  <a:gd name="T25" fmla="*/ 323 h 362"/>
                  <a:gd name="T26" fmla="*/ 114 w 136"/>
                  <a:gd name="T27" fmla="*/ 341 h 362"/>
                  <a:gd name="T28" fmla="*/ 123 w 136"/>
                  <a:gd name="T29" fmla="*/ 360 h 362"/>
                  <a:gd name="T30" fmla="*/ 123 w 136"/>
                  <a:gd name="T31" fmla="*/ 360 h 362"/>
                  <a:gd name="T32" fmla="*/ 124 w 136"/>
                  <a:gd name="T33" fmla="*/ 361 h 362"/>
                  <a:gd name="T34" fmla="*/ 127 w 136"/>
                  <a:gd name="T35" fmla="*/ 362 h 362"/>
                  <a:gd name="T36" fmla="*/ 129 w 136"/>
                  <a:gd name="T37" fmla="*/ 362 h 362"/>
                  <a:gd name="T38" fmla="*/ 131 w 136"/>
                  <a:gd name="T39" fmla="*/ 362 h 362"/>
                  <a:gd name="T40" fmla="*/ 134 w 136"/>
                  <a:gd name="T41" fmla="*/ 360 h 362"/>
                  <a:gd name="T42" fmla="*/ 135 w 136"/>
                  <a:gd name="T43" fmla="*/ 358 h 362"/>
                  <a:gd name="T44" fmla="*/ 136 w 136"/>
                  <a:gd name="T45" fmla="*/ 355 h 362"/>
                  <a:gd name="T46" fmla="*/ 135 w 136"/>
                  <a:gd name="T47" fmla="*/ 352 h 362"/>
                  <a:gd name="T48" fmla="*/ 135 w 136"/>
                  <a:gd name="T49" fmla="*/ 352 h 362"/>
                  <a:gd name="T50" fmla="*/ 127 w 136"/>
                  <a:gd name="T51" fmla="*/ 335 h 362"/>
                  <a:gd name="T52" fmla="*/ 119 w 136"/>
                  <a:gd name="T53" fmla="*/ 319 h 362"/>
                  <a:gd name="T54" fmla="*/ 106 w 136"/>
                  <a:gd name="T55" fmla="*/ 284 h 362"/>
                  <a:gd name="T56" fmla="*/ 94 w 136"/>
                  <a:gd name="T57" fmla="*/ 249 h 362"/>
                  <a:gd name="T58" fmla="*/ 84 w 136"/>
                  <a:gd name="T59" fmla="*/ 214 h 362"/>
                  <a:gd name="T60" fmla="*/ 64 w 136"/>
                  <a:gd name="T61" fmla="*/ 142 h 362"/>
                  <a:gd name="T62" fmla="*/ 54 w 136"/>
                  <a:gd name="T63" fmla="*/ 106 h 362"/>
                  <a:gd name="T64" fmla="*/ 42 w 136"/>
                  <a:gd name="T65" fmla="*/ 71 h 362"/>
                  <a:gd name="T66" fmla="*/ 42 w 136"/>
                  <a:gd name="T67" fmla="*/ 71 h 362"/>
                  <a:gd name="T68" fmla="*/ 36 w 136"/>
                  <a:gd name="T69" fmla="*/ 54 h 362"/>
                  <a:gd name="T70" fmla="*/ 29 w 136"/>
                  <a:gd name="T71" fmla="*/ 37 h 362"/>
                  <a:gd name="T72" fmla="*/ 21 w 136"/>
                  <a:gd name="T73" fmla="*/ 20 h 362"/>
                  <a:gd name="T74" fmla="*/ 13 w 136"/>
                  <a:gd name="T75" fmla="*/ 4 h 362"/>
                  <a:gd name="T76" fmla="*/ 13 w 136"/>
                  <a:gd name="T77" fmla="*/ 4 h 362"/>
                  <a:gd name="T78" fmla="*/ 11 w 136"/>
                  <a:gd name="T79" fmla="*/ 1 h 362"/>
                  <a:gd name="T80" fmla="*/ 8 w 136"/>
                  <a:gd name="T81" fmla="*/ 0 h 362"/>
                  <a:gd name="T82" fmla="*/ 6 w 136"/>
                  <a:gd name="T83" fmla="*/ 0 h 362"/>
                  <a:gd name="T84" fmla="*/ 4 w 136"/>
                  <a:gd name="T85" fmla="*/ 1 h 362"/>
                  <a:gd name="T86" fmla="*/ 1 w 136"/>
                  <a:gd name="T87" fmla="*/ 4 h 362"/>
                  <a:gd name="T88" fmla="*/ 0 w 136"/>
                  <a:gd name="T89" fmla="*/ 6 h 362"/>
                  <a:gd name="T90" fmla="*/ 0 w 136"/>
                  <a:gd name="T91" fmla="*/ 8 h 362"/>
                  <a:gd name="T92" fmla="*/ 1 w 136"/>
                  <a:gd name="T93" fmla="*/ 11 h 362"/>
                  <a:gd name="T94" fmla="*/ 1 w 136"/>
                  <a:gd name="T95" fmla="*/ 11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36" h="362">
                    <a:moveTo>
                      <a:pt x="1" y="11"/>
                    </a:moveTo>
                    <a:lnTo>
                      <a:pt x="1" y="11"/>
                    </a:lnTo>
                    <a:lnTo>
                      <a:pt x="8" y="26"/>
                    </a:lnTo>
                    <a:lnTo>
                      <a:pt x="16" y="42"/>
                    </a:lnTo>
                    <a:lnTo>
                      <a:pt x="29" y="73"/>
                    </a:lnTo>
                    <a:lnTo>
                      <a:pt x="40" y="106"/>
                    </a:lnTo>
                    <a:lnTo>
                      <a:pt x="49" y="140"/>
                    </a:lnTo>
                    <a:lnTo>
                      <a:pt x="49" y="140"/>
                    </a:lnTo>
                    <a:lnTo>
                      <a:pt x="69" y="212"/>
                    </a:lnTo>
                    <a:lnTo>
                      <a:pt x="79" y="248"/>
                    </a:lnTo>
                    <a:lnTo>
                      <a:pt x="91" y="284"/>
                    </a:lnTo>
                    <a:lnTo>
                      <a:pt x="91" y="284"/>
                    </a:lnTo>
                    <a:lnTo>
                      <a:pt x="106" y="323"/>
                    </a:lnTo>
                    <a:lnTo>
                      <a:pt x="114" y="341"/>
                    </a:lnTo>
                    <a:lnTo>
                      <a:pt x="123" y="360"/>
                    </a:lnTo>
                    <a:lnTo>
                      <a:pt x="123" y="360"/>
                    </a:lnTo>
                    <a:lnTo>
                      <a:pt x="124" y="361"/>
                    </a:lnTo>
                    <a:lnTo>
                      <a:pt x="127" y="362"/>
                    </a:lnTo>
                    <a:lnTo>
                      <a:pt x="129" y="362"/>
                    </a:lnTo>
                    <a:lnTo>
                      <a:pt x="131" y="362"/>
                    </a:lnTo>
                    <a:lnTo>
                      <a:pt x="134" y="360"/>
                    </a:lnTo>
                    <a:lnTo>
                      <a:pt x="135" y="358"/>
                    </a:lnTo>
                    <a:lnTo>
                      <a:pt x="136" y="355"/>
                    </a:lnTo>
                    <a:lnTo>
                      <a:pt x="135" y="352"/>
                    </a:lnTo>
                    <a:lnTo>
                      <a:pt x="135" y="352"/>
                    </a:lnTo>
                    <a:lnTo>
                      <a:pt x="127" y="335"/>
                    </a:lnTo>
                    <a:lnTo>
                      <a:pt x="119" y="319"/>
                    </a:lnTo>
                    <a:lnTo>
                      <a:pt x="106" y="284"/>
                    </a:lnTo>
                    <a:lnTo>
                      <a:pt x="94" y="249"/>
                    </a:lnTo>
                    <a:lnTo>
                      <a:pt x="84" y="214"/>
                    </a:lnTo>
                    <a:lnTo>
                      <a:pt x="64" y="142"/>
                    </a:lnTo>
                    <a:lnTo>
                      <a:pt x="54" y="106"/>
                    </a:lnTo>
                    <a:lnTo>
                      <a:pt x="42" y="71"/>
                    </a:lnTo>
                    <a:lnTo>
                      <a:pt x="42" y="71"/>
                    </a:lnTo>
                    <a:lnTo>
                      <a:pt x="36" y="54"/>
                    </a:lnTo>
                    <a:lnTo>
                      <a:pt x="29" y="37"/>
                    </a:lnTo>
                    <a:lnTo>
                      <a:pt x="21" y="20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1" y="1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4" y="1"/>
                    </a:lnTo>
                    <a:lnTo>
                      <a:pt x="1" y="4"/>
                    </a:lnTo>
                    <a:lnTo>
                      <a:pt x="0" y="6"/>
                    </a:lnTo>
                    <a:lnTo>
                      <a:pt x="0" y="8"/>
                    </a:lnTo>
                    <a:lnTo>
                      <a:pt x="1" y="11"/>
                    </a:lnTo>
                    <a:lnTo>
                      <a:pt x="1" y="11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57" name="Freeform 106">
                <a:extLst>
                  <a:ext uri="{FF2B5EF4-FFF2-40B4-BE49-F238E27FC236}">
                    <a16:creationId xmlns:a16="http://schemas.microsoft.com/office/drawing/2014/main" id="{555EFCB0-9DAC-429A-89F7-ED81BF3B7A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87" y="1094"/>
                <a:ext cx="894" cy="1220"/>
              </a:xfrm>
              <a:custGeom>
                <a:avLst/>
                <a:gdLst>
                  <a:gd name="T0" fmla="*/ 1754 w 1788"/>
                  <a:gd name="T1" fmla="*/ 34 h 2441"/>
                  <a:gd name="T2" fmla="*/ 1679 w 1788"/>
                  <a:gd name="T3" fmla="*/ 114 h 2441"/>
                  <a:gd name="T4" fmla="*/ 1592 w 1788"/>
                  <a:gd name="T5" fmla="*/ 182 h 2441"/>
                  <a:gd name="T6" fmla="*/ 1529 w 1788"/>
                  <a:gd name="T7" fmla="*/ 223 h 2441"/>
                  <a:gd name="T8" fmla="*/ 1428 w 1788"/>
                  <a:gd name="T9" fmla="*/ 279 h 2441"/>
                  <a:gd name="T10" fmla="*/ 1290 w 1788"/>
                  <a:gd name="T11" fmla="*/ 345 h 2441"/>
                  <a:gd name="T12" fmla="*/ 1002 w 1788"/>
                  <a:gd name="T13" fmla="*/ 483 h 2441"/>
                  <a:gd name="T14" fmla="*/ 829 w 1788"/>
                  <a:gd name="T15" fmla="*/ 582 h 2441"/>
                  <a:gd name="T16" fmla="*/ 730 w 1788"/>
                  <a:gd name="T17" fmla="*/ 649 h 2441"/>
                  <a:gd name="T18" fmla="*/ 664 w 1788"/>
                  <a:gd name="T19" fmla="*/ 699 h 2441"/>
                  <a:gd name="T20" fmla="*/ 572 w 1788"/>
                  <a:gd name="T21" fmla="*/ 783 h 2441"/>
                  <a:gd name="T22" fmla="*/ 491 w 1788"/>
                  <a:gd name="T23" fmla="*/ 877 h 2441"/>
                  <a:gd name="T24" fmla="*/ 447 w 1788"/>
                  <a:gd name="T25" fmla="*/ 941 h 2441"/>
                  <a:gd name="T26" fmla="*/ 392 w 1788"/>
                  <a:gd name="T27" fmla="*/ 1046 h 2441"/>
                  <a:gd name="T28" fmla="*/ 351 w 1788"/>
                  <a:gd name="T29" fmla="*/ 1157 h 2441"/>
                  <a:gd name="T30" fmla="*/ 332 w 1788"/>
                  <a:gd name="T31" fmla="*/ 1233 h 2441"/>
                  <a:gd name="T32" fmla="*/ 310 w 1788"/>
                  <a:gd name="T33" fmla="*/ 1348 h 2441"/>
                  <a:gd name="T34" fmla="*/ 288 w 1788"/>
                  <a:gd name="T35" fmla="*/ 1543 h 2441"/>
                  <a:gd name="T36" fmla="*/ 268 w 1788"/>
                  <a:gd name="T37" fmla="*/ 1777 h 2441"/>
                  <a:gd name="T38" fmla="*/ 253 w 1788"/>
                  <a:gd name="T39" fmla="*/ 1892 h 2441"/>
                  <a:gd name="T40" fmla="*/ 231 w 1788"/>
                  <a:gd name="T41" fmla="*/ 2006 h 2441"/>
                  <a:gd name="T42" fmla="*/ 211 w 1788"/>
                  <a:gd name="T43" fmla="*/ 2082 h 2441"/>
                  <a:gd name="T44" fmla="*/ 170 w 1788"/>
                  <a:gd name="T45" fmla="*/ 2190 h 2441"/>
                  <a:gd name="T46" fmla="*/ 134 w 1788"/>
                  <a:gd name="T47" fmla="*/ 2260 h 2441"/>
                  <a:gd name="T48" fmla="*/ 88 w 1788"/>
                  <a:gd name="T49" fmla="*/ 2331 h 2441"/>
                  <a:gd name="T50" fmla="*/ 61 w 1788"/>
                  <a:gd name="T51" fmla="*/ 2367 h 2441"/>
                  <a:gd name="T52" fmla="*/ 2 w 1788"/>
                  <a:gd name="T53" fmla="*/ 2430 h 2441"/>
                  <a:gd name="T54" fmla="*/ 0 w 1788"/>
                  <a:gd name="T55" fmla="*/ 2435 h 2441"/>
                  <a:gd name="T56" fmla="*/ 4 w 1788"/>
                  <a:gd name="T57" fmla="*/ 2441 h 2441"/>
                  <a:gd name="T58" fmla="*/ 12 w 1788"/>
                  <a:gd name="T59" fmla="*/ 2439 h 2441"/>
                  <a:gd name="T60" fmla="*/ 60 w 1788"/>
                  <a:gd name="T61" fmla="*/ 2390 h 2441"/>
                  <a:gd name="T62" fmla="*/ 86 w 1788"/>
                  <a:gd name="T63" fmla="*/ 2357 h 2441"/>
                  <a:gd name="T64" fmla="*/ 122 w 1788"/>
                  <a:gd name="T65" fmla="*/ 2304 h 2441"/>
                  <a:gd name="T66" fmla="*/ 178 w 1788"/>
                  <a:gd name="T67" fmla="*/ 2204 h 2441"/>
                  <a:gd name="T68" fmla="*/ 208 w 1788"/>
                  <a:gd name="T69" fmla="*/ 2133 h 2441"/>
                  <a:gd name="T70" fmla="*/ 242 w 1788"/>
                  <a:gd name="T71" fmla="*/ 2021 h 2441"/>
                  <a:gd name="T72" fmla="*/ 264 w 1788"/>
                  <a:gd name="T73" fmla="*/ 1908 h 2441"/>
                  <a:gd name="T74" fmla="*/ 281 w 1788"/>
                  <a:gd name="T75" fmla="*/ 1792 h 2441"/>
                  <a:gd name="T76" fmla="*/ 307 w 1788"/>
                  <a:gd name="T77" fmla="*/ 1478 h 2441"/>
                  <a:gd name="T78" fmla="*/ 328 w 1788"/>
                  <a:gd name="T79" fmla="*/ 1322 h 2441"/>
                  <a:gd name="T80" fmla="*/ 343 w 1788"/>
                  <a:gd name="T81" fmla="*/ 1244 h 2441"/>
                  <a:gd name="T82" fmla="*/ 375 w 1788"/>
                  <a:gd name="T83" fmla="*/ 1131 h 2441"/>
                  <a:gd name="T84" fmla="*/ 419 w 1788"/>
                  <a:gd name="T85" fmla="*/ 1021 h 2441"/>
                  <a:gd name="T86" fmla="*/ 456 w 1788"/>
                  <a:gd name="T87" fmla="*/ 953 h 2441"/>
                  <a:gd name="T88" fmla="*/ 529 w 1788"/>
                  <a:gd name="T89" fmla="*/ 850 h 2441"/>
                  <a:gd name="T90" fmla="*/ 615 w 1788"/>
                  <a:gd name="T91" fmla="*/ 759 h 2441"/>
                  <a:gd name="T92" fmla="*/ 679 w 1788"/>
                  <a:gd name="T93" fmla="*/ 705 h 2441"/>
                  <a:gd name="T94" fmla="*/ 784 w 1788"/>
                  <a:gd name="T95" fmla="*/ 628 h 2441"/>
                  <a:gd name="T96" fmla="*/ 894 w 1788"/>
                  <a:gd name="T97" fmla="*/ 560 h 2441"/>
                  <a:gd name="T98" fmla="*/ 1038 w 1788"/>
                  <a:gd name="T99" fmla="*/ 482 h 2441"/>
                  <a:gd name="T100" fmla="*/ 1244 w 1788"/>
                  <a:gd name="T101" fmla="*/ 382 h 2441"/>
                  <a:gd name="T102" fmla="*/ 1382 w 1788"/>
                  <a:gd name="T103" fmla="*/ 317 h 2441"/>
                  <a:gd name="T104" fmla="*/ 1517 w 1788"/>
                  <a:gd name="T105" fmla="*/ 246 h 2441"/>
                  <a:gd name="T106" fmla="*/ 1580 w 1788"/>
                  <a:gd name="T107" fmla="*/ 208 h 2441"/>
                  <a:gd name="T108" fmla="*/ 1669 w 1788"/>
                  <a:gd name="T109" fmla="*/ 141 h 2441"/>
                  <a:gd name="T110" fmla="*/ 1747 w 1788"/>
                  <a:gd name="T111" fmla="*/ 64 h 2441"/>
                  <a:gd name="T112" fmla="*/ 1788 w 1788"/>
                  <a:gd name="T113" fmla="*/ 11 h 2441"/>
                  <a:gd name="T114" fmla="*/ 1788 w 1788"/>
                  <a:gd name="T115" fmla="*/ 5 h 2441"/>
                  <a:gd name="T116" fmla="*/ 1782 w 1788"/>
                  <a:gd name="T117" fmla="*/ 0 h 2441"/>
                  <a:gd name="T118" fmla="*/ 1775 w 1788"/>
                  <a:gd name="T119" fmla="*/ 4 h 2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788" h="2441">
                    <a:moveTo>
                      <a:pt x="1775" y="4"/>
                    </a:moveTo>
                    <a:lnTo>
                      <a:pt x="1775" y="4"/>
                    </a:lnTo>
                    <a:lnTo>
                      <a:pt x="1754" y="34"/>
                    </a:lnTo>
                    <a:lnTo>
                      <a:pt x="1731" y="62"/>
                    </a:lnTo>
                    <a:lnTo>
                      <a:pt x="1705" y="89"/>
                    </a:lnTo>
                    <a:lnTo>
                      <a:pt x="1679" y="114"/>
                    </a:lnTo>
                    <a:lnTo>
                      <a:pt x="1651" y="138"/>
                    </a:lnTo>
                    <a:lnTo>
                      <a:pt x="1622" y="161"/>
                    </a:lnTo>
                    <a:lnTo>
                      <a:pt x="1592" y="182"/>
                    </a:lnTo>
                    <a:lnTo>
                      <a:pt x="1561" y="203"/>
                    </a:lnTo>
                    <a:lnTo>
                      <a:pt x="1561" y="203"/>
                    </a:lnTo>
                    <a:lnTo>
                      <a:pt x="1529" y="223"/>
                    </a:lnTo>
                    <a:lnTo>
                      <a:pt x="1496" y="242"/>
                    </a:lnTo>
                    <a:lnTo>
                      <a:pt x="1462" y="260"/>
                    </a:lnTo>
                    <a:lnTo>
                      <a:pt x="1428" y="279"/>
                    </a:lnTo>
                    <a:lnTo>
                      <a:pt x="1359" y="312"/>
                    </a:lnTo>
                    <a:lnTo>
                      <a:pt x="1290" y="345"/>
                    </a:lnTo>
                    <a:lnTo>
                      <a:pt x="1290" y="345"/>
                    </a:lnTo>
                    <a:lnTo>
                      <a:pt x="1145" y="412"/>
                    </a:lnTo>
                    <a:lnTo>
                      <a:pt x="1074" y="447"/>
                    </a:lnTo>
                    <a:lnTo>
                      <a:pt x="1002" y="483"/>
                    </a:lnTo>
                    <a:lnTo>
                      <a:pt x="933" y="522"/>
                    </a:lnTo>
                    <a:lnTo>
                      <a:pt x="864" y="561"/>
                    </a:lnTo>
                    <a:lnTo>
                      <a:pt x="829" y="582"/>
                    </a:lnTo>
                    <a:lnTo>
                      <a:pt x="795" y="603"/>
                    </a:lnTo>
                    <a:lnTo>
                      <a:pt x="763" y="625"/>
                    </a:lnTo>
                    <a:lnTo>
                      <a:pt x="730" y="649"/>
                    </a:lnTo>
                    <a:lnTo>
                      <a:pt x="730" y="649"/>
                    </a:lnTo>
                    <a:lnTo>
                      <a:pt x="697" y="673"/>
                    </a:lnTo>
                    <a:lnTo>
                      <a:pt x="664" y="699"/>
                    </a:lnTo>
                    <a:lnTo>
                      <a:pt x="633" y="726"/>
                    </a:lnTo>
                    <a:lnTo>
                      <a:pt x="602" y="754"/>
                    </a:lnTo>
                    <a:lnTo>
                      <a:pt x="572" y="783"/>
                    </a:lnTo>
                    <a:lnTo>
                      <a:pt x="544" y="813"/>
                    </a:lnTo>
                    <a:lnTo>
                      <a:pt x="516" y="844"/>
                    </a:lnTo>
                    <a:lnTo>
                      <a:pt x="491" y="877"/>
                    </a:lnTo>
                    <a:lnTo>
                      <a:pt x="491" y="877"/>
                    </a:lnTo>
                    <a:lnTo>
                      <a:pt x="468" y="908"/>
                    </a:lnTo>
                    <a:lnTo>
                      <a:pt x="447" y="941"/>
                    </a:lnTo>
                    <a:lnTo>
                      <a:pt x="427" y="976"/>
                    </a:lnTo>
                    <a:lnTo>
                      <a:pt x="408" y="1011"/>
                    </a:lnTo>
                    <a:lnTo>
                      <a:pt x="392" y="1046"/>
                    </a:lnTo>
                    <a:lnTo>
                      <a:pt x="377" y="1083"/>
                    </a:lnTo>
                    <a:lnTo>
                      <a:pt x="363" y="1119"/>
                    </a:lnTo>
                    <a:lnTo>
                      <a:pt x="351" y="1157"/>
                    </a:lnTo>
                    <a:lnTo>
                      <a:pt x="351" y="1157"/>
                    </a:lnTo>
                    <a:lnTo>
                      <a:pt x="341" y="1195"/>
                    </a:lnTo>
                    <a:lnTo>
                      <a:pt x="332" y="1233"/>
                    </a:lnTo>
                    <a:lnTo>
                      <a:pt x="324" y="1272"/>
                    </a:lnTo>
                    <a:lnTo>
                      <a:pt x="315" y="1309"/>
                    </a:lnTo>
                    <a:lnTo>
                      <a:pt x="310" y="1348"/>
                    </a:lnTo>
                    <a:lnTo>
                      <a:pt x="304" y="1387"/>
                    </a:lnTo>
                    <a:lnTo>
                      <a:pt x="294" y="1465"/>
                    </a:lnTo>
                    <a:lnTo>
                      <a:pt x="288" y="1543"/>
                    </a:lnTo>
                    <a:lnTo>
                      <a:pt x="282" y="1621"/>
                    </a:lnTo>
                    <a:lnTo>
                      <a:pt x="275" y="1699"/>
                    </a:lnTo>
                    <a:lnTo>
                      <a:pt x="268" y="1777"/>
                    </a:lnTo>
                    <a:lnTo>
                      <a:pt x="268" y="1777"/>
                    </a:lnTo>
                    <a:lnTo>
                      <a:pt x="258" y="1854"/>
                    </a:lnTo>
                    <a:lnTo>
                      <a:pt x="253" y="1892"/>
                    </a:lnTo>
                    <a:lnTo>
                      <a:pt x="247" y="1930"/>
                    </a:lnTo>
                    <a:lnTo>
                      <a:pt x="240" y="1969"/>
                    </a:lnTo>
                    <a:lnTo>
                      <a:pt x="231" y="2006"/>
                    </a:lnTo>
                    <a:lnTo>
                      <a:pt x="221" y="2045"/>
                    </a:lnTo>
                    <a:lnTo>
                      <a:pt x="211" y="2082"/>
                    </a:lnTo>
                    <a:lnTo>
                      <a:pt x="211" y="2082"/>
                    </a:lnTo>
                    <a:lnTo>
                      <a:pt x="198" y="2118"/>
                    </a:lnTo>
                    <a:lnTo>
                      <a:pt x="185" y="2155"/>
                    </a:lnTo>
                    <a:lnTo>
                      <a:pt x="170" y="2190"/>
                    </a:lnTo>
                    <a:lnTo>
                      <a:pt x="153" y="2225"/>
                    </a:lnTo>
                    <a:lnTo>
                      <a:pt x="153" y="2225"/>
                    </a:lnTo>
                    <a:lnTo>
                      <a:pt x="134" y="2260"/>
                    </a:lnTo>
                    <a:lnTo>
                      <a:pt x="113" y="2295"/>
                    </a:lnTo>
                    <a:lnTo>
                      <a:pt x="113" y="2295"/>
                    </a:lnTo>
                    <a:lnTo>
                      <a:pt x="88" y="2331"/>
                    </a:lnTo>
                    <a:lnTo>
                      <a:pt x="75" y="2350"/>
                    </a:lnTo>
                    <a:lnTo>
                      <a:pt x="61" y="2367"/>
                    </a:lnTo>
                    <a:lnTo>
                      <a:pt x="61" y="2367"/>
                    </a:lnTo>
                    <a:lnTo>
                      <a:pt x="47" y="2383"/>
                    </a:lnTo>
                    <a:lnTo>
                      <a:pt x="33" y="2398"/>
                    </a:lnTo>
                    <a:lnTo>
                      <a:pt x="2" y="2430"/>
                    </a:lnTo>
                    <a:lnTo>
                      <a:pt x="2" y="2430"/>
                    </a:lnTo>
                    <a:lnTo>
                      <a:pt x="0" y="2432"/>
                    </a:lnTo>
                    <a:lnTo>
                      <a:pt x="0" y="2435"/>
                    </a:lnTo>
                    <a:lnTo>
                      <a:pt x="0" y="2437"/>
                    </a:lnTo>
                    <a:lnTo>
                      <a:pt x="3" y="2439"/>
                    </a:lnTo>
                    <a:lnTo>
                      <a:pt x="4" y="2441"/>
                    </a:lnTo>
                    <a:lnTo>
                      <a:pt x="7" y="2441"/>
                    </a:lnTo>
                    <a:lnTo>
                      <a:pt x="10" y="2441"/>
                    </a:lnTo>
                    <a:lnTo>
                      <a:pt x="12" y="2439"/>
                    </a:lnTo>
                    <a:lnTo>
                      <a:pt x="12" y="2439"/>
                    </a:lnTo>
                    <a:lnTo>
                      <a:pt x="43" y="2408"/>
                    </a:lnTo>
                    <a:lnTo>
                      <a:pt x="60" y="2390"/>
                    </a:lnTo>
                    <a:lnTo>
                      <a:pt x="74" y="2374"/>
                    </a:lnTo>
                    <a:lnTo>
                      <a:pt x="74" y="2374"/>
                    </a:lnTo>
                    <a:lnTo>
                      <a:pt x="86" y="2357"/>
                    </a:lnTo>
                    <a:lnTo>
                      <a:pt x="99" y="2340"/>
                    </a:lnTo>
                    <a:lnTo>
                      <a:pt x="122" y="2304"/>
                    </a:lnTo>
                    <a:lnTo>
                      <a:pt x="122" y="2304"/>
                    </a:lnTo>
                    <a:lnTo>
                      <a:pt x="143" y="2272"/>
                    </a:lnTo>
                    <a:lnTo>
                      <a:pt x="162" y="2239"/>
                    </a:lnTo>
                    <a:lnTo>
                      <a:pt x="178" y="2204"/>
                    </a:lnTo>
                    <a:lnTo>
                      <a:pt x="195" y="2169"/>
                    </a:lnTo>
                    <a:lnTo>
                      <a:pt x="195" y="2169"/>
                    </a:lnTo>
                    <a:lnTo>
                      <a:pt x="208" y="2133"/>
                    </a:lnTo>
                    <a:lnTo>
                      <a:pt x="220" y="2096"/>
                    </a:lnTo>
                    <a:lnTo>
                      <a:pt x="232" y="2060"/>
                    </a:lnTo>
                    <a:lnTo>
                      <a:pt x="242" y="2021"/>
                    </a:lnTo>
                    <a:lnTo>
                      <a:pt x="250" y="1984"/>
                    </a:lnTo>
                    <a:lnTo>
                      <a:pt x="258" y="1946"/>
                    </a:lnTo>
                    <a:lnTo>
                      <a:pt x="264" y="1908"/>
                    </a:lnTo>
                    <a:lnTo>
                      <a:pt x="270" y="1870"/>
                    </a:lnTo>
                    <a:lnTo>
                      <a:pt x="270" y="1870"/>
                    </a:lnTo>
                    <a:lnTo>
                      <a:pt x="281" y="1792"/>
                    </a:lnTo>
                    <a:lnTo>
                      <a:pt x="288" y="1713"/>
                    </a:lnTo>
                    <a:lnTo>
                      <a:pt x="300" y="1556"/>
                    </a:lnTo>
                    <a:lnTo>
                      <a:pt x="307" y="1478"/>
                    </a:lnTo>
                    <a:lnTo>
                      <a:pt x="317" y="1400"/>
                    </a:lnTo>
                    <a:lnTo>
                      <a:pt x="322" y="1360"/>
                    </a:lnTo>
                    <a:lnTo>
                      <a:pt x="328" y="1322"/>
                    </a:lnTo>
                    <a:lnTo>
                      <a:pt x="335" y="1282"/>
                    </a:lnTo>
                    <a:lnTo>
                      <a:pt x="343" y="1244"/>
                    </a:lnTo>
                    <a:lnTo>
                      <a:pt x="343" y="1244"/>
                    </a:lnTo>
                    <a:lnTo>
                      <a:pt x="353" y="1205"/>
                    </a:lnTo>
                    <a:lnTo>
                      <a:pt x="363" y="1168"/>
                    </a:lnTo>
                    <a:lnTo>
                      <a:pt x="375" y="1131"/>
                    </a:lnTo>
                    <a:lnTo>
                      <a:pt x="387" y="1093"/>
                    </a:lnTo>
                    <a:lnTo>
                      <a:pt x="403" y="1057"/>
                    </a:lnTo>
                    <a:lnTo>
                      <a:pt x="419" y="1021"/>
                    </a:lnTo>
                    <a:lnTo>
                      <a:pt x="436" y="986"/>
                    </a:lnTo>
                    <a:lnTo>
                      <a:pt x="456" y="953"/>
                    </a:lnTo>
                    <a:lnTo>
                      <a:pt x="456" y="953"/>
                    </a:lnTo>
                    <a:lnTo>
                      <a:pt x="479" y="917"/>
                    </a:lnTo>
                    <a:lnTo>
                      <a:pt x="504" y="883"/>
                    </a:lnTo>
                    <a:lnTo>
                      <a:pt x="529" y="850"/>
                    </a:lnTo>
                    <a:lnTo>
                      <a:pt x="557" y="819"/>
                    </a:lnTo>
                    <a:lnTo>
                      <a:pt x="585" y="788"/>
                    </a:lnTo>
                    <a:lnTo>
                      <a:pt x="615" y="759"/>
                    </a:lnTo>
                    <a:lnTo>
                      <a:pt x="647" y="731"/>
                    </a:lnTo>
                    <a:lnTo>
                      <a:pt x="679" y="705"/>
                    </a:lnTo>
                    <a:lnTo>
                      <a:pt x="679" y="705"/>
                    </a:lnTo>
                    <a:lnTo>
                      <a:pt x="713" y="678"/>
                    </a:lnTo>
                    <a:lnTo>
                      <a:pt x="748" y="652"/>
                    </a:lnTo>
                    <a:lnTo>
                      <a:pt x="784" y="628"/>
                    </a:lnTo>
                    <a:lnTo>
                      <a:pt x="821" y="605"/>
                    </a:lnTo>
                    <a:lnTo>
                      <a:pt x="857" y="582"/>
                    </a:lnTo>
                    <a:lnTo>
                      <a:pt x="894" y="560"/>
                    </a:lnTo>
                    <a:lnTo>
                      <a:pt x="971" y="517"/>
                    </a:lnTo>
                    <a:lnTo>
                      <a:pt x="971" y="517"/>
                    </a:lnTo>
                    <a:lnTo>
                      <a:pt x="1038" y="482"/>
                    </a:lnTo>
                    <a:lnTo>
                      <a:pt x="1106" y="447"/>
                    </a:lnTo>
                    <a:lnTo>
                      <a:pt x="1174" y="414"/>
                    </a:lnTo>
                    <a:lnTo>
                      <a:pt x="1244" y="382"/>
                    </a:lnTo>
                    <a:lnTo>
                      <a:pt x="1244" y="382"/>
                    </a:lnTo>
                    <a:lnTo>
                      <a:pt x="1314" y="350"/>
                    </a:lnTo>
                    <a:lnTo>
                      <a:pt x="1382" y="317"/>
                    </a:lnTo>
                    <a:lnTo>
                      <a:pt x="1451" y="282"/>
                    </a:lnTo>
                    <a:lnTo>
                      <a:pt x="1485" y="265"/>
                    </a:lnTo>
                    <a:lnTo>
                      <a:pt x="1517" y="246"/>
                    </a:lnTo>
                    <a:lnTo>
                      <a:pt x="1517" y="246"/>
                    </a:lnTo>
                    <a:lnTo>
                      <a:pt x="1548" y="226"/>
                    </a:lnTo>
                    <a:lnTo>
                      <a:pt x="1580" y="208"/>
                    </a:lnTo>
                    <a:lnTo>
                      <a:pt x="1610" y="187"/>
                    </a:lnTo>
                    <a:lnTo>
                      <a:pt x="1640" y="164"/>
                    </a:lnTo>
                    <a:lnTo>
                      <a:pt x="1669" y="141"/>
                    </a:lnTo>
                    <a:lnTo>
                      <a:pt x="1696" y="117"/>
                    </a:lnTo>
                    <a:lnTo>
                      <a:pt x="1723" y="91"/>
                    </a:lnTo>
                    <a:lnTo>
                      <a:pt x="1747" y="64"/>
                    </a:lnTo>
                    <a:lnTo>
                      <a:pt x="1747" y="64"/>
                    </a:lnTo>
                    <a:lnTo>
                      <a:pt x="1768" y="38"/>
                    </a:lnTo>
                    <a:lnTo>
                      <a:pt x="1788" y="11"/>
                    </a:lnTo>
                    <a:lnTo>
                      <a:pt x="1788" y="11"/>
                    </a:lnTo>
                    <a:lnTo>
                      <a:pt x="1788" y="9"/>
                    </a:lnTo>
                    <a:lnTo>
                      <a:pt x="1788" y="5"/>
                    </a:lnTo>
                    <a:lnTo>
                      <a:pt x="1787" y="3"/>
                    </a:lnTo>
                    <a:lnTo>
                      <a:pt x="1786" y="2"/>
                    </a:lnTo>
                    <a:lnTo>
                      <a:pt x="1782" y="0"/>
                    </a:lnTo>
                    <a:lnTo>
                      <a:pt x="1780" y="0"/>
                    </a:lnTo>
                    <a:lnTo>
                      <a:pt x="1777" y="2"/>
                    </a:lnTo>
                    <a:lnTo>
                      <a:pt x="1775" y="4"/>
                    </a:lnTo>
                    <a:lnTo>
                      <a:pt x="1775" y="4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58" name="Freeform 107">
                <a:extLst>
                  <a:ext uri="{FF2B5EF4-FFF2-40B4-BE49-F238E27FC236}">
                    <a16:creationId xmlns:a16="http://schemas.microsoft.com/office/drawing/2014/main" id="{AEEC73C7-0850-C504-A70A-70CBBD8413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87" y="2364"/>
                <a:ext cx="739" cy="575"/>
              </a:xfrm>
              <a:custGeom>
                <a:avLst/>
                <a:gdLst>
                  <a:gd name="T0" fmla="*/ 1425 w 1477"/>
                  <a:gd name="T1" fmla="*/ 727 h 1152"/>
                  <a:gd name="T2" fmla="*/ 1299 w 1477"/>
                  <a:gd name="T3" fmla="*/ 877 h 1152"/>
                  <a:gd name="T4" fmla="*/ 1216 w 1477"/>
                  <a:gd name="T5" fmla="*/ 965 h 1152"/>
                  <a:gd name="T6" fmla="*/ 1147 w 1477"/>
                  <a:gd name="T7" fmla="*/ 1026 h 1152"/>
                  <a:gd name="T8" fmla="*/ 1102 w 1477"/>
                  <a:gd name="T9" fmla="*/ 1060 h 1152"/>
                  <a:gd name="T10" fmla="*/ 1035 w 1477"/>
                  <a:gd name="T11" fmla="*/ 1098 h 1152"/>
                  <a:gd name="T12" fmla="*/ 963 w 1477"/>
                  <a:gd name="T13" fmla="*/ 1126 h 1152"/>
                  <a:gd name="T14" fmla="*/ 913 w 1477"/>
                  <a:gd name="T15" fmla="*/ 1137 h 1152"/>
                  <a:gd name="T16" fmla="*/ 840 w 1477"/>
                  <a:gd name="T17" fmla="*/ 1137 h 1152"/>
                  <a:gd name="T18" fmla="*/ 768 w 1477"/>
                  <a:gd name="T19" fmla="*/ 1120 h 1152"/>
                  <a:gd name="T20" fmla="*/ 718 w 1477"/>
                  <a:gd name="T21" fmla="*/ 1101 h 1152"/>
                  <a:gd name="T22" fmla="*/ 641 w 1477"/>
                  <a:gd name="T23" fmla="*/ 1056 h 1152"/>
                  <a:gd name="T24" fmla="*/ 548 w 1477"/>
                  <a:gd name="T25" fmla="*/ 985 h 1152"/>
                  <a:gd name="T26" fmla="*/ 468 w 1477"/>
                  <a:gd name="T27" fmla="*/ 914 h 1152"/>
                  <a:gd name="T28" fmla="*/ 394 w 1477"/>
                  <a:gd name="T29" fmla="*/ 839 h 1152"/>
                  <a:gd name="T30" fmla="*/ 312 w 1477"/>
                  <a:gd name="T31" fmla="*/ 734 h 1152"/>
                  <a:gd name="T32" fmla="*/ 269 w 1477"/>
                  <a:gd name="T33" fmla="*/ 666 h 1152"/>
                  <a:gd name="T34" fmla="*/ 232 w 1477"/>
                  <a:gd name="T35" fmla="*/ 595 h 1152"/>
                  <a:gd name="T36" fmla="*/ 202 w 1477"/>
                  <a:gd name="T37" fmla="*/ 521 h 1152"/>
                  <a:gd name="T38" fmla="*/ 186 w 1477"/>
                  <a:gd name="T39" fmla="*/ 471 h 1152"/>
                  <a:gd name="T40" fmla="*/ 143 w 1477"/>
                  <a:gd name="T41" fmla="*/ 308 h 1152"/>
                  <a:gd name="T42" fmla="*/ 102 w 1477"/>
                  <a:gd name="T43" fmla="*/ 173 h 1152"/>
                  <a:gd name="T44" fmla="*/ 68 w 1477"/>
                  <a:gd name="T45" fmla="*/ 96 h 1152"/>
                  <a:gd name="T46" fmla="*/ 42 w 1477"/>
                  <a:gd name="T47" fmla="*/ 47 h 1152"/>
                  <a:gd name="T48" fmla="*/ 10 w 1477"/>
                  <a:gd name="T49" fmla="*/ 3 h 1152"/>
                  <a:gd name="T50" fmla="*/ 3 w 1477"/>
                  <a:gd name="T51" fmla="*/ 2 h 1152"/>
                  <a:gd name="T52" fmla="*/ 0 w 1477"/>
                  <a:gd name="T53" fmla="*/ 7 h 1152"/>
                  <a:gd name="T54" fmla="*/ 1 w 1477"/>
                  <a:gd name="T55" fmla="*/ 13 h 1152"/>
                  <a:gd name="T56" fmla="*/ 48 w 1477"/>
                  <a:gd name="T57" fmla="*/ 85 h 1152"/>
                  <a:gd name="T58" fmla="*/ 84 w 1477"/>
                  <a:gd name="T59" fmla="*/ 162 h 1152"/>
                  <a:gd name="T60" fmla="*/ 118 w 1477"/>
                  <a:gd name="T61" fmla="*/ 272 h 1152"/>
                  <a:gd name="T62" fmla="*/ 161 w 1477"/>
                  <a:gd name="T63" fmla="*/ 438 h 1152"/>
                  <a:gd name="T64" fmla="*/ 186 w 1477"/>
                  <a:gd name="T65" fmla="*/ 520 h 1152"/>
                  <a:gd name="T66" fmla="*/ 218 w 1477"/>
                  <a:gd name="T67" fmla="*/ 596 h 1152"/>
                  <a:gd name="T68" fmla="*/ 243 w 1477"/>
                  <a:gd name="T69" fmla="*/ 645 h 1152"/>
                  <a:gd name="T70" fmla="*/ 282 w 1477"/>
                  <a:gd name="T71" fmla="*/ 714 h 1152"/>
                  <a:gd name="T72" fmla="*/ 360 w 1477"/>
                  <a:gd name="T73" fmla="*/ 820 h 1152"/>
                  <a:gd name="T74" fmla="*/ 432 w 1477"/>
                  <a:gd name="T75" fmla="*/ 899 h 1152"/>
                  <a:gd name="T76" fmla="*/ 510 w 1477"/>
                  <a:gd name="T77" fmla="*/ 971 h 1152"/>
                  <a:gd name="T78" fmla="*/ 602 w 1477"/>
                  <a:gd name="T79" fmla="*/ 1046 h 1152"/>
                  <a:gd name="T80" fmla="*/ 675 w 1477"/>
                  <a:gd name="T81" fmla="*/ 1094 h 1152"/>
                  <a:gd name="T82" fmla="*/ 725 w 1477"/>
                  <a:gd name="T83" fmla="*/ 1119 h 1152"/>
                  <a:gd name="T84" fmla="*/ 798 w 1477"/>
                  <a:gd name="T85" fmla="*/ 1142 h 1152"/>
                  <a:gd name="T86" fmla="*/ 874 w 1477"/>
                  <a:gd name="T87" fmla="*/ 1152 h 1152"/>
                  <a:gd name="T88" fmla="*/ 925 w 1477"/>
                  <a:gd name="T89" fmla="*/ 1148 h 1152"/>
                  <a:gd name="T90" fmla="*/ 997 w 1477"/>
                  <a:gd name="T91" fmla="*/ 1130 h 1152"/>
                  <a:gd name="T92" fmla="*/ 1066 w 1477"/>
                  <a:gd name="T93" fmla="*/ 1098 h 1152"/>
                  <a:gd name="T94" fmla="*/ 1112 w 1477"/>
                  <a:gd name="T95" fmla="*/ 1069 h 1152"/>
                  <a:gd name="T96" fmla="*/ 1183 w 1477"/>
                  <a:gd name="T97" fmla="*/ 1014 h 1152"/>
                  <a:gd name="T98" fmla="*/ 1269 w 1477"/>
                  <a:gd name="T99" fmla="*/ 931 h 1152"/>
                  <a:gd name="T100" fmla="*/ 1355 w 1477"/>
                  <a:gd name="T101" fmla="*/ 836 h 1152"/>
                  <a:gd name="T102" fmla="*/ 1436 w 1477"/>
                  <a:gd name="T103" fmla="*/ 736 h 1152"/>
                  <a:gd name="T104" fmla="*/ 1477 w 1477"/>
                  <a:gd name="T105" fmla="*/ 679 h 1152"/>
                  <a:gd name="T106" fmla="*/ 1474 w 1477"/>
                  <a:gd name="T107" fmla="*/ 673 h 1152"/>
                  <a:gd name="T108" fmla="*/ 1465 w 1477"/>
                  <a:gd name="T109" fmla="*/ 673 h 1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477" h="1152">
                    <a:moveTo>
                      <a:pt x="1464" y="674"/>
                    </a:moveTo>
                    <a:lnTo>
                      <a:pt x="1464" y="674"/>
                    </a:lnTo>
                    <a:lnTo>
                      <a:pt x="1425" y="727"/>
                    </a:lnTo>
                    <a:lnTo>
                      <a:pt x="1384" y="778"/>
                    </a:lnTo>
                    <a:lnTo>
                      <a:pt x="1342" y="828"/>
                    </a:lnTo>
                    <a:lnTo>
                      <a:pt x="1299" y="877"/>
                    </a:lnTo>
                    <a:lnTo>
                      <a:pt x="1299" y="877"/>
                    </a:lnTo>
                    <a:lnTo>
                      <a:pt x="1259" y="922"/>
                    </a:lnTo>
                    <a:lnTo>
                      <a:pt x="1216" y="965"/>
                    </a:lnTo>
                    <a:lnTo>
                      <a:pt x="1193" y="986"/>
                    </a:lnTo>
                    <a:lnTo>
                      <a:pt x="1170" y="1006"/>
                    </a:lnTo>
                    <a:lnTo>
                      <a:pt x="1147" y="1026"/>
                    </a:lnTo>
                    <a:lnTo>
                      <a:pt x="1124" y="1045"/>
                    </a:lnTo>
                    <a:lnTo>
                      <a:pt x="1124" y="1045"/>
                    </a:lnTo>
                    <a:lnTo>
                      <a:pt x="1102" y="1060"/>
                    </a:lnTo>
                    <a:lnTo>
                      <a:pt x="1081" y="1074"/>
                    </a:lnTo>
                    <a:lnTo>
                      <a:pt x="1059" y="1087"/>
                    </a:lnTo>
                    <a:lnTo>
                      <a:pt x="1035" y="1098"/>
                    </a:lnTo>
                    <a:lnTo>
                      <a:pt x="1012" y="1110"/>
                    </a:lnTo>
                    <a:lnTo>
                      <a:pt x="988" y="1119"/>
                    </a:lnTo>
                    <a:lnTo>
                      <a:pt x="963" y="1126"/>
                    </a:lnTo>
                    <a:lnTo>
                      <a:pt x="938" y="1132"/>
                    </a:lnTo>
                    <a:lnTo>
                      <a:pt x="938" y="1132"/>
                    </a:lnTo>
                    <a:lnTo>
                      <a:pt x="913" y="1137"/>
                    </a:lnTo>
                    <a:lnTo>
                      <a:pt x="889" y="1138"/>
                    </a:lnTo>
                    <a:lnTo>
                      <a:pt x="865" y="1138"/>
                    </a:lnTo>
                    <a:lnTo>
                      <a:pt x="840" y="1137"/>
                    </a:lnTo>
                    <a:lnTo>
                      <a:pt x="816" y="1132"/>
                    </a:lnTo>
                    <a:lnTo>
                      <a:pt x="792" y="1127"/>
                    </a:lnTo>
                    <a:lnTo>
                      <a:pt x="768" y="1120"/>
                    </a:lnTo>
                    <a:lnTo>
                      <a:pt x="745" y="1112"/>
                    </a:lnTo>
                    <a:lnTo>
                      <a:pt x="745" y="1112"/>
                    </a:lnTo>
                    <a:lnTo>
                      <a:pt x="718" y="1101"/>
                    </a:lnTo>
                    <a:lnTo>
                      <a:pt x="691" y="1087"/>
                    </a:lnTo>
                    <a:lnTo>
                      <a:pt x="667" y="1073"/>
                    </a:lnTo>
                    <a:lnTo>
                      <a:pt x="641" y="1056"/>
                    </a:lnTo>
                    <a:lnTo>
                      <a:pt x="618" y="1039"/>
                    </a:lnTo>
                    <a:lnTo>
                      <a:pt x="594" y="1021"/>
                    </a:lnTo>
                    <a:lnTo>
                      <a:pt x="548" y="985"/>
                    </a:lnTo>
                    <a:lnTo>
                      <a:pt x="548" y="985"/>
                    </a:lnTo>
                    <a:lnTo>
                      <a:pt x="508" y="950"/>
                    </a:lnTo>
                    <a:lnTo>
                      <a:pt x="468" y="914"/>
                    </a:lnTo>
                    <a:lnTo>
                      <a:pt x="430" y="877"/>
                    </a:lnTo>
                    <a:lnTo>
                      <a:pt x="394" y="839"/>
                    </a:lnTo>
                    <a:lnTo>
                      <a:pt x="394" y="839"/>
                    </a:lnTo>
                    <a:lnTo>
                      <a:pt x="360" y="798"/>
                    </a:lnTo>
                    <a:lnTo>
                      <a:pt x="328" y="756"/>
                    </a:lnTo>
                    <a:lnTo>
                      <a:pt x="312" y="734"/>
                    </a:lnTo>
                    <a:lnTo>
                      <a:pt x="297" y="712"/>
                    </a:lnTo>
                    <a:lnTo>
                      <a:pt x="283" y="688"/>
                    </a:lnTo>
                    <a:lnTo>
                      <a:pt x="269" y="666"/>
                    </a:lnTo>
                    <a:lnTo>
                      <a:pt x="257" y="643"/>
                    </a:lnTo>
                    <a:lnTo>
                      <a:pt x="244" y="619"/>
                    </a:lnTo>
                    <a:lnTo>
                      <a:pt x="232" y="595"/>
                    </a:lnTo>
                    <a:lnTo>
                      <a:pt x="222" y="571"/>
                    </a:lnTo>
                    <a:lnTo>
                      <a:pt x="211" y="546"/>
                    </a:lnTo>
                    <a:lnTo>
                      <a:pt x="202" y="521"/>
                    </a:lnTo>
                    <a:lnTo>
                      <a:pt x="193" y="496"/>
                    </a:lnTo>
                    <a:lnTo>
                      <a:pt x="186" y="471"/>
                    </a:lnTo>
                    <a:lnTo>
                      <a:pt x="186" y="471"/>
                    </a:lnTo>
                    <a:lnTo>
                      <a:pt x="171" y="417"/>
                    </a:lnTo>
                    <a:lnTo>
                      <a:pt x="156" y="362"/>
                    </a:lnTo>
                    <a:lnTo>
                      <a:pt x="143" y="308"/>
                    </a:lnTo>
                    <a:lnTo>
                      <a:pt x="128" y="253"/>
                    </a:lnTo>
                    <a:lnTo>
                      <a:pt x="111" y="199"/>
                    </a:lnTo>
                    <a:lnTo>
                      <a:pt x="102" y="173"/>
                    </a:lnTo>
                    <a:lnTo>
                      <a:pt x="92" y="147"/>
                    </a:lnTo>
                    <a:lnTo>
                      <a:pt x="81" y="122"/>
                    </a:lnTo>
                    <a:lnTo>
                      <a:pt x="68" y="96"/>
                    </a:lnTo>
                    <a:lnTo>
                      <a:pt x="56" y="71"/>
                    </a:lnTo>
                    <a:lnTo>
                      <a:pt x="42" y="47"/>
                    </a:lnTo>
                    <a:lnTo>
                      <a:pt x="42" y="47"/>
                    </a:lnTo>
                    <a:lnTo>
                      <a:pt x="27" y="25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8" y="2"/>
                    </a:lnTo>
                    <a:lnTo>
                      <a:pt x="6" y="0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10"/>
                    </a:lnTo>
                    <a:lnTo>
                      <a:pt x="1" y="13"/>
                    </a:lnTo>
                    <a:lnTo>
                      <a:pt x="1" y="13"/>
                    </a:lnTo>
                    <a:lnTo>
                      <a:pt x="18" y="37"/>
                    </a:lnTo>
                    <a:lnTo>
                      <a:pt x="34" y="60"/>
                    </a:lnTo>
                    <a:lnTo>
                      <a:pt x="48" y="85"/>
                    </a:lnTo>
                    <a:lnTo>
                      <a:pt x="60" y="110"/>
                    </a:lnTo>
                    <a:lnTo>
                      <a:pt x="72" y="137"/>
                    </a:lnTo>
                    <a:lnTo>
                      <a:pt x="84" y="162"/>
                    </a:lnTo>
                    <a:lnTo>
                      <a:pt x="93" y="189"/>
                    </a:lnTo>
                    <a:lnTo>
                      <a:pt x="102" y="217"/>
                    </a:lnTo>
                    <a:lnTo>
                      <a:pt x="118" y="272"/>
                    </a:lnTo>
                    <a:lnTo>
                      <a:pt x="132" y="328"/>
                    </a:lnTo>
                    <a:lnTo>
                      <a:pt x="146" y="382"/>
                    </a:lnTo>
                    <a:lnTo>
                      <a:pt x="161" y="438"/>
                    </a:lnTo>
                    <a:lnTo>
                      <a:pt x="161" y="438"/>
                    </a:lnTo>
                    <a:lnTo>
                      <a:pt x="178" y="493"/>
                    </a:lnTo>
                    <a:lnTo>
                      <a:pt x="186" y="520"/>
                    </a:lnTo>
                    <a:lnTo>
                      <a:pt x="196" y="546"/>
                    </a:lnTo>
                    <a:lnTo>
                      <a:pt x="196" y="546"/>
                    </a:lnTo>
                    <a:lnTo>
                      <a:pt x="218" y="596"/>
                    </a:lnTo>
                    <a:lnTo>
                      <a:pt x="230" y="621"/>
                    </a:lnTo>
                    <a:lnTo>
                      <a:pt x="243" y="645"/>
                    </a:lnTo>
                    <a:lnTo>
                      <a:pt x="243" y="645"/>
                    </a:lnTo>
                    <a:lnTo>
                      <a:pt x="254" y="669"/>
                    </a:lnTo>
                    <a:lnTo>
                      <a:pt x="268" y="691"/>
                    </a:lnTo>
                    <a:lnTo>
                      <a:pt x="282" y="714"/>
                    </a:lnTo>
                    <a:lnTo>
                      <a:pt x="296" y="736"/>
                    </a:lnTo>
                    <a:lnTo>
                      <a:pt x="328" y="779"/>
                    </a:lnTo>
                    <a:lnTo>
                      <a:pt x="360" y="820"/>
                    </a:lnTo>
                    <a:lnTo>
                      <a:pt x="360" y="820"/>
                    </a:lnTo>
                    <a:lnTo>
                      <a:pt x="395" y="861"/>
                    </a:lnTo>
                    <a:lnTo>
                      <a:pt x="432" y="899"/>
                    </a:lnTo>
                    <a:lnTo>
                      <a:pt x="471" y="935"/>
                    </a:lnTo>
                    <a:lnTo>
                      <a:pt x="510" y="971"/>
                    </a:lnTo>
                    <a:lnTo>
                      <a:pt x="510" y="971"/>
                    </a:lnTo>
                    <a:lnTo>
                      <a:pt x="555" y="1009"/>
                    </a:lnTo>
                    <a:lnTo>
                      <a:pt x="579" y="1027"/>
                    </a:lnTo>
                    <a:lnTo>
                      <a:pt x="602" y="1046"/>
                    </a:lnTo>
                    <a:lnTo>
                      <a:pt x="626" y="1062"/>
                    </a:lnTo>
                    <a:lnTo>
                      <a:pt x="651" y="1078"/>
                    </a:lnTo>
                    <a:lnTo>
                      <a:pt x="675" y="1094"/>
                    </a:lnTo>
                    <a:lnTo>
                      <a:pt x="702" y="1108"/>
                    </a:lnTo>
                    <a:lnTo>
                      <a:pt x="702" y="1108"/>
                    </a:lnTo>
                    <a:lnTo>
                      <a:pt x="725" y="1119"/>
                    </a:lnTo>
                    <a:lnTo>
                      <a:pt x="748" y="1128"/>
                    </a:lnTo>
                    <a:lnTo>
                      <a:pt x="773" y="1137"/>
                    </a:lnTo>
                    <a:lnTo>
                      <a:pt x="798" y="1142"/>
                    </a:lnTo>
                    <a:lnTo>
                      <a:pt x="823" y="1148"/>
                    </a:lnTo>
                    <a:lnTo>
                      <a:pt x="848" y="1151"/>
                    </a:lnTo>
                    <a:lnTo>
                      <a:pt x="874" y="1152"/>
                    </a:lnTo>
                    <a:lnTo>
                      <a:pt x="899" y="1152"/>
                    </a:lnTo>
                    <a:lnTo>
                      <a:pt x="899" y="1152"/>
                    </a:lnTo>
                    <a:lnTo>
                      <a:pt x="925" y="1148"/>
                    </a:lnTo>
                    <a:lnTo>
                      <a:pt x="949" y="1144"/>
                    </a:lnTo>
                    <a:lnTo>
                      <a:pt x="974" y="1138"/>
                    </a:lnTo>
                    <a:lnTo>
                      <a:pt x="997" y="1130"/>
                    </a:lnTo>
                    <a:lnTo>
                      <a:pt x="1021" y="1120"/>
                    </a:lnTo>
                    <a:lnTo>
                      <a:pt x="1044" y="1110"/>
                    </a:lnTo>
                    <a:lnTo>
                      <a:pt x="1066" y="1098"/>
                    </a:lnTo>
                    <a:lnTo>
                      <a:pt x="1088" y="1085"/>
                    </a:lnTo>
                    <a:lnTo>
                      <a:pt x="1088" y="1085"/>
                    </a:lnTo>
                    <a:lnTo>
                      <a:pt x="1112" y="1069"/>
                    </a:lnTo>
                    <a:lnTo>
                      <a:pt x="1136" y="1052"/>
                    </a:lnTo>
                    <a:lnTo>
                      <a:pt x="1160" y="1033"/>
                    </a:lnTo>
                    <a:lnTo>
                      <a:pt x="1183" y="1014"/>
                    </a:lnTo>
                    <a:lnTo>
                      <a:pt x="1205" y="993"/>
                    </a:lnTo>
                    <a:lnTo>
                      <a:pt x="1226" y="974"/>
                    </a:lnTo>
                    <a:lnTo>
                      <a:pt x="1269" y="931"/>
                    </a:lnTo>
                    <a:lnTo>
                      <a:pt x="1269" y="931"/>
                    </a:lnTo>
                    <a:lnTo>
                      <a:pt x="1312" y="884"/>
                    </a:lnTo>
                    <a:lnTo>
                      <a:pt x="1355" y="836"/>
                    </a:lnTo>
                    <a:lnTo>
                      <a:pt x="1396" y="786"/>
                    </a:lnTo>
                    <a:lnTo>
                      <a:pt x="1436" y="736"/>
                    </a:lnTo>
                    <a:lnTo>
                      <a:pt x="1436" y="736"/>
                    </a:lnTo>
                    <a:lnTo>
                      <a:pt x="1476" y="681"/>
                    </a:lnTo>
                    <a:lnTo>
                      <a:pt x="1476" y="681"/>
                    </a:lnTo>
                    <a:lnTo>
                      <a:pt x="1477" y="679"/>
                    </a:lnTo>
                    <a:lnTo>
                      <a:pt x="1477" y="677"/>
                    </a:lnTo>
                    <a:lnTo>
                      <a:pt x="1476" y="674"/>
                    </a:lnTo>
                    <a:lnTo>
                      <a:pt x="1474" y="673"/>
                    </a:lnTo>
                    <a:lnTo>
                      <a:pt x="1471" y="672"/>
                    </a:lnTo>
                    <a:lnTo>
                      <a:pt x="1469" y="672"/>
                    </a:lnTo>
                    <a:lnTo>
                      <a:pt x="1465" y="673"/>
                    </a:lnTo>
                    <a:lnTo>
                      <a:pt x="1464" y="674"/>
                    </a:lnTo>
                    <a:lnTo>
                      <a:pt x="1464" y="674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59" name="Freeform 108">
                <a:extLst>
                  <a:ext uri="{FF2B5EF4-FFF2-40B4-BE49-F238E27FC236}">
                    <a16:creationId xmlns:a16="http://schemas.microsoft.com/office/drawing/2014/main" id="{18D41421-128E-5866-5C38-34EFF2E1CB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9" y="2300"/>
                <a:ext cx="151" cy="406"/>
              </a:xfrm>
              <a:custGeom>
                <a:avLst/>
                <a:gdLst>
                  <a:gd name="T0" fmla="*/ 287 w 302"/>
                  <a:gd name="T1" fmla="*/ 7 h 813"/>
                  <a:gd name="T2" fmla="*/ 287 w 302"/>
                  <a:gd name="T3" fmla="*/ 89 h 813"/>
                  <a:gd name="T4" fmla="*/ 280 w 302"/>
                  <a:gd name="T5" fmla="*/ 170 h 813"/>
                  <a:gd name="T6" fmla="*/ 265 w 302"/>
                  <a:gd name="T7" fmla="*/ 251 h 813"/>
                  <a:gd name="T8" fmla="*/ 244 w 302"/>
                  <a:gd name="T9" fmla="*/ 330 h 813"/>
                  <a:gd name="T10" fmla="*/ 231 w 302"/>
                  <a:gd name="T11" fmla="*/ 371 h 813"/>
                  <a:gd name="T12" fmla="*/ 201 w 302"/>
                  <a:gd name="T13" fmla="*/ 450 h 813"/>
                  <a:gd name="T14" fmla="*/ 166 w 302"/>
                  <a:gd name="T15" fmla="*/ 528 h 813"/>
                  <a:gd name="T16" fmla="*/ 127 w 302"/>
                  <a:gd name="T17" fmla="*/ 603 h 813"/>
                  <a:gd name="T18" fmla="*/ 106 w 302"/>
                  <a:gd name="T19" fmla="*/ 641 h 813"/>
                  <a:gd name="T20" fmla="*/ 56 w 302"/>
                  <a:gd name="T21" fmla="*/ 723 h 813"/>
                  <a:gd name="T22" fmla="*/ 1 w 302"/>
                  <a:gd name="T23" fmla="*/ 802 h 813"/>
                  <a:gd name="T24" fmla="*/ 0 w 302"/>
                  <a:gd name="T25" fmla="*/ 806 h 813"/>
                  <a:gd name="T26" fmla="*/ 1 w 302"/>
                  <a:gd name="T27" fmla="*/ 811 h 813"/>
                  <a:gd name="T28" fmla="*/ 5 w 302"/>
                  <a:gd name="T29" fmla="*/ 813 h 813"/>
                  <a:gd name="T30" fmla="*/ 11 w 302"/>
                  <a:gd name="T31" fmla="*/ 812 h 813"/>
                  <a:gd name="T32" fmla="*/ 13 w 302"/>
                  <a:gd name="T33" fmla="*/ 809 h 813"/>
                  <a:gd name="T34" fmla="*/ 62 w 302"/>
                  <a:gd name="T35" fmla="*/ 738 h 813"/>
                  <a:gd name="T36" fmla="*/ 108 w 302"/>
                  <a:gd name="T37" fmla="*/ 664 h 813"/>
                  <a:gd name="T38" fmla="*/ 151 w 302"/>
                  <a:gd name="T39" fmla="*/ 588 h 813"/>
                  <a:gd name="T40" fmla="*/ 190 w 302"/>
                  <a:gd name="T41" fmla="*/ 510 h 813"/>
                  <a:gd name="T42" fmla="*/ 207 w 302"/>
                  <a:gd name="T43" fmla="*/ 472 h 813"/>
                  <a:gd name="T44" fmla="*/ 238 w 302"/>
                  <a:gd name="T45" fmla="*/ 394 h 813"/>
                  <a:gd name="T46" fmla="*/ 264 w 302"/>
                  <a:gd name="T47" fmla="*/ 314 h 813"/>
                  <a:gd name="T48" fmla="*/ 284 w 302"/>
                  <a:gd name="T49" fmla="*/ 231 h 813"/>
                  <a:gd name="T50" fmla="*/ 292 w 302"/>
                  <a:gd name="T51" fmla="*/ 189 h 813"/>
                  <a:gd name="T52" fmla="*/ 301 w 302"/>
                  <a:gd name="T53" fmla="*/ 98 h 813"/>
                  <a:gd name="T54" fmla="*/ 301 w 302"/>
                  <a:gd name="T55" fmla="*/ 7 h 813"/>
                  <a:gd name="T56" fmla="*/ 301 w 302"/>
                  <a:gd name="T57" fmla="*/ 5 h 813"/>
                  <a:gd name="T58" fmla="*/ 296 w 302"/>
                  <a:gd name="T59" fmla="*/ 2 h 813"/>
                  <a:gd name="T60" fmla="*/ 292 w 302"/>
                  <a:gd name="T61" fmla="*/ 2 h 813"/>
                  <a:gd name="T62" fmla="*/ 288 w 302"/>
                  <a:gd name="T63" fmla="*/ 5 h 813"/>
                  <a:gd name="T64" fmla="*/ 287 w 302"/>
                  <a:gd name="T65" fmla="*/ 7 h 8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02" h="813">
                    <a:moveTo>
                      <a:pt x="287" y="7"/>
                    </a:moveTo>
                    <a:lnTo>
                      <a:pt x="287" y="7"/>
                    </a:lnTo>
                    <a:lnTo>
                      <a:pt x="288" y="48"/>
                    </a:lnTo>
                    <a:lnTo>
                      <a:pt x="287" y="89"/>
                    </a:lnTo>
                    <a:lnTo>
                      <a:pt x="285" y="130"/>
                    </a:lnTo>
                    <a:lnTo>
                      <a:pt x="280" y="170"/>
                    </a:lnTo>
                    <a:lnTo>
                      <a:pt x="273" y="211"/>
                    </a:lnTo>
                    <a:lnTo>
                      <a:pt x="265" y="251"/>
                    </a:lnTo>
                    <a:lnTo>
                      <a:pt x="256" y="290"/>
                    </a:lnTo>
                    <a:lnTo>
                      <a:pt x="244" y="330"/>
                    </a:lnTo>
                    <a:lnTo>
                      <a:pt x="244" y="330"/>
                    </a:lnTo>
                    <a:lnTo>
                      <a:pt x="231" y="371"/>
                    </a:lnTo>
                    <a:lnTo>
                      <a:pt x="217" y="410"/>
                    </a:lnTo>
                    <a:lnTo>
                      <a:pt x="201" y="450"/>
                    </a:lnTo>
                    <a:lnTo>
                      <a:pt x="184" y="489"/>
                    </a:lnTo>
                    <a:lnTo>
                      <a:pt x="166" y="528"/>
                    </a:lnTo>
                    <a:lnTo>
                      <a:pt x="148" y="566"/>
                    </a:lnTo>
                    <a:lnTo>
                      <a:pt x="127" y="603"/>
                    </a:lnTo>
                    <a:lnTo>
                      <a:pt x="106" y="641"/>
                    </a:lnTo>
                    <a:lnTo>
                      <a:pt x="106" y="641"/>
                    </a:lnTo>
                    <a:lnTo>
                      <a:pt x="81" y="681"/>
                    </a:lnTo>
                    <a:lnTo>
                      <a:pt x="56" y="723"/>
                    </a:lnTo>
                    <a:lnTo>
                      <a:pt x="28" y="763"/>
                    </a:lnTo>
                    <a:lnTo>
                      <a:pt x="1" y="802"/>
                    </a:lnTo>
                    <a:lnTo>
                      <a:pt x="1" y="802"/>
                    </a:lnTo>
                    <a:lnTo>
                      <a:pt x="0" y="806"/>
                    </a:lnTo>
                    <a:lnTo>
                      <a:pt x="0" y="808"/>
                    </a:lnTo>
                    <a:lnTo>
                      <a:pt x="1" y="811"/>
                    </a:lnTo>
                    <a:lnTo>
                      <a:pt x="2" y="812"/>
                    </a:lnTo>
                    <a:lnTo>
                      <a:pt x="5" y="813"/>
                    </a:lnTo>
                    <a:lnTo>
                      <a:pt x="8" y="813"/>
                    </a:lnTo>
                    <a:lnTo>
                      <a:pt x="11" y="812"/>
                    </a:lnTo>
                    <a:lnTo>
                      <a:pt x="13" y="809"/>
                    </a:lnTo>
                    <a:lnTo>
                      <a:pt x="13" y="809"/>
                    </a:lnTo>
                    <a:lnTo>
                      <a:pt x="37" y="775"/>
                    </a:lnTo>
                    <a:lnTo>
                      <a:pt x="62" y="738"/>
                    </a:lnTo>
                    <a:lnTo>
                      <a:pt x="86" y="701"/>
                    </a:lnTo>
                    <a:lnTo>
                      <a:pt x="108" y="664"/>
                    </a:lnTo>
                    <a:lnTo>
                      <a:pt x="130" y="627"/>
                    </a:lnTo>
                    <a:lnTo>
                      <a:pt x="151" y="588"/>
                    </a:lnTo>
                    <a:lnTo>
                      <a:pt x="171" y="550"/>
                    </a:lnTo>
                    <a:lnTo>
                      <a:pt x="190" y="510"/>
                    </a:lnTo>
                    <a:lnTo>
                      <a:pt x="190" y="510"/>
                    </a:lnTo>
                    <a:lnTo>
                      <a:pt x="207" y="472"/>
                    </a:lnTo>
                    <a:lnTo>
                      <a:pt x="223" y="433"/>
                    </a:lnTo>
                    <a:lnTo>
                      <a:pt x="238" y="394"/>
                    </a:lnTo>
                    <a:lnTo>
                      <a:pt x="251" y="353"/>
                    </a:lnTo>
                    <a:lnTo>
                      <a:pt x="264" y="314"/>
                    </a:lnTo>
                    <a:lnTo>
                      <a:pt x="274" y="272"/>
                    </a:lnTo>
                    <a:lnTo>
                      <a:pt x="284" y="231"/>
                    </a:lnTo>
                    <a:lnTo>
                      <a:pt x="292" y="189"/>
                    </a:lnTo>
                    <a:lnTo>
                      <a:pt x="292" y="189"/>
                    </a:lnTo>
                    <a:lnTo>
                      <a:pt x="298" y="144"/>
                    </a:lnTo>
                    <a:lnTo>
                      <a:pt x="301" y="98"/>
                    </a:lnTo>
                    <a:lnTo>
                      <a:pt x="302" y="53"/>
                    </a:lnTo>
                    <a:lnTo>
                      <a:pt x="301" y="7"/>
                    </a:lnTo>
                    <a:lnTo>
                      <a:pt x="301" y="7"/>
                    </a:lnTo>
                    <a:lnTo>
                      <a:pt x="301" y="5"/>
                    </a:lnTo>
                    <a:lnTo>
                      <a:pt x="299" y="3"/>
                    </a:lnTo>
                    <a:lnTo>
                      <a:pt x="296" y="2"/>
                    </a:lnTo>
                    <a:lnTo>
                      <a:pt x="294" y="0"/>
                    </a:lnTo>
                    <a:lnTo>
                      <a:pt x="292" y="2"/>
                    </a:lnTo>
                    <a:lnTo>
                      <a:pt x="289" y="3"/>
                    </a:lnTo>
                    <a:lnTo>
                      <a:pt x="288" y="5"/>
                    </a:lnTo>
                    <a:lnTo>
                      <a:pt x="287" y="7"/>
                    </a:lnTo>
                    <a:lnTo>
                      <a:pt x="287" y="7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60" name="Freeform 109">
                <a:extLst>
                  <a:ext uri="{FF2B5EF4-FFF2-40B4-BE49-F238E27FC236}">
                    <a16:creationId xmlns:a16="http://schemas.microsoft.com/office/drawing/2014/main" id="{035D40DA-ED49-1224-2B0C-3D95CC9621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4" y="2096"/>
                <a:ext cx="293" cy="267"/>
              </a:xfrm>
              <a:custGeom>
                <a:avLst/>
                <a:gdLst>
                  <a:gd name="T0" fmla="*/ 4 w 587"/>
                  <a:gd name="T1" fmla="*/ 504 h 534"/>
                  <a:gd name="T2" fmla="*/ 45 w 587"/>
                  <a:gd name="T3" fmla="*/ 519 h 534"/>
                  <a:gd name="T4" fmla="*/ 88 w 587"/>
                  <a:gd name="T5" fmla="*/ 530 h 534"/>
                  <a:gd name="T6" fmla="*/ 133 w 587"/>
                  <a:gd name="T7" fmla="*/ 534 h 534"/>
                  <a:gd name="T8" fmla="*/ 178 w 587"/>
                  <a:gd name="T9" fmla="*/ 532 h 534"/>
                  <a:gd name="T10" fmla="*/ 199 w 587"/>
                  <a:gd name="T11" fmla="*/ 528 h 534"/>
                  <a:gd name="T12" fmla="*/ 238 w 587"/>
                  <a:gd name="T13" fmla="*/ 518 h 534"/>
                  <a:gd name="T14" fmla="*/ 276 w 587"/>
                  <a:gd name="T15" fmla="*/ 503 h 534"/>
                  <a:gd name="T16" fmla="*/ 313 w 587"/>
                  <a:gd name="T17" fmla="*/ 483 h 534"/>
                  <a:gd name="T18" fmla="*/ 329 w 587"/>
                  <a:gd name="T19" fmla="*/ 471 h 534"/>
                  <a:gd name="T20" fmla="*/ 364 w 587"/>
                  <a:gd name="T21" fmla="*/ 445 h 534"/>
                  <a:gd name="T22" fmla="*/ 395 w 587"/>
                  <a:gd name="T23" fmla="*/ 414 h 534"/>
                  <a:gd name="T24" fmla="*/ 426 w 587"/>
                  <a:gd name="T25" fmla="*/ 383 h 534"/>
                  <a:gd name="T26" fmla="*/ 452 w 587"/>
                  <a:gd name="T27" fmla="*/ 348 h 534"/>
                  <a:gd name="T28" fmla="*/ 465 w 587"/>
                  <a:gd name="T29" fmla="*/ 329 h 534"/>
                  <a:gd name="T30" fmla="*/ 489 w 587"/>
                  <a:gd name="T31" fmla="*/ 292 h 534"/>
                  <a:gd name="T32" fmla="*/ 521 w 587"/>
                  <a:gd name="T33" fmla="*/ 233 h 534"/>
                  <a:gd name="T34" fmla="*/ 538 w 587"/>
                  <a:gd name="T35" fmla="*/ 191 h 534"/>
                  <a:gd name="T36" fmla="*/ 567 w 587"/>
                  <a:gd name="T37" fmla="*/ 111 h 534"/>
                  <a:gd name="T38" fmla="*/ 581 w 587"/>
                  <a:gd name="T39" fmla="*/ 48 h 534"/>
                  <a:gd name="T40" fmla="*/ 585 w 587"/>
                  <a:gd name="T41" fmla="*/ 27 h 534"/>
                  <a:gd name="T42" fmla="*/ 587 w 587"/>
                  <a:gd name="T43" fmla="*/ 6 h 534"/>
                  <a:gd name="T44" fmla="*/ 586 w 587"/>
                  <a:gd name="T45" fmla="*/ 1 h 534"/>
                  <a:gd name="T46" fmla="*/ 581 w 587"/>
                  <a:gd name="T47" fmla="*/ 0 h 534"/>
                  <a:gd name="T48" fmla="*/ 577 w 587"/>
                  <a:gd name="T49" fmla="*/ 1 h 534"/>
                  <a:gd name="T50" fmla="*/ 573 w 587"/>
                  <a:gd name="T51" fmla="*/ 6 h 534"/>
                  <a:gd name="T52" fmla="*/ 571 w 587"/>
                  <a:gd name="T53" fmla="*/ 27 h 534"/>
                  <a:gd name="T54" fmla="*/ 558 w 587"/>
                  <a:gd name="T55" fmla="*/ 87 h 534"/>
                  <a:gd name="T56" fmla="*/ 534 w 587"/>
                  <a:gd name="T57" fmla="*/ 165 h 534"/>
                  <a:gd name="T58" fmla="*/ 517 w 587"/>
                  <a:gd name="T59" fmla="*/ 206 h 534"/>
                  <a:gd name="T60" fmla="*/ 478 w 587"/>
                  <a:gd name="T61" fmla="*/ 284 h 534"/>
                  <a:gd name="T62" fmla="*/ 455 w 587"/>
                  <a:gd name="T63" fmla="*/ 321 h 534"/>
                  <a:gd name="T64" fmla="*/ 429 w 587"/>
                  <a:gd name="T65" fmla="*/ 355 h 534"/>
                  <a:gd name="T66" fmla="*/ 402 w 587"/>
                  <a:gd name="T67" fmla="*/ 388 h 534"/>
                  <a:gd name="T68" fmla="*/ 372 w 587"/>
                  <a:gd name="T69" fmla="*/ 418 h 534"/>
                  <a:gd name="T70" fmla="*/ 341 w 587"/>
                  <a:gd name="T71" fmla="*/ 446 h 534"/>
                  <a:gd name="T72" fmla="*/ 324 w 587"/>
                  <a:gd name="T73" fmla="*/ 457 h 534"/>
                  <a:gd name="T74" fmla="*/ 291 w 587"/>
                  <a:gd name="T75" fmla="*/ 480 h 534"/>
                  <a:gd name="T76" fmla="*/ 255 w 587"/>
                  <a:gd name="T77" fmla="*/ 497 h 534"/>
                  <a:gd name="T78" fmla="*/ 217 w 587"/>
                  <a:gd name="T79" fmla="*/ 510 h 534"/>
                  <a:gd name="T80" fmla="*/ 198 w 587"/>
                  <a:gd name="T81" fmla="*/ 514 h 534"/>
                  <a:gd name="T82" fmla="*/ 156 w 587"/>
                  <a:gd name="T83" fmla="*/ 520 h 534"/>
                  <a:gd name="T84" fmla="*/ 114 w 587"/>
                  <a:gd name="T85" fmla="*/ 519 h 534"/>
                  <a:gd name="T86" fmla="*/ 73 w 587"/>
                  <a:gd name="T87" fmla="*/ 512 h 534"/>
                  <a:gd name="T88" fmla="*/ 33 w 587"/>
                  <a:gd name="T89" fmla="*/ 501 h 534"/>
                  <a:gd name="T90" fmla="*/ 11 w 587"/>
                  <a:gd name="T91" fmla="*/ 491 h 534"/>
                  <a:gd name="T92" fmla="*/ 7 w 587"/>
                  <a:gd name="T93" fmla="*/ 491 h 534"/>
                  <a:gd name="T94" fmla="*/ 2 w 587"/>
                  <a:gd name="T95" fmla="*/ 494 h 534"/>
                  <a:gd name="T96" fmla="*/ 0 w 587"/>
                  <a:gd name="T97" fmla="*/ 497 h 534"/>
                  <a:gd name="T98" fmla="*/ 1 w 587"/>
                  <a:gd name="T99" fmla="*/ 502 h 534"/>
                  <a:gd name="T100" fmla="*/ 4 w 587"/>
                  <a:gd name="T101" fmla="*/ 504 h 5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587" h="534">
                    <a:moveTo>
                      <a:pt x="4" y="504"/>
                    </a:moveTo>
                    <a:lnTo>
                      <a:pt x="4" y="504"/>
                    </a:lnTo>
                    <a:lnTo>
                      <a:pt x="25" y="512"/>
                    </a:lnTo>
                    <a:lnTo>
                      <a:pt x="45" y="519"/>
                    </a:lnTo>
                    <a:lnTo>
                      <a:pt x="66" y="525"/>
                    </a:lnTo>
                    <a:lnTo>
                      <a:pt x="88" y="530"/>
                    </a:lnTo>
                    <a:lnTo>
                      <a:pt x="111" y="533"/>
                    </a:lnTo>
                    <a:lnTo>
                      <a:pt x="133" y="534"/>
                    </a:lnTo>
                    <a:lnTo>
                      <a:pt x="156" y="534"/>
                    </a:lnTo>
                    <a:lnTo>
                      <a:pt x="178" y="532"/>
                    </a:lnTo>
                    <a:lnTo>
                      <a:pt x="178" y="532"/>
                    </a:lnTo>
                    <a:lnTo>
                      <a:pt x="199" y="528"/>
                    </a:lnTo>
                    <a:lnTo>
                      <a:pt x="219" y="524"/>
                    </a:lnTo>
                    <a:lnTo>
                      <a:pt x="238" y="518"/>
                    </a:lnTo>
                    <a:lnTo>
                      <a:pt x="257" y="511"/>
                    </a:lnTo>
                    <a:lnTo>
                      <a:pt x="276" y="503"/>
                    </a:lnTo>
                    <a:lnTo>
                      <a:pt x="294" y="494"/>
                    </a:lnTo>
                    <a:lnTo>
                      <a:pt x="313" y="483"/>
                    </a:lnTo>
                    <a:lnTo>
                      <a:pt x="329" y="471"/>
                    </a:lnTo>
                    <a:lnTo>
                      <a:pt x="329" y="471"/>
                    </a:lnTo>
                    <a:lnTo>
                      <a:pt x="346" y="459"/>
                    </a:lnTo>
                    <a:lnTo>
                      <a:pt x="364" y="445"/>
                    </a:lnTo>
                    <a:lnTo>
                      <a:pt x="380" y="430"/>
                    </a:lnTo>
                    <a:lnTo>
                      <a:pt x="395" y="414"/>
                    </a:lnTo>
                    <a:lnTo>
                      <a:pt x="410" y="399"/>
                    </a:lnTo>
                    <a:lnTo>
                      <a:pt x="426" y="383"/>
                    </a:lnTo>
                    <a:lnTo>
                      <a:pt x="438" y="365"/>
                    </a:lnTo>
                    <a:lnTo>
                      <a:pt x="452" y="348"/>
                    </a:lnTo>
                    <a:lnTo>
                      <a:pt x="452" y="348"/>
                    </a:lnTo>
                    <a:lnTo>
                      <a:pt x="465" y="329"/>
                    </a:lnTo>
                    <a:lnTo>
                      <a:pt x="478" y="311"/>
                    </a:lnTo>
                    <a:lnTo>
                      <a:pt x="489" y="292"/>
                    </a:lnTo>
                    <a:lnTo>
                      <a:pt x="500" y="272"/>
                    </a:lnTo>
                    <a:lnTo>
                      <a:pt x="521" y="233"/>
                    </a:lnTo>
                    <a:lnTo>
                      <a:pt x="538" y="191"/>
                    </a:lnTo>
                    <a:lnTo>
                      <a:pt x="538" y="191"/>
                    </a:lnTo>
                    <a:lnTo>
                      <a:pt x="553" y="151"/>
                    </a:lnTo>
                    <a:lnTo>
                      <a:pt x="567" y="111"/>
                    </a:lnTo>
                    <a:lnTo>
                      <a:pt x="577" y="69"/>
                    </a:lnTo>
                    <a:lnTo>
                      <a:pt x="581" y="48"/>
                    </a:lnTo>
                    <a:lnTo>
                      <a:pt x="585" y="27"/>
                    </a:lnTo>
                    <a:lnTo>
                      <a:pt x="585" y="27"/>
                    </a:lnTo>
                    <a:lnTo>
                      <a:pt x="587" y="6"/>
                    </a:lnTo>
                    <a:lnTo>
                      <a:pt x="587" y="6"/>
                    </a:lnTo>
                    <a:lnTo>
                      <a:pt x="587" y="3"/>
                    </a:lnTo>
                    <a:lnTo>
                      <a:pt x="586" y="1"/>
                    </a:lnTo>
                    <a:lnTo>
                      <a:pt x="584" y="0"/>
                    </a:lnTo>
                    <a:lnTo>
                      <a:pt x="581" y="0"/>
                    </a:lnTo>
                    <a:lnTo>
                      <a:pt x="579" y="0"/>
                    </a:lnTo>
                    <a:lnTo>
                      <a:pt x="577" y="1"/>
                    </a:lnTo>
                    <a:lnTo>
                      <a:pt x="574" y="3"/>
                    </a:lnTo>
                    <a:lnTo>
                      <a:pt x="573" y="6"/>
                    </a:lnTo>
                    <a:lnTo>
                      <a:pt x="573" y="6"/>
                    </a:lnTo>
                    <a:lnTo>
                      <a:pt x="571" y="27"/>
                    </a:lnTo>
                    <a:lnTo>
                      <a:pt x="567" y="47"/>
                    </a:lnTo>
                    <a:lnTo>
                      <a:pt x="558" y="87"/>
                    </a:lnTo>
                    <a:lnTo>
                      <a:pt x="548" y="127"/>
                    </a:lnTo>
                    <a:lnTo>
                      <a:pt x="534" y="165"/>
                    </a:lnTo>
                    <a:lnTo>
                      <a:pt x="534" y="165"/>
                    </a:lnTo>
                    <a:lnTo>
                      <a:pt x="517" y="206"/>
                    </a:lnTo>
                    <a:lnTo>
                      <a:pt x="499" y="246"/>
                    </a:lnTo>
                    <a:lnTo>
                      <a:pt x="478" y="284"/>
                    </a:lnTo>
                    <a:lnTo>
                      <a:pt x="455" y="321"/>
                    </a:lnTo>
                    <a:lnTo>
                      <a:pt x="455" y="321"/>
                    </a:lnTo>
                    <a:lnTo>
                      <a:pt x="442" y="339"/>
                    </a:lnTo>
                    <a:lnTo>
                      <a:pt x="429" y="355"/>
                    </a:lnTo>
                    <a:lnTo>
                      <a:pt x="416" y="371"/>
                    </a:lnTo>
                    <a:lnTo>
                      <a:pt x="402" y="388"/>
                    </a:lnTo>
                    <a:lnTo>
                      <a:pt x="387" y="403"/>
                    </a:lnTo>
                    <a:lnTo>
                      <a:pt x="372" y="418"/>
                    </a:lnTo>
                    <a:lnTo>
                      <a:pt x="357" y="432"/>
                    </a:lnTo>
                    <a:lnTo>
                      <a:pt x="341" y="446"/>
                    </a:lnTo>
                    <a:lnTo>
                      <a:pt x="341" y="446"/>
                    </a:lnTo>
                    <a:lnTo>
                      <a:pt x="324" y="457"/>
                    </a:lnTo>
                    <a:lnTo>
                      <a:pt x="308" y="469"/>
                    </a:lnTo>
                    <a:lnTo>
                      <a:pt x="291" y="480"/>
                    </a:lnTo>
                    <a:lnTo>
                      <a:pt x="273" y="489"/>
                    </a:lnTo>
                    <a:lnTo>
                      <a:pt x="255" y="497"/>
                    </a:lnTo>
                    <a:lnTo>
                      <a:pt x="236" y="504"/>
                    </a:lnTo>
                    <a:lnTo>
                      <a:pt x="217" y="510"/>
                    </a:lnTo>
                    <a:lnTo>
                      <a:pt x="198" y="514"/>
                    </a:lnTo>
                    <a:lnTo>
                      <a:pt x="198" y="514"/>
                    </a:lnTo>
                    <a:lnTo>
                      <a:pt x="177" y="518"/>
                    </a:lnTo>
                    <a:lnTo>
                      <a:pt x="156" y="520"/>
                    </a:lnTo>
                    <a:lnTo>
                      <a:pt x="135" y="520"/>
                    </a:lnTo>
                    <a:lnTo>
                      <a:pt x="114" y="519"/>
                    </a:lnTo>
                    <a:lnTo>
                      <a:pt x="93" y="517"/>
                    </a:lnTo>
                    <a:lnTo>
                      <a:pt x="73" y="512"/>
                    </a:lnTo>
                    <a:lnTo>
                      <a:pt x="52" y="507"/>
                    </a:lnTo>
                    <a:lnTo>
                      <a:pt x="33" y="501"/>
                    </a:lnTo>
                    <a:lnTo>
                      <a:pt x="33" y="501"/>
                    </a:lnTo>
                    <a:lnTo>
                      <a:pt x="11" y="491"/>
                    </a:lnTo>
                    <a:lnTo>
                      <a:pt x="11" y="491"/>
                    </a:lnTo>
                    <a:lnTo>
                      <a:pt x="7" y="491"/>
                    </a:lnTo>
                    <a:lnTo>
                      <a:pt x="5" y="491"/>
                    </a:lnTo>
                    <a:lnTo>
                      <a:pt x="2" y="494"/>
                    </a:lnTo>
                    <a:lnTo>
                      <a:pt x="0" y="495"/>
                    </a:lnTo>
                    <a:lnTo>
                      <a:pt x="0" y="497"/>
                    </a:lnTo>
                    <a:lnTo>
                      <a:pt x="0" y="499"/>
                    </a:lnTo>
                    <a:lnTo>
                      <a:pt x="1" y="502"/>
                    </a:lnTo>
                    <a:lnTo>
                      <a:pt x="4" y="504"/>
                    </a:lnTo>
                    <a:lnTo>
                      <a:pt x="4" y="504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61" name="Freeform 110">
                <a:extLst>
                  <a:ext uri="{FF2B5EF4-FFF2-40B4-BE49-F238E27FC236}">
                    <a16:creationId xmlns:a16="http://schemas.microsoft.com/office/drawing/2014/main" id="{71E393F4-A7EE-0165-0030-9F0454C635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30" y="2122"/>
                <a:ext cx="57" cy="132"/>
              </a:xfrm>
              <a:custGeom>
                <a:avLst/>
                <a:gdLst>
                  <a:gd name="T0" fmla="*/ 1 w 112"/>
                  <a:gd name="T1" fmla="*/ 8 h 263"/>
                  <a:gd name="T2" fmla="*/ 1 w 112"/>
                  <a:gd name="T3" fmla="*/ 8 h 263"/>
                  <a:gd name="T4" fmla="*/ 24 w 112"/>
                  <a:gd name="T5" fmla="*/ 71 h 263"/>
                  <a:gd name="T6" fmla="*/ 50 w 112"/>
                  <a:gd name="T7" fmla="*/ 134 h 263"/>
                  <a:gd name="T8" fmla="*/ 74 w 112"/>
                  <a:gd name="T9" fmla="*/ 196 h 263"/>
                  <a:gd name="T10" fmla="*/ 98 w 112"/>
                  <a:gd name="T11" fmla="*/ 259 h 263"/>
                  <a:gd name="T12" fmla="*/ 98 w 112"/>
                  <a:gd name="T13" fmla="*/ 259 h 263"/>
                  <a:gd name="T14" fmla="*/ 99 w 112"/>
                  <a:gd name="T15" fmla="*/ 261 h 263"/>
                  <a:gd name="T16" fmla="*/ 102 w 112"/>
                  <a:gd name="T17" fmla="*/ 262 h 263"/>
                  <a:gd name="T18" fmla="*/ 104 w 112"/>
                  <a:gd name="T19" fmla="*/ 263 h 263"/>
                  <a:gd name="T20" fmla="*/ 108 w 112"/>
                  <a:gd name="T21" fmla="*/ 263 h 263"/>
                  <a:gd name="T22" fmla="*/ 110 w 112"/>
                  <a:gd name="T23" fmla="*/ 262 h 263"/>
                  <a:gd name="T24" fmla="*/ 111 w 112"/>
                  <a:gd name="T25" fmla="*/ 260 h 263"/>
                  <a:gd name="T26" fmla="*/ 112 w 112"/>
                  <a:gd name="T27" fmla="*/ 258 h 263"/>
                  <a:gd name="T28" fmla="*/ 112 w 112"/>
                  <a:gd name="T29" fmla="*/ 255 h 263"/>
                  <a:gd name="T30" fmla="*/ 112 w 112"/>
                  <a:gd name="T31" fmla="*/ 255 h 263"/>
                  <a:gd name="T32" fmla="*/ 88 w 112"/>
                  <a:gd name="T33" fmla="*/ 192 h 263"/>
                  <a:gd name="T34" fmla="*/ 62 w 112"/>
                  <a:gd name="T35" fmla="*/ 130 h 263"/>
                  <a:gd name="T36" fmla="*/ 38 w 112"/>
                  <a:gd name="T37" fmla="*/ 68 h 263"/>
                  <a:gd name="T38" fmla="*/ 13 w 112"/>
                  <a:gd name="T39" fmla="*/ 5 h 263"/>
                  <a:gd name="T40" fmla="*/ 13 w 112"/>
                  <a:gd name="T41" fmla="*/ 5 h 263"/>
                  <a:gd name="T42" fmla="*/ 12 w 112"/>
                  <a:gd name="T43" fmla="*/ 3 h 263"/>
                  <a:gd name="T44" fmla="*/ 10 w 112"/>
                  <a:gd name="T45" fmla="*/ 1 h 263"/>
                  <a:gd name="T46" fmla="*/ 8 w 112"/>
                  <a:gd name="T47" fmla="*/ 0 h 263"/>
                  <a:gd name="T48" fmla="*/ 4 w 112"/>
                  <a:gd name="T49" fmla="*/ 0 h 263"/>
                  <a:gd name="T50" fmla="*/ 2 w 112"/>
                  <a:gd name="T51" fmla="*/ 1 h 263"/>
                  <a:gd name="T52" fmla="*/ 1 w 112"/>
                  <a:gd name="T53" fmla="*/ 4 h 263"/>
                  <a:gd name="T54" fmla="*/ 0 w 112"/>
                  <a:gd name="T55" fmla="*/ 6 h 263"/>
                  <a:gd name="T56" fmla="*/ 1 w 112"/>
                  <a:gd name="T57" fmla="*/ 8 h 263"/>
                  <a:gd name="T58" fmla="*/ 1 w 112"/>
                  <a:gd name="T59" fmla="*/ 8 h 2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12" h="263">
                    <a:moveTo>
                      <a:pt x="1" y="8"/>
                    </a:moveTo>
                    <a:lnTo>
                      <a:pt x="1" y="8"/>
                    </a:lnTo>
                    <a:lnTo>
                      <a:pt x="24" y="71"/>
                    </a:lnTo>
                    <a:lnTo>
                      <a:pt x="50" y="134"/>
                    </a:lnTo>
                    <a:lnTo>
                      <a:pt x="74" y="196"/>
                    </a:lnTo>
                    <a:lnTo>
                      <a:pt x="98" y="259"/>
                    </a:lnTo>
                    <a:lnTo>
                      <a:pt x="98" y="259"/>
                    </a:lnTo>
                    <a:lnTo>
                      <a:pt x="99" y="261"/>
                    </a:lnTo>
                    <a:lnTo>
                      <a:pt x="102" y="262"/>
                    </a:lnTo>
                    <a:lnTo>
                      <a:pt x="104" y="263"/>
                    </a:lnTo>
                    <a:lnTo>
                      <a:pt x="108" y="263"/>
                    </a:lnTo>
                    <a:lnTo>
                      <a:pt x="110" y="262"/>
                    </a:lnTo>
                    <a:lnTo>
                      <a:pt x="111" y="260"/>
                    </a:lnTo>
                    <a:lnTo>
                      <a:pt x="112" y="258"/>
                    </a:lnTo>
                    <a:lnTo>
                      <a:pt x="112" y="255"/>
                    </a:lnTo>
                    <a:lnTo>
                      <a:pt x="112" y="255"/>
                    </a:lnTo>
                    <a:lnTo>
                      <a:pt x="88" y="192"/>
                    </a:lnTo>
                    <a:lnTo>
                      <a:pt x="62" y="130"/>
                    </a:lnTo>
                    <a:lnTo>
                      <a:pt x="38" y="68"/>
                    </a:lnTo>
                    <a:lnTo>
                      <a:pt x="13" y="5"/>
                    </a:lnTo>
                    <a:lnTo>
                      <a:pt x="13" y="5"/>
                    </a:lnTo>
                    <a:lnTo>
                      <a:pt x="12" y="3"/>
                    </a:lnTo>
                    <a:lnTo>
                      <a:pt x="10" y="1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2" y="1"/>
                    </a:lnTo>
                    <a:lnTo>
                      <a:pt x="1" y="4"/>
                    </a:lnTo>
                    <a:lnTo>
                      <a:pt x="0" y="6"/>
                    </a:lnTo>
                    <a:lnTo>
                      <a:pt x="1" y="8"/>
                    </a:lnTo>
                    <a:lnTo>
                      <a:pt x="1" y="8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62" name="Freeform 111">
                <a:extLst>
                  <a:ext uri="{FF2B5EF4-FFF2-40B4-BE49-F238E27FC236}">
                    <a16:creationId xmlns:a16="http://schemas.microsoft.com/office/drawing/2014/main" id="{9E4BEE46-5F69-F631-F3CF-3B50562B80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95" y="1222"/>
                <a:ext cx="143" cy="174"/>
              </a:xfrm>
              <a:custGeom>
                <a:avLst/>
                <a:gdLst>
                  <a:gd name="T0" fmla="*/ 286 w 286"/>
                  <a:gd name="T1" fmla="*/ 316 h 347"/>
                  <a:gd name="T2" fmla="*/ 278 w 286"/>
                  <a:gd name="T3" fmla="*/ 267 h 347"/>
                  <a:gd name="T4" fmla="*/ 272 w 286"/>
                  <a:gd name="T5" fmla="*/ 243 h 347"/>
                  <a:gd name="T6" fmla="*/ 263 w 286"/>
                  <a:gd name="T7" fmla="*/ 221 h 347"/>
                  <a:gd name="T8" fmla="*/ 256 w 286"/>
                  <a:gd name="T9" fmla="*/ 210 h 347"/>
                  <a:gd name="T10" fmla="*/ 247 w 286"/>
                  <a:gd name="T11" fmla="*/ 203 h 347"/>
                  <a:gd name="T12" fmla="*/ 237 w 286"/>
                  <a:gd name="T13" fmla="*/ 199 h 347"/>
                  <a:gd name="T14" fmla="*/ 225 w 286"/>
                  <a:gd name="T15" fmla="*/ 198 h 347"/>
                  <a:gd name="T16" fmla="*/ 220 w 286"/>
                  <a:gd name="T17" fmla="*/ 200 h 347"/>
                  <a:gd name="T18" fmla="*/ 204 w 286"/>
                  <a:gd name="T19" fmla="*/ 209 h 347"/>
                  <a:gd name="T20" fmla="*/ 187 w 286"/>
                  <a:gd name="T21" fmla="*/ 227 h 347"/>
                  <a:gd name="T22" fmla="*/ 177 w 286"/>
                  <a:gd name="T23" fmla="*/ 239 h 347"/>
                  <a:gd name="T24" fmla="*/ 146 w 286"/>
                  <a:gd name="T25" fmla="*/ 279 h 347"/>
                  <a:gd name="T26" fmla="*/ 124 w 286"/>
                  <a:gd name="T27" fmla="*/ 308 h 347"/>
                  <a:gd name="T28" fmla="*/ 100 w 286"/>
                  <a:gd name="T29" fmla="*/ 334 h 347"/>
                  <a:gd name="T30" fmla="*/ 110 w 286"/>
                  <a:gd name="T31" fmla="*/ 334 h 347"/>
                  <a:gd name="T32" fmla="*/ 100 w 286"/>
                  <a:gd name="T33" fmla="*/ 321 h 347"/>
                  <a:gd name="T34" fmla="*/ 81 w 286"/>
                  <a:gd name="T35" fmla="*/ 293 h 347"/>
                  <a:gd name="T36" fmla="*/ 68 w 286"/>
                  <a:gd name="T37" fmla="*/ 264 h 347"/>
                  <a:gd name="T38" fmla="*/ 53 w 286"/>
                  <a:gd name="T39" fmla="*/ 216 h 347"/>
                  <a:gd name="T40" fmla="*/ 46 w 286"/>
                  <a:gd name="T41" fmla="*/ 182 h 347"/>
                  <a:gd name="T42" fmla="*/ 29 w 286"/>
                  <a:gd name="T43" fmla="*/ 79 h 347"/>
                  <a:gd name="T44" fmla="*/ 22 w 286"/>
                  <a:gd name="T45" fmla="*/ 42 h 347"/>
                  <a:gd name="T46" fmla="*/ 14 w 286"/>
                  <a:gd name="T47" fmla="*/ 4 h 347"/>
                  <a:gd name="T48" fmla="*/ 13 w 286"/>
                  <a:gd name="T49" fmla="*/ 2 h 347"/>
                  <a:gd name="T50" fmla="*/ 8 w 286"/>
                  <a:gd name="T51" fmla="*/ 0 h 347"/>
                  <a:gd name="T52" fmla="*/ 2 w 286"/>
                  <a:gd name="T53" fmla="*/ 1 h 347"/>
                  <a:gd name="T54" fmla="*/ 0 w 286"/>
                  <a:gd name="T55" fmla="*/ 5 h 347"/>
                  <a:gd name="T56" fmla="*/ 0 w 286"/>
                  <a:gd name="T57" fmla="*/ 8 h 347"/>
                  <a:gd name="T58" fmla="*/ 15 w 286"/>
                  <a:gd name="T59" fmla="*/ 76 h 347"/>
                  <a:gd name="T60" fmla="*/ 31 w 286"/>
                  <a:gd name="T61" fmla="*/ 180 h 347"/>
                  <a:gd name="T62" fmla="*/ 48 w 286"/>
                  <a:gd name="T63" fmla="*/ 248 h 347"/>
                  <a:gd name="T64" fmla="*/ 60 w 286"/>
                  <a:gd name="T65" fmla="*/ 280 h 347"/>
                  <a:gd name="T66" fmla="*/ 68 w 286"/>
                  <a:gd name="T67" fmla="*/ 298 h 347"/>
                  <a:gd name="T68" fmla="*/ 88 w 286"/>
                  <a:gd name="T69" fmla="*/ 329 h 347"/>
                  <a:gd name="T70" fmla="*/ 100 w 286"/>
                  <a:gd name="T71" fmla="*/ 344 h 347"/>
                  <a:gd name="T72" fmla="*/ 105 w 286"/>
                  <a:gd name="T73" fmla="*/ 347 h 347"/>
                  <a:gd name="T74" fmla="*/ 110 w 286"/>
                  <a:gd name="T75" fmla="*/ 344 h 347"/>
                  <a:gd name="T76" fmla="*/ 121 w 286"/>
                  <a:gd name="T77" fmla="*/ 334 h 347"/>
                  <a:gd name="T78" fmla="*/ 151 w 286"/>
                  <a:gd name="T79" fmla="*/ 298 h 347"/>
                  <a:gd name="T80" fmla="*/ 187 w 286"/>
                  <a:gd name="T81" fmla="*/ 248 h 347"/>
                  <a:gd name="T82" fmla="*/ 195 w 286"/>
                  <a:gd name="T83" fmla="*/ 238 h 347"/>
                  <a:gd name="T84" fmla="*/ 213 w 286"/>
                  <a:gd name="T85" fmla="*/ 221 h 347"/>
                  <a:gd name="T86" fmla="*/ 223 w 286"/>
                  <a:gd name="T87" fmla="*/ 214 h 347"/>
                  <a:gd name="T88" fmla="*/ 230 w 286"/>
                  <a:gd name="T89" fmla="*/ 211 h 347"/>
                  <a:gd name="T90" fmla="*/ 230 w 286"/>
                  <a:gd name="T91" fmla="*/ 211 h 347"/>
                  <a:gd name="T92" fmla="*/ 232 w 286"/>
                  <a:gd name="T93" fmla="*/ 211 h 347"/>
                  <a:gd name="T94" fmla="*/ 232 w 286"/>
                  <a:gd name="T95" fmla="*/ 211 h 347"/>
                  <a:gd name="T96" fmla="*/ 235 w 286"/>
                  <a:gd name="T97" fmla="*/ 211 h 347"/>
                  <a:gd name="T98" fmla="*/ 237 w 286"/>
                  <a:gd name="T99" fmla="*/ 213 h 347"/>
                  <a:gd name="T100" fmla="*/ 237 w 286"/>
                  <a:gd name="T101" fmla="*/ 213 h 347"/>
                  <a:gd name="T102" fmla="*/ 240 w 286"/>
                  <a:gd name="T103" fmla="*/ 215 h 347"/>
                  <a:gd name="T104" fmla="*/ 244 w 286"/>
                  <a:gd name="T105" fmla="*/ 218 h 347"/>
                  <a:gd name="T106" fmla="*/ 246 w 286"/>
                  <a:gd name="T107" fmla="*/ 222 h 347"/>
                  <a:gd name="T108" fmla="*/ 254 w 286"/>
                  <a:gd name="T109" fmla="*/ 238 h 347"/>
                  <a:gd name="T110" fmla="*/ 260 w 286"/>
                  <a:gd name="T111" fmla="*/ 256 h 347"/>
                  <a:gd name="T112" fmla="*/ 267 w 286"/>
                  <a:gd name="T113" fmla="*/ 286 h 347"/>
                  <a:gd name="T114" fmla="*/ 272 w 286"/>
                  <a:gd name="T115" fmla="*/ 316 h 347"/>
                  <a:gd name="T116" fmla="*/ 274 w 286"/>
                  <a:gd name="T117" fmla="*/ 321 h 347"/>
                  <a:gd name="T118" fmla="*/ 279 w 286"/>
                  <a:gd name="T119" fmla="*/ 323 h 347"/>
                  <a:gd name="T120" fmla="*/ 281 w 286"/>
                  <a:gd name="T121" fmla="*/ 323 h 347"/>
                  <a:gd name="T122" fmla="*/ 285 w 286"/>
                  <a:gd name="T123" fmla="*/ 319 h 347"/>
                  <a:gd name="T124" fmla="*/ 286 w 286"/>
                  <a:gd name="T125" fmla="*/ 316 h 3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86" h="347">
                    <a:moveTo>
                      <a:pt x="286" y="316"/>
                    </a:moveTo>
                    <a:lnTo>
                      <a:pt x="286" y="316"/>
                    </a:lnTo>
                    <a:lnTo>
                      <a:pt x="282" y="292"/>
                    </a:lnTo>
                    <a:lnTo>
                      <a:pt x="278" y="267"/>
                    </a:lnTo>
                    <a:lnTo>
                      <a:pt x="275" y="256"/>
                    </a:lnTo>
                    <a:lnTo>
                      <a:pt x="272" y="243"/>
                    </a:lnTo>
                    <a:lnTo>
                      <a:pt x="267" y="231"/>
                    </a:lnTo>
                    <a:lnTo>
                      <a:pt x="263" y="221"/>
                    </a:lnTo>
                    <a:lnTo>
                      <a:pt x="263" y="221"/>
                    </a:lnTo>
                    <a:lnTo>
                      <a:pt x="256" y="210"/>
                    </a:lnTo>
                    <a:lnTo>
                      <a:pt x="252" y="207"/>
                    </a:lnTo>
                    <a:lnTo>
                      <a:pt x="247" y="203"/>
                    </a:lnTo>
                    <a:lnTo>
                      <a:pt x="243" y="200"/>
                    </a:lnTo>
                    <a:lnTo>
                      <a:pt x="237" y="199"/>
                    </a:lnTo>
                    <a:lnTo>
                      <a:pt x="232" y="198"/>
                    </a:lnTo>
                    <a:lnTo>
                      <a:pt x="225" y="198"/>
                    </a:lnTo>
                    <a:lnTo>
                      <a:pt x="225" y="198"/>
                    </a:lnTo>
                    <a:lnTo>
                      <a:pt x="220" y="200"/>
                    </a:lnTo>
                    <a:lnTo>
                      <a:pt x="215" y="202"/>
                    </a:lnTo>
                    <a:lnTo>
                      <a:pt x="204" y="209"/>
                    </a:lnTo>
                    <a:lnTo>
                      <a:pt x="195" y="217"/>
                    </a:lnTo>
                    <a:lnTo>
                      <a:pt x="187" y="227"/>
                    </a:lnTo>
                    <a:lnTo>
                      <a:pt x="187" y="227"/>
                    </a:lnTo>
                    <a:lnTo>
                      <a:pt x="177" y="239"/>
                    </a:lnTo>
                    <a:lnTo>
                      <a:pt x="166" y="252"/>
                    </a:lnTo>
                    <a:lnTo>
                      <a:pt x="146" y="279"/>
                    </a:lnTo>
                    <a:lnTo>
                      <a:pt x="146" y="279"/>
                    </a:lnTo>
                    <a:lnTo>
                      <a:pt x="124" y="308"/>
                    </a:lnTo>
                    <a:lnTo>
                      <a:pt x="113" y="321"/>
                    </a:lnTo>
                    <a:lnTo>
                      <a:pt x="100" y="334"/>
                    </a:lnTo>
                    <a:lnTo>
                      <a:pt x="100" y="334"/>
                    </a:lnTo>
                    <a:lnTo>
                      <a:pt x="110" y="334"/>
                    </a:lnTo>
                    <a:lnTo>
                      <a:pt x="110" y="334"/>
                    </a:lnTo>
                    <a:lnTo>
                      <a:pt x="100" y="321"/>
                    </a:lnTo>
                    <a:lnTo>
                      <a:pt x="91" y="308"/>
                    </a:lnTo>
                    <a:lnTo>
                      <a:pt x="81" y="293"/>
                    </a:lnTo>
                    <a:lnTo>
                      <a:pt x="74" y="279"/>
                    </a:lnTo>
                    <a:lnTo>
                      <a:pt x="68" y="264"/>
                    </a:lnTo>
                    <a:lnTo>
                      <a:pt x="63" y="248"/>
                    </a:lnTo>
                    <a:lnTo>
                      <a:pt x="53" y="216"/>
                    </a:lnTo>
                    <a:lnTo>
                      <a:pt x="53" y="216"/>
                    </a:lnTo>
                    <a:lnTo>
                      <a:pt x="46" y="182"/>
                    </a:lnTo>
                    <a:lnTo>
                      <a:pt x="41" y="147"/>
                    </a:lnTo>
                    <a:lnTo>
                      <a:pt x="29" y="79"/>
                    </a:lnTo>
                    <a:lnTo>
                      <a:pt x="29" y="79"/>
                    </a:lnTo>
                    <a:lnTo>
                      <a:pt x="22" y="42"/>
                    </a:lnTo>
                    <a:lnTo>
                      <a:pt x="19" y="23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3" y="2"/>
                    </a:lnTo>
                    <a:lnTo>
                      <a:pt x="10" y="0"/>
                    </a:lnTo>
                    <a:lnTo>
                      <a:pt x="8" y="0"/>
                    </a:lnTo>
                    <a:lnTo>
                      <a:pt x="5" y="0"/>
                    </a:lnTo>
                    <a:lnTo>
                      <a:pt x="2" y="1"/>
                    </a:lnTo>
                    <a:lnTo>
                      <a:pt x="1" y="3"/>
                    </a:lnTo>
                    <a:lnTo>
                      <a:pt x="0" y="5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8" y="42"/>
                    </a:lnTo>
                    <a:lnTo>
                      <a:pt x="15" y="76"/>
                    </a:lnTo>
                    <a:lnTo>
                      <a:pt x="25" y="145"/>
                    </a:lnTo>
                    <a:lnTo>
                      <a:pt x="31" y="180"/>
                    </a:lnTo>
                    <a:lnTo>
                      <a:pt x="38" y="214"/>
                    </a:lnTo>
                    <a:lnTo>
                      <a:pt x="48" y="248"/>
                    </a:lnTo>
                    <a:lnTo>
                      <a:pt x="53" y="264"/>
                    </a:lnTo>
                    <a:lnTo>
                      <a:pt x="60" y="280"/>
                    </a:lnTo>
                    <a:lnTo>
                      <a:pt x="60" y="280"/>
                    </a:lnTo>
                    <a:lnTo>
                      <a:pt x="68" y="298"/>
                    </a:lnTo>
                    <a:lnTo>
                      <a:pt x="78" y="314"/>
                    </a:lnTo>
                    <a:lnTo>
                      <a:pt x="88" y="329"/>
                    </a:lnTo>
                    <a:lnTo>
                      <a:pt x="100" y="344"/>
                    </a:lnTo>
                    <a:lnTo>
                      <a:pt x="100" y="344"/>
                    </a:lnTo>
                    <a:lnTo>
                      <a:pt x="102" y="345"/>
                    </a:lnTo>
                    <a:lnTo>
                      <a:pt x="105" y="347"/>
                    </a:lnTo>
                    <a:lnTo>
                      <a:pt x="108" y="345"/>
                    </a:lnTo>
                    <a:lnTo>
                      <a:pt x="110" y="344"/>
                    </a:lnTo>
                    <a:lnTo>
                      <a:pt x="110" y="344"/>
                    </a:lnTo>
                    <a:lnTo>
                      <a:pt x="121" y="334"/>
                    </a:lnTo>
                    <a:lnTo>
                      <a:pt x="131" y="322"/>
                    </a:lnTo>
                    <a:lnTo>
                      <a:pt x="151" y="298"/>
                    </a:lnTo>
                    <a:lnTo>
                      <a:pt x="168" y="272"/>
                    </a:lnTo>
                    <a:lnTo>
                      <a:pt x="187" y="248"/>
                    </a:lnTo>
                    <a:lnTo>
                      <a:pt x="187" y="248"/>
                    </a:lnTo>
                    <a:lnTo>
                      <a:pt x="195" y="238"/>
                    </a:lnTo>
                    <a:lnTo>
                      <a:pt x="203" y="229"/>
                    </a:lnTo>
                    <a:lnTo>
                      <a:pt x="213" y="221"/>
                    </a:lnTo>
                    <a:lnTo>
                      <a:pt x="223" y="214"/>
                    </a:lnTo>
                    <a:lnTo>
                      <a:pt x="223" y="214"/>
                    </a:lnTo>
                    <a:lnTo>
                      <a:pt x="225" y="213"/>
                    </a:lnTo>
                    <a:lnTo>
                      <a:pt x="230" y="211"/>
                    </a:lnTo>
                    <a:lnTo>
                      <a:pt x="230" y="211"/>
                    </a:lnTo>
                    <a:lnTo>
                      <a:pt x="230" y="211"/>
                    </a:lnTo>
                    <a:lnTo>
                      <a:pt x="230" y="211"/>
                    </a:lnTo>
                    <a:lnTo>
                      <a:pt x="232" y="211"/>
                    </a:lnTo>
                    <a:lnTo>
                      <a:pt x="232" y="211"/>
                    </a:lnTo>
                    <a:lnTo>
                      <a:pt x="232" y="211"/>
                    </a:lnTo>
                    <a:lnTo>
                      <a:pt x="232" y="211"/>
                    </a:lnTo>
                    <a:lnTo>
                      <a:pt x="235" y="211"/>
                    </a:lnTo>
                    <a:lnTo>
                      <a:pt x="235" y="211"/>
                    </a:lnTo>
                    <a:lnTo>
                      <a:pt x="237" y="213"/>
                    </a:lnTo>
                    <a:lnTo>
                      <a:pt x="237" y="213"/>
                    </a:lnTo>
                    <a:lnTo>
                      <a:pt x="237" y="213"/>
                    </a:lnTo>
                    <a:lnTo>
                      <a:pt x="237" y="213"/>
                    </a:lnTo>
                    <a:lnTo>
                      <a:pt x="240" y="215"/>
                    </a:lnTo>
                    <a:lnTo>
                      <a:pt x="240" y="215"/>
                    </a:lnTo>
                    <a:lnTo>
                      <a:pt x="244" y="218"/>
                    </a:lnTo>
                    <a:lnTo>
                      <a:pt x="246" y="222"/>
                    </a:lnTo>
                    <a:lnTo>
                      <a:pt x="246" y="222"/>
                    </a:lnTo>
                    <a:lnTo>
                      <a:pt x="251" y="230"/>
                    </a:lnTo>
                    <a:lnTo>
                      <a:pt x="254" y="238"/>
                    </a:lnTo>
                    <a:lnTo>
                      <a:pt x="260" y="256"/>
                    </a:lnTo>
                    <a:lnTo>
                      <a:pt x="260" y="256"/>
                    </a:lnTo>
                    <a:lnTo>
                      <a:pt x="264" y="271"/>
                    </a:lnTo>
                    <a:lnTo>
                      <a:pt x="267" y="286"/>
                    </a:lnTo>
                    <a:lnTo>
                      <a:pt x="272" y="316"/>
                    </a:lnTo>
                    <a:lnTo>
                      <a:pt x="272" y="316"/>
                    </a:lnTo>
                    <a:lnTo>
                      <a:pt x="272" y="319"/>
                    </a:lnTo>
                    <a:lnTo>
                      <a:pt x="274" y="321"/>
                    </a:lnTo>
                    <a:lnTo>
                      <a:pt x="275" y="323"/>
                    </a:lnTo>
                    <a:lnTo>
                      <a:pt x="279" y="323"/>
                    </a:lnTo>
                    <a:lnTo>
                      <a:pt x="279" y="323"/>
                    </a:lnTo>
                    <a:lnTo>
                      <a:pt x="281" y="323"/>
                    </a:lnTo>
                    <a:lnTo>
                      <a:pt x="283" y="321"/>
                    </a:lnTo>
                    <a:lnTo>
                      <a:pt x="285" y="319"/>
                    </a:lnTo>
                    <a:lnTo>
                      <a:pt x="286" y="316"/>
                    </a:lnTo>
                    <a:lnTo>
                      <a:pt x="286" y="316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63" name="Freeform 112">
                <a:extLst>
                  <a:ext uri="{FF2B5EF4-FFF2-40B4-BE49-F238E27FC236}">
                    <a16:creationId xmlns:a16="http://schemas.microsoft.com/office/drawing/2014/main" id="{C4AB2CE3-3567-6E14-617C-AD968300C7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74" y="1203"/>
                <a:ext cx="151" cy="227"/>
              </a:xfrm>
              <a:custGeom>
                <a:avLst/>
                <a:gdLst>
                  <a:gd name="T0" fmla="*/ 15 w 301"/>
                  <a:gd name="T1" fmla="*/ 412 h 453"/>
                  <a:gd name="T2" fmla="*/ 19 w 301"/>
                  <a:gd name="T3" fmla="*/ 356 h 453"/>
                  <a:gd name="T4" fmla="*/ 30 w 301"/>
                  <a:gd name="T5" fmla="*/ 322 h 453"/>
                  <a:gd name="T6" fmla="*/ 39 w 301"/>
                  <a:gd name="T7" fmla="*/ 308 h 453"/>
                  <a:gd name="T8" fmla="*/ 49 w 301"/>
                  <a:gd name="T9" fmla="*/ 301 h 453"/>
                  <a:gd name="T10" fmla="*/ 63 w 301"/>
                  <a:gd name="T11" fmla="*/ 292 h 453"/>
                  <a:gd name="T12" fmla="*/ 81 w 301"/>
                  <a:gd name="T13" fmla="*/ 294 h 453"/>
                  <a:gd name="T14" fmla="*/ 94 w 301"/>
                  <a:gd name="T15" fmla="*/ 299 h 453"/>
                  <a:gd name="T16" fmla="*/ 125 w 301"/>
                  <a:gd name="T17" fmla="*/ 324 h 453"/>
                  <a:gd name="T18" fmla="*/ 145 w 301"/>
                  <a:gd name="T19" fmla="*/ 339 h 453"/>
                  <a:gd name="T20" fmla="*/ 168 w 301"/>
                  <a:gd name="T21" fmla="*/ 349 h 453"/>
                  <a:gd name="T22" fmla="*/ 194 w 301"/>
                  <a:gd name="T23" fmla="*/ 352 h 453"/>
                  <a:gd name="T24" fmla="*/ 210 w 301"/>
                  <a:gd name="T25" fmla="*/ 348 h 453"/>
                  <a:gd name="T26" fmla="*/ 230 w 301"/>
                  <a:gd name="T27" fmla="*/ 337 h 453"/>
                  <a:gd name="T28" fmla="*/ 248 w 301"/>
                  <a:gd name="T29" fmla="*/ 315 h 453"/>
                  <a:gd name="T30" fmla="*/ 270 w 301"/>
                  <a:gd name="T31" fmla="*/ 266 h 453"/>
                  <a:gd name="T32" fmla="*/ 280 w 301"/>
                  <a:gd name="T33" fmla="*/ 227 h 453"/>
                  <a:gd name="T34" fmla="*/ 291 w 301"/>
                  <a:gd name="T35" fmla="*/ 166 h 453"/>
                  <a:gd name="T36" fmla="*/ 299 w 301"/>
                  <a:gd name="T37" fmla="*/ 55 h 453"/>
                  <a:gd name="T38" fmla="*/ 301 w 301"/>
                  <a:gd name="T39" fmla="*/ 7 h 453"/>
                  <a:gd name="T40" fmla="*/ 298 w 301"/>
                  <a:gd name="T41" fmla="*/ 3 h 453"/>
                  <a:gd name="T42" fmla="*/ 291 w 301"/>
                  <a:gd name="T43" fmla="*/ 1 h 453"/>
                  <a:gd name="T44" fmla="*/ 287 w 301"/>
                  <a:gd name="T45" fmla="*/ 7 h 453"/>
                  <a:gd name="T46" fmla="*/ 284 w 301"/>
                  <a:gd name="T47" fmla="*/ 76 h 453"/>
                  <a:gd name="T48" fmla="*/ 280 w 301"/>
                  <a:gd name="T49" fmla="*/ 145 h 453"/>
                  <a:gd name="T50" fmla="*/ 266 w 301"/>
                  <a:gd name="T51" fmla="*/ 227 h 453"/>
                  <a:gd name="T52" fmla="*/ 256 w 301"/>
                  <a:gd name="T53" fmla="*/ 263 h 453"/>
                  <a:gd name="T54" fmla="*/ 242 w 301"/>
                  <a:gd name="T55" fmla="*/ 297 h 453"/>
                  <a:gd name="T56" fmla="*/ 222 w 301"/>
                  <a:gd name="T57" fmla="*/ 325 h 453"/>
                  <a:gd name="T58" fmla="*/ 205 w 301"/>
                  <a:gd name="T59" fmla="*/ 334 h 453"/>
                  <a:gd name="T60" fmla="*/ 189 w 301"/>
                  <a:gd name="T61" fmla="*/ 338 h 453"/>
                  <a:gd name="T62" fmla="*/ 166 w 301"/>
                  <a:gd name="T63" fmla="*/ 333 h 453"/>
                  <a:gd name="T64" fmla="*/ 145 w 301"/>
                  <a:gd name="T65" fmla="*/ 322 h 453"/>
                  <a:gd name="T66" fmla="*/ 108 w 301"/>
                  <a:gd name="T67" fmla="*/ 291 h 453"/>
                  <a:gd name="T68" fmla="*/ 94 w 301"/>
                  <a:gd name="T69" fmla="*/ 283 h 453"/>
                  <a:gd name="T70" fmla="*/ 72 w 301"/>
                  <a:gd name="T71" fmla="*/ 277 h 453"/>
                  <a:gd name="T72" fmla="*/ 56 w 301"/>
                  <a:gd name="T73" fmla="*/ 281 h 453"/>
                  <a:gd name="T74" fmla="*/ 41 w 301"/>
                  <a:gd name="T75" fmla="*/ 288 h 453"/>
                  <a:gd name="T76" fmla="*/ 36 w 301"/>
                  <a:gd name="T77" fmla="*/ 291 h 453"/>
                  <a:gd name="T78" fmla="*/ 18 w 301"/>
                  <a:gd name="T79" fmla="*/ 312 h 453"/>
                  <a:gd name="T80" fmla="*/ 9 w 301"/>
                  <a:gd name="T81" fmla="*/ 338 h 453"/>
                  <a:gd name="T82" fmla="*/ 3 w 301"/>
                  <a:gd name="T83" fmla="*/ 375 h 453"/>
                  <a:gd name="T84" fmla="*/ 0 w 301"/>
                  <a:gd name="T85" fmla="*/ 434 h 453"/>
                  <a:gd name="T86" fmla="*/ 1 w 301"/>
                  <a:gd name="T87" fmla="*/ 450 h 453"/>
                  <a:gd name="T88" fmla="*/ 6 w 301"/>
                  <a:gd name="T89" fmla="*/ 453 h 453"/>
                  <a:gd name="T90" fmla="*/ 13 w 301"/>
                  <a:gd name="T91" fmla="*/ 450 h 4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301" h="453">
                    <a:moveTo>
                      <a:pt x="13" y="446"/>
                    </a:moveTo>
                    <a:lnTo>
                      <a:pt x="13" y="446"/>
                    </a:lnTo>
                    <a:lnTo>
                      <a:pt x="15" y="412"/>
                    </a:lnTo>
                    <a:lnTo>
                      <a:pt x="17" y="377"/>
                    </a:lnTo>
                    <a:lnTo>
                      <a:pt x="17" y="377"/>
                    </a:lnTo>
                    <a:lnTo>
                      <a:pt x="19" y="356"/>
                    </a:lnTo>
                    <a:lnTo>
                      <a:pt x="24" y="337"/>
                    </a:lnTo>
                    <a:lnTo>
                      <a:pt x="24" y="337"/>
                    </a:lnTo>
                    <a:lnTo>
                      <a:pt x="30" y="322"/>
                    </a:lnTo>
                    <a:lnTo>
                      <a:pt x="33" y="315"/>
                    </a:lnTo>
                    <a:lnTo>
                      <a:pt x="39" y="308"/>
                    </a:lnTo>
                    <a:lnTo>
                      <a:pt x="39" y="308"/>
                    </a:lnTo>
                    <a:lnTo>
                      <a:pt x="44" y="303"/>
                    </a:lnTo>
                    <a:lnTo>
                      <a:pt x="49" y="301"/>
                    </a:lnTo>
                    <a:lnTo>
                      <a:pt x="49" y="301"/>
                    </a:lnTo>
                    <a:lnTo>
                      <a:pt x="55" y="296"/>
                    </a:lnTo>
                    <a:lnTo>
                      <a:pt x="63" y="292"/>
                    </a:lnTo>
                    <a:lnTo>
                      <a:pt x="63" y="292"/>
                    </a:lnTo>
                    <a:lnTo>
                      <a:pt x="69" y="291"/>
                    </a:lnTo>
                    <a:lnTo>
                      <a:pt x="75" y="291"/>
                    </a:lnTo>
                    <a:lnTo>
                      <a:pt x="81" y="294"/>
                    </a:lnTo>
                    <a:lnTo>
                      <a:pt x="87" y="295"/>
                    </a:lnTo>
                    <a:lnTo>
                      <a:pt x="87" y="295"/>
                    </a:lnTo>
                    <a:lnTo>
                      <a:pt x="94" y="299"/>
                    </a:lnTo>
                    <a:lnTo>
                      <a:pt x="101" y="303"/>
                    </a:lnTo>
                    <a:lnTo>
                      <a:pt x="113" y="313"/>
                    </a:lnTo>
                    <a:lnTo>
                      <a:pt x="125" y="324"/>
                    </a:lnTo>
                    <a:lnTo>
                      <a:pt x="138" y="333"/>
                    </a:lnTo>
                    <a:lnTo>
                      <a:pt x="138" y="333"/>
                    </a:lnTo>
                    <a:lnTo>
                      <a:pt x="145" y="339"/>
                    </a:lnTo>
                    <a:lnTo>
                      <a:pt x="153" y="342"/>
                    </a:lnTo>
                    <a:lnTo>
                      <a:pt x="160" y="346"/>
                    </a:lnTo>
                    <a:lnTo>
                      <a:pt x="168" y="349"/>
                    </a:lnTo>
                    <a:lnTo>
                      <a:pt x="177" y="351"/>
                    </a:lnTo>
                    <a:lnTo>
                      <a:pt x="185" y="352"/>
                    </a:lnTo>
                    <a:lnTo>
                      <a:pt x="194" y="352"/>
                    </a:lnTo>
                    <a:lnTo>
                      <a:pt x="203" y="351"/>
                    </a:lnTo>
                    <a:lnTo>
                      <a:pt x="203" y="351"/>
                    </a:lnTo>
                    <a:lnTo>
                      <a:pt x="210" y="348"/>
                    </a:lnTo>
                    <a:lnTo>
                      <a:pt x="217" y="345"/>
                    </a:lnTo>
                    <a:lnTo>
                      <a:pt x="224" y="341"/>
                    </a:lnTo>
                    <a:lnTo>
                      <a:pt x="230" y="337"/>
                    </a:lnTo>
                    <a:lnTo>
                      <a:pt x="240" y="326"/>
                    </a:lnTo>
                    <a:lnTo>
                      <a:pt x="248" y="315"/>
                    </a:lnTo>
                    <a:lnTo>
                      <a:pt x="248" y="315"/>
                    </a:lnTo>
                    <a:lnTo>
                      <a:pt x="258" y="298"/>
                    </a:lnTo>
                    <a:lnTo>
                      <a:pt x="265" y="282"/>
                    </a:lnTo>
                    <a:lnTo>
                      <a:pt x="270" y="266"/>
                    </a:lnTo>
                    <a:lnTo>
                      <a:pt x="275" y="248"/>
                    </a:lnTo>
                    <a:lnTo>
                      <a:pt x="275" y="248"/>
                    </a:lnTo>
                    <a:lnTo>
                      <a:pt x="280" y="227"/>
                    </a:lnTo>
                    <a:lnTo>
                      <a:pt x="284" y="206"/>
                    </a:lnTo>
                    <a:lnTo>
                      <a:pt x="291" y="166"/>
                    </a:lnTo>
                    <a:lnTo>
                      <a:pt x="291" y="166"/>
                    </a:lnTo>
                    <a:lnTo>
                      <a:pt x="295" y="128"/>
                    </a:lnTo>
                    <a:lnTo>
                      <a:pt x="298" y="92"/>
                    </a:lnTo>
                    <a:lnTo>
                      <a:pt x="299" y="55"/>
                    </a:lnTo>
                    <a:lnTo>
                      <a:pt x="301" y="19"/>
                    </a:lnTo>
                    <a:lnTo>
                      <a:pt x="301" y="19"/>
                    </a:lnTo>
                    <a:lnTo>
                      <a:pt x="301" y="7"/>
                    </a:lnTo>
                    <a:lnTo>
                      <a:pt x="301" y="7"/>
                    </a:lnTo>
                    <a:lnTo>
                      <a:pt x="301" y="5"/>
                    </a:lnTo>
                    <a:lnTo>
                      <a:pt x="298" y="3"/>
                    </a:lnTo>
                    <a:lnTo>
                      <a:pt x="296" y="1"/>
                    </a:lnTo>
                    <a:lnTo>
                      <a:pt x="294" y="0"/>
                    </a:lnTo>
                    <a:lnTo>
                      <a:pt x="291" y="1"/>
                    </a:lnTo>
                    <a:lnTo>
                      <a:pt x="289" y="3"/>
                    </a:lnTo>
                    <a:lnTo>
                      <a:pt x="288" y="5"/>
                    </a:lnTo>
                    <a:lnTo>
                      <a:pt x="287" y="7"/>
                    </a:lnTo>
                    <a:lnTo>
                      <a:pt x="287" y="7"/>
                    </a:lnTo>
                    <a:lnTo>
                      <a:pt x="287" y="42"/>
                    </a:lnTo>
                    <a:lnTo>
                      <a:pt x="284" y="76"/>
                    </a:lnTo>
                    <a:lnTo>
                      <a:pt x="282" y="111"/>
                    </a:lnTo>
                    <a:lnTo>
                      <a:pt x="280" y="145"/>
                    </a:lnTo>
                    <a:lnTo>
                      <a:pt x="280" y="145"/>
                    </a:lnTo>
                    <a:lnTo>
                      <a:pt x="274" y="186"/>
                    </a:lnTo>
                    <a:lnTo>
                      <a:pt x="270" y="206"/>
                    </a:lnTo>
                    <a:lnTo>
                      <a:pt x="266" y="227"/>
                    </a:lnTo>
                    <a:lnTo>
                      <a:pt x="266" y="227"/>
                    </a:lnTo>
                    <a:lnTo>
                      <a:pt x="261" y="246"/>
                    </a:lnTo>
                    <a:lnTo>
                      <a:pt x="256" y="263"/>
                    </a:lnTo>
                    <a:lnTo>
                      <a:pt x="249" y="281"/>
                    </a:lnTo>
                    <a:lnTo>
                      <a:pt x="242" y="297"/>
                    </a:lnTo>
                    <a:lnTo>
                      <a:pt x="242" y="297"/>
                    </a:lnTo>
                    <a:lnTo>
                      <a:pt x="235" y="309"/>
                    </a:lnTo>
                    <a:lnTo>
                      <a:pt x="226" y="320"/>
                    </a:lnTo>
                    <a:lnTo>
                      <a:pt x="222" y="325"/>
                    </a:lnTo>
                    <a:lnTo>
                      <a:pt x="217" y="328"/>
                    </a:lnTo>
                    <a:lnTo>
                      <a:pt x="211" y="332"/>
                    </a:lnTo>
                    <a:lnTo>
                      <a:pt x="205" y="334"/>
                    </a:lnTo>
                    <a:lnTo>
                      <a:pt x="205" y="334"/>
                    </a:lnTo>
                    <a:lnTo>
                      <a:pt x="197" y="337"/>
                    </a:lnTo>
                    <a:lnTo>
                      <a:pt x="189" y="338"/>
                    </a:lnTo>
                    <a:lnTo>
                      <a:pt x="181" y="338"/>
                    </a:lnTo>
                    <a:lnTo>
                      <a:pt x="173" y="335"/>
                    </a:lnTo>
                    <a:lnTo>
                      <a:pt x="166" y="333"/>
                    </a:lnTo>
                    <a:lnTo>
                      <a:pt x="159" y="330"/>
                    </a:lnTo>
                    <a:lnTo>
                      <a:pt x="145" y="322"/>
                    </a:lnTo>
                    <a:lnTo>
                      <a:pt x="145" y="322"/>
                    </a:lnTo>
                    <a:lnTo>
                      <a:pt x="132" y="311"/>
                    </a:lnTo>
                    <a:lnTo>
                      <a:pt x="120" y="301"/>
                    </a:lnTo>
                    <a:lnTo>
                      <a:pt x="108" y="291"/>
                    </a:lnTo>
                    <a:lnTo>
                      <a:pt x="101" y="287"/>
                    </a:lnTo>
                    <a:lnTo>
                      <a:pt x="94" y="283"/>
                    </a:lnTo>
                    <a:lnTo>
                      <a:pt x="94" y="283"/>
                    </a:lnTo>
                    <a:lnTo>
                      <a:pt x="87" y="281"/>
                    </a:lnTo>
                    <a:lnTo>
                      <a:pt x="80" y="278"/>
                    </a:lnTo>
                    <a:lnTo>
                      <a:pt x="72" y="277"/>
                    </a:lnTo>
                    <a:lnTo>
                      <a:pt x="65" y="278"/>
                    </a:lnTo>
                    <a:lnTo>
                      <a:pt x="65" y="278"/>
                    </a:lnTo>
                    <a:lnTo>
                      <a:pt x="56" y="281"/>
                    </a:lnTo>
                    <a:lnTo>
                      <a:pt x="49" y="283"/>
                    </a:lnTo>
                    <a:lnTo>
                      <a:pt x="49" y="283"/>
                    </a:lnTo>
                    <a:lnTo>
                      <a:pt x="41" y="288"/>
                    </a:lnTo>
                    <a:lnTo>
                      <a:pt x="41" y="288"/>
                    </a:lnTo>
                    <a:lnTo>
                      <a:pt x="36" y="291"/>
                    </a:lnTo>
                    <a:lnTo>
                      <a:pt x="36" y="291"/>
                    </a:lnTo>
                    <a:lnTo>
                      <a:pt x="29" y="297"/>
                    </a:lnTo>
                    <a:lnTo>
                      <a:pt x="23" y="304"/>
                    </a:lnTo>
                    <a:lnTo>
                      <a:pt x="18" y="312"/>
                    </a:lnTo>
                    <a:lnTo>
                      <a:pt x="15" y="320"/>
                    </a:lnTo>
                    <a:lnTo>
                      <a:pt x="12" y="330"/>
                    </a:lnTo>
                    <a:lnTo>
                      <a:pt x="9" y="338"/>
                    </a:lnTo>
                    <a:lnTo>
                      <a:pt x="5" y="355"/>
                    </a:lnTo>
                    <a:lnTo>
                      <a:pt x="5" y="355"/>
                    </a:lnTo>
                    <a:lnTo>
                      <a:pt x="3" y="375"/>
                    </a:lnTo>
                    <a:lnTo>
                      <a:pt x="2" y="395"/>
                    </a:lnTo>
                    <a:lnTo>
                      <a:pt x="0" y="434"/>
                    </a:lnTo>
                    <a:lnTo>
                      <a:pt x="0" y="434"/>
                    </a:lnTo>
                    <a:lnTo>
                      <a:pt x="0" y="446"/>
                    </a:lnTo>
                    <a:lnTo>
                      <a:pt x="0" y="446"/>
                    </a:lnTo>
                    <a:lnTo>
                      <a:pt x="1" y="450"/>
                    </a:lnTo>
                    <a:lnTo>
                      <a:pt x="2" y="451"/>
                    </a:lnTo>
                    <a:lnTo>
                      <a:pt x="4" y="452"/>
                    </a:lnTo>
                    <a:lnTo>
                      <a:pt x="6" y="453"/>
                    </a:lnTo>
                    <a:lnTo>
                      <a:pt x="9" y="452"/>
                    </a:lnTo>
                    <a:lnTo>
                      <a:pt x="11" y="451"/>
                    </a:lnTo>
                    <a:lnTo>
                      <a:pt x="13" y="450"/>
                    </a:lnTo>
                    <a:lnTo>
                      <a:pt x="13" y="446"/>
                    </a:lnTo>
                    <a:lnTo>
                      <a:pt x="13" y="446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64" name="Freeform 113">
                <a:extLst>
                  <a:ext uri="{FF2B5EF4-FFF2-40B4-BE49-F238E27FC236}">
                    <a16:creationId xmlns:a16="http://schemas.microsoft.com/office/drawing/2014/main" id="{71B27B7D-399A-1271-0E10-24E200F35C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6" y="1354"/>
                <a:ext cx="366" cy="1747"/>
              </a:xfrm>
              <a:custGeom>
                <a:avLst/>
                <a:gdLst>
                  <a:gd name="T0" fmla="*/ 717 w 731"/>
                  <a:gd name="T1" fmla="*/ 7 h 3492"/>
                  <a:gd name="T2" fmla="*/ 700 w 731"/>
                  <a:gd name="T3" fmla="*/ 185 h 3492"/>
                  <a:gd name="T4" fmla="*/ 691 w 731"/>
                  <a:gd name="T5" fmla="*/ 363 h 3492"/>
                  <a:gd name="T6" fmla="*/ 686 w 731"/>
                  <a:gd name="T7" fmla="*/ 541 h 3492"/>
                  <a:gd name="T8" fmla="*/ 683 w 731"/>
                  <a:gd name="T9" fmla="*/ 719 h 3492"/>
                  <a:gd name="T10" fmla="*/ 676 w 731"/>
                  <a:gd name="T11" fmla="*/ 987 h 3492"/>
                  <a:gd name="T12" fmla="*/ 666 w 731"/>
                  <a:gd name="T13" fmla="*/ 1166 h 3492"/>
                  <a:gd name="T14" fmla="*/ 649 w 731"/>
                  <a:gd name="T15" fmla="*/ 1343 h 3492"/>
                  <a:gd name="T16" fmla="*/ 638 w 731"/>
                  <a:gd name="T17" fmla="*/ 1433 h 3492"/>
                  <a:gd name="T18" fmla="*/ 609 w 731"/>
                  <a:gd name="T19" fmla="*/ 1604 h 3492"/>
                  <a:gd name="T20" fmla="*/ 574 w 731"/>
                  <a:gd name="T21" fmla="*/ 1774 h 3492"/>
                  <a:gd name="T22" fmla="*/ 533 w 731"/>
                  <a:gd name="T23" fmla="*/ 1943 h 3492"/>
                  <a:gd name="T24" fmla="*/ 487 w 731"/>
                  <a:gd name="T25" fmla="*/ 2110 h 3492"/>
                  <a:gd name="T26" fmla="*/ 463 w 731"/>
                  <a:gd name="T27" fmla="*/ 2193 h 3492"/>
                  <a:gd name="T28" fmla="*/ 412 w 731"/>
                  <a:gd name="T29" fmla="*/ 2356 h 3492"/>
                  <a:gd name="T30" fmla="*/ 358 w 731"/>
                  <a:gd name="T31" fmla="*/ 2518 h 3492"/>
                  <a:gd name="T32" fmla="*/ 273 w 731"/>
                  <a:gd name="T33" fmla="*/ 2759 h 3492"/>
                  <a:gd name="T34" fmla="*/ 212 w 731"/>
                  <a:gd name="T35" fmla="*/ 2921 h 3492"/>
                  <a:gd name="T36" fmla="*/ 30 w 731"/>
                  <a:gd name="T37" fmla="*/ 3404 h 3492"/>
                  <a:gd name="T38" fmla="*/ 0 w 731"/>
                  <a:gd name="T39" fmla="*/ 3484 h 3492"/>
                  <a:gd name="T40" fmla="*/ 0 w 731"/>
                  <a:gd name="T41" fmla="*/ 3486 h 3492"/>
                  <a:gd name="T42" fmla="*/ 2 w 731"/>
                  <a:gd name="T43" fmla="*/ 3491 h 3492"/>
                  <a:gd name="T44" fmla="*/ 7 w 731"/>
                  <a:gd name="T45" fmla="*/ 3492 h 3492"/>
                  <a:gd name="T46" fmla="*/ 11 w 731"/>
                  <a:gd name="T47" fmla="*/ 3490 h 3492"/>
                  <a:gd name="T48" fmla="*/ 14 w 731"/>
                  <a:gd name="T49" fmla="*/ 3488 h 3492"/>
                  <a:gd name="T50" fmla="*/ 136 w 731"/>
                  <a:gd name="T51" fmla="*/ 3165 h 3492"/>
                  <a:gd name="T52" fmla="*/ 256 w 731"/>
                  <a:gd name="T53" fmla="*/ 2843 h 3492"/>
                  <a:gd name="T54" fmla="*/ 316 w 731"/>
                  <a:gd name="T55" fmla="*/ 2680 h 3492"/>
                  <a:gd name="T56" fmla="*/ 401 w 731"/>
                  <a:gd name="T57" fmla="*/ 2436 h 3492"/>
                  <a:gd name="T58" fmla="*/ 453 w 731"/>
                  <a:gd name="T59" fmla="*/ 2272 h 3492"/>
                  <a:gd name="T60" fmla="*/ 478 w 731"/>
                  <a:gd name="T61" fmla="*/ 2190 h 3492"/>
                  <a:gd name="T62" fmla="*/ 525 w 731"/>
                  <a:gd name="T63" fmla="*/ 2023 h 3492"/>
                  <a:gd name="T64" fmla="*/ 568 w 731"/>
                  <a:gd name="T65" fmla="*/ 1857 h 3492"/>
                  <a:gd name="T66" fmla="*/ 606 w 731"/>
                  <a:gd name="T67" fmla="*/ 1688 h 3492"/>
                  <a:gd name="T68" fmla="*/ 638 w 731"/>
                  <a:gd name="T69" fmla="*/ 1518 h 3492"/>
                  <a:gd name="T70" fmla="*/ 652 w 731"/>
                  <a:gd name="T71" fmla="*/ 1431 h 3492"/>
                  <a:gd name="T72" fmla="*/ 673 w 731"/>
                  <a:gd name="T73" fmla="*/ 1254 h 3492"/>
                  <a:gd name="T74" fmla="*/ 685 w 731"/>
                  <a:gd name="T75" fmla="*/ 1077 h 3492"/>
                  <a:gd name="T76" fmla="*/ 692 w 731"/>
                  <a:gd name="T77" fmla="*/ 900 h 3492"/>
                  <a:gd name="T78" fmla="*/ 695 w 731"/>
                  <a:gd name="T79" fmla="*/ 811 h 3492"/>
                  <a:gd name="T80" fmla="*/ 703 w 731"/>
                  <a:gd name="T81" fmla="*/ 453 h 3492"/>
                  <a:gd name="T82" fmla="*/ 710 w 731"/>
                  <a:gd name="T83" fmla="*/ 275 h 3492"/>
                  <a:gd name="T84" fmla="*/ 721 w 731"/>
                  <a:gd name="T85" fmla="*/ 95 h 3492"/>
                  <a:gd name="T86" fmla="*/ 731 w 731"/>
                  <a:gd name="T87" fmla="*/ 7 h 3492"/>
                  <a:gd name="T88" fmla="*/ 731 w 731"/>
                  <a:gd name="T89" fmla="*/ 5 h 3492"/>
                  <a:gd name="T90" fmla="*/ 727 w 731"/>
                  <a:gd name="T91" fmla="*/ 1 h 3492"/>
                  <a:gd name="T92" fmla="*/ 723 w 731"/>
                  <a:gd name="T93" fmla="*/ 1 h 3492"/>
                  <a:gd name="T94" fmla="*/ 718 w 731"/>
                  <a:gd name="T95" fmla="*/ 5 h 3492"/>
                  <a:gd name="T96" fmla="*/ 717 w 731"/>
                  <a:gd name="T97" fmla="*/ 7 h 34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731" h="3492">
                    <a:moveTo>
                      <a:pt x="717" y="7"/>
                    </a:moveTo>
                    <a:lnTo>
                      <a:pt x="717" y="7"/>
                    </a:lnTo>
                    <a:lnTo>
                      <a:pt x="707" y="95"/>
                    </a:lnTo>
                    <a:lnTo>
                      <a:pt x="700" y="185"/>
                    </a:lnTo>
                    <a:lnTo>
                      <a:pt x="696" y="273"/>
                    </a:lnTo>
                    <a:lnTo>
                      <a:pt x="691" y="363"/>
                    </a:lnTo>
                    <a:lnTo>
                      <a:pt x="689" y="452"/>
                    </a:lnTo>
                    <a:lnTo>
                      <a:pt x="686" y="541"/>
                    </a:lnTo>
                    <a:lnTo>
                      <a:pt x="683" y="719"/>
                    </a:lnTo>
                    <a:lnTo>
                      <a:pt x="683" y="719"/>
                    </a:lnTo>
                    <a:lnTo>
                      <a:pt x="678" y="899"/>
                    </a:lnTo>
                    <a:lnTo>
                      <a:pt x="676" y="987"/>
                    </a:lnTo>
                    <a:lnTo>
                      <a:pt x="671" y="1077"/>
                    </a:lnTo>
                    <a:lnTo>
                      <a:pt x="666" y="1166"/>
                    </a:lnTo>
                    <a:lnTo>
                      <a:pt x="659" y="1255"/>
                    </a:lnTo>
                    <a:lnTo>
                      <a:pt x="649" y="1343"/>
                    </a:lnTo>
                    <a:lnTo>
                      <a:pt x="638" y="1433"/>
                    </a:lnTo>
                    <a:lnTo>
                      <a:pt x="638" y="1433"/>
                    </a:lnTo>
                    <a:lnTo>
                      <a:pt x="625" y="1518"/>
                    </a:lnTo>
                    <a:lnTo>
                      <a:pt x="609" y="1604"/>
                    </a:lnTo>
                    <a:lnTo>
                      <a:pt x="592" y="1689"/>
                    </a:lnTo>
                    <a:lnTo>
                      <a:pt x="574" y="1774"/>
                    </a:lnTo>
                    <a:lnTo>
                      <a:pt x="554" y="1859"/>
                    </a:lnTo>
                    <a:lnTo>
                      <a:pt x="533" y="1943"/>
                    </a:lnTo>
                    <a:lnTo>
                      <a:pt x="510" y="2027"/>
                    </a:lnTo>
                    <a:lnTo>
                      <a:pt x="487" y="2110"/>
                    </a:lnTo>
                    <a:lnTo>
                      <a:pt x="487" y="2110"/>
                    </a:lnTo>
                    <a:lnTo>
                      <a:pt x="463" y="2193"/>
                    </a:lnTo>
                    <a:lnTo>
                      <a:pt x="438" y="2275"/>
                    </a:lnTo>
                    <a:lnTo>
                      <a:pt x="412" y="2356"/>
                    </a:lnTo>
                    <a:lnTo>
                      <a:pt x="385" y="2436"/>
                    </a:lnTo>
                    <a:lnTo>
                      <a:pt x="358" y="2518"/>
                    </a:lnTo>
                    <a:lnTo>
                      <a:pt x="330" y="2598"/>
                    </a:lnTo>
                    <a:lnTo>
                      <a:pt x="273" y="2759"/>
                    </a:lnTo>
                    <a:lnTo>
                      <a:pt x="273" y="2759"/>
                    </a:lnTo>
                    <a:lnTo>
                      <a:pt x="212" y="2921"/>
                    </a:lnTo>
                    <a:lnTo>
                      <a:pt x="152" y="3081"/>
                    </a:lnTo>
                    <a:lnTo>
                      <a:pt x="30" y="3404"/>
                    </a:lnTo>
                    <a:lnTo>
                      <a:pt x="30" y="3404"/>
                    </a:lnTo>
                    <a:lnTo>
                      <a:pt x="0" y="3484"/>
                    </a:lnTo>
                    <a:lnTo>
                      <a:pt x="0" y="3484"/>
                    </a:lnTo>
                    <a:lnTo>
                      <a:pt x="0" y="3486"/>
                    </a:lnTo>
                    <a:lnTo>
                      <a:pt x="1" y="3489"/>
                    </a:lnTo>
                    <a:lnTo>
                      <a:pt x="2" y="3491"/>
                    </a:lnTo>
                    <a:lnTo>
                      <a:pt x="4" y="3492"/>
                    </a:lnTo>
                    <a:lnTo>
                      <a:pt x="7" y="3492"/>
                    </a:lnTo>
                    <a:lnTo>
                      <a:pt x="10" y="3491"/>
                    </a:lnTo>
                    <a:lnTo>
                      <a:pt x="11" y="3490"/>
                    </a:lnTo>
                    <a:lnTo>
                      <a:pt x="14" y="3488"/>
                    </a:lnTo>
                    <a:lnTo>
                      <a:pt x="14" y="3488"/>
                    </a:lnTo>
                    <a:lnTo>
                      <a:pt x="74" y="3326"/>
                    </a:lnTo>
                    <a:lnTo>
                      <a:pt x="136" y="3165"/>
                    </a:lnTo>
                    <a:lnTo>
                      <a:pt x="196" y="3003"/>
                    </a:lnTo>
                    <a:lnTo>
                      <a:pt x="256" y="2843"/>
                    </a:lnTo>
                    <a:lnTo>
                      <a:pt x="256" y="2843"/>
                    </a:lnTo>
                    <a:lnTo>
                      <a:pt x="316" y="2680"/>
                    </a:lnTo>
                    <a:lnTo>
                      <a:pt x="373" y="2518"/>
                    </a:lnTo>
                    <a:lnTo>
                      <a:pt x="401" y="2436"/>
                    </a:lnTo>
                    <a:lnTo>
                      <a:pt x="427" y="2354"/>
                    </a:lnTo>
                    <a:lnTo>
                      <a:pt x="453" y="2272"/>
                    </a:lnTo>
                    <a:lnTo>
                      <a:pt x="478" y="2190"/>
                    </a:lnTo>
                    <a:lnTo>
                      <a:pt x="478" y="2190"/>
                    </a:lnTo>
                    <a:lnTo>
                      <a:pt x="503" y="2107"/>
                    </a:lnTo>
                    <a:lnTo>
                      <a:pt x="525" y="2023"/>
                    </a:lnTo>
                    <a:lnTo>
                      <a:pt x="547" y="1940"/>
                    </a:lnTo>
                    <a:lnTo>
                      <a:pt x="568" y="1857"/>
                    </a:lnTo>
                    <a:lnTo>
                      <a:pt x="588" y="1772"/>
                    </a:lnTo>
                    <a:lnTo>
                      <a:pt x="606" y="1688"/>
                    </a:lnTo>
                    <a:lnTo>
                      <a:pt x="623" y="1603"/>
                    </a:lnTo>
                    <a:lnTo>
                      <a:pt x="638" y="1518"/>
                    </a:lnTo>
                    <a:lnTo>
                      <a:pt x="638" y="1518"/>
                    </a:lnTo>
                    <a:lnTo>
                      <a:pt x="652" y="1431"/>
                    </a:lnTo>
                    <a:lnTo>
                      <a:pt x="663" y="1342"/>
                    </a:lnTo>
                    <a:lnTo>
                      <a:pt x="673" y="1254"/>
                    </a:lnTo>
                    <a:lnTo>
                      <a:pt x="680" y="1165"/>
                    </a:lnTo>
                    <a:lnTo>
                      <a:pt x="685" y="1077"/>
                    </a:lnTo>
                    <a:lnTo>
                      <a:pt x="689" y="988"/>
                    </a:lnTo>
                    <a:lnTo>
                      <a:pt x="692" y="900"/>
                    </a:lnTo>
                    <a:lnTo>
                      <a:pt x="695" y="811"/>
                    </a:lnTo>
                    <a:lnTo>
                      <a:pt x="695" y="811"/>
                    </a:lnTo>
                    <a:lnTo>
                      <a:pt x="698" y="632"/>
                    </a:lnTo>
                    <a:lnTo>
                      <a:pt x="703" y="453"/>
                    </a:lnTo>
                    <a:lnTo>
                      <a:pt x="705" y="363"/>
                    </a:lnTo>
                    <a:lnTo>
                      <a:pt x="710" y="275"/>
                    </a:lnTo>
                    <a:lnTo>
                      <a:pt x="714" y="185"/>
                    </a:lnTo>
                    <a:lnTo>
                      <a:pt x="721" y="95"/>
                    </a:lnTo>
                    <a:lnTo>
                      <a:pt x="721" y="95"/>
                    </a:lnTo>
                    <a:lnTo>
                      <a:pt x="731" y="7"/>
                    </a:lnTo>
                    <a:lnTo>
                      <a:pt x="731" y="7"/>
                    </a:lnTo>
                    <a:lnTo>
                      <a:pt x="731" y="5"/>
                    </a:lnTo>
                    <a:lnTo>
                      <a:pt x="729" y="2"/>
                    </a:lnTo>
                    <a:lnTo>
                      <a:pt x="727" y="1"/>
                    </a:lnTo>
                    <a:lnTo>
                      <a:pt x="725" y="0"/>
                    </a:lnTo>
                    <a:lnTo>
                      <a:pt x="723" y="1"/>
                    </a:lnTo>
                    <a:lnTo>
                      <a:pt x="720" y="2"/>
                    </a:lnTo>
                    <a:lnTo>
                      <a:pt x="718" y="5"/>
                    </a:lnTo>
                    <a:lnTo>
                      <a:pt x="717" y="7"/>
                    </a:lnTo>
                    <a:lnTo>
                      <a:pt x="717" y="7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65" name="Freeform 114">
                <a:extLst>
                  <a:ext uri="{FF2B5EF4-FFF2-40B4-BE49-F238E27FC236}">
                    <a16:creationId xmlns:a16="http://schemas.microsoft.com/office/drawing/2014/main" id="{4F6C165E-87C1-7ADF-FBCD-D720CEE623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02" y="1359"/>
                <a:ext cx="404" cy="1625"/>
              </a:xfrm>
              <a:custGeom>
                <a:avLst/>
                <a:gdLst>
                  <a:gd name="T0" fmla="*/ 9 w 808"/>
                  <a:gd name="T1" fmla="*/ 7 h 3250"/>
                  <a:gd name="T2" fmla="*/ 6 w 808"/>
                  <a:gd name="T3" fmla="*/ 177 h 3250"/>
                  <a:gd name="T4" fmla="*/ 2 w 808"/>
                  <a:gd name="T5" fmla="*/ 348 h 3250"/>
                  <a:gd name="T6" fmla="*/ 3 w 808"/>
                  <a:gd name="T7" fmla="*/ 518 h 3250"/>
                  <a:gd name="T8" fmla="*/ 7 w 808"/>
                  <a:gd name="T9" fmla="*/ 603 h 3250"/>
                  <a:gd name="T10" fmla="*/ 16 w 808"/>
                  <a:gd name="T11" fmla="*/ 688 h 3250"/>
                  <a:gd name="T12" fmla="*/ 27 w 808"/>
                  <a:gd name="T13" fmla="*/ 772 h 3250"/>
                  <a:gd name="T14" fmla="*/ 52 w 808"/>
                  <a:gd name="T15" fmla="*/ 938 h 3250"/>
                  <a:gd name="T16" fmla="*/ 96 w 808"/>
                  <a:gd name="T17" fmla="*/ 1186 h 3250"/>
                  <a:gd name="T18" fmla="*/ 127 w 808"/>
                  <a:gd name="T19" fmla="*/ 1352 h 3250"/>
                  <a:gd name="T20" fmla="*/ 190 w 808"/>
                  <a:gd name="T21" fmla="*/ 1686 h 3250"/>
                  <a:gd name="T22" fmla="*/ 204 w 808"/>
                  <a:gd name="T23" fmla="*/ 1766 h 3250"/>
                  <a:gd name="T24" fmla="*/ 239 w 808"/>
                  <a:gd name="T25" fmla="*/ 1923 h 3250"/>
                  <a:gd name="T26" fmla="*/ 260 w 808"/>
                  <a:gd name="T27" fmla="*/ 2002 h 3250"/>
                  <a:gd name="T28" fmla="*/ 283 w 808"/>
                  <a:gd name="T29" fmla="*/ 2077 h 3250"/>
                  <a:gd name="T30" fmla="*/ 335 w 808"/>
                  <a:gd name="T31" fmla="*/ 2225 h 3250"/>
                  <a:gd name="T32" fmla="*/ 393 w 808"/>
                  <a:gd name="T33" fmla="*/ 2371 h 3250"/>
                  <a:gd name="T34" fmla="*/ 487 w 808"/>
                  <a:gd name="T35" fmla="*/ 2588 h 3250"/>
                  <a:gd name="T36" fmla="*/ 552 w 808"/>
                  <a:gd name="T37" fmla="*/ 2733 h 3250"/>
                  <a:gd name="T38" fmla="*/ 619 w 808"/>
                  <a:gd name="T39" fmla="*/ 2880 h 3250"/>
                  <a:gd name="T40" fmla="*/ 652 w 808"/>
                  <a:gd name="T41" fmla="*/ 2953 h 3250"/>
                  <a:gd name="T42" fmla="*/ 719 w 808"/>
                  <a:gd name="T43" fmla="*/ 3102 h 3250"/>
                  <a:gd name="T44" fmla="*/ 755 w 808"/>
                  <a:gd name="T45" fmla="*/ 3176 h 3250"/>
                  <a:gd name="T46" fmla="*/ 774 w 808"/>
                  <a:gd name="T47" fmla="*/ 3212 h 3250"/>
                  <a:gd name="T48" fmla="*/ 795 w 808"/>
                  <a:gd name="T49" fmla="*/ 3247 h 3250"/>
                  <a:gd name="T50" fmla="*/ 800 w 808"/>
                  <a:gd name="T51" fmla="*/ 3250 h 3250"/>
                  <a:gd name="T52" fmla="*/ 805 w 808"/>
                  <a:gd name="T53" fmla="*/ 3249 h 3250"/>
                  <a:gd name="T54" fmla="*/ 808 w 808"/>
                  <a:gd name="T55" fmla="*/ 3246 h 3250"/>
                  <a:gd name="T56" fmla="*/ 807 w 808"/>
                  <a:gd name="T57" fmla="*/ 3240 h 3250"/>
                  <a:gd name="T58" fmla="*/ 786 w 808"/>
                  <a:gd name="T59" fmla="*/ 3205 h 3250"/>
                  <a:gd name="T60" fmla="*/ 749 w 808"/>
                  <a:gd name="T61" fmla="*/ 3134 h 3250"/>
                  <a:gd name="T62" fmla="*/ 698 w 808"/>
                  <a:gd name="T63" fmla="*/ 3023 h 3250"/>
                  <a:gd name="T64" fmla="*/ 665 w 808"/>
                  <a:gd name="T65" fmla="*/ 2950 h 3250"/>
                  <a:gd name="T66" fmla="*/ 534 w 808"/>
                  <a:gd name="T67" fmla="*/ 2654 h 3250"/>
                  <a:gd name="T68" fmla="*/ 469 w 808"/>
                  <a:gd name="T69" fmla="*/ 2511 h 3250"/>
                  <a:gd name="T70" fmla="*/ 407 w 808"/>
                  <a:gd name="T71" fmla="*/ 2367 h 3250"/>
                  <a:gd name="T72" fmla="*/ 349 w 808"/>
                  <a:gd name="T73" fmla="*/ 2221 h 3250"/>
                  <a:gd name="T74" fmla="*/ 297 w 808"/>
                  <a:gd name="T75" fmla="*/ 2073 h 3250"/>
                  <a:gd name="T76" fmla="*/ 272 w 808"/>
                  <a:gd name="T77" fmla="*/ 1996 h 3250"/>
                  <a:gd name="T78" fmla="*/ 241 w 808"/>
                  <a:gd name="T79" fmla="*/ 1880 h 3250"/>
                  <a:gd name="T80" fmla="*/ 224 w 808"/>
                  <a:gd name="T81" fmla="*/ 1801 h 3250"/>
                  <a:gd name="T82" fmla="*/ 217 w 808"/>
                  <a:gd name="T83" fmla="*/ 1762 h 3250"/>
                  <a:gd name="T84" fmla="*/ 188 w 808"/>
                  <a:gd name="T85" fmla="*/ 1597 h 3250"/>
                  <a:gd name="T86" fmla="*/ 156 w 808"/>
                  <a:gd name="T87" fmla="*/ 1433 h 3250"/>
                  <a:gd name="T88" fmla="*/ 95 w 808"/>
                  <a:gd name="T89" fmla="*/ 1105 h 3250"/>
                  <a:gd name="T90" fmla="*/ 65 w 808"/>
                  <a:gd name="T91" fmla="*/ 939 h 3250"/>
                  <a:gd name="T92" fmla="*/ 41 w 808"/>
                  <a:gd name="T93" fmla="*/ 774 h 3250"/>
                  <a:gd name="T94" fmla="*/ 29 w 808"/>
                  <a:gd name="T95" fmla="*/ 688 h 3250"/>
                  <a:gd name="T96" fmla="*/ 19 w 808"/>
                  <a:gd name="T97" fmla="*/ 559 h 3250"/>
                  <a:gd name="T98" fmla="*/ 16 w 808"/>
                  <a:gd name="T99" fmla="*/ 473 h 3250"/>
                  <a:gd name="T100" fmla="*/ 14 w 808"/>
                  <a:gd name="T101" fmla="*/ 430 h 3250"/>
                  <a:gd name="T102" fmla="*/ 18 w 808"/>
                  <a:gd name="T103" fmla="*/ 260 h 3250"/>
                  <a:gd name="T104" fmla="*/ 22 w 808"/>
                  <a:gd name="T105" fmla="*/ 91 h 3250"/>
                  <a:gd name="T106" fmla="*/ 22 w 808"/>
                  <a:gd name="T107" fmla="*/ 7 h 3250"/>
                  <a:gd name="T108" fmla="*/ 20 w 808"/>
                  <a:gd name="T109" fmla="*/ 1 h 3250"/>
                  <a:gd name="T110" fmla="*/ 16 w 808"/>
                  <a:gd name="T111" fmla="*/ 0 h 3250"/>
                  <a:gd name="T112" fmla="*/ 11 w 808"/>
                  <a:gd name="T113" fmla="*/ 1 h 3250"/>
                  <a:gd name="T114" fmla="*/ 9 w 808"/>
                  <a:gd name="T115" fmla="*/ 7 h 3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808" h="3250">
                    <a:moveTo>
                      <a:pt x="9" y="7"/>
                    </a:moveTo>
                    <a:lnTo>
                      <a:pt x="9" y="7"/>
                    </a:lnTo>
                    <a:lnTo>
                      <a:pt x="7" y="92"/>
                    </a:lnTo>
                    <a:lnTo>
                      <a:pt x="6" y="177"/>
                    </a:lnTo>
                    <a:lnTo>
                      <a:pt x="4" y="262"/>
                    </a:lnTo>
                    <a:lnTo>
                      <a:pt x="2" y="348"/>
                    </a:lnTo>
                    <a:lnTo>
                      <a:pt x="0" y="433"/>
                    </a:lnTo>
                    <a:lnTo>
                      <a:pt x="3" y="518"/>
                    </a:lnTo>
                    <a:lnTo>
                      <a:pt x="4" y="561"/>
                    </a:lnTo>
                    <a:lnTo>
                      <a:pt x="7" y="603"/>
                    </a:lnTo>
                    <a:lnTo>
                      <a:pt x="11" y="646"/>
                    </a:lnTo>
                    <a:lnTo>
                      <a:pt x="16" y="688"/>
                    </a:lnTo>
                    <a:lnTo>
                      <a:pt x="16" y="688"/>
                    </a:lnTo>
                    <a:lnTo>
                      <a:pt x="27" y="772"/>
                    </a:lnTo>
                    <a:lnTo>
                      <a:pt x="39" y="856"/>
                    </a:lnTo>
                    <a:lnTo>
                      <a:pt x="52" y="938"/>
                    </a:lnTo>
                    <a:lnTo>
                      <a:pt x="65" y="1021"/>
                    </a:lnTo>
                    <a:lnTo>
                      <a:pt x="96" y="1186"/>
                    </a:lnTo>
                    <a:lnTo>
                      <a:pt x="127" y="1352"/>
                    </a:lnTo>
                    <a:lnTo>
                      <a:pt x="127" y="1352"/>
                    </a:lnTo>
                    <a:lnTo>
                      <a:pt x="158" y="1519"/>
                    </a:lnTo>
                    <a:lnTo>
                      <a:pt x="190" y="1686"/>
                    </a:lnTo>
                    <a:lnTo>
                      <a:pt x="190" y="1686"/>
                    </a:lnTo>
                    <a:lnTo>
                      <a:pt x="204" y="1766"/>
                    </a:lnTo>
                    <a:lnTo>
                      <a:pt x="220" y="1845"/>
                    </a:lnTo>
                    <a:lnTo>
                      <a:pt x="239" y="1923"/>
                    </a:lnTo>
                    <a:lnTo>
                      <a:pt x="249" y="1963"/>
                    </a:lnTo>
                    <a:lnTo>
                      <a:pt x="260" y="2002"/>
                    </a:lnTo>
                    <a:lnTo>
                      <a:pt x="260" y="2002"/>
                    </a:lnTo>
                    <a:lnTo>
                      <a:pt x="283" y="2077"/>
                    </a:lnTo>
                    <a:lnTo>
                      <a:pt x="308" y="2151"/>
                    </a:lnTo>
                    <a:lnTo>
                      <a:pt x="335" y="2225"/>
                    </a:lnTo>
                    <a:lnTo>
                      <a:pt x="364" y="2298"/>
                    </a:lnTo>
                    <a:lnTo>
                      <a:pt x="393" y="2371"/>
                    </a:lnTo>
                    <a:lnTo>
                      <a:pt x="425" y="2443"/>
                    </a:lnTo>
                    <a:lnTo>
                      <a:pt x="487" y="2588"/>
                    </a:lnTo>
                    <a:lnTo>
                      <a:pt x="487" y="2588"/>
                    </a:lnTo>
                    <a:lnTo>
                      <a:pt x="552" y="2733"/>
                    </a:lnTo>
                    <a:lnTo>
                      <a:pt x="586" y="2807"/>
                    </a:lnTo>
                    <a:lnTo>
                      <a:pt x="619" y="2880"/>
                    </a:lnTo>
                    <a:lnTo>
                      <a:pt x="619" y="2880"/>
                    </a:lnTo>
                    <a:lnTo>
                      <a:pt x="652" y="2953"/>
                    </a:lnTo>
                    <a:lnTo>
                      <a:pt x="685" y="3029"/>
                    </a:lnTo>
                    <a:lnTo>
                      <a:pt x="719" y="3102"/>
                    </a:lnTo>
                    <a:lnTo>
                      <a:pt x="736" y="3140"/>
                    </a:lnTo>
                    <a:lnTo>
                      <a:pt x="755" y="3176"/>
                    </a:lnTo>
                    <a:lnTo>
                      <a:pt x="755" y="3176"/>
                    </a:lnTo>
                    <a:lnTo>
                      <a:pt x="774" y="3212"/>
                    </a:lnTo>
                    <a:lnTo>
                      <a:pt x="795" y="3247"/>
                    </a:lnTo>
                    <a:lnTo>
                      <a:pt x="795" y="3247"/>
                    </a:lnTo>
                    <a:lnTo>
                      <a:pt x="797" y="3249"/>
                    </a:lnTo>
                    <a:lnTo>
                      <a:pt x="800" y="3250"/>
                    </a:lnTo>
                    <a:lnTo>
                      <a:pt x="802" y="3250"/>
                    </a:lnTo>
                    <a:lnTo>
                      <a:pt x="805" y="3249"/>
                    </a:lnTo>
                    <a:lnTo>
                      <a:pt x="807" y="3247"/>
                    </a:lnTo>
                    <a:lnTo>
                      <a:pt x="808" y="3246"/>
                    </a:lnTo>
                    <a:lnTo>
                      <a:pt x="808" y="3242"/>
                    </a:lnTo>
                    <a:lnTo>
                      <a:pt x="807" y="3240"/>
                    </a:lnTo>
                    <a:lnTo>
                      <a:pt x="807" y="3240"/>
                    </a:lnTo>
                    <a:lnTo>
                      <a:pt x="786" y="3205"/>
                    </a:lnTo>
                    <a:lnTo>
                      <a:pt x="767" y="3170"/>
                    </a:lnTo>
                    <a:lnTo>
                      <a:pt x="749" y="3134"/>
                    </a:lnTo>
                    <a:lnTo>
                      <a:pt x="731" y="3098"/>
                    </a:lnTo>
                    <a:lnTo>
                      <a:pt x="698" y="3023"/>
                    </a:lnTo>
                    <a:lnTo>
                      <a:pt x="665" y="2950"/>
                    </a:lnTo>
                    <a:lnTo>
                      <a:pt x="665" y="2950"/>
                    </a:lnTo>
                    <a:lnTo>
                      <a:pt x="600" y="2802"/>
                    </a:lnTo>
                    <a:lnTo>
                      <a:pt x="534" y="2654"/>
                    </a:lnTo>
                    <a:lnTo>
                      <a:pt x="534" y="2654"/>
                    </a:lnTo>
                    <a:lnTo>
                      <a:pt x="469" y="2511"/>
                    </a:lnTo>
                    <a:lnTo>
                      <a:pt x="437" y="2439"/>
                    </a:lnTo>
                    <a:lnTo>
                      <a:pt x="407" y="2367"/>
                    </a:lnTo>
                    <a:lnTo>
                      <a:pt x="377" y="2294"/>
                    </a:lnTo>
                    <a:lnTo>
                      <a:pt x="349" y="2221"/>
                    </a:lnTo>
                    <a:lnTo>
                      <a:pt x="321" y="2148"/>
                    </a:lnTo>
                    <a:lnTo>
                      <a:pt x="297" y="2073"/>
                    </a:lnTo>
                    <a:lnTo>
                      <a:pt x="297" y="2073"/>
                    </a:lnTo>
                    <a:lnTo>
                      <a:pt x="272" y="1996"/>
                    </a:lnTo>
                    <a:lnTo>
                      <a:pt x="251" y="1918"/>
                    </a:lnTo>
                    <a:lnTo>
                      <a:pt x="241" y="1880"/>
                    </a:lnTo>
                    <a:lnTo>
                      <a:pt x="232" y="1840"/>
                    </a:lnTo>
                    <a:lnTo>
                      <a:pt x="224" y="1801"/>
                    </a:lnTo>
                    <a:lnTo>
                      <a:pt x="217" y="1762"/>
                    </a:lnTo>
                    <a:lnTo>
                      <a:pt x="217" y="1762"/>
                    </a:lnTo>
                    <a:lnTo>
                      <a:pt x="203" y="1680"/>
                    </a:lnTo>
                    <a:lnTo>
                      <a:pt x="188" y="1597"/>
                    </a:lnTo>
                    <a:lnTo>
                      <a:pt x="156" y="1433"/>
                    </a:lnTo>
                    <a:lnTo>
                      <a:pt x="156" y="1433"/>
                    </a:lnTo>
                    <a:lnTo>
                      <a:pt x="125" y="1269"/>
                    </a:lnTo>
                    <a:lnTo>
                      <a:pt x="95" y="1105"/>
                    </a:lnTo>
                    <a:lnTo>
                      <a:pt x="79" y="1022"/>
                    </a:lnTo>
                    <a:lnTo>
                      <a:pt x="65" y="939"/>
                    </a:lnTo>
                    <a:lnTo>
                      <a:pt x="53" y="857"/>
                    </a:lnTo>
                    <a:lnTo>
                      <a:pt x="41" y="774"/>
                    </a:lnTo>
                    <a:lnTo>
                      <a:pt x="41" y="774"/>
                    </a:lnTo>
                    <a:lnTo>
                      <a:pt x="29" y="688"/>
                    </a:lnTo>
                    <a:lnTo>
                      <a:pt x="21" y="602"/>
                    </a:lnTo>
                    <a:lnTo>
                      <a:pt x="19" y="559"/>
                    </a:lnTo>
                    <a:lnTo>
                      <a:pt x="17" y="516"/>
                    </a:lnTo>
                    <a:lnTo>
                      <a:pt x="16" y="473"/>
                    </a:lnTo>
                    <a:lnTo>
                      <a:pt x="14" y="430"/>
                    </a:lnTo>
                    <a:lnTo>
                      <a:pt x="14" y="430"/>
                    </a:lnTo>
                    <a:lnTo>
                      <a:pt x="16" y="345"/>
                    </a:lnTo>
                    <a:lnTo>
                      <a:pt x="18" y="260"/>
                    </a:lnTo>
                    <a:lnTo>
                      <a:pt x="22" y="91"/>
                    </a:lnTo>
                    <a:lnTo>
                      <a:pt x="22" y="91"/>
                    </a:lnTo>
                    <a:lnTo>
                      <a:pt x="22" y="7"/>
                    </a:lnTo>
                    <a:lnTo>
                      <a:pt x="22" y="7"/>
                    </a:lnTo>
                    <a:lnTo>
                      <a:pt x="22" y="4"/>
                    </a:lnTo>
                    <a:lnTo>
                      <a:pt x="20" y="1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13" y="0"/>
                    </a:lnTo>
                    <a:lnTo>
                      <a:pt x="11" y="1"/>
                    </a:lnTo>
                    <a:lnTo>
                      <a:pt x="10" y="4"/>
                    </a:lnTo>
                    <a:lnTo>
                      <a:pt x="9" y="7"/>
                    </a:lnTo>
                    <a:lnTo>
                      <a:pt x="9" y="7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66" name="Freeform 115">
                <a:extLst>
                  <a:ext uri="{FF2B5EF4-FFF2-40B4-BE49-F238E27FC236}">
                    <a16:creationId xmlns:a16="http://schemas.microsoft.com/office/drawing/2014/main" id="{0B495C28-F511-3357-5595-F8F388E495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7" y="3052"/>
                <a:ext cx="1147" cy="106"/>
              </a:xfrm>
              <a:custGeom>
                <a:avLst/>
                <a:gdLst>
                  <a:gd name="T0" fmla="*/ 7 w 2294"/>
                  <a:gd name="T1" fmla="*/ 150 h 210"/>
                  <a:gd name="T2" fmla="*/ 64 w 2294"/>
                  <a:gd name="T3" fmla="*/ 149 h 210"/>
                  <a:gd name="T4" fmla="*/ 120 w 2294"/>
                  <a:gd name="T5" fmla="*/ 153 h 210"/>
                  <a:gd name="T6" fmla="*/ 231 w 2294"/>
                  <a:gd name="T7" fmla="*/ 167 h 210"/>
                  <a:gd name="T8" fmla="*/ 342 w 2294"/>
                  <a:gd name="T9" fmla="*/ 185 h 210"/>
                  <a:gd name="T10" fmla="*/ 425 w 2294"/>
                  <a:gd name="T11" fmla="*/ 194 h 210"/>
                  <a:gd name="T12" fmla="*/ 454 w 2294"/>
                  <a:gd name="T13" fmla="*/ 195 h 210"/>
                  <a:gd name="T14" fmla="*/ 694 w 2294"/>
                  <a:gd name="T15" fmla="*/ 206 h 210"/>
                  <a:gd name="T16" fmla="*/ 873 w 2294"/>
                  <a:gd name="T17" fmla="*/ 210 h 210"/>
                  <a:gd name="T18" fmla="*/ 933 w 2294"/>
                  <a:gd name="T19" fmla="*/ 210 h 210"/>
                  <a:gd name="T20" fmla="*/ 1041 w 2294"/>
                  <a:gd name="T21" fmla="*/ 206 h 210"/>
                  <a:gd name="T22" fmla="*/ 1149 w 2294"/>
                  <a:gd name="T23" fmla="*/ 195 h 210"/>
                  <a:gd name="T24" fmla="*/ 1258 w 2294"/>
                  <a:gd name="T25" fmla="*/ 180 h 210"/>
                  <a:gd name="T26" fmla="*/ 1363 w 2294"/>
                  <a:gd name="T27" fmla="*/ 161 h 210"/>
                  <a:gd name="T28" fmla="*/ 1471 w 2294"/>
                  <a:gd name="T29" fmla="*/ 139 h 210"/>
                  <a:gd name="T30" fmla="*/ 1686 w 2294"/>
                  <a:gd name="T31" fmla="*/ 94 h 210"/>
                  <a:gd name="T32" fmla="*/ 1793 w 2294"/>
                  <a:gd name="T33" fmla="*/ 71 h 210"/>
                  <a:gd name="T34" fmla="*/ 1903 w 2294"/>
                  <a:gd name="T35" fmla="*/ 51 h 210"/>
                  <a:gd name="T36" fmla="*/ 2012 w 2294"/>
                  <a:gd name="T37" fmla="*/ 33 h 210"/>
                  <a:gd name="T38" fmla="*/ 2122 w 2294"/>
                  <a:gd name="T39" fmla="*/ 21 h 210"/>
                  <a:gd name="T40" fmla="*/ 2233 w 2294"/>
                  <a:gd name="T41" fmla="*/ 15 h 210"/>
                  <a:gd name="T42" fmla="*/ 2287 w 2294"/>
                  <a:gd name="T43" fmla="*/ 14 h 210"/>
                  <a:gd name="T44" fmla="*/ 2290 w 2294"/>
                  <a:gd name="T45" fmla="*/ 12 h 210"/>
                  <a:gd name="T46" fmla="*/ 2293 w 2294"/>
                  <a:gd name="T47" fmla="*/ 9 h 210"/>
                  <a:gd name="T48" fmla="*/ 2293 w 2294"/>
                  <a:gd name="T49" fmla="*/ 4 h 210"/>
                  <a:gd name="T50" fmla="*/ 2290 w 2294"/>
                  <a:gd name="T51" fmla="*/ 0 h 210"/>
                  <a:gd name="T52" fmla="*/ 2287 w 2294"/>
                  <a:gd name="T53" fmla="*/ 0 h 210"/>
                  <a:gd name="T54" fmla="*/ 2177 w 2294"/>
                  <a:gd name="T55" fmla="*/ 3 h 210"/>
                  <a:gd name="T56" fmla="*/ 2068 w 2294"/>
                  <a:gd name="T57" fmla="*/ 12 h 210"/>
                  <a:gd name="T58" fmla="*/ 1960 w 2294"/>
                  <a:gd name="T59" fmla="*/ 28 h 210"/>
                  <a:gd name="T60" fmla="*/ 1851 w 2294"/>
                  <a:gd name="T61" fmla="*/ 46 h 210"/>
                  <a:gd name="T62" fmla="*/ 1743 w 2294"/>
                  <a:gd name="T63" fmla="*/ 67 h 210"/>
                  <a:gd name="T64" fmla="*/ 1528 w 2294"/>
                  <a:gd name="T65" fmla="*/ 114 h 210"/>
                  <a:gd name="T66" fmla="*/ 1421 w 2294"/>
                  <a:gd name="T67" fmla="*/ 136 h 210"/>
                  <a:gd name="T68" fmla="*/ 1259 w 2294"/>
                  <a:gd name="T69" fmla="*/ 166 h 210"/>
                  <a:gd name="T70" fmla="*/ 1151 w 2294"/>
                  <a:gd name="T71" fmla="*/ 181 h 210"/>
                  <a:gd name="T72" fmla="*/ 1041 w 2294"/>
                  <a:gd name="T73" fmla="*/ 192 h 210"/>
                  <a:gd name="T74" fmla="*/ 987 w 2294"/>
                  <a:gd name="T75" fmla="*/ 195 h 210"/>
                  <a:gd name="T76" fmla="*/ 869 w 2294"/>
                  <a:gd name="T77" fmla="*/ 196 h 210"/>
                  <a:gd name="T78" fmla="*/ 753 w 2294"/>
                  <a:gd name="T79" fmla="*/ 194 h 210"/>
                  <a:gd name="T80" fmla="*/ 513 w 2294"/>
                  <a:gd name="T81" fmla="*/ 185 h 210"/>
                  <a:gd name="T82" fmla="*/ 454 w 2294"/>
                  <a:gd name="T83" fmla="*/ 181 h 210"/>
                  <a:gd name="T84" fmla="*/ 395 w 2294"/>
                  <a:gd name="T85" fmla="*/ 178 h 210"/>
                  <a:gd name="T86" fmla="*/ 338 w 2294"/>
                  <a:gd name="T87" fmla="*/ 171 h 210"/>
                  <a:gd name="T88" fmla="*/ 281 w 2294"/>
                  <a:gd name="T89" fmla="*/ 161 h 210"/>
                  <a:gd name="T90" fmla="*/ 173 w 2294"/>
                  <a:gd name="T91" fmla="*/ 145 h 210"/>
                  <a:gd name="T92" fmla="*/ 91 w 2294"/>
                  <a:gd name="T93" fmla="*/ 136 h 210"/>
                  <a:gd name="T94" fmla="*/ 63 w 2294"/>
                  <a:gd name="T95" fmla="*/ 135 h 210"/>
                  <a:gd name="T96" fmla="*/ 7 w 2294"/>
                  <a:gd name="T97" fmla="*/ 136 h 210"/>
                  <a:gd name="T98" fmla="*/ 5 w 2294"/>
                  <a:gd name="T99" fmla="*/ 136 h 210"/>
                  <a:gd name="T100" fmla="*/ 1 w 2294"/>
                  <a:gd name="T101" fmla="*/ 140 h 210"/>
                  <a:gd name="T102" fmla="*/ 1 w 2294"/>
                  <a:gd name="T103" fmla="*/ 145 h 210"/>
                  <a:gd name="T104" fmla="*/ 5 w 2294"/>
                  <a:gd name="T105" fmla="*/ 149 h 210"/>
                  <a:gd name="T106" fmla="*/ 7 w 2294"/>
                  <a:gd name="T107" fmla="*/ 150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2294" h="210">
                    <a:moveTo>
                      <a:pt x="7" y="150"/>
                    </a:moveTo>
                    <a:lnTo>
                      <a:pt x="7" y="150"/>
                    </a:lnTo>
                    <a:lnTo>
                      <a:pt x="35" y="149"/>
                    </a:lnTo>
                    <a:lnTo>
                      <a:pt x="64" y="149"/>
                    </a:lnTo>
                    <a:lnTo>
                      <a:pt x="92" y="151"/>
                    </a:lnTo>
                    <a:lnTo>
                      <a:pt x="120" y="153"/>
                    </a:lnTo>
                    <a:lnTo>
                      <a:pt x="176" y="159"/>
                    </a:lnTo>
                    <a:lnTo>
                      <a:pt x="231" y="167"/>
                    </a:lnTo>
                    <a:lnTo>
                      <a:pt x="286" y="175"/>
                    </a:lnTo>
                    <a:lnTo>
                      <a:pt x="342" y="185"/>
                    </a:lnTo>
                    <a:lnTo>
                      <a:pt x="398" y="190"/>
                    </a:lnTo>
                    <a:lnTo>
                      <a:pt x="425" y="194"/>
                    </a:lnTo>
                    <a:lnTo>
                      <a:pt x="454" y="195"/>
                    </a:lnTo>
                    <a:lnTo>
                      <a:pt x="454" y="195"/>
                    </a:lnTo>
                    <a:lnTo>
                      <a:pt x="574" y="201"/>
                    </a:lnTo>
                    <a:lnTo>
                      <a:pt x="694" y="206"/>
                    </a:lnTo>
                    <a:lnTo>
                      <a:pt x="814" y="209"/>
                    </a:lnTo>
                    <a:lnTo>
                      <a:pt x="873" y="210"/>
                    </a:lnTo>
                    <a:lnTo>
                      <a:pt x="933" y="210"/>
                    </a:lnTo>
                    <a:lnTo>
                      <a:pt x="933" y="210"/>
                    </a:lnTo>
                    <a:lnTo>
                      <a:pt x="987" y="209"/>
                    </a:lnTo>
                    <a:lnTo>
                      <a:pt x="1041" y="206"/>
                    </a:lnTo>
                    <a:lnTo>
                      <a:pt x="1096" y="201"/>
                    </a:lnTo>
                    <a:lnTo>
                      <a:pt x="1149" y="195"/>
                    </a:lnTo>
                    <a:lnTo>
                      <a:pt x="1203" y="188"/>
                    </a:lnTo>
                    <a:lnTo>
                      <a:pt x="1258" y="180"/>
                    </a:lnTo>
                    <a:lnTo>
                      <a:pt x="1311" y="171"/>
                    </a:lnTo>
                    <a:lnTo>
                      <a:pt x="1363" y="161"/>
                    </a:lnTo>
                    <a:lnTo>
                      <a:pt x="1363" y="161"/>
                    </a:lnTo>
                    <a:lnTo>
                      <a:pt x="1471" y="139"/>
                    </a:lnTo>
                    <a:lnTo>
                      <a:pt x="1578" y="117"/>
                    </a:lnTo>
                    <a:lnTo>
                      <a:pt x="1686" y="94"/>
                    </a:lnTo>
                    <a:lnTo>
                      <a:pt x="1793" y="71"/>
                    </a:lnTo>
                    <a:lnTo>
                      <a:pt x="1793" y="71"/>
                    </a:lnTo>
                    <a:lnTo>
                      <a:pt x="1848" y="60"/>
                    </a:lnTo>
                    <a:lnTo>
                      <a:pt x="1903" y="51"/>
                    </a:lnTo>
                    <a:lnTo>
                      <a:pt x="1957" y="41"/>
                    </a:lnTo>
                    <a:lnTo>
                      <a:pt x="2012" y="33"/>
                    </a:lnTo>
                    <a:lnTo>
                      <a:pt x="2066" y="26"/>
                    </a:lnTo>
                    <a:lnTo>
                      <a:pt x="2122" y="21"/>
                    </a:lnTo>
                    <a:lnTo>
                      <a:pt x="2177" y="17"/>
                    </a:lnTo>
                    <a:lnTo>
                      <a:pt x="2233" y="15"/>
                    </a:lnTo>
                    <a:lnTo>
                      <a:pt x="2233" y="15"/>
                    </a:lnTo>
                    <a:lnTo>
                      <a:pt x="2287" y="14"/>
                    </a:lnTo>
                    <a:lnTo>
                      <a:pt x="2287" y="14"/>
                    </a:lnTo>
                    <a:lnTo>
                      <a:pt x="2290" y="12"/>
                    </a:lnTo>
                    <a:lnTo>
                      <a:pt x="2292" y="11"/>
                    </a:lnTo>
                    <a:lnTo>
                      <a:pt x="2293" y="9"/>
                    </a:lnTo>
                    <a:lnTo>
                      <a:pt x="2294" y="7"/>
                    </a:lnTo>
                    <a:lnTo>
                      <a:pt x="2293" y="4"/>
                    </a:lnTo>
                    <a:lnTo>
                      <a:pt x="2292" y="2"/>
                    </a:lnTo>
                    <a:lnTo>
                      <a:pt x="2290" y="0"/>
                    </a:lnTo>
                    <a:lnTo>
                      <a:pt x="2287" y="0"/>
                    </a:lnTo>
                    <a:lnTo>
                      <a:pt x="2287" y="0"/>
                    </a:lnTo>
                    <a:lnTo>
                      <a:pt x="2233" y="1"/>
                    </a:lnTo>
                    <a:lnTo>
                      <a:pt x="2177" y="3"/>
                    </a:lnTo>
                    <a:lnTo>
                      <a:pt x="2122" y="7"/>
                    </a:lnTo>
                    <a:lnTo>
                      <a:pt x="2068" y="12"/>
                    </a:lnTo>
                    <a:lnTo>
                      <a:pt x="2014" y="19"/>
                    </a:lnTo>
                    <a:lnTo>
                      <a:pt x="1960" y="28"/>
                    </a:lnTo>
                    <a:lnTo>
                      <a:pt x="1905" y="36"/>
                    </a:lnTo>
                    <a:lnTo>
                      <a:pt x="1851" y="46"/>
                    </a:lnTo>
                    <a:lnTo>
                      <a:pt x="1851" y="46"/>
                    </a:lnTo>
                    <a:lnTo>
                      <a:pt x="1743" y="67"/>
                    </a:lnTo>
                    <a:lnTo>
                      <a:pt x="1636" y="90"/>
                    </a:lnTo>
                    <a:lnTo>
                      <a:pt x="1528" y="114"/>
                    </a:lnTo>
                    <a:lnTo>
                      <a:pt x="1421" y="136"/>
                    </a:lnTo>
                    <a:lnTo>
                      <a:pt x="1421" y="136"/>
                    </a:lnTo>
                    <a:lnTo>
                      <a:pt x="1313" y="157"/>
                    </a:lnTo>
                    <a:lnTo>
                      <a:pt x="1259" y="166"/>
                    </a:lnTo>
                    <a:lnTo>
                      <a:pt x="1205" y="174"/>
                    </a:lnTo>
                    <a:lnTo>
                      <a:pt x="1151" y="181"/>
                    </a:lnTo>
                    <a:lnTo>
                      <a:pt x="1096" y="187"/>
                    </a:lnTo>
                    <a:lnTo>
                      <a:pt x="1041" y="192"/>
                    </a:lnTo>
                    <a:lnTo>
                      <a:pt x="987" y="195"/>
                    </a:lnTo>
                    <a:lnTo>
                      <a:pt x="987" y="195"/>
                    </a:lnTo>
                    <a:lnTo>
                      <a:pt x="929" y="196"/>
                    </a:lnTo>
                    <a:lnTo>
                      <a:pt x="869" y="196"/>
                    </a:lnTo>
                    <a:lnTo>
                      <a:pt x="753" y="194"/>
                    </a:lnTo>
                    <a:lnTo>
                      <a:pt x="753" y="194"/>
                    </a:lnTo>
                    <a:lnTo>
                      <a:pt x="633" y="189"/>
                    </a:lnTo>
                    <a:lnTo>
                      <a:pt x="513" y="185"/>
                    </a:lnTo>
                    <a:lnTo>
                      <a:pt x="513" y="185"/>
                    </a:lnTo>
                    <a:lnTo>
                      <a:pt x="454" y="181"/>
                    </a:lnTo>
                    <a:lnTo>
                      <a:pt x="424" y="180"/>
                    </a:lnTo>
                    <a:lnTo>
                      <a:pt x="395" y="178"/>
                    </a:lnTo>
                    <a:lnTo>
                      <a:pt x="395" y="178"/>
                    </a:lnTo>
                    <a:lnTo>
                      <a:pt x="338" y="171"/>
                    </a:lnTo>
                    <a:lnTo>
                      <a:pt x="281" y="161"/>
                    </a:lnTo>
                    <a:lnTo>
                      <a:pt x="281" y="161"/>
                    </a:lnTo>
                    <a:lnTo>
                      <a:pt x="228" y="153"/>
                    </a:lnTo>
                    <a:lnTo>
                      <a:pt x="173" y="145"/>
                    </a:lnTo>
                    <a:lnTo>
                      <a:pt x="119" y="138"/>
                    </a:lnTo>
                    <a:lnTo>
                      <a:pt x="91" y="136"/>
                    </a:lnTo>
                    <a:lnTo>
                      <a:pt x="63" y="135"/>
                    </a:lnTo>
                    <a:lnTo>
                      <a:pt x="63" y="135"/>
                    </a:lnTo>
                    <a:lnTo>
                      <a:pt x="35" y="135"/>
                    </a:lnTo>
                    <a:lnTo>
                      <a:pt x="7" y="136"/>
                    </a:lnTo>
                    <a:lnTo>
                      <a:pt x="7" y="136"/>
                    </a:lnTo>
                    <a:lnTo>
                      <a:pt x="5" y="136"/>
                    </a:lnTo>
                    <a:lnTo>
                      <a:pt x="2" y="138"/>
                    </a:lnTo>
                    <a:lnTo>
                      <a:pt x="1" y="140"/>
                    </a:lnTo>
                    <a:lnTo>
                      <a:pt x="0" y="143"/>
                    </a:lnTo>
                    <a:lnTo>
                      <a:pt x="1" y="145"/>
                    </a:lnTo>
                    <a:lnTo>
                      <a:pt x="2" y="147"/>
                    </a:lnTo>
                    <a:lnTo>
                      <a:pt x="5" y="149"/>
                    </a:lnTo>
                    <a:lnTo>
                      <a:pt x="7" y="150"/>
                    </a:lnTo>
                    <a:lnTo>
                      <a:pt x="7" y="150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67" name="Freeform 116">
                <a:extLst>
                  <a:ext uri="{FF2B5EF4-FFF2-40B4-BE49-F238E27FC236}">
                    <a16:creationId xmlns:a16="http://schemas.microsoft.com/office/drawing/2014/main" id="{EF3D7CC6-6D27-1104-AF62-68C2CF0732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8" y="2357"/>
                <a:ext cx="474" cy="634"/>
              </a:xfrm>
              <a:custGeom>
                <a:avLst/>
                <a:gdLst>
                  <a:gd name="T0" fmla="*/ 10 w 948"/>
                  <a:gd name="T1" fmla="*/ 1267 h 1268"/>
                  <a:gd name="T2" fmla="*/ 76 w 948"/>
                  <a:gd name="T3" fmla="*/ 1227 h 1268"/>
                  <a:gd name="T4" fmla="*/ 141 w 948"/>
                  <a:gd name="T5" fmla="*/ 1183 h 1268"/>
                  <a:gd name="T6" fmla="*/ 203 w 948"/>
                  <a:gd name="T7" fmla="*/ 1135 h 1268"/>
                  <a:gd name="T8" fmla="*/ 262 w 948"/>
                  <a:gd name="T9" fmla="*/ 1084 h 1268"/>
                  <a:gd name="T10" fmla="*/ 288 w 948"/>
                  <a:gd name="T11" fmla="*/ 1059 h 1268"/>
                  <a:gd name="T12" fmla="*/ 338 w 948"/>
                  <a:gd name="T13" fmla="*/ 1007 h 1268"/>
                  <a:gd name="T14" fmla="*/ 408 w 948"/>
                  <a:gd name="T15" fmla="*/ 926 h 1268"/>
                  <a:gd name="T16" fmla="*/ 452 w 948"/>
                  <a:gd name="T17" fmla="*/ 870 h 1268"/>
                  <a:gd name="T18" fmla="*/ 544 w 948"/>
                  <a:gd name="T19" fmla="*/ 741 h 1268"/>
                  <a:gd name="T20" fmla="*/ 628 w 948"/>
                  <a:gd name="T21" fmla="*/ 607 h 1268"/>
                  <a:gd name="T22" fmla="*/ 669 w 948"/>
                  <a:gd name="T23" fmla="*/ 539 h 1268"/>
                  <a:gd name="T24" fmla="*/ 746 w 948"/>
                  <a:gd name="T25" fmla="*/ 401 h 1268"/>
                  <a:gd name="T26" fmla="*/ 782 w 948"/>
                  <a:gd name="T27" fmla="*/ 331 h 1268"/>
                  <a:gd name="T28" fmla="*/ 928 w 948"/>
                  <a:gd name="T29" fmla="*/ 47 h 1268"/>
                  <a:gd name="T30" fmla="*/ 947 w 948"/>
                  <a:gd name="T31" fmla="*/ 11 h 1268"/>
                  <a:gd name="T32" fmla="*/ 948 w 948"/>
                  <a:gd name="T33" fmla="*/ 7 h 1268"/>
                  <a:gd name="T34" fmla="*/ 946 w 948"/>
                  <a:gd name="T35" fmla="*/ 3 h 1268"/>
                  <a:gd name="T36" fmla="*/ 942 w 948"/>
                  <a:gd name="T37" fmla="*/ 0 h 1268"/>
                  <a:gd name="T38" fmla="*/ 936 w 948"/>
                  <a:gd name="T39" fmla="*/ 2 h 1268"/>
                  <a:gd name="T40" fmla="*/ 935 w 948"/>
                  <a:gd name="T41" fmla="*/ 4 h 1268"/>
                  <a:gd name="T42" fmla="*/ 789 w 948"/>
                  <a:gd name="T43" fmla="*/ 289 h 1268"/>
                  <a:gd name="T44" fmla="*/ 752 w 948"/>
                  <a:gd name="T45" fmla="*/ 358 h 1268"/>
                  <a:gd name="T46" fmla="*/ 677 w 948"/>
                  <a:gd name="T47" fmla="*/ 496 h 1268"/>
                  <a:gd name="T48" fmla="*/ 638 w 948"/>
                  <a:gd name="T49" fmla="*/ 564 h 1268"/>
                  <a:gd name="T50" fmla="*/ 555 w 948"/>
                  <a:gd name="T51" fmla="*/ 698 h 1268"/>
                  <a:gd name="T52" fmla="*/ 466 w 948"/>
                  <a:gd name="T53" fmla="*/ 828 h 1268"/>
                  <a:gd name="T54" fmla="*/ 442 w 948"/>
                  <a:gd name="T55" fmla="*/ 858 h 1268"/>
                  <a:gd name="T56" fmla="*/ 369 w 948"/>
                  <a:gd name="T57" fmla="*/ 950 h 1268"/>
                  <a:gd name="T58" fmla="*/ 348 w 948"/>
                  <a:gd name="T59" fmla="*/ 976 h 1268"/>
                  <a:gd name="T60" fmla="*/ 303 w 948"/>
                  <a:gd name="T61" fmla="*/ 1025 h 1268"/>
                  <a:gd name="T62" fmla="*/ 280 w 948"/>
                  <a:gd name="T63" fmla="*/ 1048 h 1268"/>
                  <a:gd name="T64" fmla="*/ 223 w 948"/>
                  <a:gd name="T65" fmla="*/ 1101 h 1268"/>
                  <a:gd name="T66" fmla="*/ 164 w 948"/>
                  <a:gd name="T67" fmla="*/ 1149 h 1268"/>
                  <a:gd name="T68" fmla="*/ 101 w 948"/>
                  <a:gd name="T69" fmla="*/ 1195 h 1268"/>
                  <a:gd name="T70" fmla="*/ 36 w 948"/>
                  <a:gd name="T71" fmla="*/ 1236 h 1268"/>
                  <a:gd name="T72" fmla="*/ 3 w 948"/>
                  <a:gd name="T73" fmla="*/ 1255 h 1268"/>
                  <a:gd name="T74" fmla="*/ 1 w 948"/>
                  <a:gd name="T75" fmla="*/ 1257 h 1268"/>
                  <a:gd name="T76" fmla="*/ 0 w 948"/>
                  <a:gd name="T77" fmla="*/ 1261 h 1268"/>
                  <a:gd name="T78" fmla="*/ 2 w 948"/>
                  <a:gd name="T79" fmla="*/ 1266 h 1268"/>
                  <a:gd name="T80" fmla="*/ 7 w 948"/>
                  <a:gd name="T81" fmla="*/ 1268 h 1268"/>
                  <a:gd name="T82" fmla="*/ 10 w 948"/>
                  <a:gd name="T83" fmla="*/ 1267 h 12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948" h="1268">
                    <a:moveTo>
                      <a:pt x="10" y="1267"/>
                    </a:moveTo>
                    <a:lnTo>
                      <a:pt x="10" y="1267"/>
                    </a:lnTo>
                    <a:lnTo>
                      <a:pt x="44" y="1247"/>
                    </a:lnTo>
                    <a:lnTo>
                      <a:pt x="76" y="1227"/>
                    </a:lnTo>
                    <a:lnTo>
                      <a:pt x="110" y="1205"/>
                    </a:lnTo>
                    <a:lnTo>
                      <a:pt x="141" y="1183"/>
                    </a:lnTo>
                    <a:lnTo>
                      <a:pt x="173" y="1160"/>
                    </a:lnTo>
                    <a:lnTo>
                      <a:pt x="203" y="1135"/>
                    </a:lnTo>
                    <a:lnTo>
                      <a:pt x="233" y="1110"/>
                    </a:lnTo>
                    <a:lnTo>
                      <a:pt x="262" y="1084"/>
                    </a:lnTo>
                    <a:lnTo>
                      <a:pt x="262" y="1084"/>
                    </a:lnTo>
                    <a:lnTo>
                      <a:pt x="288" y="1059"/>
                    </a:lnTo>
                    <a:lnTo>
                      <a:pt x="313" y="1034"/>
                    </a:lnTo>
                    <a:lnTo>
                      <a:pt x="338" y="1007"/>
                    </a:lnTo>
                    <a:lnTo>
                      <a:pt x="361" y="981"/>
                    </a:lnTo>
                    <a:lnTo>
                      <a:pt x="408" y="926"/>
                    </a:lnTo>
                    <a:lnTo>
                      <a:pt x="452" y="870"/>
                    </a:lnTo>
                    <a:lnTo>
                      <a:pt x="452" y="870"/>
                    </a:lnTo>
                    <a:lnTo>
                      <a:pt x="498" y="806"/>
                    </a:lnTo>
                    <a:lnTo>
                      <a:pt x="544" y="741"/>
                    </a:lnTo>
                    <a:lnTo>
                      <a:pt x="588" y="674"/>
                    </a:lnTo>
                    <a:lnTo>
                      <a:pt x="628" y="607"/>
                    </a:lnTo>
                    <a:lnTo>
                      <a:pt x="628" y="607"/>
                    </a:lnTo>
                    <a:lnTo>
                      <a:pt x="669" y="539"/>
                    </a:lnTo>
                    <a:lnTo>
                      <a:pt x="707" y="471"/>
                    </a:lnTo>
                    <a:lnTo>
                      <a:pt x="746" y="401"/>
                    </a:lnTo>
                    <a:lnTo>
                      <a:pt x="782" y="331"/>
                    </a:lnTo>
                    <a:lnTo>
                      <a:pt x="782" y="331"/>
                    </a:lnTo>
                    <a:lnTo>
                      <a:pt x="855" y="189"/>
                    </a:lnTo>
                    <a:lnTo>
                      <a:pt x="928" y="47"/>
                    </a:lnTo>
                    <a:lnTo>
                      <a:pt x="928" y="47"/>
                    </a:lnTo>
                    <a:lnTo>
                      <a:pt x="947" y="11"/>
                    </a:lnTo>
                    <a:lnTo>
                      <a:pt x="947" y="11"/>
                    </a:lnTo>
                    <a:lnTo>
                      <a:pt x="948" y="7"/>
                    </a:lnTo>
                    <a:lnTo>
                      <a:pt x="947" y="5"/>
                    </a:lnTo>
                    <a:lnTo>
                      <a:pt x="946" y="3"/>
                    </a:lnTo>
                    <a:lnTo>
                      <a:pt x="945" y="0"/>
                    </a:lnTo>
                    <a:lnTo>
                      <a:pt x="942" y="0"/>
                    </a:lnTo>
                    <a:lnTo>
                      <a:pt x="939" y="0"/>
                    </a:lnTo>
                    <a:lnTo>
                      <a:pt x="936" y="2"/>
                    </a:lnTo>
                    <a:lnTo>
                      <a:pt x="935" y="4"/>
                    </a:lnTo>
                    <a:lnTo>
                      <a:pt x="935" y="4"/>
                    </a:lnTo>
                    <a:lnTo>
                      <a:pt x="862" y="146"/>
                    </a:lnTo>
                    <a:lnTo>
                      <a:pt x="789" y="289"/>
                    </a:lnTo>
                    <a:lnTo>
                      <a:pt x="789" y="289"/>
                    </a:lnTo>
                    <a:lnTo>
                      <a:pt x="752" y="358"/>
                    </a:lnTo>
                    <a:lnTo>
                      <a:pt x="716" y="428"/>
                    </a:lnTo>
                    <a:lnTo>
                      <a:pt x="677" y="496"/>
                    </a:lnTo>
                    <a:lnTo>
                      <a:pt x="638" y="564"/>
                    </a:lnTo>
                    <a:lnTo>
                      <a:pt x="638" y="564"/>
                    </a:lnTo>
                    <a:lnTo>
                      <a:pt x="597" y="631"/>
                    </a:lnTo>
                    <a:lnTo>
                      <a:pt x="555" y="698"/>
                    </a:lnTo>
                    <a:lnTo>
                      <a:pt x="511" y="764"/>
                    </a:lnTo>
                    <a:lnTo>
                      <a:pt x="466" y="828"/>
                    </a:lnTo>
                    <a:lnTo>
                      <a:pt x="466" y="828"/>
                    </a:lnTo>
                    <a:lnTo>
                      <a:pt x="442" y="858"/>
                    </a:lnTo>
                    <a:lnTo>
                      <a:pt x="418" y="890"/>
                    </a:lnTo>
                    <a:lnTo>
                      <a:pt x="369" y="950"/>
                    </a:lnTo>
                    <a:lnTo>
                      <a:pt x="369" y="950"/>
                    </a:lnTo>
                    <a:lnTo>
                      <a:pt x="348" y="976"/>
                    </a:lnTo>
                    <a:lnTo>
                      <a:pt x="326" y="1000"/>
                    </a:lnTo>
                    <a:lnTo>
                      <a:pt x="303" y="1025"/>
                    </a:lnTo>
                    <a:lnTo>
                      <a:pt x="280" y="1048"/>
                    </a:lnTo>
                    <a:lnTo>
                      <a:pt x="280" y="1048"/>
                    </a:lnTo>
                    <a:lnTo>
                      <a:pt x="252" y="1075"/>
                    </a:lnTo>
                    <a:lnTo>
                      <a:pt x="223" y="1101"/>
                    </a:lnTo>
                    <a:lnTo>
                      <a:pt x="194" y="1125"/>
                    </a:lnTo>
                    <a:lnTo>
                      <a:pt x="164" y="1149"/>
                    </a:lnTo>
                    <a:lnTo>
                      <a:pt x="132" y="1173"/>
                    </a:lnTo>
                    <a:lnTo>
                      <a:pt x="101" y="1195"/>
                    </a:lnTo>
                    <a:lnTo>
                      <a:pt x="69" y="1216"/>
                    </a:lnTo>
                    <a:lnTo>
                      <a:pt x="36" y="1236"/>
                    </a:lnTo>
                    <a:lnTo>
                      <a:pt x="36" y="1236"/>
                    </a:lnTo>
                    <a:lnTo>
                      <a:pt x="3" y="1255"/>
                    </a:lnTo>
                    <a:lnTo>
                      <a:pt x="3" y="1255"/>
                    </a:lnTo>
                    <a:lnTo>
                      <a:pt x="1" y="1257"/>
                    </a:lnTo>
                    <a:lnTo>
                      <a:pt x="0" y="1259"/>
                    </a:lnTo>
                    <a:lnTo>
                      <a:pt x="0" y="1261"/>
                    </a:lnTo>
                    <a:lnTo>
                      <a:pt x="0" y="1265"/>
                    </a:lnTo>
                    <a:lnTo>
                      <a:pt x="2" y="1266"/>
                    </a:lnTo>
                    <a:lnTo>
                      <a:pt x="4" y="1267"/>
                    </a:lnTo>
                    <a:lnTo>
                      <a:pt x="7" y="1268"/>
                    </a:lnTo>
                    <a:lnTo>
                      <a:pt x="10" y="1267"/>
                    </a:lnTo>
                    <a:lnTo>
                      <a:pt x="10" y="1267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68" name="Freeform 117">
                <a:extLst>
                  <a:ext uri="{FF2B5EF4-FFF2-40B4-BE49-F238E27FC236}">
                    <a16:creationId xmlns:a16="http://schemas.microsoft.com/office/drawing/2014/main" id="{72B426FE-8784-89D7-ABAB-5C777C2AB4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23" y="2984"/>
                <a:ext cx="221" cy="53"/>
              </a:xfrm>
              <a:custGeom>
                <a:avLst/>
                <a:gdLst>
                  <a:gd name="T0" fmla="*/ 4 w 441"/>
                  <a:gd name="T1" fmla="*/ 84 h 106"/>
                  <a:gd name="T2" fmla="*/ 4 w 441"/>
                  <a:gd name="T3" fmla="*/ 84 h 106"/>
                  <a:gd name="T4" fmla="*/ 24 w 441"/>
                  <a:gd name="T5" fmla="*/ 91 h 106"/>
                  <a:gd name="T6" fmla="*/ 44 w 441"/>
                  <a:gd name="T7" fmla="*/ 97 h 106"/>
                  <a:gd name="T8" fmla="*/ 65 w 441"/>
                  <a:gd name="T9" fmla="*/ 100 h 106"/>
                  <a:gd name="T10" fmla="*/ 86 w 441"/>
                  <a:gd name="T11" fmla="*/ 104 h 106"/>
                  <a:gd name="T12" fmla="*/ 107 w 441"/>
                  <a:gd name="T13" fmla="*/ 105 h 106"/>
                  <a:gd name="T14" fmla="*/ 128 w 441"/>
                  <a:gd name="T15" fmla="*/ 106 h 106"/>
                  <a:gd name="T16" fmla="*/ 149 w 441"/>
                  <a:gd name="T17" fmla="*/ 105 h 106"/>
                  <a:gd name="T18" fmla="*/ 169 w 441"/>
                  <a:gd name="T19" fmla="*/ 104 h 106"/>
                  <a:gd name="T20" fmla="*/ 169 w 441"/>
                  <a:gd name="T21" fmla="*/ 104 h 106"/>
                  <a:gd name="T22" fmla="*/ 192 w 441"/>
                  <a:gd name="T23" fmla="*/ 101 h 106"/>
                  <a:gd name="T24" fmla="*/ 214 w 441"/>
                  <a:gd name="T25" fmla="*/ 98 h 106"/>
                  <a:gd name="T26" fmla="*/ 236 w 441"/>
                  <a:gd name="T27" fmla="*/ 93 h 106"/>
                  <a:gd name="T28" fmla="*/ 257 w 441"/>
                  <a:gd name="T29" fmla="*/ 88 h 106"/>
                  <a:gd name="T30" fmla="*/ 279 w 441"/>
                  <a:gd name="T31" fmla="*/ 82 h 106"/>
                  <a:gd name="T32" fmla="*/ 300 w 441"/>
                  <a:gd name="T33" fmla="*/ 75 h 106"/>
                  <a:gd name="T34" fmla="*/ 341 w 441"/>
                  <a:gd name="T35" fmla="*/ 60 h 106"/>
                  <a:gd name="T36" fmla="*/ 341 w 441"/>
                  <a:gd name="T37" fmla="*/ 60 h 106"/>
                  <a:gd name="T38" fmla="*/ 366 w 441"/>
                  <a:gd name="T39" fmla="*/ 49 h 106"/>
                  <a:gd name="T40" fmla="*/ 390 w 441"/>
                  <a:gd name="T41" fmla="*/ 37 h 106"/>
                  <a:gd name="T42" fmla="*/ 415 w 441"/>
                  <a:gd name="T43" fmla="*/ 26 h 106"/>
                  <a:gd name="T44" fmla="*/ 439 w 441"/>
                  <a:gd name="T45" fmla="*/ 13 h 106"/>
                  <a:gd name="T46" fmla="*/ 439 w 441"/>
                  <a:gd name="T47" fmla="*/ 13 h 106"/>
                  <a:gd name="T48" fmla="*/ 441 w 441"/>
                  <a:gd name="T49" fmla="*/ 11 h 106"/>
                  <a:gd name="T50" fmla="*/ 441 w 441"/>
                  <a:gd name="T51" fmla="*/ 8 h 106"/>
                  <a:gd name="T52" fmla="*/ 441 w 441"/>
                  <a:gd name="T53" fmla="*/ 6 h 106"/>
                  <a:gd name="T54" fmla="*/ 441 w 441"/>
                  <a:gd name="T55" fmla="*/ 4 h 106"/>
                  <a:gd name="T56" fmla="*/ 439 w 441"/>
                  <a:gd name="T57" fmla="*/ 1 h 106"/>
                  <a:gd name="T58" fmla="*/ 437 w 441"/>
                  <a:gd name="T59" fmla="*/ 0 h 106"/>
                  <a:gd name="T60" fmla="*/ 434 w 441"/>
                  <a:gd name="T61" fmla="*/ 0 h 106"/>
                  <a:gd name="T62" fmla="*/ 432 w 441"/>
                  <a:gd name="T63" fmla="*/ 1 h 106"/>
                  <a:gd name="T64" fmla="*/ 432 w 441"/>
                  <a:gd name="T65" fmla="*/ 1 h 106"/>
                  <a:gd name="T66" fmla="*/ 393 w 441"/>
                  <a:gd name="T67" fmla="*/ 21 h 106"/>
                  <a:gd name="T68" fmla="*/ 353 w 441"/>
                  <a:gd name="T69" fmla="*/ 40 h 106"/>
                  <a:gd name="T70" fmla="*/ 312 w 441"/>
                  <a:gd name="T71" fmla="*/ 56 h 106"/>
                  <a:gd name="T72" fmla="*/ 292 w 441"/>
                  <a:gd name="T73" fmla="*/ 63 h 106"/>
                  <a:gd name="T74" fmla="*/ 271 w 441"/>
                  <a:gd name="T75" fmla="*/ 70 h 106"/>
                  <a:gd name="T76" fmla="*/ 250 w 441"/>
                  <a:gd name="T77" fmla="*/ 76 h 106"/>
                  <a:gd name="T78" fmla="*/ 229 w 441"/>
                  <a:gd name="T79" fmla="*/ 81 h 106"/>
                  <a:gd name="T80" fmla="*/ 207 w 441"/>
                  <a:gd name="T81" fmla="*/ 85 h 106"/>
                  <a:gd name="T82" fmla="*/ 185 w 441"/>
                  <a:gd name="T83" fmla="*/ 89 h 106"/>
                  <a:gd name="T84" fmla="*/ 164 w 441"/>
                  <a:gd name="T85" fmla="*/ 91 h 106"/>
                  <a:gd name="T86" fmla="*/ 142 w 441"/>
                  <a:gd name="T87" fmla="*/ 92 h 106"/>
                  <a:gd name="T88" fmla="*/ 120 w 441"/>
                  <a:gd name="T89" fmla="*/ 92 h 106"/>
                  <a:gd name="T90" fmla="*/ 97 w 441"/>
                  <a:gd name="T91" fmla="*/ 91 h 106"/>
                  <a:gd name="T92" fmla="*/ 97 w 441"/>
                  <a:gd name="T93" fmla="*/ 91 h 106"/>
                  <a:gd name="T94" fmla="*/ 75 w 441"/>
                  <a:gd name="T95" fmla="*/ 88 h 106"/>
                  <a:gd name="T96" fmla="*/ 52 w 441"/>
                  <a:gd name="T97" fmla="*/ 84 h 106"/>
                  <a:gd name="T98" fmla="*/ 30 w 441"/>
                  <a:gd name="T99" fmla="*/ 78 h 106"/>
                  <a:gd name="T100" fmla="*/ 8 w 441"/>
                  <a:gd name="T101" fmla="*/ 70 h 106"/>
                  <a:gd name="T102" fmla="*/ 8 w 441"/>
                  <a:gd name="T103" fmla="*/ 70 h 106"/>
                  <a:gd name="T104" fmla="*/ 6 w 441"/>
                  <a:gd name="T105" fmla="*/ 70 h 106"/>
                  <a:gd name="T106" fmla="*/ 3 w 441"/>
                  <a:gd name="T107" fmla="*/ 70 h 106"/>
                  <a:gd name="T108" fmla="*/ 1 w 441"/>
                  <a:gd name="T109" fmla="*/ 72 h 106"/>
                  <a:gd name="T110" fmla="*/ 0 w 441"/>
                  <a:gd name="T111" fmla="*/ 75 h 106"/>
                  <a:gd name="T112" fmla="*/ 0 w 441"/>
                  <a:gd name="T113" fmla="*/ 77 h 106"/>
                  <a:gd name="T114" fmla="*/ 1 w 441"/>
                  <a:gd name="T115" fmla="*/ 79 h 106"/>
                  <a:gd name="T116" fmla="*/ 2 w 441"/>
                  <a:gd name="T117" fmla="*/ 82 h 106"/>
                  <a:gd name="T118" fmla="*/ 4 w 441"/>
                  <a:gd name="T119" fmla="*/ 84 h 106"/>
                  <a:gd name="T120" fmla="*/ 4 w 441"/>
                  <a:gd name="T121" fmla="*/ 84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441" h="106">
                    <a:moveTo>
                      <a:pt x="4" y="84"/>
                    </a:moveTo>
                    <a:lnTo>
                      <a:pt x="4" y="84"/>
                    </a:lnTo>
                    <a:lnTo>
                      <a:pt x="24" y="91"/>
                    </a:lnTo>
                    <a:lnTo>
                      <a:pt x="44" y="97"/>
                    </a:lnTo>
                    <a:lnTo>
                      <a:pt x="65" y="100"/>
                    </a:lnTo>
                    <a:lnTo>
                      <a:pt x="86" y="104"/>
                    </a:lnTo>
                    <a:lnTo>
                      <a:pt x="107" y="105"/>
                    </a:lnTo>
                    <a:lnTo>
                      <a:pt x="128" y="106"/>
                    </a:lnTo>
                    <a:lnTo>
                      <a:pt x="149" y="105"/>
                    </a:lnTo>
                    <a:lnTo>
                      <a:pt x="169" y="104"/>
                    </a:lnTo>
                    <a:lnTo>
                      <a:pt x="169" y="104"/>
                    </a:lnTo>
                    <a:lnTo>
                      <a:pt x="192" y="101"/>
                    </a:lnTo>
                    <a:lnTo>
                      <a:pt x="214" y="98"/>
                    </a:lnTo>
                    <a:lnTo>
                      <a:pt x="236" y="93"/>
                    </a:lnTo>
                    <a:lnTo>
                      <a:pt x="257" y="88"/>
                    </a:lnTo>
                    <a:lnTo>
                      <a:pt x="279" y="82"/>
                    </a:lnTo>
                    <a:lnTo>
                      <a:pt x="300" y="75"/>
                    </a:lnTo>
                    <a:lnTo>
                      <a:pt x="341" y="60"/>
                    </a:lnTo>
                    <a:lnTo>
                      <a:pt x="341" y="60"/>
                    </a:lnTo>
                    <a:lnTo>
                      <a:pt x="366" y="49"/>
                    </a:lnTo>
                    <a:lnTo>
                      <a:pt x="390" y="37"/>
                    </a:lnTo>
                    <a:lnTo>
                      <a:pt x="415" y="26"/>
                    </a:lnTo>
                    <a:lnTo>
                      <a:pt x="439" y="13"/>
                    </a:lnTo>
                    <a:lnTo>
                      <a:pt x="439" y="13"/>
                    </a:lnTo>
                    <a:lnTo>
                      <a:pt x="441" y="11"/>
                    </a:lnTo>
                    <a:lnTo>
                      <a:pt x="441" y="8"/>
                    </a:lnTo>
                    <a:lnTo>
                      <a:pt x="441" y="6"/>
                    </a:lnTo>
                    <a:lnTo>
                      <a:pt x="441" y="4"/>
                    </a:lnTo>
                    <a:lnTo>
                      <a:pt x="439" y="1"/>
                    </a:lnTo>
                    <a:lnTo>
                      <a:pt x="437" y="0"/>
                    </a:lnTo>
                    <a:lnTo>
                      <a:pt x="434" y="0"/>
                    </a:lnTo>
                    <a:lnTo>
                      <a:pt x="432" y="1"/>
                    </a:lnTo>
                    <a:lnTo>
                      <a:pt x="432" y="1"/>
                    </a:lnTo>
                    <a:lnTo>
                      <a:pt x="393" y="21"/>
                    </a:lnTo>
                    <a:lnTo>
                      <a:pt x="353" y="40"/>
                    </a:lnTo>
                    <a:lnTo>
                      <a:pt x="312" y="56"/>
                    </a:lnTo>
                    <a:lnTo>
                      <a:pt x="292" y="63"/>
                    </a:lnTo>
                    <a:lnTo>
                      <a:pt x="271" y="70"/>
                    </a:lnTo>
                    <a:lnTo>
                      <a:pt x="250" y="76"/>
                    </a:lnTo>
                    <a:lnTo>
                      <a:pt x="229" y="81"/>
                    </a:lnTo>
                    <a:lnTo>
                      <a:pt x="207" y="85"/>
                    </a:lnTo>
                    <a:lnTo>
                      <a:pt x="185" y="89"/>
                    </a:lnTo>
                    <a:lnTo>
                      <a:pt x="164" y="91"/>
                    </a:lnTo>
                    <a:lnTo>
                      <a:pt x="142" y="92"/>
                    </a:lnTo>
                    <a:lnTo>
                      <a:pt x="120" y="92"/>
                    </a:lnTo>
                    <a:lnTo>
                      <a:pt x="97" y="91"/>
                    </a:lnTo>
                    <a:lnTo>
                      <a:pt x="97" y="91"/>
                    </a:lnTo>
                    <a:lnTo>
                      <a:pt x="75" y="88"/>
                    </a:lnTo>
                    <a:lnTo>
                      <a:pt x="52" y="84"/>
                    </a:lnTo>
                    <a:lnTo>
                      <a:pt x="30" y="78"/>
                    </a:lnTo>
                    <a:lnTo>
                      <a:pt x="8" y="70"/>
                    </a:lnTo>
                    <a:lnTo>
                      <a:pt x="8" y="70"/>
                    </a:lnTo>
                    <a:lnTo>
                      <a:pt x="6" y="70"/>
                    </a:lnTo>
                    <a:lnTo>
                      <a:pt x="3" y="70"/>
                    </a:lnTo>
                    <a:lnTo>
                      <a:pt x="1" y="72"/>
                    </a:lnTo>
                    <a:lnTo>
                      <a:pt x="0" y="75"/>
                    </a:lnTo>
                    <a:lnTo>
                      <a:pt x="0" y="77"/>
                    </a:lnTo>
                    <a:lnTo>
                      <a:pt x="1" y="79"/>
                    </a:lnTo>
                    <a:lnTo>
                      <a:pt x="2" y="82"/>
                    </a:lnTo>
                    <a:lnTo>
                      <a:pt x="4" y="84"/>
                    </a:lnTo>
                    <a:lnTo>
                      <a:pt x="4" y="84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69" name="Freeform 118">
                <a:extLst>
                  <a:ext uri="{FF2B5EF4-FFF2-40B4-BE49-F238E27FC236}">
                    <a16:creationId xmlns:a16="http://schemas.microsoft.com/office/drawing/2014/main" id="{F824C697-C6B8-613F-43C2-900B0418D2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2" y="2088"/>
                <a:ext cx="188" cy="938"/>
              </a:xfrm>
              <a:custGeom>
                <a:avLst/>
                <a:gdLst>
                  <a:gd name="T0" fmla="*/ 210 w 377"/>
                  <a:gd name="T1" fmla="*/ 34 h 1874"/>
                  <a:gd name="T2" fmla="*/ 200 w 377"/>
                  <a:gd name="T3" fmla="*/ 117 h 1874"/>
                  <a:gd name="T4" fmla="*/ 170 w 377"/>
                  <a:gd name="T5" fmla="*/ 224 h 1874"/>
                  <a:gd name="T6" fmla="*/ 138 w 377"/>
                  <a:gd name="T7" fmla="*/ 333 h 1874"/>
                  <a:gd name="T8" fmla="*/ 113 w 377"/>
                  <a:gd name="T9" fmla="*/ 442 h 1874"/>
                  <a:gd name="T10" fmla="*/ 84 w 377"/>
                  <a:gd name="T11" fmla="*/ 621 h 1874"/>
                  <a:gd name="T12" fmla="*/ 62 w 377"/>
                  <a:gd name="T13" fmla="*/ 798 h 1874"/>
                  <a:gd name="T14" fmla="*/ 47 w 377"/>
                  <a:gd name="T15" fmla="*/ 942 h 1874"/>
                  <a:gd name="T16" fmla="*/ 24 w 377"/>
                  <a:gd name="T17" fmla="*/ 1071 h 1874"/>
                  <a:gd name="T18" fmla="*/ 8 w 377"/>
                  <a:gd name="T19" fmla="*/ 1172 h 1874"/>
                  <a:gd name="T20" fmla="*/ 1 w 377"/>
                  <a:gd name="T21" fmla="*/ 1248 h 1874"/>
                  <a:gd name="T22" fmla="*/ 4 w 377"/>
                  <a:gd name="T23" fmla="*/ 1323 h 1874"/>
                  <a:gd name="T24" fmla="*/ 10 w 377"/>
                  <a:gd name="T25" fmla="*/ 1359 h 1874"/>
                  <a:gd name="T26" fmla="*/ 31 w 377"/>
                  <a:gd name="T27" fmla="*/ 1429 h 1874"/>
                  <a:gd name="T28" fmla="*/ 60 w 377"/>
                  <a:gd name="T29" fmla="*/ 1503 h 1874"/>
                  <a:gd name="T30" fmla="*/ 120 w 377"/>
                  <a:gd name="T31" fmla="*/ 1616 h 1874"/>
                  <a:gd name="T32" fmla="*/ 167 w 377"/>
                  <a:gd name="T33" fmla="*/ 1690 h 1874"/>
                  <a:gd name="T34" fmla="*/ 222 w 377"/>
                  <a:gd name="T35" fmla="*/ 1759 h 1874"/>
                  <a:gd name="T36" fmla="*/ 275 w 377"/>
                  <a:gd name="T37" fmla="*/ 1813 h 1874"/>
                  <a:gd name="T38" fmla="*/ 322 w 377"/>
                  <a:gd name="T39" fmla="*/ 1848 h 1874"/>
                  <a:gd name="T40" fmla="*/ 353 w 377"/>
                  <a:gd name="T41" fmla="*/ 1867 h 1874"/>
                  <a:gd name="T42" fmla="*/ 372 w 377"/>
                  <a:gd name="T43" fmla="*/ 1874 h 1874"/>
                  <a:gd name="T44" fmla="*/ 377 w 377"/>
                  <a:gd name="T45" fmla="*/ 1869 h 1874"/>
                  <a:gd name="T46" fmla="*/ 374 w 377"/>
                  <a:gd name="T47" fmla="*/ 1861 h 1874"/>
                  <a:gd name="T48" fmla="*/ 356 w 377"/>
                  <a:gd name="T49" fmla="*/ 1852 h 1874"/>
                  <a:gd name="T50" fmla="*/ 309 w 377"/>
                  <a:gd name="T51" fmla="*/ 1823 h 1874"/>
                  <a:gd name="T52" fmla="*/ 253 w 377"/>
                  <a:gd name="T53" fmla="*/ 1773 h 1874"/>
                  <a:gd name="T54" fmla="*/ 198 w 377"/>
                  <a:gd name="T55" fmla="*/ 1708 h 1874"/>
                  <a:gd name="T56" fmla="*/ 150 w 377"/>
                  <a:gd name="T57" fmla="*/ 1638 h 1874"/>
                  <a:gd name="T58" fmla="*/ 86 w 377"/>
                  <a:gd name="T59" fmla="*/ 1524 h 1874"/>
                  <a:gd name="T60" fmla="*/ 53 w 377"/>
                  <a:gd name="T61" fmla="*/ 1451 h 1874"/>
                  <a:gd name="T62" fmla="*/ 22 w 377"/>
                  <a:gd name="T63" fmla="*/ 1348 h 1874"/>
                  <a:gd name="T64" fmla="*/ 15 w 377"/>
                  <a:gd name="T65" fmla="*/ 1300 h 1874"/>
                  <a:gd name="T66" fmla="*/ 16 w 377"/>
                  <a:gd name="T67" fmla="*/ 1227 h 1874"/>
                  <a:gd name="T68" fmla="*/ 24 w 377"/>
                  <a:gd name="T69" fmla="*/ 1155 h 1874"/>
                  <a:gd name="T70" fmla="*/ 51 w 377"/>
                  <a:gd name="T71" fmla="*/ 1002 h 1874"/>
                  <a:gd name="T72" fmla="*/ 65 w 377"/>
                  <a:gd name="T73" fmla="*/ 900 h 1874"/>
                  <a:gd name="T74" fmla="*/ 84 w 377"/>
                  <a:gd name="T75" fmla="*/ 729 h 1874"/>
                  <a:gd name="T76" fmla="*/ 99 w 377"/>
                  <a:gd name="T77" fmla="*/ 609 h 1874"/>
                  <a:gd name="T78" fmla="*/ 119 w 377"/>
                  <a:gd name="T79" fmla="*/ 490 h 1874"/>
                  <a:gd name="T80" fmla="*/ 143 w 377"/>
                  <a:gd name="T81" fmla="*/ 373 h 1874"/>
                  <a:gd name="T82" fmla="*/ 171 w 377"/>
                  <a:gd name="T83" fmla="*/ 269 h 1874"/>
                  <a:gd name="T84" fmla="*/ 202 w 377"/>
                  <a:gd name="T85" fmla="*/ 166 h 1874"/>
                  <a:gd name="T86" fmla="*/ 220 w 377"/>
                  <a:gd name="T87" fmla="*/ 87 h 1874"/>
                  <a:gd name="T88" fmla="*/ 224 w 377"/>
                  <a:gd name="T89" fmla="*/ 34 h 1874"/>
                  <a:gd name="T90" fmla="*/ 223 w 377"/>
                  <a:gd name="T91" fmla="*/ 3 h 1874"/>
                  <a:gd name="T92" fmla="*/ 216 w 377"/>
                  <a:gd name="T93" fmla="*/ 0 h 1874"/>
                  <a:gd name="T94" fmla="*/ 210 w 377"/>
                  <a:gd name="T95" fmla="*/ 3 h 18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377" h="1874">
                    <a:moveTo>
                      <a:pt x="209" y="6"/>
                    </a:moveTo>
                    <a:lnTo>
                      <a:pt x="209" y="6"/>
                    </a:lnTo>
                    <a:lnTo>
                      <a:pt x="210" y="34"/>
                    </a:lnTo>
                    <a:lnTo>
                      <a:pt x="208" y="62"/>
                    </a:lnTo>
                    <a:lnTo>
                      <a:pt x="205" y="89"/>
                    </a:lnTo>
                    <a:lnTo>
                      <a:pt x="200" y="117"/>
                    </a:lnTo>
                    <a:lnTo>
                      <a:pt x="193" y="144"/>
                    </a:lnTo>
                    <a:lnTo>
                      <a:pt x="186" y="171"/>
                    </a:lnTo>
                    <a:lnTo>
                      <a:pt x="170" y="224"/>
                    </a:lnTo>
                    <a:lnTo>
                      <a:pt x="170" y="224"/>
                    </a:lnTo>
                    <a:lnTo>
                      <a:pt x="153" y="279"/>
                    </a:lnTo>
                    <a:lnTo>
                      <a:pt x="138" y="333"/>
                    </a:lnTo>
                    <a:lnTo>
                      <a:pt x="126" y="387"/>
                    </a:lnTo>
                    <a:lnTo>
                      <a:pt x="113" y="442"/>
                    </a:lnTo>
                    <a:lnTo>
                      <a:pt x="113" y="442"/>
                    </a:lnTo>
                    <a:lnTo>
                      <a:pt x="102" y="502"/>
                    </a:lnTo>
                    <a:lnTo>
                      <a:pt x="92" y="562"/>
                    </a:lnTo>
                    <a:lnTo>
                      <a:pt x="84" y="621"/>
                    </a:lnTo>
                    <a:lnTo>
                      <a:pt x="76" y="682"/>
                    </a:lnTo>
                    <a:lnTo>
                      <a:pt x="76" y="682"/>
                    </a:lnTo>
                    <a:lnTo>
                      <a:pt x="62" y="798"/>
                    </a:lnTo>
                    <a:lnTo>
                      <a:pt x="49" y="916"/>
                    </a:lnTo>
                    <a:lnTo>
                      <a:pt x="49" y="916"/>
                    </a:lnTo>
                    <a:lnTo>
                      <a:pt x="47" y="942"/>
                    </a:lnTo>
                    <a:lnTo>
                      <a:pt x="43" y="968"/>
                    </a:lnTo>
                    <a:lnTo>
                      <a:pt x="34" y="1020"/>
                    </a:lnTo>
                    <a:lnTo>
                      <a:pt x="24" y="1071"/>
                    </a:lnTo>
                    <a:lnTo>
                      <a:pt x="15" y="1123"/>
                    </a:lnTo>
                    <a:lnTo>
                      <a:pt x="15" y="1123"/>
                    </a:lnTo>
                    <a:lnTo>
                      <a:pt x="8" y="1172"/>
                    </a:lnTo>
                    <a:lnTo>
                      <a:pt x="5" y="1198"/>
                    </a:lnTo>
                    <a:lnTo>
                      <a:pt x="2" y="1223"/>
                    </a:lnTo>
                    <a:lnTo>
                      <a:pt x="1" y="1248"/>
                    </a:lnTo>
                    <a:lnTo>
                      <a:pt x="0" y="1273"/>
                    </a:lnTo>
                    <a:lnTo>
                      <a:pt x="1" y="1298"/>
                    </a:lnTo>
                    <a:lnTo>
                      <a:pt x="4" y="1323"/>
                    </a:lnTo>
                    <a:lnTo>
                      <a:pt x="4" y="1323"/>
                    </a:lnTo>
                    <a:lnTo>
                      <a:pt x="6" y="1341"/>
                    </a:lnTo>
                    <a:lnTo>
                      <a:pt x="10" y="1359"/>
                    </a:lnTo>
                    <a:lnTo>
                      <a:pt x="14" y="1377"/>
                    </a:lnTo>
                    <a:lnTo>
                      <a:pt x="20" y="1394"/>
                    </a:lnTo>
                    <a:lnTo>
                      <a:pt x="31" y="1429"/>
                    </a:lnTo>
                    <a:lnTo>
                      <a:pt x="44" y="1463"/>
                    </a:lnTo>
                    <a:lnTo>
                      <a:pt x="44" y="1463"/>
                    </a:lnTo>
                    <a:lnTo>
                      <a:pt x="60" y="1503"/>
                    </a:lnTo>
                    <a:lnTo>
                      <a:pt x="79" y="1541"/>
                    </a:lnTo>
                    <a:lnTo>
                      <a:pt x="99" y="1578"/>
                    </a:lnTo>
                    <a:lnTo>
                      <a:pt x="120" y="1616"/>
                    </a:lnTo>
                    <a:lnTo>
                      <a:pt x="120" y="1616"/>
                    </a:lnTo>
                    <a:lnTo>
                      <a:pt x="143" y="1653"/>
                    </a:lnTo>
                    <a:lnTo>
                      <a:pt x="167" y="1690"/>
                    </a:lnTo>
                    <a:lnTo>
                      <a:pt x="194" y="1725"/>
                    </a:lnTo>
                    <a:lnTo>
                      <a:pt x="222" y="1759"/>
                    </a:lnTo>
                    <a:lnTo>
                      <a:pt x="222" y="1759"/>
                    </a:lnTo>
                    <a:lnTo>
                      <a:pt x="248" y="1787"/>
                    </a:lnTo>
                    <a:lnTo>
                      <a:pt x="262" y="1801"/>
                    </a:lnTo>
                    <a:lnTo>
                      <a:pt x="275" y="1813"/>
                    </a:lnTo>
                    <a:lnTo>
                      <a:pt x="291" y="1826"/>
                    </a:lnTo>
                    <a:lnTo>
                      <a:pt x="306" y="1838"/>
                    </a:lnTo>
                    <a:lnTo>
                      <a:pt x="322" y="1848"/>
                    </a:lnTo>
                    <a:lnTo>
                      <a:pt x="338" y="1859"/>
                    </a:lnTo>
                    <a:lnTo>
                      <a:pt x="338" y="1859"/>
                    </a:lnTo>
                    <a:lnTo>
                      <a:pt x="353" y="1867"/>
                    </a:lnTo>
                    <a:lnTo>
                      <a:pt x="368" y="1874"/>
                    </a:lnTo>
                    <a:lnTo>
                      <a:pt x="368" y="1874"/>
                    </a:lnTo>
                    <a:lnTo>
                      <a:pt x="372" y="1874"/>
                    </a:lnTo>
                    <a:lnTo>
                      <a:pt x="374" y="1873"/>
                    </a:lnTo>
                    <a:lnTo>
                      <a:pt x="375" y="1872"/>
                    </a:lnTo>
                    <a:lnTo>
                      <a:pt x="377" y="1869"/>
                    </a:lnTo>
                    <a:lnTo>
                      <a:pt x="377" y="1867"/>
                    </a:lnTo>
                    <a:lnTo>
                      <a:pt x="377" y="1864"/>
                    </a:lnTo>
                    <a:lnTo>
                      <a:pt x="374" y="1861"/>
                    </a:lnTo>
                    <a:lnTo>
                      <a:pt x="372" y="1860"/>
                    </a:lnTo>
                    <a:lnTo>
                      <a:pt x="372" y="1860"/>
                    </a:lnTo>
                    <a:lnTo>
                      <a:pt x="356" y="1852"/>
                    </a:lnTo>
                    <a:lnTo>
                      <a:pt x="339" y="1844"/>
                    </a:lnTo>
                    <a:lnTo>
                      <a:pt x="323" y="1833"/>
                    </a:lnTo>
                    <a:lnTo>
                      <a:pt x="309" y="1823"/>
                    </a:lnTo>
                    <a:lnTo>
                      <a:pt x="294" y="1811"/>
                    </a:lnTo>
                    <a:lnTo>
                      <a:pt x="280" y="1798"/>
                    </a:lnTo>
                    <a:lnTo>
                      <a:pt x="253" y="1773"/>
                    </a:lnTo>
                    <a:lnTo>
                      <a:pt x="253" y="1773"/>
                    </a:lnTo>
                    <a:lnTo>
                      <a:pt x="224" y="1741"/>
                    </a:lnTo>
                    <a:lnTo>
                      <a:pt x="198" y="1708"/>
                    </a:lnTo>
                    <a:lnTo>
                      <a:pt x="173" y="1674"/>
                    </a:lnTo>
                    <a:lnTo>
                      <a:pt x="150" y="1638"/>
                    </a:lnTo>
                    <a:lnTo>
                      <a:pt x="150" y="1638"/>
                    </a:lnTo>
                    <a:lnTo>
                      <a:pt x="127" y="1600"/>
                    </a:lnTo>
                    <a:lnTo>
                      <a:pt x="106" y="1563"/>
                    </a:lnTo>
                    <a:lnTo>
                      <a:pt x="86" y="1524"/>
                    </a:lnTo>
                    <a:lnTo>
                      <a:pt x="67" y="1485"/>
                    </a:lnTo>
                    <a:lnTo>
                      <a:pt x="67" y="1485"/>
                    </a:lnTo>
                    <a:lnTo>
                      <a:pt x="53" y="1451"/>
                    </a:lnTo>
                    <a:lnTo>
                      <a:pt x="42" y="1418"/>
                    </a:lnTo>
                    <a:lnTo>
                      <a:pt x="30" y="1383"/>
                    </a:lnTo>
                    <a:lnTo>
                      <a:pt x="22" y="1348"/>
                    </a:lnTo>
                    <a:lnTo>
                      <a:pt x="22" y="1348"/>
                    </a:lnTo>
                    <a:lnTo>
                      <a:pt x="17" y="1323"/>
                    </a:lnTo>
                    <a:lnTo>
                      <a:pt x="15" y="1300"/>
                    </a:lnTo>
                    <a:lnTo>
                      <a:pt x="14" y="1276"/>
                    </a:lnTo>
                    <a:lnTo>
                      <a:pt x="14" y="1251"/>
                    </a:lnTo>
                    <a:lnTo>
                      <a:pt x="16" y="1227"/>
                    </a:lnTo>
                    <a:lnTo>
                      <a:pt x="19" y="1202"/>
                    </a:lnTo>
                    <a:lnTo>
                      <a:pt x="24" y="1155"/>
                    </a:lnTo>
                    <a:lnTo>
                      <a:pt x="24" y="1155"/>
                    </a:lnTo>
                    <a:lnTo>
                      <a:pt x="33" y="1103"/>
                    </a:lnTo>
                    <a:lnTo>
                      <a:pt x="42" y="1053"/>
                    </a:lnTo>
                    <a:lnTo>
                      <a:pt x="51" y="1002"/>
                    </a:lnTo>
                    <a:lnTo>
                      <a:pt x="59" y="951"/>
                    </a:lnTo>
                    <a:lnTo>
                      <a:pt x="59" y="951"/>
                    </a:lnTo>
                    <a:lnTo>
                      <a:pt x="65" y="900"/>
                    </a:lnTo>
                    <a:lnTo>
                      <a:pt x="70" y="850"/>
                    </a:lnTo>
                    <a:lnTo>
                      <a:pt x="70" y="850"/>
                    </a:lnTo>
                    <a:lnTo>
                      <a:pt x="84" y="729"/>
                    </a:lnTo>
                    <a:lnTo>
                      <a:pt x="84" y="729"/>
                    </a:lnTo>
                    <a:lnTo>
                      <a:pt x="92" y="669"/>
                    </a:lnTo>
                    <a:lnTo>
                      <a:pt x="99" y="609"/>
                    </a:lnTo>
                    <a:lnTo>
                      <a:pt x="108" y="549"/>
                    </a:lnTo>
                    <a:lnTo>
                      <a:pt x="119" y="490"/>
                    </a:lnTo>
                    <a:lnTo>
                      <a:pt x="119" y="490"/>
                    </a:lnTo>
                    <a:lnTo>
                      <a:pt x="130" y="432"/>
                    </a:lnTo>
                    <a:lnTo>
                      <a:pt x="143" y="373"/>
                    </a:lnTo>
                    <a:lnTo>
                      <a:pt x="143" y="373"/>
                    </a:lnTo>
                    <a:lnTo>
                      <a:pt x="156" y="321"/>
                    </a:lnTo>
                    <a:lnTo>
                      <a:pt x="163" y="294"/>
                    </a:lnTo>
                    <a:lnTo>
                      <a:pt x="171" y="269"/>
                    </a:lnTo>
                    <a:lnTo>
                      <a:pt x="171" y="269"/>
                    </a:lnTo>
                    <a:lnTo>
                      <a:pt x="187" y="218"/>
                    </a:lnTo>
                    <a:lnTo>
                      <a:pt x="202" y="166"/>
                    </a:lnTo>
                    <a:lnTo>
                      <a:pt x="209" y="140"/>
                    </a:lnTo>
                    <a:lnTo>
                      <a:pt x="215" y="114"/>
                    </a:lnTo>
                    <a:lnTo>
                      <a:pt x="220" y="87"/>
                    </a:lnTo>
                    <a:lnTo>
                      <a:pt x="222" y="60"/>
                    </a:lnTo>
                    <a:lnTo>
                      <a:pt x="222" y="60"/>
                    </a:lnTo>
                    <a:lnTo>
                      <a:pt x="224" y="34"/>
                    </a:lnTo>
                    <a:lnTo>
                      <a:pt x="223" y="6"/>
                    </a:lnTo>
                    <a:lnTo>
                      <a:pt x="223" y="6"/>
                    </a:lnTo>
                    <a:lnTo>
                      <a:pt x="223" y="3"/>
                    </a:lnTo>
                    <a:lnTo>
                      <a:pt x="221" y="1"/>
                    </a:lnTo>
                    <a:lnTo>
                      <a:pt x="219" y="0"/>
                    </a:lnTo>
                    <a:lnTo>
                      <a:pt x="216" y="0"/>
                    </a:lnTo>
                    <a:lnTo>
                      <a:pt x="214" y="0"/>
                    </a:lnTo>
                    <a:lnTo>
                      <a:pt x="212" y="1"/>
                    </a:lnTo>
                    <a:lnTo>
                      <a:pt x="210" y="3"/>
                    </a:lnTo>
                    <a:lnTo>
                      <a:pt x="209" y="6"/>
                    </a:lnTo>
                    <a:lnTo>
                      <a:pt x="209" y="6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70" name="Freeform 119">
                <a:extLst>
                  <a:ext uri="{FF2B5EF4-FFF2-40B4-BE49-F238E27FC236}">
                    <a16:creationId xmlns:a16="http://schemas.microsoft.com/office/drawing/2014/main" id="{9E4A4CF4-D24C-6074-CCC2-9A0955D64A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2" y="2104"/>
                <a:ext cx="275" cy="280"/>
              </a:xfrm>
              <a:custGeom>
                <a:avLst/>
                <a:gdLst>
                  <a:gd name="T0" fmla="*/ 0 w 549"/>
                  <a:gd name="T1" fmla="*/ 6 h 560"/>
                  <a:gd name="T2" fmla="*/ 12 w 549"/>
                  <a:gd name="T3" fmla="*/ 94 h 560"/>
                  <a:gd name="T4" fmla="*/ 32 w 549"/>
                  <a:gd name="T5" fmla="*/ 181 h 560"/>
                  <a:gd name="T6" fmla="*/ 45 w 549"/>
                  <a:gd name="T7" fmla="*/ 226 h 560"/>
                  <a:gd name="T8" fmla="*/ 76 w 549"/>
                  <a:gd name="T9" fmla="*/ 316 h 560"/>
                  <a:gd name="T10" fmla="*/ 96 w 549"/>
                  <a:gd name="T11" fmla="*/ 359 h 560"/>
                  <a:gd name="T12" fmla="*/ 107 w 549"/>
                  <a:gd name="T13" fmla="*/ 378 h 560"/>
                  <a:gd name="T14" fmla="*/ 127 w 549"/>
                  <a:gd name="T15" fmla="*/ 416 h 560"/>
                  <a:gd name="T16" fmla="*/ 153 w 549"/>
                  <a:gd name="T17" fmla="*/ 452 h 560"/>
                  <a:gd name="T18" fmla="*/ 181 w 549"/>
                  <a:gd name="T19" fmla="*/ 484 h 560"/>
                  <a:gd name="T20" fmla="*/ 196 w 549"/>
                  <a:gd name="T21" fmla="*/ 499 h 560"/>
                  <a:gd name="T22" fmla="*/ 227 w 549"/>
                  <a:gd name="T23" fmla="*/ 523 h 560"/>
                  <a:gd name="T24" fmla="*/ 262 w 549"/>
                  <a:gd name="T25" fmla="*/ 543 h 560"/>
                  <a:gd name="T26" fmla="*/ 298 w 549"/>
                  <a:gd name="T27" fmla="*/ 555 h 560"/>
                  <a:gd name="T28" fmla="*/ 338 w 549"/>
                  <a:gd name="T29" fmla="*/ 560 h 560"/>
                  <a:gd name="T30" fmla="*/ 351 w 549"/>
                  <a:gd name="T31" fmla="*/ 560 h 560"/>
                  <a:gd name="T32" fmla="*/ 387 w 549"/>
                  <a:gd name="T33" fmla="*/ 557 h 560"/>
                  <a:gd name="T34" fmla="*/ 433 w 549"/>
                  <a:gd name="T35" fmla="*/ 544 h 560"/>
                  <a:gd name="T36" fmla="*/ 478 w 549"/>
                  <a:gd name="T37" fmla="*/ 524 h 560"/>
                  <a:gd name="T38" fmla="*/ 520 w 549"/>
                  <a:gd name="T39" fmla="*/ 499 h 560"/>
                  <a:gd name="T40" fmla="*/ 546 w 549"/>
                  <a:gd name="T41" fmla="*/ 481 h 560"/>
                  <a:gd name="T42" fmla="*/ 548 w 549"/>
                  <a:gd name="T43" fmla="*/ 479 h 560"/>
                  <a:gd name="T44" fmla="*/ 548 w 549"/>
                  <a:gd name="T45" fmla="*/ 474 h 560"/>
                  <a:gd name="T46" fmla="*/ 546 w 549"/>
                  <a:gd name="T47" fmla="*/ 469 h 560"/>
                  <a:gd name="T48" fmla="*/ 541 w 549"/>
                  <a:gd name="T49" fmla="*/ 468 h 560"/>
                  <a:gd name="T50" fmla="*/ 539 w 549"/>
                  <a:gd name="T51" fmla="*/ 469 h 560"/>
                  <a:gd name="T52" fmla="*/ 497 w 549"/>
                  <a:gd name="T53" fmla="*/ 497 h 560"/>
                  <a:gd name="T54" fmla="*/ 453 w 549"/>
                  <a:gd name="T55" fmla="*/ 522 h 560"/>
                  <a:gd name="T56" fmla="*/ 405 w 549"/>
                  <a:gd name="T57" fmla="*/ 538 h 560"/>
                  <a:gd name="T58" fmla="*/ 369 w 549"/>
                  <a:gd name="T59" fmla="*/ 545 h 560"/>
                  <a:gd name="T60" fmla="*/ 356 w 549"/>
                  <a:gd name="T61" fmla="*/ 546 h 560"/>
                  <a:gd name="T62" fmla="*/ 319 w 549"/>
                  <a:gd name="T63" fmla="*/ 545 h 560"/>
                  <a:gd name="T64" fmla="*/ 283 w 549"/>
                  <a:gd name="T65" fmla="*/ 536 h 560"/>
                  <a:gd name="T66" fmla="*/ 250 w 549"/>
                  <a:gd name="T67" fmla="*/ 520 h 560"/>
                  <a:gd name="T68" fmla="*/ 218 w 549"/>
                  <a:gd name="T69" fmla="*/ 499 h 560"/>
                  <a:gd name="T70" fmla="*/ 203 w 549"/>
                  <a:gd name="T71" fmla="*/ 486 h 560"/>
                  <a:gd name="T72" fmla="*/ 174 w 549"/>
                  <a:gd name="T73" fmla="*/ 455 h 560"/>
                  <a:gd name="T74" fmla="*/ 150 w 549"/>
                  <a:gd name="T75" fmla="*/ 423 h 560"/>
                  <a:gd name="T76" fmla="*/ 127 w 549"/>
                  <a:gd name="T77" fmla="*/ 387 h 560"/>
                  <a:gd name="T78" fmla="*/ 117 w 549"/>
                  <a:gd name="T79" fmla="*/ 369 h 560"/>
                  <a:gd name="T80" fmla="*/ 97 w 549"/>
                  <a:gd name="T81" fmla="*/ 327 h 560"/>
                  <a:gd name="T82" fmla="*/ 65 w 549"/>
                  <a:gd name="T83" fmla="*/ 241 h 560"/>
                  <a:gd name="T84" fmla="*/ 51 w 549"/>
                  <a:gd name="T85" fmla="*/ 197 h 560"/>
                  <a:gd name="T86" fmla="*/ 30 w 549"/>
                  <a:gd name="T87" fmla="*/ 112 h 560"/>
                  <a:gd name="T88" fmla="*/ 16 w 549"/>
                  <a:gd name="T89" fmla="*/ 26 h 560"/>
                  <a:gd name="T90" fmla="*/ 14 w 549"/>
                  <a:gd name="T91" fmla="*/ 6 h 560"/>
                  <a:gd name="T92" fmla="*/ 12 w 549"/>
                  <a:gd name="T93" fmla="*/ 4 h 560"/>
                  <a:gd name="T94" fmla="*/ 8 w 549"/>
                  <a:gd name="T95" fmla="*/ 0 h 560"/>
                  <a:gd name="T96" fmla="*/ 3 w 549"/>
                  <a:gd name="T97" fmla="*/ 0 h 560"/>
                  <a:gd name="T98" fmla="*/ 0 w 549"/>
                  <a:gd name="T99" fmla="*/ 4 h 560"/>
                  <a:gd name="T100" fmla="*/ 0 w 549"/>
                  <a:gd name="T101" fmla="*/ 6 h 5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549" h="560">
                    <a:moveTo>
                      <a:pt x="0" y="6"/>
                    </a:moveTo>
                    <a:lnTo>
                      <a:pt x="0" y="6"/>
                    </a:lnTo>
                    <a:lnTo>
                      <a:pt x="5" y="50"/>
                    </a:lnTo>
                    <a:lnTo>
                      <a:pt x="12" y="94"/>
                    </a:lnTo>
                    <a:lnTo>
                      <a:pt x="22" y="137"/>
                    </a:lnTo>
                    <a:lnTo>
                      <a:pt x="32" y="181"/>
                    </a:lnTo>
                    <a:lnTo>
                      <a:pt x="32" y="181"/>
                    </a:lnTo>
                    <a:lnTo>
                      <a:pt x="45" y="226"/>
                    </a:lnTo>
                    <a:lnTo>
                      <a:pt x="60" y="271"/>
                    </a:lnTo>
                    <a:lnTo>
                      <a:pt x="76" y="316"/>
                    </a:lnTo>
                    <a:lnTo>
                      <a:pt x="87" y="338"/>
                    </a:lnTo>
                    <a:lnTo>
                      <a:pt x="96" y="359"/>
                    </a:lnTo>
                    <a:lnTo>
                      <a:pt x="96" y="359"/>
                    </a:lnTo>
                    <a:lnTo>
                      <a:pt x="107" y="378"/>
                    </a:lnTo>
                    <a:lnTo>
                      <a:pt x="117" y="397"/>
                    </a:lnTo>
                    <a:lnTo>
                      <a:pt x="127" y="416"/>
                    </a:lnTo>
                    <a:lnTo>
                      <a:pt x="140" y="433"/>
                    </a:lnTo>
                    <a:lnTo>
                      <a:pt x="153" y="452"/>
                    </a:lnTo>
                    <a:lnTo>
                      <a:pt x="166" y="468"/>
                    </a:lnTo>
                    <a:lnTo>
                      <a:pt x="181" y="484"/>
                    </a:lnTo>
                    <a:lnTo>
                      <a:pt x="196" y="499"/>
                    </a:lnTo>
                    <a:lnTo>
                      <a:pt x="196" y="499"/>
                    </a:lnTo>
                    <a:lnTo>
                      <a:pt x="212" y="512"/>
                    </a:lnTo>
                    <a:lnTo>
                      <a:pt x="227" y="523"/>
                    </a:lnTo>
                    <a:lnTo>
                      <a:pt x="245" y="533"/>
                    </a:lnTo>
                    <a:lnTo>
                      <a:pt x="262" y="543"/>
                    </a:lnTo>
                    <a:lnTo>
                      <a:pt x="280" y="550"/>
                    </a:lnTo>
                    <a:lnTo>
                      <a:pt x="298" y="555"/>
                    </a:lnTo>
                    <a:lnTo>
                      <a:pt x="318" y="559"/>
                    </a:lnTo>
                    <a:lnTo>
                      <a:pt x="338" y="560"/>
                    </a:lnTo>
                    <a:lnTo>
                      <a:pt x="338" y="560"/>
                    </a:lnTo>
                    <a:lnTo>
                      <a:pt x="351" y="560"/>
                    </a:lnTo>
                    <a:lnTo>
                      <a:pt x="362" y="560"/>
                    </a:lnTo>
                    <a:lnTo>
                      <a:pt x="387" y="557"/>
                    </a:lnTo>
                    <a:lnTo>
                      <a:pt x="410" y="552"/>
                    </a:lnTo>
                    <a:lnTo>
                      <a:pt x="433" y="544"/>
                    </a:lnTo>
                    <a:lnTo>
                      <a:pt x="456" y="534"/>
                    </a:lnTo>
                    <a:lnTo>
                      <a:pt x="478" y="524"/>
                    </a:lnTo>
                    <a:lnTo>
                      <a:pt x="499" y="512"/>
                    </a:lnTo>
                    <a:lnTo>
                      <a:pt x="520" y="499"/>
                    </a:lnTo>
                    <a:lnTo>
                      <a:pt x="520" y="499"/>
                    </a:lnTo>
                    <a:lnTo>
                      <a:pt x="546" y="481"/>
                    </a:lnTo>
                    <a:lnTo>
                      <a:pt x="546" y="481"/>
                    </a:lnTo>
                    <a:lnTo>
                      <a:pt x="548" y="479"/>
                    </a:lnTo>
                    <a:lnTo>
                      <a:pt x="549" y="476"/>
                    </a:lnTo>
                    <a:lnTo>
                      <a:pt x="548" y="474"/>
                    </a:lnTo>
                    <a:lnTo>
                      <a:pt x="548" y="472"/>
                    </a:lnTo>
                    <a:lnTo>
                      <a:pt x="546" y="469"/>
                    </a:lnTo>
                    <a:lnTo>
                      <a:pt x="544" y="468"/>
                    </a:lnTo>
                    <a:lnTo>
                      <a:pt x="541" y="468"/>
                    </a:lnTo>
                    <a:lnTo>
                      <a:pt x="539" y="469"/>
                    </a:lnTo>
                    <a:lnTo>
                      <a:pt x="539" y="469"/>
                    </a:lnTo>
                    <a:lnTo>
                      <a:pt x="518" y="483"/>
                    </a:lnTo>
                    <a:lnTo>
                      <a:pt x="497" y="497"/>
                    </a:lnTo>
                    <a:lnTo>
                      <a:pt x="476" y="510"/>
                    </a:lnTo>
                    <a:lnTo>
                      <a:pt x="453" y="522"/>
                    </a:lnTo>
                    <a:lnTo>
                      <a:pt x="430" y="531"/>
                    </a:lnTo>
                    <a:lnTo>
                      <a:pt x="405" y="538"/>
                    </a:lnTo>
                    <a:lnTo>
                      <a:pt x="381" y="544"/>
                    </a:lnTo>
                    <a:lnTo>
                      <a:pt x="369" y="545"/>
                    </a:lnTo>
                    <a:lnTo>
                      <a:pt x="356" y="546"/>
                    </a:lnTo>
                    <a:lnTo>
                      <a:pt x="356" y="546"/>
                    </a:lnTo>
                    <a:lnTo>
                      <a:pt x="338" y="546"/>
                    </a:lnTo>
                    <a:lnTo>
                      <a:pt x="319" y="545"/>
                    </a:lnTo>
                    <a:lnTo>
                      <a:pt x="301" y="541"/>
                    </a:lnTo>
                    <a:lnTo>
                      <a:pt x="283" y="536"/>
                    </a:lnTo>
                    <a:lnTo>
                      <a:pt x="266" y="529"/>
                    </a:lnTo>
                    <a:lnTo>
                      <a:pt x="250" y="520"/>
                    </a:lnTo>
                    <a:lnTo>
                      <a:pt x="233" y="511"/>
                    </a:lnTo>
                    <a:lnTo>
                      <a:pt x="218" y="499"/>
                    </a:lnTo>
                    <a:lnTo>
                      <a:pt x="218" y="499"/>
                    </a:lnTo>
                    <a:lnTo>
                      <a:pt x="203" y="486"/>
                    </a:lnTo>
                    <a:lnTo>
                      <a:pt x="188" y="472"/>
                    </a:lnTo>
                    <a:lnTo>
                      <a:pt x="174" y="455"/>
                    </a:lnTo>
                    <a:lnTo>
                      <a:pt x="161" y="439"/>
                    </a:lnTo>
                    <a:lnTo>
                      <a:pt x="150" y="423"/>
                    </a:lnTo>
                    <a:lnTo>
                      <a:pt x="138" y="405"/>
                    </a:lnTo>
                    <a:lnTo>
                      <a:pt x="127" y="387"/>
                    </a:lnTo>
                    <a:lnTo>
                      <a:pt x="117" y="369"/>
                    </a:lnTo>
                    <a:lnTo>
                      <a:pt x="117" y="369"/>
                    </a:lnTo>
                    <a:lnTo>
                      <a:pt x="107" y="348"/>
                    </a:lnTo>
                    <a:lnTo>
                      <a:pt x="97" y="327"/>
                    </a:lnTo>
                    <a:lnTo>
                      <a:pt x="80" y="284"/>
                    </a:lnTo>
                    <a:lnTo>
                      <a:pt x="65" y="241"/>
                    </a:lnTo>
                    <a:lnTo>
                      <a:pt x="51" y="197"/>
                    </a:lnTo>
                    <a:lnTo>
                      <a:pt x="51" y="197"/>
                    </a:lnTo>
                    <a:lnTo>
                      <a:pt x="40" y="155"/>
                    </a:lnTo>
                    <a:lnTo>
                      <a:pt x="30" y="112"/>
                    </a:lnTo>
                    <a:lnTo>
                      <a:pt x="22" y="69"/>
                    </a:lnTo>
                    <a:lnTo>
                      <a:pt x="16" y="26"/>
                    </a:lnTo>
                    <a:lnTo>
                      <a:pt x="16" y="26"/>
                    </a:lnTo>
                    <a:lnTo>
                      <a:pt x="14" y="6"/>
                    </a:lnTo>
                    <a:lnTo>
                      <a:pt x="14" y="6"/>
                    </a:lnTo>
                    <a:lnTo>
                      <a:pt x="12" y="4"/>
                    </a:lnTo>
                    <a:lnTo>
                      <a:pt x="10" y="1"/>
                    </a:lnTo>
                    <a:lnTo>
                      <a:pt x="8" y="0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1" y="1"/>
                    </a:lnTo>
                    <a:lnTo>
                      <a:pt x="0" y="4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71" name="Freeform 120">
                <a:extLst>
                  <a:ext uri="{FF2B5EF4-FFF2-40B4-BE49-F238E27FC236}">
                    <a16:creationId xmlns:a16="http://schemas.microsoft.com/office/drawing/2014/main" id="{6B5B419E-15E0-D530-3010-119E81E00C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9" y="1733"/>
                <a:ext cx="86" cy="487"/>
              </a:xfrm>
              <a:custGeom>
                <a:avLst/>
                <a:gdLst>
                  <a:gd name="T0" fmla="*/ 0 w 172"/>
                  <a:gd name="T1" fmla="*/ 8 h 974"/>
                  <a:gd name="T2" fmla="*/ 17 w 172"/>
                  <a:gd name="T3" fmla="*/ 61 h 974"/>
                  <a:gd name="T4" fmla="*/ 30 w 172"/>
                  <a:gd name="T5" fmla="*/ 116 h 974"/>
                  <a:gd name="T6" fmla="*/ 40 w 172"/>
                  <a:gd name="T7" fmla="*/ 171 h 974"/>
                  <a:gd name="T8" fmla="*/ 46 w 172"/>
                  <a:gd name="T9" fmla="*/ 227 h 974"/>
                  <a:gd name="T10" fmla="*/ 55 w 172"/>
                  <a:gd name="T11" fmla="*/ 339 h 974"/>
                  <a:gd name="T12" fmla="*/ 59 w 172"/>
                  <a:gd name="T13" fmla="*/ 451 h 974"/>
                  <a:gd name="T14" fmla="*/ 60 w 172"/>
                  <a:gd name="T15" fmla="*/ 534 h 974"/>
                  <a:gd name="T16" fmla="*/ 59 w 172"/>
                  <a:gd name="T17" fmla="*/ 615 h 974"/>
                  <a:gd name="T18" fmla="*/ 57 w 172"/>
                  <a:gd name="T19" fmla="*/ 706 h 974"/>
                  <a:gd name="T20" fmla="*/ 60 w 172"/>
                  <a:gd name="T21" fmla="*/ 797 h 974"/>
                  <a:gd name="T22" fmla="*/ 65 w 172"/>
                  <a:gd name="T23" fmla="*/ 837 h 974"/>
                  <a:gd name="T24" fmla="*/ 71 w 172"/>
                  <a:gd name="T25" fmla="*/ 877 h 974"/>
                  <a:gd name="T26" fmla="*/ 83 w 172"/>
                  <a:gd name="T27" fmla="*/ 917 h 974"/>
                  <a:gd name="T28" fmla="*/ 98 w 172"/>
                  <a:gd name="T29" fmla="*/ 954 h 974"/>
                  <a:gd name="T30" fmla="*/ 107 w 172"/>
                  <a:gd name="T31" fmla="*/ 970 h 974"/>
                  <a:gd name="T32" fmla="*/ 109 w 172"/>
                  <a:gd name="T33" fmla="*/ 973 h 974"/>
                  <a:gd name="T34" fmla="*/ 116 w 172"/>
                  <a:gd name="T35" fmla="*/ 973 h 974"/>
                  <a:gd name="T36" fmla="*/ 119 w 172"/>
                  <a:gd name="T37" fmla="*/ 970 h 974"/>
                  <a:gd name="T38" fmla="*/ 135 w 172"/>
                  <a:gd name="T39" fmla="*/ 933 h 974"/>
                  <a:gd name="T40" fmla="*/ 160 w 172"/>
                  <a:gd name="T41" fmla="*/ 856 h 974"/>
                  <a:gd name="T42" fmla="*/ 172 w 172"/>
                  <a:gd name="T43" fmla="*/ 817 h 974"/>
                  <a:gd name="T44" fmla="*/ 171 w 172"/>
                  <a:gd name="T45" fmla="*/ 812 h 974"/>
                  <a:gd name="T46" fmla="*/ 167 w 172"/>
                  <a:gd name="T47" fmla="*/ 809 h 974"/>
                  <a:gd name="T48" fmla="*/ 163 w 172"/>
                  <a:gd name="T49" fmla="*/ 810 h 974"/>
                  <a:gd name="T50" fmla="*/ 158 w 172"/>
                  <a:gd name="T51" fmla="*/ 813 h 974"/>
                  <a:gd name="T52" fmla="*/ 148 w 172"/>
                  <a:gd name="T53" fmla="*/ 852 h 974"/>
                  <a:gd name="T54" fmla="*/ 122 w 172"/>
                  <a:gd name="T55" fmla="*/ 927 h 974"/>
                  <a:gd name="T56" fmla="*/ 107 w 172"/>
                  <a:gd name="T57" fmla="*/ 963 h 974"/>
                  <a:gd name="T58" fmla="*/ 119 w 172"/>
                  <a:gd name="T59" fmla="*/ 963 h 974"/>
                  <a:gd name="T60" fmla="*/ 109 w 172"/>
                  <a:gd name="T61" fmla="*/ 946 h 974"/>
                  <a:gd name="T62" fmla="*/ 94 w 172"/>
                  <a:gd name="T63" fmla="*/ 910 h 974"/>
                  <a:gd name="T64" fmla="*/ 84 w 172"/>
                  <a:gd name="T65" fmla="*/ 871 h 974"/>
                  <a:gd name="T66" fmla="*/ 76 w 172"/>
                  <a:gd name="T67" fmla="*/ 813 h 974"/>
                  <a:gd name="T68" fmla="*/ 72 w 172"/>
                  <a:gd name="T69" fmla="*/ 768 h 974"/>
                  <a:gd name="T70" fmla="*/ 71 w 172"/>
                  <a:gd name="T71" fmla="*/ 677 h 974"/>
                  <a:gd name="T72" fmla="*/ 72 w 172"/>
                  <a:gd name="T73" fmla="*/ 632 h 974"/>
                  <a:gd name="T74" fmla="*/ 76 w 172"/>
                  <a:gd name="T75" fmla="*/ 511 h 974"/>
                  <a:gd name="T76" fmla="*/ 74 w 172"/>
                  <a:gd name="T77" fmla="*/ 471 h 974"/>
                  <a:gd name="T78" fmla="*/ 66 w 172"/>
                  <a:gd name="T79" fmla="*/ 305 h 974"/>
                  <a:gd name="T80" fmla="*/ 63 w 172"/>
                  <a:gd name="T81" fmla="*/ 250 h 974"/>
                  <a:gd name="T82" fmla="*/ 53 w 172"/>
                  <a:gd name="T83" fmla="*/ 166 h 974"/>
                  <a:gd name="T84" fmla="*/ 43 w 172"/>
                  <a:gd name="T85" fmla="*/ 111 h 974"/>
                  <a:gd name="T86" fmla="*/ 30 w 172"/>
                  <a:gd name="T87" fmla="*/ 58 h 974"/>
                  <a:gd name="T88" fmla="*/ 22 w 172"/>
                  <a:gd name="T89" fmla="*/ 31 h 974"/>
                  <a:gd name="T90" fmla="*/ 14 w 172"/>
                  <a:gd name="T91" fmla="*/ 4 h 974"/>
                  <a:gd name="T92" fmla="*/ 9 w 172"/>
                  <a:gd name="T93" fmla="*/ 1 h 974"/>
                  <a:gd name="T94" fmla="*/ 5 w 172"/>
                  <a:gd name="T95" fmla="*/ 0 h 974"/>
                  <a:gd name="T96" fmla="*/ 0 w 172"/>
                  <a:gd name="T97" fmla="*/ 3 h 974"/>
                  <a:gd name="T98" fmla="*/ 0 w 172"/>
                  <a:gd name="T99" fmla="*/ 8 h 9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72" h="974">
                    <a:moveTo>
                      <a:pt x="0" y="8"/>
                    </a:moveTo>
                    <a:lnTo>
                      <a:pt x="0" y="8"/>
                    </a:lnTo>
                    <a:lnTo>
                      <a:pt x="9" y="34"/>
                    </a:lnTo>
                    <a:lnTo>
                      <a:pt x="17" y="61"/>
                    </a:lnTo>
                    <a:lnTo>
                      <a:pt x="24" y="88"/>
                    </a:lnTo>
                    <a:lnTo>
                      <a:pt x="30" y="116"/>
                    </a:lnTo>
                    <a:lnTo>
                      <a:pt x="35" y="144"/>
                    </a:lnTo>
                    <a:lnTo>
                      <a:pt x="40" y="171"/>
                    </a:lnTo>
                    <a:lnTo>
                      <a:pt x="46" y="227"/>
                    </a:lnTo>
                    <a:lnTo>
                      <a:pt x="46" y="227"/>
                    </a:lnTo>
                    <a:lnTo>
                      <a:pt x="51" y="282"/>
                    </a:lnTo>
                    <a:lnTo>
                      <a:pt x="55" y="339"/>
                    </a:lnTo>
                    <a:lnTo>
                      <a:pt x="59" y="451"/>
                    </a:lnTo>
                    <a:lnTo>
                      <a:pt x="59" y="451"/>
                    </a:lnTo>
                    <a:lnTo>
                      <a:pt x="60" y="492"/>
                    </a:lnTo>
                    <a:lnTo>
                      <a:pt x="60" y="534"/>
                    </a:lnTo>
                    <a:lnTo>
                      <a:pt x="59" y="615"/>
                    </a:lnTo>
                    <a:lnTo>
                      <a:pt x="59" y="615"/>
                    </a:lnTo>
                    <a:lnTo>
                      <a:pt x="58" y="661"/>
                    </a:lnTo>
                    <a:lnTo>
                      <a:pt x="57" y="706"/>
                    </a:lnTo>
                    <a:lnTo>
                      <a:pt x="58" y="752"/>
                    </a:lnTo>
                    <a:lnTo>
                      <a:pt x="60" y="797"/>
                    </a:lnTo>
                    <a:lnTo>
                      <a:pt x="60" y="797"/>
                    </a:lnTo>
                    <a:lnTo>
                      <a:pt x="65" y="837"/>
                    </a:lnTo>
                    <a:lnTo>
                      <a:pt x="67" y="857"/>
                    </a:lnTo>
                    <a:lnTo>
                      <a:pt x="71" y="877"/>
                    </a:lnTo>
                    <a:lnTo>
                      <a:pt x="77" y="897"/>
                    </a:lnTo>
                    <a:lnTo>
                      <a:pt x="83" y="917"/>
                    </a:lnTo>
                    <a:lnTo>
                      <a:pt x="89" y="935"/>
                    </a:lnTo>
                    <a:lnTo>
                      <a:pt x="98" y="954"/>
                    </a:lnTo>
                    <a:lnTo>
                      <a:pt x="98" y="954"/>
                    </a:lnTo>
                    <a:lnTo>
                      <a:pt x="107" y="970"/>
                    </a:lnTo>
                    <a:lnTo>
                      <a:pt x="107" y="970"/>
                    </a:lnTo>
                    <a:lnTo>
                      <a:pt x="109" y="973"/>
                    </a:lnTo>
                    <a:lnTo>
                      <a:pt x="113" y="974"/>
                    </a:lnTo>
                    <a:lnTo>
                      <a:pt x="116" y="973"/>
                    </a:lnTo>
                    <a:lnTo>
                      <a:pt x="119" y="970"/>
                    </a:lnTo>
                    <a:lnTo>
                      <a:pt x="119" y="970"/>
                    </a:lnTo>
                    <a:lnTo>
                      <a:pt x="127" y="952"/>
                    </a:lnTo>
                    <a:lnTo>
                      <a:pt x="135" y="933"/>
                    </a:lnTo>
                    <a:lnTo>
                      <a:pt x="149" y="895"/>
                    </a:lnTo>
                    <a:lnTo>
                      <a:pt x="160" y="856"/>
                    </a:lnTo>
                    <a:lnTo>
                      <a:pt x="172" y="817"/>
                    </a:lnTo>
                    <a:lnTo>
                      <a:pt x="172" y="817"/>
                    </a:lnTo>
                    <a:lnTo>
                      <a:pt x="172" y="814"/>
                    </a:lnTo>
                    <a:lnTo>
                      <a:pt x="171" y="812"/>
                    </a:lnTo>
                    <a:lnTo>
                      <a:pt x="170" y="810"/>
                    </a:lnTo>
                    <a:lnTo>
                      <a:pt x="167" y="809"/>
                    </a:lnTo>
                    <a:lnTo>
                      <a:pt x="165" y="809"/>
                    </a:lnTo>
                    <a:lnTo>
                      <a:pt x="163" y="810"/>
                    </a:lnTo>
                    <a:lnTo>
                      <a:pt x="160" y="811"/>
                    </a:lnTo>
                    <a:lnTo>
                      <a:pt x="158" y="813"/>
                    </a:lnTo>
                    <a:lnTo>
                      <a:pt x="158" y="813"/>
                    </a:lnTo>
                    <a:lnTo>
                      <a:pt x="148" y="852"/>
                    </a:lnTo>
                    <a:lnTo>
                      <a:pt x="136" y="890"/>
                    </a:lnTo>
                    <a:lnTo>
                      <a:pt x="122" y="927"/>
                    </a:lnTo>
                    <a:lnTo>
                      <a:pt x="115" y="945"/>
                    </a:lnTo>
                    <a:lnTo>
                      <a:pt x="107" y="963"/>
                    </a:lnTo>
                    <a:lnTo>
                      <a:pt x="107" y="963"/>
                    </a:lnTo>
                    <a:lnTo>
                      <a:pt x="119" y="963"/>
                    </a:lnTo>
                    <a:lnTo>
                      <a:pt x="119" y="963"/>
                    </a:lnTo>
                    <a:lnTo>
                      <a:pt x="109" y="946"/>
                    </a:lnTo>
                    <a:lnTo>
                      <a:pt x="101" y="929"/>
                    </a:lnTo>
                    <a:lnTo>
                      <a:pt x="94" y="910"/>
                    </a:lnTo>
                    <a:lnTo>
                      <a:pt x="88" y="890"/>
                    </a:lnTo>
                    <a:lnTo>
                      <a:pt x="84" y="871"/>
                    </a:lnTo>
                    <a:lnTo>
                      <a:pt x="80" y="852"/>
                    </a:lnTo>
                    <a:lnTo>
                      <a:pt x="76" y="813"/>
                    </a:lnTo>
                    <a:lnTo>
                      <a:pt x="76" y="813"/>
                    </a:lnTo>
                    <a:lnTo>
                      <a:pt x="72" y="768"/>
                    </a:lnTo>
                    <a:lnTo>
                      <a:pt x="71" y="722"/>
                    </a:lnTo>
                    <a:lnTo>
                      <a:pt x="71" y="677"/>
                    </a:lnTo>
                    <a:lnTo>
                      <a:pt x="72" y="632"/>
                    </a:lnTo>
                    <a:lnTo>
                      <a:pt x="72" y="632"/>
                    </a:lnTo>
                    <a:lnTo>
                      <a:pt x="76" y="551"/>
                    </a:lnTo>
                    <a:lnTo>
                      <a:pt x="76" y="511"/>
                    </a:lnTo>
                    <a:lnTo>
                      <a:pt x="74" y="471"/>
                    </a:lnTo>
                    <a:lnTo>
                      <a:pt x="74" y="471"/>
                    </a:lnTo>
                    <a:lnTo>
                      <a:pt x="70" y="360"/>
                    </a:lnTo>
                    <a:lnTo>
                      <a:pt x="66" y="305"/>
                    </a:lnTo>
                    <a:lnTo>
                      <a:pt x="63" y="250"/>
                    </a:lnTo>
                    <a:lnTo>
                      <a:pt x="63" y="250"/>
                    </a:lnTo>
                    <a:lnTo>
                      <a:pt x="57" y="194"/>
                    </a:lnTo>
                    <a:lnTo>
                      <a:pt x="53" y="166"/>
                    </a:lnTo>
                    <a:lnTo>
                      <a:pt x="49" y="139"/>
                    </a:lnTo>
                    <a:lnTo>
                      <a:pt x="43" y="111"/>
                    </a:lnTo>
                    <a:lnTo>
                      <a:pt x="37" y="85"/>
                    </a:lnTo>
                    <a:lnTo>
                      <a:pt x="30" y="58"/>
                    </a:lnTo>
                    <a:lnTo>
                      <a:pt x="22" y="31"/>
                    </a:lnTo>
                    <a:lnTo>
                      <a:pt x="22" y="31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2" y="2"/>
                    </a:lnTo>
                    <a:lnTo>
                      <a:pt x="9" y="1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2" y="1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8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72" name="Freeform 121">
                <a:extLst>
                  <a:ext uri="{FF2B5EF4-FFF2-40B4-BE49-F238E27FC236}">
                    <a16:creationId xmlns:a16="http://schemas.microsoft.com/office/drawing/2014/main" id="{F29F219B-2870-3F87-2D1D-D49603E87E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29" y="2247"/>
                <a:ext cx="275" cy="340"/>
              </a:xfrm>
              <a:custGeom>
                <a:avLst/>
                <a:gdLst>
                  <a:gd name="T0" fmla="*/ 536 w 550"/>
                  <a:gd name="T1" fmla="*/ 7 h 680"/>
                  <a:gd name="T2" fmla="*/ 533 w 550"/>
                  <a:gd name="T3" fmla="*/ 44 h 680"/>
                  <a:gd name="T4" fmla="*/ 523 w 550"/>
                  <a:gd name="T5" fmla="*/ 78 h 680"/>
                  <a:gd name="T6" fmla="*/ 511 w 550"/>
                  <a:gd name="T7" fmla="*/ 112 h 680"/>
                  <a:gd name="T8" fmla="*/ 494 w 550"/>
                  <a:gd name="T9" fmla="*/ 145 h 680"/>
                  <a:gd name="T10" fmla="*/ 484 w 550"/>
                  <a:gd name="T11" fmla="*/ 163 h 680"/>
                  <a:gd name="T12" fmla="*/ 448 w 550"/>
                  <a:gd name="T13" fmla="*/ 219 h 680"/>
                  <a:gd name="T14" fmla="*/ 394 w 550"/>
                  <a:gd name="T15" fmla="*/ 288 h 680"/>
                  <a:gd name="T16" fmla="*/ 363 w 550"/>
                  <a:gd name="T17" fmla="*/ 325 h 680"/>
                  <a:gd name="T18" fmla="*/ 297 w 550"/>
                  <a:gd name="T19" fmla="*/ 395 h 680"/>
                  <a:gd name="T20" fmla="*/ 263 w 550"/>
                  <a:gd name="T21" fmla="*/ 429 h 680"/>
                  <a:gd name="T22" fmla="*/ 128 w 550"/>
                  <a:gd name="T23" fmla="*/ 555 h 680"/>
                  <a:gd name="T24" fmla="*/ 70 w 550"/>
                  <a:gd name="T25" fmla="*/ 606 h 680"/>
                  <a:gd name="T26" fmla="*/ 14 w 550"/>
                  <a:gd name="T27" fmla="*/ 657 h 680"/>
                  <a:gd name="T28" fmla="*/ 3 w 550"/>
                  <a:gd name="T29" fmla="*/ 669 h 680"/>
                  <a:gd name="T30" fmla="*/ 0 w 550"/>
                  <a:gd name="T31" fmla="*/ 673 h 680"/>
                  <a:gd name="T32" fmla="*/ 3 w 550"/>
                  <a:gd name="T33" fmla="*/ 678 h 680"/>
                  <a:gd name="T34" fmla="*/ 7 w 550"/>
                  <a:gd name="T35" fmla="*/ 680 h 680"/>
                  <a:gd name="T36" fmla="*/ 12 w 550"/>
                  <a:gd name="T37" fmla="*/ 678 h 680"/>
                  <a:gd name="T38" fmla="*/ 67 w 550"/>
                  <a:gd name="T39" fmla="*/ 628 h 680"/>
                  <a:gd name="T40" fmla="*/ 122 w 550"/>
                  <a:gd name="T41" fmla="*/ 578 h 680"/>
                  <a:gd name="T42" fmla="*/ 258 w 550"/>
                  <a:gd name="T43" fmla="*/ 452 h 680"/>
                  <a:gd name="T44" fmla="*/ 293 w 550"/>
                  <a:gd name="T45" fmla="*/ 418 h 680"/>
                  <a:gd name="T46" fmla="*/ 361 w 550"/>
                  <a:gd name="T47" fmla="*/ 349 h 680"/>
                  <a:gd name="T48" fmla="*/ 392 w 550"/>
                  <a:gd name="T49" fmla="*/ 312 h 680"/>
                  <a:gd name="T50" fmla="*/ 449 w 550"/>
                  <a:gd name="T51" fmla="*/ 241 h 680"/>
                  <a:gd name="T52" fmla="*/ 487 w 550"/>
                  <a:gd name="T53" fmla="*/ 186 h 680"/>
                  <a:gd name="T54" fmla="*/ 499 w 550"/>
                  <a:gd name="T55" fmla="*/ 166 h 680"/>
                  <a:gd name="T56" fmla="*/ 525 w 550"/>
                  <a:gd name="T57" fmla="*/ 116 h 680"/>
                  <a:gd name="T58" fmla="*/ 537 w 550"/>
                  <a:gd name="T59" fmla="*/ 80 h 680"/>
                  <a:gd name="T60" fmla="*/ 547 w 550"/>
                  <a:gd name="T61" fmla="*/ 44 h 680"/>
                  <a:gd name="T62" fmla="*/ 549 w 550"/>
                  <a:gd name="T63" fmla="*/ 24 h 680"/>
                  <a:gd name="T64" fmla="*/ 550 w 550"/>
                  <a:gd name="T65" fmla="*/ 7 h 680"/>
                  <a:gd name="T66" fmla="*/ 549 w 550"/>
                  <a:gd name="T67" fmla="*/ 3 h 680"/>
                  <a:gd name="T68" fmla="*/ 544 w 550"/>
                  <a:gd name="T69" fmla="*/ 0 h 680"/>
                  <a:gd name="T70" fmla="*/ 539 w 550"/>
                  <a:gd name="T71" fmla="*/ 3 h 680"/>
                  <a:gd name="T72" fmla="*/ 536 w 550"/>
                  <a:gd name="T73" fmla="*/ 7 h 6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550" h="680">
                    <a:moveTo>
                      <a:pt x="536" y="7"/>
                    </a:moveTo>
                    <a:lnTo>
                      <a:pt x="536" y="7"/>
                    </a:lnTo>
                    <a:lnTo>
                      <a:pt x="535" y="26"/>
                    </a:lnTo>
                    <a:lnTo>
                      <a:pt x="533" y="44"/>
                    </a:lnTo>
                    <a:lnTo>
                      <a:pt x="528" y="61"/>
                    </a:lnTo>
                    <a:lnTo>
                      <a:pt x="523" y="78"/>
                    </a:lnTo>
                    <a:lnTo>
                      <a:pt x="518" y="96"/>
                    </a:lnTo>
                    <a:lnTo>
                      <a:pt x="511" y="112"/>
                    </a:lnTo>
                    <a:lnTo>
                      <a:pt x="502" y="129"/>
                    </a:lnTo>
                    <a:lnTo>
                      <a:pt x="494" y="145"/>
                    </a:lnTo>
                    <a:lnTo>
                      <a:pt x="494" y="145"/>
                    </a:lnTo>
                    <a:lnTo>
                      <a:pt x="484" y="163"/>
                    </a:lnTo>
                    <a:lnTo>
                      <a:pt x="472" y="183"/>
                    </a:lnTo>
                    <a:lnTo>
                      <a:pt x="448" y="219"/>
                    </a:lnTo>
                    <a:lnTo>
                      <a:pt x="422" y="254"/>
                    </a:lnTo>
                    <a:lnTo>
                      <a:pt x="394" y="288"/>
                    </a:lnTo>
                    <a:lnTo>
                      <a:pt x="394" y="288"/>
                    </a:lnTo>
                    <a:lnTo>
                      <a:pt x="363" y="325"/>
                    </a:lnTo>
                    <a:lnTo>
                      <a:pt x="330" y="360"/>
                    </a:lnTo>
                    <a:lnTo>
                      <a:pt x="297" y="395"/>
                    </a:lnTo>
                    <a:lnTo>
                      <a:pt x="263" y="429"/>
                    </a:lnTo>
                    <a:lnTo>
                      <a:pt x="263" y="429"/>
                    </a:lnTo>
                    <a:lnTo>
                      <a:pt x="196" y="492"/>
                    </a:lnTo>
                    <a:lnTo>
                      <a:pt x="128" y="555"/>
                    </a:lnTo>
                    <a:lnTo>
                      <a:pt x="128" y="555"/>
                    </a:lnTo>
                    <a:lnTo>
                      <a:pt x="70" y="606"/>
                    </a:lnTo>
                    <a:lnTo>
                      <a:pt x="14" y="657"/>
                    </a:lnTo>
                    <a:lnTo>
                      <a:pt x="14" y="657"/>
                    </a:lnTo>
                    <a:lnTo>
                      <a:pt x="3" y="669"/>
                    </a:lnTo>
                    <a:lnTo>
                      <a:pt x="3" y="669"/>
                    </a:lnTo>
                    <a:lnTo>
                      <a:pt x="0" y="671"/>
                    </a:lnTo>
                    <a:lnTo>
                      <a:pt x="0" y="673"/>
                    </a:lnTo>
                    <a:lnTo>
                      <a:pt x="2" y="676"/>
                    </a:lnTo>
                    <a:lnTo>
                      <a:pt x="3" y="678"/>
                    </a:lnTo>
                    <a:lnTo>
                      <a:pt x="5" y="679"/>
                    </a:lnTo>
                    <a:lnTo>
                      <a:pt x="7" y="680"/>
                    </a:lnTo>
                    <a:lnTo>
                      <a:pt x="10" y="679"/>
                    </a:lnTo>
                    <a:lnTo>
                      <a:pt x="12" y="678"/>
                    </a:lnTo>
                    <a:lnTo>
                      <a:pt x="12" y="678"/>
                    </a:lnTo>
                    <a:lnTo>
                      <a:pt x="67" y="628"/>
                    </a:lnTo>
                    <a:lnTo>
                      <a:pt x="122" y="578"/>
                    </a:lnTo>
                    <a:lnTo>
                      <a:pt x="122" y="578"/>
                    </a:lnTo>
                    <a:lnTo>
                      <a:pt x="191" y="516"/>
                    </a:lnTo>
                    <a:lnTo>
                      <a:pt x="258" y="452"/>
                    </a:lnTo>
                    <a:lnTo>
                      <a:pt x="258" y="452"/>
                    </a:lnTo>
                    <a:lnTo>
                      <a:pt x="293" y="418"/>
                    </a:lnTo>
                    <a:lnTo>
                      <a:pt x="327" y="383"/>
                    </a:lnTo>
                    <a:lnTo>
                      <a:pt x="361" y="349"/>
                    </a:lnTo>
                    <a:lnTo>
                      <a:pt x="392" y="312"/>
                    </a:lnTo>
                    <a:lnTo>
                      <a:pt x="392" y="312"/>
                    </a:lnTo>
                    <a:lnTo>
                      <a:pt x="421" y="278"/>
                    </a:lnTo>
                    <a:lnTo>
                      <a:pt x="449" y="241"/>
                    </a:lnTo>
                    <a:lnTo>
                      <a:pt x="475" y="204"/>
                    </a:lnTo>
                    <a:lnTo>
                      <a:pt x="487" y="186"/>
                    </a:lnTo>
                    <a:lnTo>
                      <a:pt x="499" y="166"/>
                    </a:lnTo>
                    <a:lnTo>
                      <a:pt x="499" y="166"/>
                    </a:lnTo>
                    <a:lnTo>
                      <a:pt x="516" y="133"/>
                    </a:lnTo>
                    <a:lnTo>
                      <a:pt x="525" y="116"/>
                    </a:lnTo>
                    <a:lnTo>
                      <a:pt x="532" y="98"/>
                    </a:lnTo>
                    <a:lnTo>
                      <a:pt x="537" y="80"/>
                    </a:lnTo>
                    <a:lnTo>
                      <a:pt x="543" y="61"/>
                    </a:lnTo>
                    <a:lnTo>
                      <a:pt x="547" y="44"/>
                    </a:lnTo>
                    <a:lnTo>
                      <a:pt x="549" y="24"/>
                    </a:lnTo>
                    <a:lnTo>
                      <a:pt x="549" y="24"/>
                    </a:lnTo>
                    <a:lnTo>
                      <a:pt x="550" y="7"/>
                    </a:lnTo>
                    <a:lnTo>
                      <a:pt x="550" y="7"/>
                    </a:lnTo>
                    <a:lnTo>
                      <a:pt x="550" y="5"/>
                    </a:lnTo>
                    <a:lnTo>
                      <a:pt x="549" y="3"/>
                    </a:lnTo>
                    <a:lnTo>
                      <a:pt x="547" y="2"/>
                    </a:lnTo>
                    <a:lnTo>
                      <a:pt x="544" y="0"/>
                    </a:lnTo>
                    <a:lnTo>
                      <a:pt x="541" y="2"/>
                    </a:lnTo>
                    <a:lnTo>
                      <a:pt x="539" y="3"/>
                    </a:lnTo>
                    <a:lnTo>
                      <a:pt x="537" y="5"/>
                    </a:lnTo>
                    <a:lnTo>
                      <a:pt x="536" y="7"/>
                    </a:lnTo>
                    <a:lnTo>
                      <a:pt x="536" y="7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73" name="Freeform 122">
                <a:extLst>
                  <a:ext uri="{FF2B5EF4-FFF2-40B4-BE49-F238E27FC236}">
                    <a16:creationId xmlns:a16="http://schemas.microsoft.com/office/drawing/2014/main" id="{D5E574D7-2E64-07D1-493C-56BB83ABE9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6" y="1067"/>
                <a:ext cx="671" cy="449"/>
              </a:xfrm>
              <a:custGeom>
                <a:avLst/>
                <a:gdLst>
                  <a:gd name="T0" fmla="*/ 1 w 1344"/>
                  <a:gd name="T1" fmla="*/ 9 h 897"/>
                  <a:gd name="T2" fmla="*/ 53 w 1344"/>
                  <a:gd name="T3" fmla="*/ 79 h 897"/>
                  <a:gd name="T4" fmla="*/ 109 w 1344"/>
                  <a:gd name="T5" fmla="*/ 144 h 897"/>
                  <a:gd name="T6" fmla="*/ 172 w 1344"/>
                  <a:gd name="T7" fmla="*/ 204 h 897"/>
                  <a:gd name="T8" fmla="*/ 238 w 1344"/>
                  <a:gd name="T9" fmla="*/ 257 h 897"/>
                  <a:gd name="T10" fmla="*/ 273 w 1344"/>
                  <a:gd name="T11" fmla="*/ 282 h 897"/>
                  <a:gd name="T12" fmla="*/ 344 w 1344"/>
                  <a:gd name="T13" fmla="*/ 326 h 897"/>
                  <a:gd name="T14" fmla="*/ 420 w 1344"/>
                  <a:gd name="T15" fmla="*/ 366 h 897"/>
                  <a:gd name="T16" fmla="*/ 496 w 1344"/>
                  <a:gd name="T17" fmla="*/ 399 h 897"/>
                  <a:gd name="T18" fmla="*/ 535 w 1344"/>
                  <a:gd name="T19" fmla="*/ 416 h 897"/>
                  <a:gd name="T20" fmla="*/ 607 w 1344"/>
                  <a:gd name="T21" fmla="*/ 441 h 897"/>
                  <a:gd name="T22" fmla="*/ 680 w 1344"/>
                  <a:gd name="T23" fmla="*/ 464 h 897"/>
                  <a:gd name="T24" fmla="*/ 824 w 1344"/>
                  <a:gd name="T25" fmla="*/ 513 h 897"/>
                  <a:gd name="T26" fmla="*/ 861 w 1344"/>
                  <a:gd name="T27" fmla="*/ 527 h 897"/>
                  <a:gd name="T28" fmla="*/ 933 w 1344"/>
                  <a:gd name="T29" fmla="*/ 556 h 897"/>
                  <a:gd name="T30" fmla="*/ 1003 w 1344"/>
                  <a:gd name="T31" fmla="*/ 589 h 897"/>
                  <a:gd name="T32" fmla="*/ 1072 w 1344"/>
                  <a:gd name="T33" fmla="*/ 626 h 897"/>
                  <a:gd name="T34" fmla="*/ 1104 w 1344"/>
                  <a:gd name="T35" fmla="*/ 647 h 897"/>
                  <a:gd name="T36" fmla="*/ 1166 w 1344"/>
                  <a:gd name="T37" fmla="*/ 691 h 897"/>
                  <a:gd name="T38" fmla="*/ 1222 w 1344"/>
                  <a:gd name="T39" fmla="*/ 742 h 897"/>
                  <a:gd name="T40" fmla="*/ 1271 w 1344"/>
                  <a:gd name="T41" fmla="*/ 797 h 897"/>
                  <a:gd name="T42" fmla="*/ 1313 w 1344"/>
                  <a:gd name="T43" fmla="*/ 860 h 897"/>
                  <a:gd name="T44" fmla="*/ 1331 w 1344"/>
                  <a:gd name="T45" fmla="*/ 894 h 897"/>
                  <a:gd name="T46" fmla="*/ 1332 w 1344"/>
                  <a:gd name="T47" fmla="*/ 896 h 897"/>
                  <a:gd name="T48" fmla="*/ 1337 w 1344"/>
                  <a:gd name="T49" fmla="*/ 897 h 897"/>
                  <a:gd name="T50" fmla="*/ 1341 w 1344"/>
                  <a:gd name="T51" fmla="*/ 895 h 897"/>
                  <a:gd name="T52" fmla="*/ 1344 w 1344"/>
                  <a:gd name="T53" fmla="*/ 891 h 897"/>
                  <a:gd name="T54" fmla="*/ 1342 w 1344"/>
                  <a:gd name="T55" fmla="*/ 887 h 897"/>
                  <a:gd name="T56" fmla="*/ 1325 w 1344"/>
                  <a:gd name="T57" fmla="*/ 853 h 897"/>
                  <a:gd name="T58" fmla="*/ 1283 w 1344"/>
                  <a:gd name="T59" fmla="*/ 790 h 897"/>
                  <a:gd name="T60" fmla="*/ 1233 w 1344"/>
                  <a:gd name="T61" fmla="*/ 733 h 897"/>
                  <a:gd name="T62" fmla="*/ 1177 w 1344"/>
                  <a:gd name="T63" fmla="*/ 682 h 897"/>
                  <a:gd name="T64" fmla="*/ 1147 w 1344"/>
                  <a:gd name="T65" fmla="*/ 659 h 897"/>
                  <a:gd name="T66" fmla="*/ 1082 w 1344"/>
                  <a:gd name="T67" fmla="*/ 617 h 897"/>
                  <a:gd name="T68" fmla="*/ 1015 w 1344"/>
                  <a:gd name="T69" fmla="*/ 580 h 897"/>
                  <a:gd name="T70" fmla="*/ 945 w 1344"/>
                  <a:gd name="T71" fmla="*/ 547 h 897"/>
                  <a:gd name="T72" fmla="*/ 874 w 1344"/>
                  <a:gd name="T73" fmla="*/ 518 h 897"/>
                  <a:gd name="T74" fmla="*/ 803 w 1344"/>
                  <a:gd name="T75" fmla="*/ 491 h 897"/>
                  <a:gd name="T76" fmla="*/ 588 w 1344"/>
                  <a:gd name="T77" fmla="*/ 420 h 897"/>
                  <a:gd name="T78" fmla="*/ 549 w 1344"/>
                  <a:gd name="T79" fmla="*/ 406 h 897"/>
                  <a:gd name="T80" fmla="*/ 470 w 1344"/>
                  <a:gd name="T81" fmla="*/ 374 h 897"/>
                  <a:gd name="T82" fmla="*/ 393 w 1344"/>
                  <a:gd name="T83" fmla="*/ 338 h 897"/>
                  <a:gd name="T84" fmla="*/ 320 w 1344"/>
                  <a:gd name="T85" fmla="*/ 296 h 897"/>
                  <a:gd name="T86" fmla="*/ 284 w 1344"/>
                  <a:gd name="T87" fmla="*/ 272 h 897"/>
                  <a:gd name="T88" fmla="*/ 215 w 1344"/>
                  <a:gd name="T89" fmla="*/ 222 h 897"/>
                  <a:gd name="T90" fmla="*/ 151 w 1344"/>
                  <a:gd name="T91" fmla="*/ 166 h 897"/>
                  <a:gd name="T92" fmla="*/ 93 w 1344"/>
                  <a:gd name="T93" fmla="*/ 105 h 897"/>
                  <a:gd name="T94" fmla="*/ 40 w 1344"/>
                  <a:gd name="T95" fmla="*/ 40 h 897"/>
                  <a:gd name="T96" fmla="*/ 14 w 1344"/>
                  <a:gd name="T97" fmla="*/ 2 h 897"/>
                  <a:gd name="T98" fmla="*/ 12 w 1344"/>
                  <a:gd name="T99" fmla="*/ 1 h 897"/>
                  <a:gd name="T100" fmla="*/ 7 w 1344"/>
                  <a:gd name="T101" fmla="*/ 0 h 897"/>
                  <a:gd name="T102" fmla="*/ 2 w 1344"/>
                  <a:gd name="T103" fmla="*/ 2 h 897"/>
                  <a:gd name="T104" fmla="*/ 0 w 1344"/>
                  <a:gd name="T105" fmla="*/ 7 h 897"/>
                  <a:gd name="T106" fmla="*/ 1 w 1344"/>
                  <a:gd name="T107" fmla="*/ 9 h 8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344" h="897">
                    <a:moveTo>
                      <a:pt x="1" y="9"/>
                    </a:moveTo>
                    <a:lnTo>
                      <a:pt x="1" y="9"/>
                    </a:lnTo>
                    <a:lnTo>
                      <a:pt x="27" y="45"/>
                    </a:lnTo>
                    <a:lnTo>
                      <a:pt x="53" y="79"/>
                    </a:lnTo>
                    <a:lnTo>
                      <a:pt x="80" y="112"/>
                    </a:lnTo>
                    <a:lnTo>
                      <a:pt x="109" y="144"/>
                    </a:lnTo>
                    <a:lnTo>
                      <a:pt x="140" y="175"/>
                    </a:lnTo>
                    <a:lnTo>
                      <a:pt x="172" y="204"/>
                    </a:lnTo>
                    <a:lnTo>
                      <a:pt x="205" y="232"/>
                    </a:lnTo>
                    <a:lnTo>
                      <a:pt x="238" y="257"/>
                    </a:lnTo>
                    <a:lnTo>
                      <a:pt x="238" y="257"/>
                    </a:lnTo>
                    <a:lnTo>
                      <a:pt x="273" y="282"/>
                    </a:lnTo>
                    <a:lnTo>
                      <a:pt x="308" y="305"/>
                    </a:lnTo>
                    <a:lnTo>
                      <a:pt x="344" y="326"/>
                    </a:lnTo>
                    <a:lnTo>
                      <a:pt x="381" y="347"/>
                    </a:lnTo>
                    <a:lnTo>
                      <a:pt x="420" y="366"/>
                    </a:lnTo>
                    <a:lnTo>
                      <a:pt x="457" y="383"/>
                    </a:lnTo>
                    <a:lnTo>
                      <a:pt x="496" y="399"/>
                    </a:lnTo>
                    <a:lnTo>
                      <a:pt x="535" y="416"/>
                    </a:lnTo>
                    <a:lnTo>
                      <a:pt x="535" y="416"/>
                    </a:lnTo>
                    <a:lnTo>
                      <a:pt x="571" y="428"/>
                    </a:lnTo>
                    <a:lnTo>
                      <a:pt x="607" y="441"/>
                    </a:lnTo>
                    <a:lnTo>
                      <a:pt x="680" y="464"/>
                    </a:lnTo>
                    <a:lnTo>
                      <a:pt x="680" y="464"/>
                    </a:lnTo>
                    <a:lnTo>
                      <a:pt x="752" y="488"/>
                    </a:lnTo>
                    <a:lnTo>
                      <a:pt x="824" y="513"/>
                    </a:lnTo>
                    <a:lnTo>
                      <a:pt x="824" y="513"/>
                    </a:lnTo>
                    <a:lnTo>
                      <a:pt x="861" y="527"/>
                    </a:lnTo>
                    <a:lnTo>
                      <a:pt x="897" y="541"/>
                    </a:lnTo>
                    <a:lnTo>
                      <a:pt x="933" y="556"/>
                    </a:lnTo>
                    <a:lnTo>
                      <a:pt x="968" y="573"/>
                    </a:lnTo>
                    <a:lnTo>
                      <a:pt x="1003" y="589"/>
                    </a:lnTo>
                    <a:lnTo>
                      <a:pt x="1038" y="608"/>
                    </a:lnTo>
                    <a:lnTo>
                      <a:pt x="1072" y="626"/>
                    </a:lnTo>
                    <a:lnTo>
                      <a:pt x="1104" y="647"/>
                    </a:lnTo>
                    <a:lnTo>
                      <a:pt x="1104" y="647"/>
                    </a:lnTo>
                    <a:lnTo>
                      <a:pt x="1136" y="668"/>
                    </a:lnTo>
                    <a:lnTo>
                      <a:pt x="1166" y="691"/>
                    </a:lnTo>
                    <a:lnTo>
                      <a:pt x="1195" y="715"/>
                    </a:lnTo>
                    <a:lnTo>
                      <a:pt x="1222" y="742"/>
                    </a:lnTo>
                    <a:lnTo>
                      <a:pt x="1247" y="768"/>
                    </a:lnTo>
                    <a:lnTo>
                      <a:pt x="1271" y="797"/>
                    </a:lnTo>
                    <a:lnTo>
                      <a:pt x="1294" y="828"/>
                    </a:lnTo>
                    <a:lnTo>
                      <a:pt x="1313" y="860"/>
                    </a:lnTo>
                    <a:lnTo>
                      <a:pt x="1313" y="860"/>
                    </a:lnTo>
                    <a:lnTo>
                      <a:pt x="1331" y="894"/>
                    </a:lnTo>
                    <a:lnTo>
                      <a:pt x="1331" y="894"/>
                    </a:lnTo>
                    <a:lnTo>
                      <a:pt x="1332" y="896"/>
                    </a:lnTo>
                    <a:lnTo>
                      <a:pt x="1334" y="897"/>
                    </a:lnTo>
                    <a:lnTo>
                      <a:pt x="1337" y="897"/>
                    </a:lnTo>
                    <a:lnTo>
                      <a:pt x="1339" y="897"/>
                    </a:lnTo>
                    <a:lnTo>
                      <a:pt x="1341" y="895"/>
                    </a:lnTo>
                    <a:lnTo>
                      <a:pt x="1342" y="893"/>
                    </a:lnTo>
                    <a:lnTo>
                      <a:pt x="1344" y="891"/>
                    </a:lnTo>
                    <a:lnTo>
                      <a:pt x="1342" y="887"/>
                    </a:lnTo>
                    <a:lnTo>
                      <a:pt x="1342" y="887"/>
                    </a:lnTo>
                    <a:lnTo>
                      <a:pt x="1334" y="871"/>
                    </a:lnTo>
                    <a:lnTo>
                      <a:pt x="1325" y="853"/>
                    </a:lnTo>
                    <a:lnTo>
                      <a:pt x="1305" y="821"/>
                    </a:lnTo>
                    <a:lnTo>
                      <a:pt x="1283" y="790"/>
                    </a:lnTo>
                    <a:lnTo>
                      <a:pt x="1259" y="761"/>
                    </a:lnTo>
                    <a:lnTo>
                      <a:pt x="1233" y="733"/>
                    </a:lnTo>
                    <a:lnTo>
                      <a:pt x="1205" y="707"/>
                    </a:lnTo>
                    <a:lnTo>
                      <a:pt x="1177" y="682"/>
                    </a:lnTo>
                    <a:lnTo>
                      <a:pt x="1147" y="659"/>
                    </a:lnTo>
                    <a:lnTo>
                      <a:pt x="1147" y="659"/>
                    </a:lnTo>
                    <a:lnTo>
                      <a:pt x="1115" y="637"/>
                    </a:lnTo>
                    <a:lnTo>
                      <a:pt x="1082" y="617"/>
                    </a:lnTo>
                    <a:lnTo>
                      <a:pt x="1050" y="597"/>
                    </a:lnTo>
                    <a:lnTo>
                      <a:pt x="1015" y="580"/>
                    </a:lnTo>
                    <a:lnTo>
                      <a:pt x="981" y="562"/>
                    </a:lnTo>
                    <a:lnTo>
                      <a:pt x="945" y="547"/>
                    </a:lnTo>
                    <a:lnTo>
                      <a:pt x="910" y="532"/>
                    </a:lnTo>
                    <a:lnTo>
                      <a:pt x="874" y="518"/>
                    </a:lnTo>
                    <a:lnTo>
                      <a:pt x="874" y="518"/>
                    </a:lnTo>
                    <a:lnTo>
                      <a:pt x="803" y="491"/>
                    </a:lnTo>
                    <a:lnTo>
                      <a:pt x="732" y="467"/>
                    </a:lnTo>
                    <a:lnTo>
                      <a:pt x="588" y="420"/>
                    </a:lnTo>
                    <a:lnTo>
                      <a:pt x="588" y="420"/>
                    </a:lnTo>
                    <a:lnTo>
                      <a:pt x="549" y="406"/>
                    </a:lnTo>
                    <a:lnTo>
                      <a:pt x="509" y="391"/>
                    </a:lnTo>
                    <a:lnTo>
                      <a:pt x="470" y="374"/>
                    </a:lnTo>
                    <a:lnTo>
                      <a:pt x="431" y="356"/>
                    </a:lnTo>
                    <a:lnTo>
                      <a:pt x="393" y="338"/>
                    </a:lnTo>
                    <a:lnTo>
                      <a:pt x="356" y="317"/>
                    </a:lnTo>
                    <a:lnTo>
                      <a:pt x="320" y="296"/>
                    </a:lnTo>
                    <a:lnTo>
                      <a:pt x="284" y="272"/>
                    </a:lnTo>
                    <a:lnTo>
                      <a:pt x="284" y="272"/>
                    </a:lnTo>
                    <a:lnTo>
                      <a:pt x="249" y="248"/>
                    </a:lnTo>
                    <a:lnTo>
                      <a:pt x="215" y="222"/>
                    </a:lnTo>
                    <a:lnTo>
                      <a:pt x="183" y="194"/>
                    </a:lnTo>
                    <a:lnTo>
                      <a:pt x="151" y="166"/>
                    </a:lnTo>
                    <a:lnTo>
                      <a:pt x="122" y="136"/>
                    </a:lnTo>
                    <a:lnTo>
                      <a:pt x="93" y="105"/>
                    </a:lnTo>
                    <a:lnTo>
                      <a:pt x="65" y="73"/>
                    </a:lnTo>
                    <a:lnTo>
                      <a:pt x="40" y="40"/>
                    </a:lnTo>
                    <a:lnTo>
                      <a:pt x="40" y="40"/>
                    </a:lnTo>
                    <a:lnTo>
                      <a:pt x="14" y="2"/>
                    </a:lnTo>
                    <a:lnTo>
                      <a:pt x="14" y="2"/>
                    </a:lnTo>
                    <a:lnTo>
                      <a:pt x="12" y="1"/>
                    </a:lnTo>
                    <a:lnTo>
                      <a:pt x="9" y="0"/>
                    </a:lnTo>
                    <a:lnTo>
                      <a:pt x="7" y="0"/>
                    </a:lnTo>
                    <a:lnTo>
                      <a:pt x="4" y="1"/>
                    </a:lnTo>
                    <a:lnTo>
                      <a:pt x="2" y="2"/>
                    </a:lnTo>
                    <a:lnTo>
                      <a:pt x="1" y="5"/>
                    </a:lnTo>
                    <a:lnTo>
                      <a:pt x="0" y="7"/>
                    </a:lnTo>
                    <a:lnTo>
                      <a:pt x="1" y="9"/>
                    </a:lnTo>
                    <a:lnTo>
                      <a:pt x="1" y="9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74" name="Freeform 123">
                <a:extLst>
                  <a:ext uri="{FF2B5EF4-FFF2-40B4-BE49-F238E27FC236}">
                    <a16:creationId xmlns:a16="http://schemas.microsoft.com/office/drawing/2014/main" id="{086B0986-8D7E-06A1-D26A-052E6E91BE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1" y="1275"/>
                <a:ext cx="146" cy="831"/>
              </a:xfrm>
              <a:custGeom>
                <a:avLst/>
                <a:gdLst>
                  <a:gd name="T0" fmla="*/ 16 w 293"/>
                  <a:gd name="T1" fmla="*/ 68 h 1662"/>
                  <a:gd name="T2" fmla="*/ 29 w 293"/>
                  <a:gd name="T3" fmla="*/ 41 h 1662"/>
                  <a:gd name="T4" fmla="*/ 51 w 293"/>
                  <a:gd name="T5" fmla="*/ 23 h 1662"/>
                  <a:gd name="T6" fmla="*/ 80 w 293"/>
                  <a:gd name="T7" fmla="*/ 14 h 1662"/>
                  <a:gd name="T8" fmla="*/ 104 w 293"/>
                  <a:gd name="T9" fmla="*/ 15 h 1662"/>
                  <a:gd name="T10" fmla="*/ 132 w 293"/>
                  <a:gd name="T11" fmla="*/ 25 h 1662"/>
                  <a:gd name="T12" fmla="*/ 148 w 293"/>
                  <a:gd name="T13" fmla="*/ 40 h 1662"/>
                  <a:gd name="T14" fmla="*/ 168 w 293"/>
                  <a:gd name="T15" fmla="*/ 80 h 1662"/>
                  <a:gd name="T16" fmla="*/ 173 w 293"/>
                  <a:gd name="T17" fmla="*/ 124 h 1662"/>
                  <a:gd name="T18" fmla="*/ 169 w 293"/>
                  <a:gd name="T19" fmla="*/ 216 h 1662"/>
                  <a:gd name="T20" fmla="*/ 159 w 293"/>
                  <a:gd name="T21" fmla="*/ 307 h 1662"/>
                  <a:gd name="T22" fmla="*/ 159 w 293"/>
                  <a:gd name="T23" fmla="*/ 507 h 1662"/>
                  <a:gd name="T24" fmla="*/ 155 w 293"/>
                  <a:gd name="T25" fmla="*/ 580 h 1662"/>
                  <a:gd name="T26" fmla="*/ 132 w 293"/>
                  <a:gd name="T27" fmla="*/ 676 h 1662"/>
                  <a:gd name="T28" fmla="*/ 99 w 293"/>
                  <a:gd name="T29" fmla="*/ 736 h 1662"/>
                  <a:gd name="T30" fmla="*/ 40 w 293"/>
                  <a:gd name="T31" fmla="*/ 832 h 1662"/>
                  <a:gd name="T32" fmla="*/ 25 w 293"/>
                  <a:gd name="T33" fmla="*/ 877 h 1662"/>
                  <a:gd name="T34" fmla="*/ 22 w 293"/>
                  <a:gd name="T35" fmla="*/ 953 h 1662"/>
                  <a:gd name="T36" fmla="*/ 34 w 293"/>
                  <a:gd name="T37" fmla="*/ 1029 h 1662"/>
                  <a:gd name="T38" fmla="*/ 75 w 293"/>
                  <a:gd name="T39" fmla="*/ 1157 h 1662"/>
                  <a:gd name="T40" fmla="*/ 100 w 293"/>
                  <a:gd name="T41" fmla="*/ 1268 h 1662"/>
                  <a:gd name="T42" fmla="*/ 125 w 293"/>
                  <a:gd name="T43" fmla="*/ 1343 h 1662"/>
                  <a:gd name="T44" fmla="*/ 183 w 293"/>
                  <a:gd name="T45" fmla="*/ 1463 h 1662"/>
                  <a:gd name="T46" fmla="*/ 227 w 293"/>
                  <a:gd name="T47" fmla="*/ 1568 h 1662"/>
                  <a:gd name="T48" fmla="*/ 258 w 293"/>
                  <a:gd name="T49" fmla="*/ 1628 h 1662"/>
                  <a:gd name="T50" fmla="*/ 284 w 293"/>
                  <a:gd name="T51" fmla="*/ 1662 h 1662"/>
                  <a:gd name="T52" fmla="*/ 293 w 293"/>
                  <a:gd name="T53" fmla="*/ 1657 h 1662"/>
                  <a:gd name="T54" fmla="*/ 292 w 293"/>
                  <a:gd name="T55" fmla="*/ 1650 h 1662"/>
                  <a:gd name="T56" fmla="*/ 245 w 293"/>
                  <a:gd name="T57" fmla="*/ 1575 h 1662"/>
                  <a:gd name="T58" fmla="*/ 207 w 293"/>
                  <a:gd name="T59" fmla="*/ 1487 h 1662"/>
                  <a:gd name="T60" fmla="*/ 142 w 293"/>
                  <a:gd name="T61" fmla="*/ 1349 h 1662"/>
                  <a:gd name="T62" fmla="*/ 118 w 293"/>
                  <a:gd name="T63" fmla="*/ 1281 h 1662"/>
                  <a:gd name="T64" fmla="*/ 97 w 293"/>
                  <a:gd name="T65" fmla="*/ 1182 h 1662"/>
                  <a:gd name="T66" fmla="*/ 62 w 293"/>
                  <a:gd name="T67" fmla="*/ 1075 h 1662"/>
                  <a:gd name="T68" fmla="*/ 41 w 293"/>
                  <a:gd name="T69" fmla="*/ 996 h 1662"/>
                  <a:gd name="T70" fmla="*/ 35 w 293"/>
                  <a:gd name="T71" fmla="*/ 916 h 1662"/>
                  <a:gd name="T72" fmla="*/ 43 w 293"/>
                  <a:gd name="T73" fmla="*/ 863 h 1662"/>
                  <a:gd name="T74" fmla="*/ 61 w 293"/>
                  <a:gd name="T75" fmla="*/ 820 h 1662"/>
                  <a:gd name="T76" fmla="*/ 125 w 293"/>
                  <a:gd name="T77" fmla="*/ 724 h 1662"/>
                  <a:gd name="T78" fmla="*/ 154 w 293"/>
                  <a:gd name="T79" fmla="*/ 657 h 1662"/>
                  <a:gd name="T80" fmla="*/ 171 w 293"/>
                  <a:gd name="T81" fmla="*/ 559 h 1662"/>
                  <a:gd name="T82" fmla="*/ 175 w 293"/>
                  <a:gd name="T83" fmla="*/ 459 h 1662"/>
                  <a:gd name="T84" fmla="*/ 173 w 293"/>
                  <a:gd name="T85" fmla="*/ 306 h 1662"/>
                  <a:gd name="T86" fmla="*/ 186 w 293"/>
                  <a:gd name="T87" fmla="*/ 189 h 1662"/>
                  <a:gd name="T88" fmla="*/ 187 w 293"/>
                  <a:gd name="T89" fmla="*/ 119 h 1662"/>
                  <a:gd name="T90" fmla="*/ 172 w 293"/>
                  <a:gd name="T91" fmla="*/ 54 h 1662"/>
                  <a:gd name="T92" fmla="*/ 150 w 293"/>
                  <a:gd name="T93" fmla="*/ 23 h 1662"/>
                  <a:gd name="T94" fmla="*/ 119 w 293"/>
                  <a:gd name="T95" fmla="*/ 3 h 1662"/>
                  <a:gd name="T96" fmla="*/ 78 w 293"/>
                  <a:gd name="T97" fmla="*/ 0 h 1662"/>
                  <a:gd name="T98" fmla="*/ 23 w 293"/>
                  <a:gd name="T99" fmla="*/ 26 h 1662"/>
                  <a:gd name="T100" fmla="*/ 7 w 293"/>
                  <a:gd name="T101" fmla="*/ 52 h 1662"/>
                  <a:gd name="T102" fmla="*/ 0 w 293"/>
                  <a:gd name="T103" fmla="*/ 76 h 1662"/>
                  <a:gd name="T104" fmla="*/ 3 w 293"/>
                  <a:gd name="T105" fmla="*/ 89 h 1662"/>
                  <a:gd name="T106" fmla="*/ 12 w 293"/>
                  <a:gd name="T107" fmla="*/ 89 h 16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293" h="1662">
                    <a:moveTo>
                      <a:pt x="14" y="85"/>
                    </a:moveTo>
                    <a:lnTo>
                      <a:pt x="14" y="85"/>
                    </a:lnTo>
                    <a:lnTo>
                      <a:pt x="14" y="76"/>
                    </a:lnTo>
                    <a:lnTo>
                      <a:pt x="16" y="68"/>
                    </a:lnTo>
                    <a:lnTo>
                      <a:pt x="18" y="61"/>
                    </a:lnTo>
                    <a:lnTo>
                      <a:pt x="21" y="54"/>
                    </a:lnTo>
                    <a:lnTo>
                      <a:pt x="25" y="48"/>
                    </a:lnTo>
                    <a:lnTo>
                      <a:pt x="29" y="41"/>
                    </a:lnTo>
                    <a:lnTo>
                      <a:pt x="34" y="37"/>
                    </a:lnTo>
                    <a:lnTo>
                      <a:pt x="40" y="31"/>
                    </a:lnTo>
                    <a:lnTo>
                      <a:pt x="46" y="27"/>
                    </a:lnTo>
                    <a:lnTo>
                      <a:pt x="51" y="23"/>
                    </a:lnTo>
                    <a:lnTo>
                      <a:pt x="58" y="19"/>
                    </a:lnTo>
                    <a:lnTo>
                      <a:pt x="65" y="17"/>
                    </a:lnTo>
                    <a:lnTo>
                      <a:pt x="72" y="15"/>
                    </a:lnTo>
                    <a:lnTo>
                      <a:pt x="80" y="14"/>
                    </a:lnTo>
                    <a:lnTo>
                      <a:pt x="87" y="14"/>
                    </a:lnTo>
                    <a:lnTo>
                      <a:pt x="95" y="14"/>
                    </a:lnTo>
                    <a:lnTo>
                      <a:pt x="95" y="14"/>
                    </a:lnTo>
                    <a:lnTo>
                      <a:pt x="104" y="15"/>
                    </a:lnTo>
                    <a:lnTo>
                      <a:pt x="111" y="16"/>
                    </a:lnTo>
                    <a:lnTo>
                      <a:pt x="118" y="18"/>
                    </a:lnTo>
                    <a:lnTo>
                      <a:pt x="125" y="22"/>
                    </a:lnTo>
                    <a:lnTo>
                      <a:pt x="132" y="25"/>
                    </a:lnTo>
                    <a:lnTo>
                      <a:pt x="137" y="30"/>
                    </a:lnTo>
                    <a:lnTo>
                      <a:pt x="143" y="34"/>
                    </a:lnTo>
                    <a:lnTo>
                      <a:pt x="148" y="40"/>
                    </a:lnTo>
                    <a:lnTo>
                      <a:pt x="148" y="40"/>
                    </a:lnTo>
                    <a:lnTo>
                      <a:pt x="155" y="50"/>
                    </a:lnTo>
                    <a:lnTo>
                      <a:pt x="159" y="59"/>
                    </a:lnTo>
                    <a:lnTo>
                      <a:pt x="164" y="69"/>
                    </a:lnTo>
                    <a:lnTo>
                      <a:pt x="168" y="80"/>
                    </a:lnTo>
                    <a:lnTo>
                      <a:pt x="170" y="92"/>
                    </a:lnTo>
                    <a:lnTo>
                      <a:pt x="171" y="102"/>
                    </a:lnTo>
                    <a:lnTo>
                      <a:pt x="173" y="124"/>
                    </a:lnTo>
                    <a:lnTo>
                      <a:pt x="173" y="124"/>
                    </a:lnTo>
                    <a:lnTo>
                      <a:pt x="175" y="147"/>
                    </a:lnTo>
                    <a:lnTo>
                      <a:pt x="173" y="171"/>
                    </a:lnTo>
                    <a:lnTo>
                      <a:pt x="171" y="193"/>
                    </a:lnTo>
                    <a:lnTo>
                      <a:pt x="169" y="216"/>
                    </a:lnTo>
                    <a:lnTo>
                      <a:pt x="163" y="261"/>
                    </a:lnTo>
                    <a:lnTo>
                      <a:pt x="161" y="285"/>
                    </a:lnTo>
                    <a:lnTo>
                      <a:pt x="159" y="307"/>
                    </a:lnTo>
                    <a:lnTo>
                      <a:pt x="159" y="307"/>
                    </a:lnTo>
                    <a:lnTo>
                      <a:pt x="158" y="357"/>
                    </a:lnTo>
                    <a:lnTo>
                      <a:pt x="159" y="407"/>
                    </a:lnTo>
                    <a:lnTo>
                      <a:pt x="161" y="457"/>
                    </a:lnTo>
                    <a:lnTo>
                      <a:pt x="159" y="507"/>
                    </a:lnTo>
                    <a:lnTo>
                      <a:pt x="159" y="507"/>
                    </a:lnTo>
                    <a:lnTo>
                      <a:pt x="159" y="532"/>
                    </a:lnTo>
                    <a:lnTo>
                      <a:pt x="157" y="556"/>
                    </a:lnTo>
                    <a:lnTo>
                      <a:pt x="155" y="580"/>
                    </a:lnTo>
                    <a:lnTo>
                      <a:pt x="151" y="605"/>
                    </a:lnTo>
                    <a:lnTo>
                      <a:pt x="147" y="629"/>
                    </a:lnTo>
                    <a:lnTo>
                      <a:pt x="140" y="653"/>
                    </a:lnTo>
                    <a:lnTo>
                      <a:pt x="132" y="676"/>
                    </a:lnTo>
                    <a:lnTo>
                      <a:pt x="122" y="698"/>
                    </a:lnTo>
                    <a:lnTo>
                      <a:pt x="122" y="698"/>
                    </a:lnTo>
                    <a:lnTo>
                      <a:pt x="111" y="718"/>
                    </a:lnTo>
                    <a:lnTo>
                      <a:pt x="99" y="736"/>
                    </a:lnTo>
                    <a:lnTo>
                      <a:pt x="73" y="774"/>
                    </a:lnTo>
                    <a:lnTo>
                      <a:pt x="62" y="792"/>
                    </a:lnTo>
                    <a:lnTo>
                      <a:pt x="50" y="811"/>
                    </a:lnTo>
                    <a:lnTo>
                      <a:pt x="40" y="832"/>
                    </a:lnTo>
                    <a:lnTo>
                      <a:pt x="32" y="853"/>
                    </a:lnTo>
                    <a:lnTo>
                      <a:pt x="32" y="853"/>
                    </a:lnTo>
                    <a:lnTo>
                      <a:pt x="28" y="864"/>
                    </a:lnTo>
                    <a:lnTo>
                      <a:pt x="25" y="877"/>
                    </a:lnTo>
                    <a:lnTo>
                      <a:pt x="23" y="889"/>
                    </a:lnTo>
                    <a:lnTo>
                      <a:pt x="22" y="902"/>
                    </a:lnTo>
                    <a:lnTo>
                      <a:pt x="21" y="927"/>
                    </a:lnTo>
                    <a:lnTo>
                      <a:pt x="22" y="953"/>
                    </a:lnTo>
                    <a:lnTo>
                      <a:pt x="22" y="953"/>
                    </a:lnTo>
                    <a:lnTo>
                      <a:pt x="25" y="979"/>
                    </a:lnTo>
                    <a:lnTo>
                      <a:pt x="29" y="1004"/>
                    </a:lnTo>
                    <a:lnTo>
                      <a:pt x="34" y="1029"/>
                    </a:lnTo>
                    <a:lnTo>
                      <a:pt x="41" y="1054"/>
                    </a:lnTo>
                    <a:lnTo>
                      <a:pt x="41" y="1054"/>
                    </a:lnTo>
                    <a:lnTo>
                      <a:pt x="57" y="1105"/>
                    </a:lnTo>
                    <a:lnTo>
                      <a:pt x="75" y="1157"/>
                    </a:lnTo>
                    <a:lnTo>
                      <a:pt x="75" y="1157"/>
                    </a:lnTo>
                    <a:lnTo>
                      <a:pt x="83" y="1185"/>
                    </a:lnTo>
                    <a:lnTo>
                      <a:pt x="89" y="1213"/>
                    </a:lnTo>
                    <a:lnTo>
                      <a:pt x="100" y="1268"/>
                    </a:lnTo>
                    <a:lnTo>
                      <a:pt x="100" y="1268"/>
                    </a:lnTo>
                    <a:lnTo>
                      <a:pt x="106" y="1294"/>
                    </a:lnTo>
                    <a:lnTo>
                      <a:pt x="115" y="1318"/>
                    </a:lnTo>
                    <a:lnTo>
                      <a:pt x="125" y="1343"/>
                    </a:lnTo>
                    <a:lnTo>
                      <a:pt x="136" y="1367"/>
                    </a:lnTo>
                    <a:lnTo>
                      <a:pt x="159" y="1415"/>
                    </a:lnTo>
                    <a:lnTo>
                      <a:pt x="171" y="1438"/>
                    </a:lnTo>
                    <a:lnTo>
                      <a:pt x="183" y="1463"/>
                    </a:lnTo>
                    <a:lnTo>
                      <a:pt x="183" y="1463"/>
                    </a:lnTo>
                    <a:lnTo>
                      <a:pt x="200" y="1505"/>
                    </a:lnTo>
                    <a:lnTo>
                      <a:pt x="218" y="1547"/>
                    </a:lnTo>
                    <a:lnTo>
                      <a:pt x="227" y="1568"/>
                    </a:lnTo>
                    <a:lnTo>
                      <a:pt x="236" y="1589"/>
                    </a:lnTo>
                    <a:lnTo>
                      <a:pt x="247" y="1608"/>
                    </a:lnTo>
                    <a:lnTo>
                      <a:pt x="258" y="1628"/>
                    </a:lnTo>
                    <a:lnTo>
                      <a:pt x="258" y="1628"/>
                    </a:lnTo>
                    <a:lnTo>
                      <a:pt x="269" y="1644"/>
                    </a:lnTo>
                    <a:lnTo>
                      <a:pt x="281" y="1660"/>
                    </a:lnTo>
                    <a:lnTo>
                      <a:pt x="281" y="1660"/>
                    </a:lnTo>
                    <a:lnTo>
                      <a:pt x="284" y="1662"/>
                    </a:lnTo>
                    <a:lnTo>
                      <a:pt x="286" y="1662"/>
                    </a:lnTo>
                    <a:lnTo>
                      <a:pt x="288" y="1661"/>
                    </a:lnTo>
                    <a:lnTo>
                      <a:pt x="291" y="1660"/>
                    </a:lnTo>
                    <a:lnTo>
                      <a:pt x="293" y="1657"/>
                    </a:lnTo>
                    <a:lnTo>
                      <a:pt x="293" y="1655"/>
                    </a:lnTo>
                    <a:lnTo>
                      <a:pt x="293" y="1653"/>
                    </a:lnTo>
                    <a:lnTo>
                      <a:pt x="292" y="1650"/>
                    </a:lnTo>
                    <a:lnTo>
                      <a:pt x="292" y="1650"/>
                    </a:lnTo>
                    <a:lnTo>
                      <a:pt x="278" y="1633"/>
                    </a:lnTo>
                    <a:lnTo>
                      <a:pt x="265" y="1614"/>
                    </a:lnTo>
                    <a:lnTo>
                      <a:pt x="255" y="1594"/>
                    </a:lnTo>
                    <a:lnTo>
                      <a:pt x="245" y="1575"/>
                    </a:lnTo>
                    <a:lnTo>
                      <a:pt x="245" y="1575"/>
                    </a:lnTo>
                    <a:lnTo>
                      <a:pt x="226" y="1532"/>
                    </a:lnTo>
                    <a:lnTo>
                      <a:pt x="207" y="1487"/>
                    </a:lnTo>
                    <a:lnTo>
                      <a:pt x="207" y="1487"/>
                    </a:lnTo>
                    <a:lnTo>
                      <a:pt x="188" y="1443"/>
                    </a:lnTo>
                    <a:lnTo>
                      <a:pt x="168" y="1400"/>
                    </a:lnTo>
                    <a:lnTo>
                      <a:pt x="168" y="1400"/>
                    </a:lnTo>
                    <a:lnTo>
                      <a:pt x="142" y="1349"/>
                    </a:lnTo>
                    <a:lnTo>
                      <a:pt x="132" y="1322"/>
                    </a:lnTo>
                    <a:lnTo>
                      <a:pt x="121" y="1295"/>
                    </a:lnTo>
                    <a:lnTo>
                      <a:pt x="121" y="1295"/>
                    </a:lnTo>
                    <a:lnTo>
                      <a:pt x="118" y="1281"/>
                    </a:lnTo>
                    <a:lnTo>
                      <a:pt x="114" y="1267"/>
                    </a:lnTo>
                    <a:lnTo>
                      <a:pt x="108" y="1239"/>
                    </a:lnTo>
                    <a:lnTo>
                      <a:pt x="104" y="1210"/>
                    </a:lnTo>
                    <a:lnTo>
                      <a:pt x="97" y="1182"/>
                    </a:lnTo>
                    <a:lnTo>
                      <a:pt x="97" y="1182"/>
                    </a:lnTo>
                    <a:lnTo>
                      <a:pt x="90" y="1156"/>
                    </a:lnTo>
                    <a:lnTo>
                      <a:pt x="80" y="1129"/>
                    </a:lnTo>
                    <a:lnTo>
                      <a:pt x="62" y="1075"/>
                    </a:lnTo>
                    <a:lnTo>
                      <a:pt x="62" y="1075"/>
                    </a:lnTo>
                    <a:lnTo>
                      <a:pt x="54" y="1050"/>
                    </a:lnTo>
                    <a:lnTo>
                      <a:pt x="47" y="1023"/>
                    </a:lnTo>
                    <a:lnTo>
                      <a:pt x="41" y="996"/>
                    </a:lnTo>
                    <a:lnTo>
                      <a:pt x="37" y="969"/>
                    </a:lnTo>
                    <a:lnTo>
                      <a:pt x="37" y="969"/>
                    </a:lnTo>
                    <a:lnTo>
                      <a:pt x="35" y="942"/>
                    </a:lnTo>
                    <a:lnTo>
                      <a:pt x="35" y="916"/>
                    </a:lnTo>
                    <a:lnTo>
                      <a:pt x="35" y="903"/>
                    </a:lnTo>
                    <a:lnTo>
                      <a:pt x="37" y="889"/>
                    </a:lnTo>
                    <a:lnTo>
                      <a:pt x="40" y="876"/>
                    </a:lnTo>
                    <a:lnTo>
                      <a:pt x="43" y="863"/>
                    </a:lnTo>
                    <a:lnTo>
                      <a:pt x="43" y="863"/>
                    </a:lnTo>
                    <a:lnTo>
                      <a:pt x="47" y="852"/>
                    </a:lnTo>
                    <a:lnTo>
                      <a:pt x="50" y="841"/>
                    </a:lnTo>
                    <a:lnTo>
                      <a:pt x="61" y="820"/>
                    </a:lnTo>
                    <a:lnTo>
                      <a:pt x="72" y="800"/>
                    </a:lnTo>
                    <a:lnTo>
                      <a:pt x="85" y="781"/>
                    </a:lnTo>
                    <a:lnTo>
                      <a:pt x="112" y="743"/>
                    </a:lnTo>
                    <a:lnTo>
                      <a:pt x="125" y="724"/>
                    </a:lnTo>
                    <a:lnTo>
                      <a:pt x="135" y="703"/>
                    </a:lnTo>
                    <a:lnTo>
                      <a:pt x="135" y="703"/>
                    </a:lnTo>
                    <a:lnTo>
                      <a:pt x="145" y="681"/>
                    </a:lnTo>
                    <a:lnTo>
                      <a:pt x="154" y="657"/>
                    </a:lnTo>
                    <a:lnTo>
                      <a:pt x="159" y="633"/>
                    </a:lnTo>
                    <a:lnTo>
                      <a:pt x="165" y="608"/>
                    </a:lnTo>
                    <a:lnTo>
                      <a:pt x="169" y="584"/>
                    </a:lnTo>
                    <a:lnTo>
                      <a:pt x="171" y="559"/>
                    </a:lnTo>
                    <a:lnTo>
                      <a:pt x="173" y="535"/>
                    </a:lnTo>
                    <a:lnTo>
                      <a:pt x="173" y="509"/>
                    </a:lnTo>
                    <a:lnTo>
                      <a:pt x="173" y="509"/>
                    </a:lnTo>
                    <a:lnTo>
                      <a:pt x="175" y="459"/>
                    </a:lnTo>
                    <a:lnTo>
                      <a:pt x="173" y="408"/>
                    </a:lnTo>
                    <a:lnTo>
                      <a:pt x="172" y="357"/>
                    </a:lnTo>
                    <a:lnTo>
                      <a:pt x="173" y="306"/>
                    </a:lnTo>
                    <a:lnTo>
                      <a:pt x="173" y="306"/>
                    </a:lnTo>
                    <a:lnTo>
                      <a:pt x="175" y="282"/>
                    </a:lnTo>
                    <a:lnTo>
                      <a:pt x="178" y="259"/>
                    </a:lnTo>
                    <a:lnTo>
                      <a:pt x="183" y="213"/>
                    </a:lnTo>
                    <a:lnTo>
                      <a:pt x="186" y="189"/>
                    </a:lnTo>
                    <a:lnTo>
                      <a:pt x="187" y="166"/>
                    </a:lnTo>
                    <a:lnTo>
                      <a:pt x="188" y="143"/>
                    </a:lnTo>
                    <a:lnTo>
                      <a:pt x="187" y="119"/>
                    </a:lnTo>
                    <a:lnTo>
                      <a:pt x="187" y="119"/>
                    </a:lnTo>
                    <a:lnTo>
                      <a:pt x="185" y="101"/>
                    </a:lnTo>
                    <a:lnTo>
                      <a:pt x="181" y="81"/>
                    </a:lnTo>
                    <a:lnTo>
                      <a:pt x="176" y="62"/>
                    </a:lnTo>
                    <a:lnTo>
                      <a:pt x="172" y="54"/>
                    </a:lnTo>
                    <a:lnTo>
                      <a:pt x="168" y="46"/>
                    </a:lnTo>
                    <a:lnTo>
                      <a:pt x="163" y="38"/>
                    </a:lnTo>
                    <a:lnTo>
                      <a:pt x="157" y="30"/>
                    </a:lnTo>
                    <a:lnTo>
                      <a:pt x="150" y="23"/>
                    </a:lnTo>
                    <a:lnTo>
                      <a:pt x="144" y="17"/>
                    </a:lnTo>
                    <a:lnTo>
                      <a:pt x="136" y="11"/>
                    </a:lnTo>
                    <a:lnTo>
                      <a:pt x="128" y="7"/>
                    </a:lnTo>
                    <a:lnTo>
                      <a:pt x="119" y="3"/>
                    </a:lnTo>
                    <a:lnTo>
                      <a:pt x="108" y="1"/>
                    </a:lnTo>
                    <a:lnTo>
                      <a:pt x="108" y="1"/>
                    </a:lnTo>
                    <a:lnTo>
                      <a:pt x="93" y="0"/>
                    </a:lnTo>
                    <a:lnTo>
                      <a:pt x="78" y="0"/>
                    </a:lnTo>
                    <a:lnTo>
                      <a:pt x="63" y="3"/>
                    </a:lnTo>
                    <a:lnTo>
                      <a:pt x="49" y="9"/>
                    </a:lnTo>
                    <a:lnTo>
                      <a:pt x="35" y="16"/>
                    </a:lnTo>
                    <a:lnTo>
                      <a:pt x="23" y="26"/>
                    </a:lnTo>
                    <a:lnTo>
                      <a:pt x="19" y="32"/>
                    </a:lnTo>
                    <a:lnTo>
                      <a:pt x="14" y="38"/>
                    </a:lnTo>
                    <a:lnTo>
                      <a:pt x="11" y="44"/>
                    </a:lnTo>
                    <a:lnTo>
                      <a:pt x="7" y="52"/>
                    </a:lnTo>
                    <a:lnTo>
                      <a:pt x="7" y="52"/>
                    </a:lnTo>
                    <a:lnTo>
                      <a:pt x="4" y="59"/>
                    </a:lnTo>
                    <a:lnTo>
                      <a:pt x="1" y="67"/>
                    </a:lnTo>
                    <a:lnTo>
                      <a:pt x="0" y="76"/>
                    </a:lnTo>
                    <a:lnTo>
                      <a:pt x="0" y="85"/>
                    </a:lnTo>
                    <a:lnTo>
                      <a:pt x="0" y="85"/>
                    </a:lnTo>
                    <a:lnTo>
                      <a:pt x="0" y="87"/>
                    </a:lnTo>
                    <a:lnTo>
                      <a:pt x="3" y="89"/>
                    </a:lnTo>
                    <a:lnTo>
                      <a:pt x="5" y="90"/>
                    </a:lnTo>
                    <a:lnTo>
                      <a:pt x="7" y="92"/>
                    </a:lnTo>
                    <a:lnTo>
                      <a:pt x="9" y="90"/>
                    </a:lnTo>
                    <a:lnTo>
                      <a:pt x="12" y="89"/>
                    </a:lnTo>
                    <a:lnTo>
                      <a:pt x="13" y="87"/>
                    </a:lnTo>
                    <a:lnTo>
                      <a:pt x="14" y="85"/>
                    </a:lnTo>
                    <a:lnTo>
                      <a:pt x="14" y="85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75" name="Freeform 124">
                <a:extLst>
                  <a:ext uri="{FF2B5EF4-FFF2-40B4-BE49-F238E27FC236}">
                    <a16:creationId xmlns:a16="http://schemas.microsoft.com/office/drawing/2014/main" id="{076D14C4-5527-FDB2-9A42-EC6E508793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6" y="1207"/>
                <a:ext cx="341" cy="146"/>
              </a:xfrm>
              <a:custGeom>
                <a:avLst/>
                <a:gdLst>
                  <a:gd name="T0" fmla="*/ 14 w 682"/>
                  <a:gd name="T1" fmla="*/ 277 h 292"/>
                  <a:gd name="T2" fmla="*/ 22 w 682"/>
                  <a:gd name="T3" fmla="*/ 254 h 292"/>
                  <a:gd name="T4" fmla="*/ 41 w 682"/>
                  <a:gd name="T5" fmla="*/ 228 h 292"/>
                  <a:gd name="T6" fmla="*/ 85 w 682"/>
                  <a:gd name="T7" fmla="*/ 191 h 292"/>
                  <a:gd name="T8" fmla="*/ 134 w 682"/>
                  <a:gd name="T9" fmla="*/ 163 h 292"/>
                  <a:gd name="T10" fmla="*/ 206 w 682"/>
                  <a:gd name="T11" fmla="*/ 126 h 292"/>
                  <a:gd name="T12" fmla="*/ 295 w 682"/>
                  <a:gd name="T13" fmla="*/ 78 h 292"/>
                  <a:gd name="T14" fmla="*/ 346 w 682"/>
                  <a:gd name="T15" fmla="*/ 55 h 292"/>
                  <a:gd name="T16" fmla="*/ 418 w 682"/>
                  <a:gd name="T17" fmla="*/ 33 h 292"/>
                  <a:gd name="T18" fmla="*/ 483 w 682"/>
                  <a:gd name="T19" fmla="*/ 21 h 292"/>
                  <a:gd name="T20" fmla="*/ 523 w 682"/>
                  <a:gd name="T21" fmla="*/ 15 h 292"/>
                  <a:gd name="T22" fmla="*/ 583 w 682"/>
                  <a:gd name="T23" fmla="*/ 18 h 292"/>
                  <a:gd name="T24" fmla="*/ 603 w 682"/>
                  <a:gd name="T25" fmla="*/ 22 h 292"/>
                  <a:gd name="T26" fmla="*/ 631 w 682"/>
                  <a:gd name="T27" fmla="*/ 39 h 292"/>
                  <a:gd name="T28" fmla="*/ 651 w 682"/>
                  <a:gd name="T29" fmla="*/ 63 h 292"/>
                  <a:gd name="T30" fmla="*/ 662 w 682"/>
                  <a:gd name="T31" fmla="*/ 92 h 292"/>
                  <a:gd name="T32" fmla="*/ 668 w 682"/>
                  <a:gd name="T33" fmla="*/ 146 h 292"/>
                  <a:gd name="T34" fmla="*/ 665 w 682"/>
                  <a:gd name="T35" fmla="*/ 188 h 292"/>
                  <a:gd name="T36" fmla="*/ 666 w 682"/>
                  <a:gd name="T37" fmla="*/ 193 h 292"/>
                  <a:gd name="T38" fmla="*/ 673 w 682"/>
                  <a:gd name="T39" fmla="*/ 197 h 292"/>
                  <a:gd name="T40" fmla="*/ 678 w 682"/>
                  <a:gd name="T41" fmla="*/ 191 h 292"/>
                  <a:gd name="T42" fmla="*/ 682 w 682"/>
                  <a:gd name="T43" fmla="*/ 146 h 292"/>
                  <a:gd name="T44" fmla="*/ 679 w 682"/>
                  <a:gd name="T45" fmla="*/ 99 h 292"/>
                  <a:gd name="T46" fmla="*/ 668 w 682"/>
                  <a:gd name="T47" fmla="*/ 65 h 292"/>
                  <a:gd name="T48" fmla="*/ 650 w 682"/>
                  <a:gd name="T49" fmla="*/ 37 h 292"/>
                  <a:gd name="T50" fmla="*/ 632 w 682"/>
                  <a:gd name="T51" fmla="*/ 21 h 292"/>
                  <a:gd name="T52" fmla="*/ 604 w 682"/>
                  <a:gd name="T53" fmla="*/ 8 h 292"/>
                  <a:gd name="T54" fmla="*/ 554 w 682"/>
                  <a:gd name="T55" fmla="*/ 0 h 292"/>
                  <a:gd name="T56" fmla="*/ 510 w 682"/>
                  <a:gd name="T57" fmla="*/ 3 h 292"/>
                  <a:gd name="T58" fmla="*/ 467 w 682"/>
                  <a:gd name="T59" fmla="*/ 10 h 292"/>
                  <a:gd name="T60" fmla="*/ 375 w 682"/>
                  <a:gd name="T61" fmla="*/ 29 h 292"/>
                  <a:gd name="T62" fmla="*/ 320 w 682"/>
                  <a:gd name="T63" fmla="*/ 50 h 292"/>
                  <a:gd name="T64" fmla="*/ 267 w 682"/>
                  <a:gd name="T65" fmla="*/ 77 h 292"/>
                  <a:gd name="T66" fmla="*/ 174 w 682"/>
                  <a:gd name="T67" fmla="*/ 127 h 292"/>
                  <a:gd name="T68" fmla="*/ 108 w 682"/>
                  <a:gd name="T69" fmla="*/ 161 h 292"/>
                  <a:gd name="T70" fmla="*/ 57 w 682"/>
                  <a:gd name="T71" fmla="*/ 195 h 292"/>
                  <a:gd name="T72" fmla="*/ 28 w 682"/>
                  <a:gd name="T73" fmla="*/ 221 h 292"/>
                  <a:gd name="T74" fmla="*/ 7 w 682"/>
                  <a:gd name="T75" fmla="*/ 252 h 292"/>
                  <a:gd name="T76" fmla="*/ 1 w 682"/>
                  <a:gd name="T77" fmla="*/ 268 h 292"/>
                  <a:gd name="T78" fmla="*/ 0 w 682"/>
                  <a:gd name="T79" fmla="*/ 285 h 292"/>
                  <a:gd name="T80" fmla="*/ 3 w 682"/>
                  <a:gd name="T81" fmla="*/ 291 h 292"/>
                  <a:gd name="T82" fmla="*/ 12 w 682"/>
                  <a:gd name="T83" fmla="*/ 290 h 292"/>
                  <a:gd name="T84" fmla="*/ 14 w 682"/>
                  <a:gd name="T85" fmla="*/ 285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682" h="292">
                    <a:moveTo>
                      <a:pt x="14" y="285"/>
                    </a:moveTo>
                    <a:lnTo>
                      <a:pt x="14" y="285"/>
                    </a:lnTo>
                    <a:lnTo>
                      <a:pt x="14" y="277"/>
                    </a:lnTo>
                    <a:lnTo>
                      <a:pt x="16" y="269"/>
                    </a:lnTo>
                    <a:lnTo>
                      <a:pt x="19" y="262"/>
                    </a:lnTo>
                    <a:lnTo>
                      <a:pt x="22" y="254"/>
                    </a:lnTo>
                    <a:lnTo>
                      <a:pt x="30" y="240"/>
                    </a:lnTo>
                    <a:lnTo>
                      <a:pt x="41" y="228"/>
                    </a:lnTo>
                    <a:lnTo>
                      <a:pt x="41" y="228"/>
                    </a:lnTo>
                    <a:lnTo>
                      <a:pt x="55" y="214"/>
                    </a:lnTo>
                    <a:lnTo>
                      <a:pt x="70" y="203"/>
                    </a:lnTo>
                    <a:lnTo>
                      <a:pt x="85" y="191"/>
                    </a:lnTo>
                    <a:lnTo>
                      <a:pt x="101" y="182"/>
                    </a:lnTo>
                    <a:lnTo>
                      <a:pt x="101" y="182"/>
                    </a:lnTo>
                    <a:lnTo>
                      <a:pt x="134" y="163"/>
                    </a:lnTo>
                    <a:lnTo>
                      <a:pt x="166" y="146"/>
                    </a:lnTo>
                    <a:lnTo>
                      <a:pt x="166" y="146"/>
                    </a:lnTo>
                    <a:lnTo>
                      <a:pt x="206" y="126"/>
                    </a:lnTo>
                    <a:lnTo>
                      <a:pt x="245" y="105"/>
                    </a:lnTo>
                    <a:lnTo>
                      <a:pt x="245" y="105"/>
                    </a:lnTo>
                    <a:lnTo>
                      <a:pt x="295" y="78"/>
                    </a:lnTo>
                    <a:lnTo>
                      <a:pt x="321" y="65"/>
                    </a:lnTo>
                    <a:lnTo>
                      <a:pt x="346" y="55"/>
                    </a:lnTo>
                    <a:lnTo>
                      <a:pt x="346" y="55"/>
                    </a:lnTo>
                    <a:lnTo>
                      <a:pt x="371" y="46"/>
                    </a:lnTo>
                    <a:lnTo>
                      <a:pt x="394" y="39"/>
                    </a:lnTo>
                    <a:lnTo>
                      <a:pt x="418" y="33"/>
                    </a:lnTo>
                    <a:lnTo>
                      <a:pt x="444" y="27"/>
                    </a:lnTo>
                    <a:lnTo>
                      <a:pt x="444" y="27"/>
                    </a:lnTo>
                    <a:lnTo>
                      <a:pt x="483" y="21"/>
                    </a:lnTo>
                    <a:lnTo>
                      <a:pt x="503" y="18"/>
                    </a:lnTo>
                    <a:lnTo>
                      <a:pt x="523" y="15"/>
                    </a:lnTo>
                    <a:lnTo>
                      <a:pt x="523" y="15"/>
                    </a:lnTo>
                    <a:lnTo>
                      <a:pt x="544" y="14"/>
                    </a:lnTo>
                    <a:lnTo>
                      <a:pt x="564" y="15"/>
                    </a:lnTo>
                    <a:lnTo>
                      <a:pt x="583" y="18"/>
                    </a:lnTo>
                    <a:lnTo>
                      <a:pt x="594" y="20"/>
                    </a:lnTo>
                    <a:lnTo>
                      <a:pt x="603" y="22"/>
                    </a:lnTo>
                    <a:lnTo>
                      <a:pt x="603" y="22"/>
                    </a:lnTo>
                    <a:lnTo>
                      <a:pt x="614" y="27"/>
                    </a:lnTo>
                    <a:lnTo>
                      <a:pt x="623" y="33"/>
                    </a:lnTo>
                    <a:lnTo>
                      <a:pt x="631" y="39"/>
                    </a:lnTo>
                    <a:lnTo>
                      <a:pt x="639" y="47"/>
                    </a:lnTo>
                    <a:lnTo>
                      <a:pt x="645" y="55"/>
                    </a:lnTo>
                    <a:lnTo>
                      <a:pt x="651" y="63"/>
                    </a:lnTo>
                    <a:lnTo>
                      <a:pt x="655" y="72"/>
                    </a:lnTo>
                    <a:lnTo>
                      <a:pt x="659" y="82"/>
                    </a:lnTo>
                    <a:lnTo>
                      <a:pt x="662" y="92"/>
                    </a:lnTo>
                    <a:lnTo>
                      <a:pt x="665" y="103"/>
                    </a:lnTo>
                    <a:lnTo>
                      <a:pt x="667" y="125"/>
                    </a:lnTo>
                    <a:lnTo>
                      <a:pt x="668" y="146"/>
                    </a:lnTo>
                    <a:lnTo>
                      <a:pt x="667" y="167"/>
                    </a:lnTo>
                    <a:lnTo>
                      <a:pt x="667" y="167"/>
                    </a:lnTo>
                    <a:lnTo>
                      <a:pt x="665" y="188"/>
                    </a:lnTo>
                    <a:lnTo>
                      <a:pt x="665" y="188"/>
                    </a:lnTo>
                    <a:lnTo>
                      <a:pt x="665" y="191"/>
                    </a:lnTo>
                    <a:lnTo>
                      <a:pt x="666" y="193"/>
                    </a:lnTo>
                    <a:lnTo>
                      <a:pt x="667" y="195"/>
                    </a:lnTo>
                    <a:lnTo>
                      <a:pt x="669" y="196"/>
                    </a:lnTo>
                    <a:lnTo>
                      <a:pt x="673" y="197"/>
                    </a:lnTo>
                    <a:lnTo>
                      <a:pt x="675" y="196"/>
                    </a:lnTo>
                    <a:lnTo>
                      <a:pt x="676" y="195"/>
                    </a:lnTo>
                    <a:lnTo>
                      <a:pt x="678" y="191"/>
                    </a:lnTo>
                    <a:lnTo>
                      <a:pt x="678" y="191"/>
                    </a:lnTo>
                    <a:lnTo>
                      <a:pt x="681" y="169"/>
                    </a:lnTo>
                    <a:lnTo>
                      <a:pt x="682" y="146"/>
                    </a:lnTo>
                    <a:lnTo>
                      <a:pt x="681" y="122"/>
                    </a:lnTo>
                    <a:lnTo>
                      <a:pt x="680" y="111"/>
                    </a:lnTo>
                    <a:lnTo>
                      <a:pt x="679" y="99"/>
                    </a:lnTo>
                    <a:lnTo>
                      <a:pt x="675" y="88"/>
                    </a:lnTo>
                    <a:lnTo>
                      <a:pt x="673" y="76"/>
                    </a:lnTo>
                    <a:lnTo>
                      <a:pt x="668" y="65"/>
                    </a:lnTo>
                    <a:lnTo>
                      <a:pt x="662" y="55"/>
                    </a:lnTo>
                    <a:lnTo>
                      <a:pt x="657" y="46"/>
                    </a:lnTo>
                    <a:lnTo>
                      <a:pt x="650" y="37"/>
                    </a:lnTo>
                    <a:lnTo>
                      <a:pt x="642" y="29"/>
                    </a:lnTo>
                    <a:lnTo>
                      <a:pt x="632" y="21"/>
                    </a:lnTo>
                    <a:lnTo>
                      <a:pt x="632" y="21"/>
                    </a:lnTo>
                    <a:lnTo>
                      <a:pt x="623" y="16"/>
                    </a:lnTo>
                    <a:lnTo>
                      <a:pt x="614" y="12"/>
                    </a:lnTo>
                    <a:lnTo>
                      <a:pt x="604" y="8"/>
                    </a:lnTo>
                    <a:lnTo>
                      <a:pt x="595" y="6"/>
                    </a:lnTo>
                    <a:lnTo>
                      <a:pt x="574" y="3"/>
                    </a:lnTo>
                    <a:lnTo>
                      <a:pt x="554" y="0"/>
                    </a:lnTo>
                    <a:lnTo>
                      <a:pt x="554" y="0"/>
                    </a:lnTo>
                    <a:lnTo>
                      <a:pt x="532" y="1"/>
                    </a:lnTo>
                    <a:lnTo>
                      <a:pt x="510" y="3"/>
                    </a:lnTo>
                    <a:lnTo>
                      <a:pt x="488" y="6"/>
                    </a:lnTo>
                    <a:lnTo>
                      <a:pt x="467" y="10"/>
                    </a:lnTo>
                    <a:lnTo>
                      <a:pt x="467" y="10"/>
                    </a:lnTo>
                    <a:lnTo>
                      <a:pt x="421" y="18"/>
                    </a:lnTo>
                    <a:lnTo>
                      <a:pt x="397" y="22"/>
                    </a:lnTo>
                    <a:lnTo>
                      <a:pt x="375" y="29"/>
                    </a:lnTo>
                    <a:lnTo>
                      <a:pt x="375" y="29"/>
                    </a:lnTo>
                    <a:lnTo>
                      <a:pt x="347" y="40"/>
                    </a:lnTo>
                    <a:lnTo>
                      <a:pt x="320" y="50"/>
                    </a:lnTo>
                    <a:lnTo>
                      <a:pt x="293" y="63"/>
                    </a:lnTo>
                    <a:lnTo>
                      <a:pt x="267" y="77"/>
                    </a:lnTo>
                    <a:lnTo>
                      <a:pt x="267" y="77"/>
                    </a:lnTo>
                    <a:lnTo>
                      <a:pt x="221" y="101"/>
                    </a:lnTo>
                    <a:lnTo>
                      <a:pt x="174" y="127"/>
                    </a:lnTo>
                    <a:lnTo>
                      <a:pt x="174" y="127"/>
                    </a:lnTo>
                    <a:lnTo>
                      <a:pt x="141" y="143"/>
                    </a:lnTo>
                    <a:lnTo>
                      <a:pt x="108" y="161"/>
                    </a:lnTo>
                    <a:lnTo>
                      <a:pt x="108" y="161"/>
                    </a:lnTo>
                    <a:lnTo>
                      <a:pt x="91" y="171"/>
                    </a:lnTo>
                    <a:lnTo>
                      <a:pt x="73" y="183"/>
                    </a:lnTo>
                    <a:lnTo>
                      <a:pt x="57" y="195"/>
                    </a:lnTo>
                    <a:lnTo>
                      <a:pt x="41" y="209"/>
                    </a:lnTo>
                    <a:lnTo>
                      <a:pt x="41" y="209"/>
                    </a:lnTo>
                    <a:lnTo>
                      <a:pt x="28" y="221"/>
                    </a:lnTo>
                    <a:lnTo>
                      <a:pt x="16" y="235"/>
                    </a:lnTo>
                    <a:lnTo>
                      <a:pt x="12" y="243"/>
                    </a:lnTo>
                    <a:lnTo>
                      <a:pt x="7" y="252"/>
                    </a:lnTo>
                    <a:lnTo>
                      <a:pt x="5" y="260"/>
                    </a:lnTo>
                    <a:lnTo>
                      <a:pt x="1" y="268"/>
                    </a:lnTo>
                    <a:lnTo>
                      <a:pt x="1" y="268"/>
                    </a:lnTo>
                    <a:lnTo>
                      <a:pt x="0" y="277"/>
                    </a:lnTo>
                    <a:lnTo>
                      <a:pt x="0" y="285"/>
                    </a:lnTo>
                    <a:lnTo>
                      <a:pt x="0" y="285"/>
                    </a:lnTo>
                    <a:lnTo>
                      <a:pt x="0" y="288"/>
                    </a:lnTo>
                    <a:lnTo>
                      <a:pt x="2" y="290"/>
                    </a:lnTo>
                    <a:lnTo>
                      <a:pt x="3" y="291"/>
                    </a:lnTo>
                    <a:lnTo>
                      <a:pt x="7" y="292"/>
                    </a:lnTo>
                    <a:lnTo>
                      <a:pt x="9" y="291"/>
                    </a:lnTo>
                    <a:lnTo>
                      <a:pt x="12" y="290"/>
                    </a:lnTo>
                    <a:lnTo>
                      <a:pt x="13" y="288"/>
                    </a:lnTo>
                    <a:lnTo>
                      <a:pt x="14" y="285"/>
                    </a:lnTo>
                    <a:lnTo>
                      <a:pt x="14" y="285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76" name="Freeform 125">
                <a:extLst>
                  <a:ext uri="{FF2B5EF4-FFF2-40B4-BE49-F238E27FC236}">
                    <a16:creationId xmlns:a16="http://schemas.microsoft.com/office/drawing/2014/main" id="{886F4431-8360-8BB4-2DFA-96E695F158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6" y="1391"/>
                <a:ext cx="212" cy="142"/>
              </a:xfrm>
              <a:custGeom>
                <a:avLst/>
                <a:gdLst>
                  <a:gd name="T0" fmla="*/ 213 w 423"/>
                  <a:gd name="T1" fmla="*/ 269 h 283"/>
                  <a:gd name="T2" fmla="*/ 184 w 423"/>
                  <a:gd name="T3" fmla="*/ 266 h 283"/>
                  <a:gd name="T4" fmla="*/ 172 w 423"/>
                  <a:gd name="T5" fmla="*/ 254 h 283"/>
                  <a:gd name="T6" fmla="*/ 167 w 423"/>
                  <a:gd name="T7" fmla="*/ 235 h 283"/>
                  <a:gd name="T8" fmla="*/ 180 w 423"/>
                  <a:gd name="T9" fmla="*/ 192 h 283"/>
                  <a:gd name="T10" fmla="*/ 203 w 423"/>
                  <a:gd name="T11" fmla="*/ 162 h 283"/>
                  <a:gd name="T12" fmla="*/ 229 w 423"/>
                  <a:gd name="T13" fmla="*/ 143 h 283"/>
                  <a:gd name="T14" fmla="*/ 238 w 423"/>
                  <a:gd name="T15" fmla="*/ 141 h 283"/>
                  <a:gd name="T16" fmla="*/ 244 w 423"/>
                  <a:gd name="T17" fmla="*/ 143 h 283"/>
                  <a:gd name="T18" fmla="*/ 272 w 423"/>
                  <a:gd name="T19" fmla="*/ 166 h 283"/>
                  <a:gd name="T20" fmla="*/ 322 w 423"/>
                  <a:gd name="T21" fmla="*/ 218 h 283"/>
                  <a:gd name="T22" fmla="*/ 355 w 423"/>
                  <a:gd name="T23" fmla="*/ 241 h 283"/>
                  <a:gd name="T24" fmla="*/ 381 w 423"/>
                  <a:gd name="T25" fmla="*/ 242 h 283"/>
                  <a:gd name="T26" fmla="*/ 404 w 423"/>
                  <a:gd name="T27" fmla="*/ 220 h 283"/>
                  <a:gd name="T28" fmla="*/ 416 w 423"/>
                  <a:gd name="T29" fmla="*/ 191 h 283"/>
                  <a:gd name="T30" fmla="*/ 423 w 423"/>
                  <a:gd name="T31" fmla="*/ 147 h 283"/>
                  <a:gd name="T32" fmla="*/ 404 w 423"/>
                  <a:gd name="T33" fmla="*/ 90 h 283"/>
                  <a:gd name="T34" fmla="*/ 375 w 423"/>
                  <a:gd name="T35" fmla="*/ 54 h 283"/>
                  <a:gd name="T36" fmla="*/ 325 w 423"/>
                  <a:gd name="T37" fmla="*/ 19 h 283"/>
                  <a:gd name="T38" fmla="*/ 279 w 423"/>
                  <a:gd name="T39" fmla="*/ 5 h 283"/>
                  <a:gd name="T40" fmla="*/ 227 w 423"/>
                  <a:gd name="T41" fmla="*/ 0 h 283"/>
                  <a:gd name="T42" fmla="*/ 172 w 423"/>
                  <a:gd name="T43" fmla="*/ 6 h 283"/>
                  <a:gd name="T44" fmla="*/ 101 w 423"/>
                  <a:gd name="T45" fmla="*/ 28 h 283"/>
                  <a:gd name="T46" fmla="*/ 33 w 423"/>
                  <a:gd name="T47" fmla="*/ 62 h 283"/>
                  <a:gd name="T48" fmla="*/ 1 w 423"/>
                  <a:gd name="T49" fmla="*/ 85 h 283"/>
                  <a:gd name="T50" fmla="*/ 2 w 423"/>
                  <a:gd name="T51" fmla="*/ 95 h 283"/>
                  <a:gd name="T52" fmla="*/ 9 w 423"/>
                  <a:gd name="T53" fmla="*/ 95 h 283"/>
                  <a:gd name="T54" fmla="*/ 90 w 423"/>
                  <a:gd name="T55" fmla="*/ 48 h 283"/>
                  <a:gd name="T56" fmla="*/ 144 w 423"/>
                  <a:gd name="T57" fmla="*/ 27 h 283"/>
                  <a:gd name="T58" fmla="*/ 216 w 423"/>
                  <a:gd name="T59" fmla="*/ 15 h 283"/>
                  <a:gd name="T60" fmla="*/ 288 w 423"/>
                  <a:gd name="T61" fmla="*/ 21 h 283"/>
                  <a:gd name="T62" fmla="*/ 330 w 423"/>
                  <a:gd name="T63" fmla="*/ 37 h 283"/>
                  <a:gd name="T64" fmla="*/ 375 w 423"/>
                  <a:gd name="T65" fmla="*/ 75 h 283"/>
                  <a:gd name="T66" fmla="*/ 399 w 423"/>
                  <a:gd name="T67" fmla="*/ 112 h 283"/>
                  <a:gd name="T68" fmla="*/ 409 w 423"/>
                  <a:gd name="T69" fmla="*/ 156 h 283"/>
                  <a:gd name="T70" fmla="*/ 398 w 423"/>
                  <a:gd name="T71" fmla="*/ 198 h 283"/>
                  <a:gd name="T72" fmla="*/ 381 w 423"/>
                  <a:gd name="T73" fmla="*/ 227 h 283"/>
                  <a:gd name="T74" fmla="*/ 367 w 423"/>
                  <a:gd name="T75" fmla="*/ 231 h 283"/>
                  <a:gd name="T76" fmla="*/ 348 w 423"/>
                  <a:gd name="T77" fmla="*/ 223 h 283"/>
                  <a:gd name="T78" fmla="*/ 310 w 423"/>
                  <a:gd name="T79" fmla="*/ 186 h 283"/>
                  <a:gd name="T80" fmla="*/ 260 w 423"/>
                  <a:gd name="T81" fmla="*/ 136 h 283"/>
                  <a:gd name="T82" fmla="*/ 242 w 423"/>
                  <a:gd name="T83" fmla="*/ 128 h 283"/>
                  <a:gd name="T84" fmla="*/ 224 w 423"/>
                  <a:gd name="T85" fmla="*/ 129 h 283"/>
                  <a:gd name="T86" fmla="*/ 194 w 423"/>
                  <a:gd name="T87" fmla="*/ 153 h 283"/>
                  <a:gd name="T88" fmla="*/ 168 w 423"/>
                  <a:gd name="T89" fmla="*/ 184 h 283"/>
                  <a:gd name="T90" fmla="*/ 154 w 423"/>
                  <a:gd name="T91" fmla="*/ 235 h 283"/>
                  <a:gd name="T92" fmla="*/ 165 w 423"/>
                  <a:gd name="T93" fmla="*/ 268 h 283"/>
                  <a:gd name="T94" fmla="*/ 181 w 423"/>
                  <a:gd name="T95" fmla="*/ 280 h 283"/>
                  <a:gd name="T96" fmla="*/ 225 w 423"/>
                  <a:gd name="T97" fmla="*/ 282 h 283"/>
                  <a:gd name="T98" fmla="*/ 254 w 423"/>
                  <a:gd name="T99" fmla="*/ 281 h 283"/>
                  <a:gd name="T100" fmla="*/ 258 w 423"/>
                  <a:gd name="T101" fmla="*/ 271 h 283"/>
                  <a:gd name="T102" fmla="*/ 252 w 423"/>
                  <a:gd name="T103" fmla="*/ 267 h 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423" h="283">
                    <a:moveTo>
                      <a:pt x="252" y="267"/>
                    </a:moveTo>
                    <a:lnTo>
                      <a:pt x="252" y="267"/>
                    </a:lnTo>
                    <a:lnTo>
                      <a:pt x="226" y="268"/>
                    </a:lnTo>
                    <a:lnTo>
                      <a:pt x="213" y="269"/>
                    </a:lnTo>
                    <a:lnTo>
                      <a:pt x="201" y="269"/>
                    </a:lnTo>
                    <a:lnTo>
                      <a:pt x="201" y="269"/>
                    </a:lnTo>
                    <a:lnTo>
                      <a:pt x="193" y="268"/>
                    </a:lnTo>
                    <a:lnTo>
                      <a:pt x="184" y="266"/>
                    </a:lnTo>
                    <a:lnTo>
                      <a:pt x="180" y="263"/>
                    </a:lnTo>
                    <a:lnTo>
                      <a:pt x="177" y="261"/>
                    </a:lnTo>
                    <a:lnTo>
                      <a:pt x="174" y="259"/>
                    </a:lnTo>
                    <a:lnTo>
                      <a:pt x="172" y="254"/>
                    </a:lnTo>
                    <a:lnTo>
                      <a:pt x="172" y="254"/>
                    </a:lnTo>
                    <a:lnTo>
                      <a:pt x="169" y="248"/>
                    </a:lnTo>
                    <a:lnTo>
                      <a:pt x="168" y="242"/>
                    </a:lnTo>
                    <a:lnTo>
                      <a:pt x="167" y="235"/>
                    </a:lnTo>
                    <a:lnTo>
                      <a:pt x="167" y="230"/>
                    </a:lnTo>
                    <a:lnTo>
                      <a:pt x="169" y="217"/>
                    </a:lnTo>
                    <a:lnTo>
                      <a:pt x="174" y="204"/>
                    </a:lnTo>
                    <a:lnTo>
                      <a:pt x="180" y="192"/>
                    </a:lnTo>
                    <a:lnTo>
                      <a:pt x="187" y="182"/>
                    </a:lnTo>
                    <a:lnTo>
                      <a:pt x="195" y="171"/>
                    </a:lnTo>
                    <a:lnTo>
                      <a:pt x="203" y="162"/>
                    </a:lnTo>
                    <a:lnTo>
                      <a:pt x="203" y="162"/>
                    </a:lnTo>
                    <a:lnTo>
                      <a:pt x="212" y="154"/>
                    </a:lnTo>
                    <a:lnTo>
                      <a:pt x="223" y="146"/>
                    </a:lnTo>
                    <a:lnTo>
                      <a:pt x="223" y="146"/>
                    </a:lnTo>
                    <a:lnTo>
                      <a:pt x="229" y="143"/>
                    </a:lnTo>
                    <a:lnTo>
                      <a:pt x="233" y="142"/>
                    </a:lnTo>
                    <a:lnTo>
                      <a:pt x="233" y="142"/>
                    </a:lnTo>
                    <a:lnTo>
                      <a:pt x="237" y="141"/>
                    </a:lnTo>
                    <a:lnTo>
                      <a:pt x="238" y="141"/>
                    </a:lnTo>
                    <a:lnTo>
                      <a:pt x="238" y="141"/>
                    </a:lnTo>
                    <a:lnTo>
                      <a:pt x="238" y="141"/>
                    </a:lnTo>
                    <a:lnTo>
                      <a:pt x="238" y="141"/>
                    </a:lnTo>
                    <a:lnTo>
                      <a:pt x="244" y="143"/>
                    </a:lnTo>
                    <a:lnTo>
                      <a:pt x="248" y="146"/>
                    </a:lnTo>
                    <a:lnTo>
                      <a:pt x="259" y="153"/>
                    </a:lnTo>
                    <a:lnTo>
                      <a:pt x="259" y="153"/>
                    </a:lnTo>
                    <a:lnTo>
                      <a:pt x="272" y="166"/>
                    </a:lnTo>
                    <a:lnTo>
                      <a:pt x="284" y="179"/>
                    </a:lnTo>
                    <a:lnTo>
                      <a:pt x="310" y="206"/>
                    </a:lnTo>
                    <a:lnTo>
                      <a:pt x="310" y="206"/>
                    </a:lnTo>
                    <a:lnTo>
                      <a:pt x="322" y="218"/>
                    </a:lnTo>
                    <a:lnTo>
                      <a:pt x="333" y="230"/>
                    </a:lnTo>
                    <a:lnTo>
                      <a:pt x="340" y="234"/>
                    </a:lnTo>
                    <a:lnTo>
                      <a:pt x="348" y="239"/>
                    </a:lnTo>
                    <a:lnTo>
                      <a:pt x="355" y="241"/>
                    </a:lnTo>
                    <a:lnTo>
                      <a:pt x="363" y="244"/>
                    </a:lnTo>
                    <a:lnTo>
                      <a:pt x="363" y="244"/>
                    </a:lnTo>
                    <a:lnTo>
                      <a:pt x="373" y="245"/>
                    </a:lnTo>
                    <a:lnTo>
                      <a:pt x="381" y="242"/>
                    </a:lnTo>
                    <a:lnTo>
                      <a:pt x="388" y="239"/>
                    </a:lnTo>
                    <a:lnTo>
                      <a:pt x="394" y="234"/>
                    </a:lnTo>
                    <a:lnTo>
                      <a:pt x="399" y="227"/>
                    </a:lnTo>
                    <a:lnTo>
                      <a:pt x="404" y="220"/>
                    </a:lnTo>
                    <a:lnTo>
                      <a:pt x="408" y="212"/>
                    </a:lnTo>
                    <a:lnTo>
                      <a:pt x="411" y="205"/>
                    </a:lnTo>
                    <a:lnTo>
                      <a:pt x="411" y="205"/>
                    </a:lnTo>
                    <a:lnTo>
                      <a:pt x="416" y="191"/>
                    </a:lnTo>
                    <a:lnTo>
                      <a:pt x="420" y="176"/>
                    </a:lnTo>
                    <a:lnTo>
                      <a:pt x="423" y="162"/>
                    </a:lnTo>
                    <a:lnTo>
                      <a:pt x="423" y="147"/>
                    </a:lnTo>
                    <a:lnTo>
                      <a:pt x="423" y="147"/>
                    </a:lnTo>
                    <a:lnTo>
                      <a:pt x="420" y="132"/>
                    </a:lnTo>
                    <a:lnTo>
                      <a:pt x="417" y="118"/>
                    </a:lnTo>
                    <a:lnTo>
                      <a:pt x="411" y="103"/>
                    </a:lnTo>
                    <a:lnTo>
                      <a:pt x="404" y="90"/>
                    </a:lnTo>
                    <a:lnTo>
                      <a:pt x="404" y="90"/>
                    </a:lnTo>
                    <a:lnTo>
                      <a:pt x="395" y="77"/>
                    </a:lnTo>
                    <a:lnTo>
                      <a:pt x="385" y="65"/>
                    </a:lnTo>
                    <a:lnTo>
                      <a:pt x="375" y="54"/>
                    </a:lnTo>
                    <a:lnTo>
                      <a:pt x="363" y="44"/>
                    </a:lnTo>
                    <a:lnTo>
                      <a:pt x="352" y="35"/>
                    </a:lnTo>
                    <a:lnTo>
                      <a:pt x="338" y="26"/>
                    </a:lnTo>
                    <a:lnTo>
                      <a:pt x="325" y="19"/>
                    </a:lnTo>
                    <a:lnTo>
                      <a:pt x="311" y="13"/>
                    </a:lnTo>
                    <a:lnTo>
                      <a:pt x="311" y="13"/>
                    </a:lnTo>
                    <a:lnTo>
                      <a:pt x="295" y="8"/>
                    </a:lnTo>
                    <a:lnTo>
                      <a:pt x="279" y="5"/>
                    </a:lnTo>
                    <a:lnTo>
                      <a:pt x="262" y="3"/>
                    </a:lnTo>
                    <a:lnTo>
                      <a:pt x="246" y="0"/>
                    </a:lnTo>
                    <a:lnTo>
                      <a:pt x="246" y="0"/>
                    </a:lnTo>
                    <a:lnTo>
                      <a:pt x="227" y="0"/>
                    </a:lnTo>
                    <a:lnTo>
                      <a:pt x="209" y="1"/>
                    </a:lnTo>
                    <a:lnTo>
                      <a:pt x="190" y="3"/>
                    </a:lnTo>
                    <a:lnTo>
                      <a:pt x="172" y="6"/>
                    </a:lnTo>
                    <a:lnTo>
                      <a:pt x="172" y="6"/>
                    </a:lnTo>
                    <a:lnTo>
                      <a:pt x="154" y="10"/>
                    </a:lnTo>
                    <a:lnTo>
                      <a:pt x="136" y="15"/>
                    </a:lnTo>
                    <a:lnTo>
                      <a:pt x="118" y="21"/>
                    </a:lnTo>
                    <a:lnTo>
                      <a:pt x="101" y="28"/>
                    </a:lnTo>
                    <a:lnTo>
                      <a:pt x="83" y="35"/>
                    </a:lnTo>
                    <a:lnTo>
                      <a:pt x="66" y="43"/>
                    </a:lnTo>
                    <a:lnTo>
                      <a:pt x="50" y="53"/>
                    </a:lnTo>
                    <a:lnTo>
                      <a:pt x="33" y="62"/>
                    </a:lnTo>
                    <a:lnTo>
                      <a:pt x="33" y="62"/>
                    </a:lnTo>
                    <a:lnTo>
                      <a:pt x="2" y="83"/>
                    </a:lnTo>
                    <a:lnTo>
                      <a:pt x="2" y="83"/>
                    </a:lnTo>
                    <a:lnTo>
                      <a:pt x="1" y="85"/>
                    </a:lnTo>
                    <a:lnTo>
                      <a:pt x="0" y="88"/>
                    </a:lnTo>
                    <a:lnTo>
                      <a:pt x="0" y="91"/>
                    </a:lnTo>
                    <a:lnTo>
                      <a:pt x="1" y="93"/>
                    </a:lnTo>
                    <a:lnTo>
                      <a:pt x="2" y="95"/>
                    </a:lnTo>
                    <a:lnTo>
                      <a:pt x="4" y="96"/>
                    </a:lnTo>
                    <a:lnTo>
                      <a:pt x="7" y="96"/>
                    </a:lnTo>
                    <a:lnTo>
                      <a:pt x="9" y="95"/>
                    </a:lnTo>
                    <a:lnTo>
                      <a:pt x="9" y="95"/>
                    </a:lnTo>
                    <a:lnTo>
                      <a:pt x="40" y="75"/>
                    </a:lnTo>
                    <a:lnTo>
                      <a:pt x="57" y="64"/>
                    </a:lnTo>
                    <a:lnTo>
                      <a:pt x="74" y="56"/>
                    </a:lnTo>
                    <a:lnTo>
                      <a:pt x="90" y="48"/>
                    </a:lnTo>
                    <a:lnTo>
                      <a:pt x="108" y="40"/>
                    </a:lnTo>
                    <a:lnTo>
                      <a:pt x="125" y="33"/>
                    </a:lnTo>
                    <a:lnTo>
                      <a:pt x="144" y="27"/>
                    </a:lnTo>
                    <a:lnTo>
                      <a:pt x="144" y="27"/>
                    </a:lnTo>
                    <a:lnTo>
                      <a:pt x="161" y="22"/>
                    </a:lnTo>
                    <a:lnTo>
                      <a:pt x="180" y="19"/>
                    </a:lnTo>
                    <a:lnTo>
                      <a:pt x="197" y="17"/>
                    </a:lnTo>
                    <a:lnTo>
                      <a:pt x="216" y="15"/>
                    </a:lnTo>
                    <a:lnTo>
                      <a:pt x="233" y="14"/>
                    </a:lnTo>
                    <a:lnTo>
                      <a:pt x="252" y="15"/>
                    </a:lnTo>
                    <a:lnTo>
                      <a:pt x="270" y="18"/>
                    </a:lnTo>
                    <a:lnTo>
                      <a:pt x="288" y="21"/>
                    </a:lnTo>
                    <a:lnTo>
                      <a:pt x="288" y="21"/>
                    </a:lnTo>
                    <a:lnTo>
                      <a:pt x="302" y="25"/>
                    </a:lnTo>
                    <a:lnTo>
                      <a:pt x="316" y="30"/>
                    </a:lnTo>
                    <a:lnTo>
                      <a:pt x="330" y="37"/>
                    </a:lnTo>
                    <a:lnTo>
                      <a:pt x="342" y="44"/>
                    </a:lnTo>
                    <a:lnTo>
                      <a:pt x="354" y="54"/>
                    </a:lnTo>
                    <a:lnTo>
                      <a:pt x="366" y="64"/>
                    </a:lnTo>
                    <a:lnTo>
                      <a:pt x="375" y="75"/>
                    </a:lnTo>
                    <a:lnTo>
                      <a:pt x="384" y="86"/>
                    </a:lnTo>
                    <a:lnTo>
                      <a:pt x="384" y="86"/>
                    </a:lnTo>
                    <a:lnTo>
                      <a:pt x="392" y="99"/>
                    </a:lnTo>
                    <a:lnTo>
                      <a:pt x="399" y="112"/>
                    </a:lnTo>
                    <a:lnTo>
                      <a:pt x="405" y="126"/>
                    </a:lnTo>
                    <a:lnTo>
                      <a:pt x="408" y="141"/>
                    </a:lnTo>
                    <a:lnTo>
                      <a:pt x="408" y="141"/>
                    </a:lnTo>
                    <a:lnTo>
                      <a:pt x="409" y="156"/>
                    </a:lnTo>
                    <a:lnTo>
                      <a:pt x="406" y="170"/>
                    </a:lnTo>
                    <a:lnTo>
                      <a:pt x="403" y="184"/>
                    </a:lnTo>
                    <a:lnTo>
                      <a:pt x="398" y="198"/>
                    </a:lnTo>
                    <a:lnTo>
                      <a:pt x="398" y="198"/>
                    </a:lnTo>
                    <a:lnTo>
                      <a:pt x="396" y="206"/>
                    </a:lnTo>
                    <a:lnTo>
                      <a:pt x="391" y="214"/>
                    </a:lnTo>
                    <a:lnTo>
                      <a:pt x="387" y="221"/>
                    </a:lnTo>
                    <a:lnTo>
                      <a:pt x="381" y="227"/>
                    </a:lnTo>
                    <a:lnTo>
                      <a:pt x="381" y="227"/>
                    </a:lnTo>
                    <a:lnTo>
                      <a:pt x="376" y="230"/>
                    </a:lnTo>
                    <a:lnTo>
                      <a:pt x="371" y="231"/>
                    </a:lnTo>
                    <a:lnTo>
                      <a:pt x="367" y="231"/>
                    </a:lnTo>
                    <a:lnTo>
                      <a:pt x="361" y="228"/>
                    </a:lnTo>
                    <a:lnTo>
                      <a:pt x="361" y="228"/>
                    </a:lnTo>
                    <a:lnTo>
                      <a:pt x="355" y="226"/>
                    </a:lnTo>
                    <a:lnTo>
                      <a:pt x="348" y="223"/>
                    </a:lnTo>
                    <a:lnTo>
                      <a:pt x="337" y="213"/>
                    </a:lnTo>
                    <a:lnTo>
                      <a:pt x="337" y="213"/>
                    </a:lnTo>
                    <a:lnTo>
                      <a:pt x="323" y="200"/>
                    </a:lnTo>
                    <a:lnTo>
                      <a:pt x="310" y="186"/>
                    </a:lnTo>
                    <a:lnTo>
                      <a:pt x="310" y="186"/>
                    </a:lnTo>
                    <a:lnTo>
                      <a:pt x="287" y="161"/>
                    </a:lnTo>
                    <a:lnTo>
                      <a:pt x="274" y="148"/>
                    </a:lnTo>
                    <a:lnTo>
                      <a:pt x="260" y="136"/>
                    </a:lnTo>
                    <a:lnTo>
                      <a:pt x="260" y="136"/>
                    </a:lnTo>
                    <a:lnTo>
                      <a:pt x="254" y="133"/>
                    </a:lnTo>
                    <a:lnTo>
                      <a:pt x="248" y="131"/>
                    </a:lnTo>
                    <a:lnTo>
                      <a:pt x="242" y="128"/>
                    </a:lnTo>
                    <a:lnTo>
                      <a:pt x="237" y="127"/>
                    </a:lnTo>
                    <a:lnTo>
                      <a:pt x="237" y="127"/>
                    </a:lnTo>
                    <a:lnTo>
                      <a:pt x="230" y="128"/>
                    </a:lnTo>
                    <a:lnTo>
                      <a:pt x="224" y="129"/>
                    </a:lnTo>
                    <a:lnTo>
                      <a:pt x="218" y="133"/>
                    </a:lnTo>
                    <a:lnTo>
                      <a:pt x="212" y="136"/>
                    </a:lnTo>
                    <a:lnTo>
                      <a:pt x="202" y="143"/>
                    </a:lnTo>
                    <a:lnTo>
                      <a:pt x="194" y="153"/>
                    </a:lnTo>
                    <a:lnTo>
                      <a:pt x="194" y="153"/>
                    </a:lnTo>
                    <a:lnTo>
                      <a:pt x="184" y="162"/>
                    </a:lnTo>
                    <a:lnTo>
                      <a:pt x="176" y="173"/>
                    </a:lnTo>
                    <a:lnTo>
                      <a:pt x="168" y="184"/>
                    </a:lnTo>
                    <a:lnTo>
                      <a:pt x="162" y="197"/>
                    </a:lnTo>
                    <a:lnTo>
                      <a:pt x="158" y="210"/>
                    </a:lnTo>
                    <a:lnTo>
                      <a:pt x="155" y="223"/>
                    </a:lnTo>
                    <a:lnTo>
                      <a:pt x="154" y="235"/>
                    </a:lnTo>
                    <a:lnTo>
                      <a:pt x="155" y="249"/>
                    </a:lnTo>
                    <a:lnTo>
                      <a:pt x="155" y="249"/>
                    </a:lnTo>
                    <a:lnTo>
                      <a:pt x="159" y="260"/>
                    </a:lnTo>
                    <a:lnTo>
                      <a:pt x="165" y="268"/>
                    </a:lnTo>
                    <a:lnTo>
                      <a:pt x="168" y="271"/>
                    </a:lnTo>
                    <a:lnTo>
                      <a:pt x="172" y="275"/>
                    </a:lnTo>
                    <a:lnTo>
                      <a:pt x="176" y="277"/>
                    </a:lnTo>
                    <a:lnTo>
                      <a:pt x="181" y="280"/>
                    </a:lnTo>
                    <a:lnTo>
                      <a:pt x="181" y="280"/>
                    </a:lnTo>
                    <a:lnTo>
                      <a:pt x="191" y="282"/>
                    </a:lnTo>
                    <a:lnTo>
                      <a:pt x="203" y="283"/>
                    </a:lnTo>
                    <a:lnTo>
                      <a:pt x="225" y="282"/>
                    </a:lnTo>
                    <a:lnTo>
                      <a:pt x="225" y="282"/>
                    </a:lnTo>
                    <a:lnTo>
                      <a:pt x="252" y="281"/>
                    </a:lnTo>
                    <a:lnTo>
                      <a:pt x="252" y="281"/>
                    </a:lnTo>
                    <a:lnTo>
                      <a:pt x="254" y="281"/>
                    </a:lnTo>
                    <a:lnTo>
                      <a:pt x="256" y="280"/>
                    </a:lnTo>
                    <a:lnTo>
                      <a:pt x="258" y="277"/>
                    </a:lnTo>
                    <a:lnTo>
                      <a:pt x="258" y="274"/>
                    </a:lnTo>
                    <a:lnTo>
                      <a:pt x="258" y="271"/>
                    </a:lnTo>
                    <a:lnTo>
                      <a:pt x="256" y="269"/>
                    </a:lnTo>
                    <a:lnTo>
                      <a:pt x="254" y="268"/>
                    </a:lnTo>
                    <a:lnTo>
                      <a:pt x="252" y="267"/>
                    </a:lnTo>
                    <a:lnTo>
                      <a:pt x="252" y="267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77" name="Freeform 126">
                <a:extLst>
                  <a:ext uri="{FF2B5EF4-FFF2-40B4-BE49-F238E27FC236}">
                    <a16:creationId xmlns:a16="http://schemas.microsoft.com/office/drawing/2014/main" id="{B745A70B-E123-C32A-9B7F-E322048AEE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3" y="1334"/>
                <a:ext cx="215" cy="86"/>
              </a:xfrm>
              <a:custGeom>
                <a:avLst/>
                <a:gdLst>
                  <a:gd name="T0" fmla="*/ 10 w 430"/>
                  <a:gd name="T1" fmla="*/ 65 h 172"/>
                  <a:gd name="T2" fmla="*/ 67 w 430"/>
                  <a:gd name="T3" fmla="*/ 42 h 172"/>
                  <a:gd name="T4" fmla="*/ 126 w 430"/>
                  <a:gd name="T5" fmla="*/ 27 h 172"/>
                  <a:gd name="T6" fmla="*/ 188 w 430"/>
                  <a:gd name="T7" fmla="*/ 18 h 172"/>
                  <a:gd name="T8" fmla="*/ 248 w 430"/>
                  <a:gd name="T9" fmla="*/ 14 h 172"/>
                  <a:gd name="T10" fmla="*/ 277 w 430"/>
                  <a:gd name="T11" fmla="*/ 15 h 172"/>
                  <a:gd name="T12" fmla="*/ 306 w 430"/>
                  <a:gd name="T13" fmla="*/ 18 h 172"/>
                  <a:gd name="T14" fmla="*/ 344 w 430"/>
                  <a:gd name="T15" fmla="*/ 22 h 172"/>
                  <a:gd name="T16" fmla="*/ 356 w 430"/>
                  <a:gd name="T17" fmla="*/ 26 h 172"/>
                  <a:gd name="T18" fmla="*/ 377 w 430"/>
                  <a:gd name="T19" fmla="*/ 35 h 172"/>
                  <a:gd name="T20" fmla="*/ 395 w 430"/>
                  <a:gd name="T21" fmla="*/ 50 h 172"/>
                  <a:gd name="T22" fmla="*/ 409 w 430"/>
                  <a:gd name="T23" fmla="*/ 68 h 172"/>
                  <a:gd name="T24" fmla="*/ 414 w 430"/>
                  <a:gd name="T25" fmla="*/ 90 h 172"/>
                  <a:gd name="T26" fmla="*/ 416 w 430"/>
                  <a:gd name="T27" fmla="*/ 100 h 172"/>
                  <a:gd name="T28" fmla="*/ 413 w 430"/>
                  <a:gd name="T29" fmla="*/ 124 h 172"/>
                  <a:gd name="T30" fmla="*/ 404 w 430"/>
                  <a:gd name="T31" fmla="*/ 143 h 172"/>
                  <a:gd name="T32" fmla="*/ 397 w 430"/>
                  <a:gd name="T33" fmla="*/ 151 h 172"/>
                  <a:gd name="T34" fmla="*/ 388 w 430"/>
                  <a:gd name="T35" fmla="*/ 156 h 172"/>
                  <a:gd name="T36" fmla="*/ 377 w 430"/>
                  <a:gd name="T37" fmla="*/ 158 h 172"/>
                  <a:gd name="T38" fmla="*/ 374 w 430"/>
                  <a:gd name="T39" fmla="*/ 158 h 172"/>
                  <a:gd name="T40" fmla="*/ 370 w 430"/>
                  <a:gd name="T41" fmla="*/ 163 h 172"/>
                  <a:gd name="T42" fmla="*/ 370 w 430"/>
                  <a:gd name="T43" fmla="*/ 168 h 172"/>
                  <a:gd name="T44" fmla="*/ 374 w 430"/>
                  <a:gd name="T45" fmla="*/ 171 h 172"/>
                  <a:gd name="T46" fmla="*/ 377 w 430"/>
                  <a:gd name="T47" fmla="*/ 172 h 172"/>
                  <a:gd name="T48" fmla="*/ 389 w 430"/>
                  <a:gd name="T49" fmla="*/ 170 h 172"/>
                  <a:gd name="T50" fmla="*/ 399 w 430"/>
                  <a:gd name="T51" fmla="*/ 167 h 172"/>
                  <a:gd name="T52" fmla="*/ 414 w 430"/>
                  <a:gd name="T53" fmla="*/ 151 h 172"/>
                  <a:gd name="T54" fmla="*/ 425 w 430"/>
                  <a:gd name="T55" fmla="*/ 132 h 172"/>
                  <a:gd name="T56" fmla="*/ 430 w 430"/>
                  <a:gd name="T57" fmla="*/ 110 h 172"/>
                  <a:gd name="T58" fmla="*/ 430 w 430"/>
                  <a:gd name="T59" fmla="*/ 97 h 172"/>
                  <a:gd name="T60" fmla="*/ 425 w 430"/>
                  <a:gd name="T61" fmla="*/ 72 h 172"/>
                  <a:gd name="T62" fmla="*/ 413 w 430"/>
                  <a:gd name="T63" fmla="*/ 50 h 172"/>
                  <a:gd name="T64" fmla="*/ 396 w 430"/>
                  <a:gd name="T65" fmla="*/ 32 h 172"/>
                  <a:gd name="T66" fmla="*/ 385 w 430"/>
                  <a:gd name="T67" fmla="*/ 25 h 172"/>
                  <a:gd name="T68" fmla="*/ 362 w 430"/>
                  <a:gd name="T69" fmla="*/ 13 h 172"/>
                  <a:gd name="T70" fmla="*/ 335 w 430"/>
                  <a:gd name="T71" fmla="*/ 7 h 172"/>
                  <a:gd name="T72" fmla="*/ 306 w 430"/>
                  <a:gd name="T73" fmla="*/ 2 h 172"/>
                  <a:gd name="T74" fmla="*/ 277 w 430"/>
                  <a:gd name="T75" fmla="*/ 1 h 172"/>
                  <a:gd name="T76" fmla="*/ 211 w 430"/>
                  <a:gd name="T77" fmla="*/ 1 h 172"/>
                  <a:gd name="T78" fmla="*/ 145 w 430"/>
                  <a:gd name="T79" fmla="*/ 9 h 172"/>
                  <a:gd name="T80" fmla="*/ 109 w 430"/>
                  <a:gd name="T81" fmla="*/ 16 h 172"/>
                  <a:gd name="T82" fmla="*/ 38 w 430"/>
                  <a:gd name="T83" fmla="*/ 39 h 172"/>
                  <a:gd name="T84" fmla="*/ 3 w 430"/>
                  <a:gd name="T85" fmla="*/ 54 h 172"/>
                  <a:gd name="T86" fmla="*/ 1 w 430"/>
                  <a:gd name="T87" fmla="*/ 55 h 172"/>
                  <a:gd name="T88" fmla="*/ 0 w 430"/>
                  <a:gd name="T89" fmla="*/ 60 h 172"/>
                  <a:gd name="T90" fmla="*/ 3 w 430"/>
                  <a:gd name="T91" fmla="*/ 64 h 172"/>
                  <a:gd name="T92" fmla="*/ 8 w 430"/>
                  <a:gd name="T93" fmla="*/ 66 h 172"/>
                  <a:gd name="T94" fmla="*/ 10 w 430"/>
                  <a:gd name="T95" fmla="*/ 65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430" h="172">
                    <a:moveTo>
                      <a:pt x="10" y="65"/>
                    </a:moveTo>
                    <a:lnTo>
                      <a:pt x="10" y="65"/>
                    </a:lnTo>
                    <a:lnTo>
                      <a:pt x="39" y="54"/>
                    </a:lnTo>
                    <a:lnTo>
                      <a:pt x="67" y="42"/>
                    </a:lnTo>
                    <a:lnTo>
                      <a:pt x="97" y="34"/>
                    </a:lnTo>
                    <a:lnTo>
                      <a:pt x="126" y="27"/>
                    </a:lnTo>
                    <a:lnTo>
                      <a:pt x="158" y="21"/>
                    </a:lnTo>
                    <a:lnTo>
                      <a:pt x="188" y="18"/>
                    </a:lnTo>
                    <a:lnTo>
                      <a:pt x="218" y="15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77" y="15"/>
                    </a:lnTo>
                    <a:lnTo>
                      <a:pt x="306" y="18"/>
                    </a:lnTo>
                    <a:lnTo>
                      <a:pt x="306" y="18"/>
                    </a:lnTo>
                    <a:lnTo>
                      <a:pt x="332" y="20"/>
                    </a:lnTo>
                    <a:lnTo>
                      <a:pt x="344" y="22"/>
                    </a:lnTo>
                    <a:lnTo>
                      <a:pt x="356" y="26"/>
                    </a:lnTo>
                    <a:lnTo>
                      <a:pt x="356" y="26"/>
                    </a:lnTo>
                    <a:lnTo>
                      <a:pt x="367" y="30"/>
                    </a:lnTo>
                    <a:lnTo>
                      <a:pt x="377" y="35"/>
                    </a:lnTo>
                    <a:lnTo>
                      <a:pt x="387" y="42"/>
                    </a:lnTo>
                    <a:lnTo>
                      <a:pt x="395" y="50"/>
                    </a:lnTo>
                    <a:lnTo>
                      <a:pt x="403" y="58"/>
                    </a:lnTo>
                    <a:lnTo>
                      <a:pt x="409" y="68"/>
                    </a:lnTo>
                    <a:lnTo>
                      <a:pt x="412" y="78"/>
                    </a:lnTo>
                    <a:lnTo>
                      <a:pt x="414" y="90"/>
                    </a:lnTo>
                    <a:lnTo>
                      <a:pt x="414" y="90"/>
                    </a:lnTo>
                    <a:lnTo>
                      <a:pt x="416" y="100"/>
                    </a:lnTo>
                    <a:lnTo>
                      <a:pt x="416" y="112"/>
                    </a:lnTo>
                    <a:lnTo>
                      <a:pt x="413" y="124"/>
                    </a:lnTo>
                    <a:lnTo>
                      <a:pt x="410" y="134"/>
                    </a:lnTo>
                    <a:lnTo>
                      <a:pt x="404" y="143"/>
                    </a:lnTo>
                    <a:lnTo>
                      <a:pt x="402" y="148"/>
                    </a:lnTo>
                    <a:lnTo>
                      <a:pt x="397" y="151"/>
                    </a:lnTo>
                    <a:lnTo>
                      <a:pt x="394" y="154"/>
                    </a:lnTo>
                    <a:lnTo>
                      <a:pt x="388" y="156"/>
                    </a:lnTo>
                    <a:lnTo>
                      <a:pt x="383" y="157"/>
                    </a:lnTo>
                    <a:lnTo>
                      <a:pt x="377" y="158"/>
                    </a:lnTo>
                    <a:lnTo>
                      <a:pt x="377" y="158"/>
                    </a:lnTo>
                    <a:lnTo>
                      <a:pt x="374" y="158"/>
                    </a:lnTo>
                    <a:lnTo>
                      <a:pt x="371" y="161"/>
                    </a:lnTo>
                    <a:lnTo>
                      <a:pt x="370" y="163"/>
                    </a:lnTo>
                    <a:lnTo>
                      <a:pt x="370" y="165"/>
                    </a:lnTo>
                    <a:lnTo>
                      <a:pt x="370" y="168"/>
                    </a:lnTo>
                    <a:lnTo>
                      <a:pt x="371" y="170"/>
                    </a:lnTo>
                    <a:lnTo>
                      <a:pt x="374" y="171"/>
                    </a:lnTo>
                    <a:lnTo>
                      <a:pt x="377" y="172"/>
                    </a:lnTo>
                    <a:lnTo>
                      <a:pt x="377" y="172"/>
                    </a:lnTo>
                    <a:lnTo>
                      <a:pt x="383" y="171"/>
                    </a:lnTo>
                    <a:lnTo>
                      <a:pt x="389" y="170"/>
                    </a:lnTo>
                    <a:lnTo>
                      <a:pt x="395" y="169"/>
                    </a:lnTo>
                    <a:lnTo>
                      <a:pt x="399" y="167"/>
                    </a:lnTo>
                    <a:lnTo>
                      <a:pt x="407" y="160"/>
                    </a:lnTo>
                    <a:lnTo>
                      <a:pt x="414" y="151"/>
                    </a:lnTo>
                    <a:lnTo>
                      <a:pt x="420" y="142"/>
                    </a:lnTo>
                    <a:lnTo>
                      <a:pt x="425" y="132"/>
                    </a:lnTo>
                    <a:lnTo>
                      <a:pt x="427" y="121"/>
                    </a:lnTo>
                    <a:lnTo>
                      <a:pt x="430" y="110"/>
                    </a:lnTo>
                    <a:lnTo>
                      <a:pt x="430" y="110"/>
                    </a:lnTo>
                    <a:lnTo>
                      <a:pt x="430" y="97"/>
                    </a:lnTo>
                    <a:lnTo>
                      <a:pt x="427" y="84"/>
                    </a:lnTo>
                    <a:lnTo>
                      <a:pt x="425" y="72"/>
                    </a:lnTo>
                    <a:lnTo>
                      <a:pt x="419" y="61"/>
                    </a:lnTo>
                    <a:lnTo>
                      <a:pt x="413" y="50"/>
                    </a:lnTo>
                    <a:lnTo>
                      <a:pt x="405" y="40"/>
                    </a:lnTo>
                    <a:lnTo>
                      <a:pt x="396" y="32"/>
                    </a:lnTo>
                    <a:lnTo>
                      <a:pt x="385" y="25"/>
                    </a:lnTo>
                    <a:lnTo>
                      <a:pt x="385" y="25"/>
                    </a:lnTo>
                    <a:lnTo>
                      <a:pt x="374" y="18"/>
                    </a:lnTo>
                    <a:lnTo>
                      <a:pt x="362" y="13"/>
                    </a:lnTo>
                    <a:lnTo>
                      <a:pt x="349" y="9"/>
                    </a:lnTo>
                    <a:lnTo>
                      <a:pt x="335" y="7"/>
                    </a:lnTo>
                    <a:lnTo>
                      <a:pt x="335" y="7"/>
                    </a:lnTo>
                    <a:lnTo>
                      <a:pt x="306" y="2"/>
                    </a:lnTo>
                    <a:lnTo>
                      <a:pt x="277" y="1"/>
                    </a:lnTo>
                    <a:lnTo>
                      <a:pt x="277" y="1"/>
                    </a:lnTo>
                    <a:lnTo>
                      <a:pt x="244" y="0"/>
                    </a:lnTo>
                    <a:lnTo>
                      <a:pt x="211" y="1"/>
                    </a:lnTo>
                    <a:lnTo>
                      <a:pt x="177" y="5"/>
                    </a:lnTo>
                    <a:lnTo>
                      <a:pt x="145" y="9"/>
                    </a:lnTo>
                    <a:lnTo>
                      <a:pt x="145" y="9"/>
                    </a:lnTo>
                    <a:lnTo>
                      <a:pt x="109" y="16"/>
                    </a:lnTo>
                    <a:lnTo>
                      <a:pt x="73" y="27"/>
                    </a:lnTo>
                    <a:lnTo>
                      <a:pt x="38" y="39"/>
                    </a:lnTo>
                    <a:lnTo>
                      <a:pt x="20" y="46"/>
                    </a:lnTo>
                    <a:lnTo>
                      <a:pt x="3" y="54"/>
                    </a:lnTo>
                    <a:lnTo>
                      <a:pt x="3" y="54"/>
                    </a:lnTo>
                    <a:lnTo>
                      <a:pt x="1" y="55"/>
                    </a:lnTo>
                    <a:lnTo>
                      <a:pt x="0" y="57"/>
                    </a:lnTo>
                    <a:lnTo>
                      <a:pt x="0" y="60"/>
                    </a:lnTo>
                    <a:lnTo>
                      <a:pt x="1" y="62"/>
                    </a:lnTo>
                    <a:lnTo>
                      <a:pt x="3" y="64"/>
                    </a:lnTo>
                    <a:lnTo>
                      <a:pt x="5" y="65"/>
                    </a:lnTo>
                    <a:lnTo>
                      <a:pt x="8" y="66"/>
                    </a:lnTo>
                    <a:lnTo>
                      <a:pt x="10" y="65"/>
                    </a:lnTo>
                    <a:lnTo>
                      <a:pt x="10" y="65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78" name="Freeform 127">
                <a:extLst>
                  <a:ext uri="{FF2B5EF4-FFF2-40B4-BE49-F238E27FC236}">
                    <a16:creationId xmlns:a16="http://schemas.microsoft.com/office/drawing/2014/main" id="{D0AC2743-F2B9-F5CE-C56A-67D5C33174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2" y="1276"/>
                <a:ext cx="207" cy="63"/>
              </a:xfrm>
              <a:custGeom>
                <a:avLst/>
                <a:gdLst>
                  <a:gd name="T0" fmla="*/ 10 w 415"/>
                  <a:gd name="T1" fmla="*/ 44 h 124"/>
                  <a:gd name="T2" fmla="*/ 12 w 415"/>
                  <a:gd name="T3" fmla="*/ 44 h 124"/>
                  <a:gd name="T4" fmla="*/ 14 w 415"/>
                  <a:gd name="T5" fmla="*/ 43 h 124"/>
                  <a:gd name="T6" fmla="*/ 19 w 415"/>
                  <a:gd name="T7" fmla="*/ 42 h 124"/>
                  <a:gd name="T8" fmla="*/ 34 w 415"/>
                  <a:gd name="T9" fmla="*/ 37 h 124"/>
                  <a:gd name="T10" fmla="*/ 74 w 415"/>
                  <a:gd name="T11" fmla="*/ 29 h 124"/>
                  <a:gd name="T12" fmla="*/ 101 w 415"/>
                  <a:gd name="T13" fmla="*/ 24 h 124"/>
                  <a:gd name="T14" fmla="*/ 156 w 415"/>
                  <a:gd name="T15" fmla="*/ 19 h 124"/>
                  <a:gd name="T16" fmla="*/ 184 w 415"/>
                  <a:gd name="T17" fmla="*/ 16 h 124"/>
                  <a:gd name="T18" fmla="*/ 242 w 415"/>
                  <a:gd name="T19" fmla="*/ 14 h 124"/>
                  <a:gd name="T20" fmla="*/ 301 w 415"/>
                  <a:gd name="T21" fmla="*/ 17 h 124"/>
                  <a:gd name="T22" fmla="*/ 323 w 415"/>
                  <a:gd name="T23" fmla="*/ 20 h 124"/>
                  <a:gd name="T24" fmla="*/ 356 w 415"/>
                  <a:gd name="T25" fmla="*/ 28 h 124"/>
                  <a:gd name="T26" fmla="*/ 375 w 415"/>
                  <a:gd name="T27" fmla="*/ 37 h 124"/>
                  <a:gd name="T28" fmla="*/ 385 w 415"/>
                  <a:gd name="T29" fmla="*/ 43 h 124"/>
                  <a:gd name="T30" fmla="*/ 391 w 415"/>
                  <a:gd name="T31" fmla="*/ 49 h 124"/>
                  <a:gd name="T32" fmla="*/ 393 w 415"/>
                  <a:gd name="T33" fmla="*/ 51 h 124"/>
                  <a:gd name="T34" fmla="*/ 393 w 415"/>
                  <a:gd name="T35" fmla="*/ 52 h 124"/>
                  <a:gd name="T36" fmla="*/ 395 w 415"/>
                  <a:gd name="T37" fmla="*/ 53 h 124"/>
                  <a:gd name="T38" fmla="*/ 399 w 415"/>
                  <a:gd name="T39" fmla="*/ 60 h 124"/>
                  <a:gd name="T40" fmla="*/ 399 w 415"/>
                  <a:gd name="T41" fmla="*/ 62 h 124"/>
                  <a:gd name="T42" fmla="*/ 400 w 415"/>
                  <a:gd name="T43" fmla="*/ 63 h 124"/>
                  <a:gd name="T44" fmla="*/ 401 w 415"/>
                  <a:gd name="T45" fmla="*/ 67 h 124"/>
                  <a:gd name="T46" fmla="*/ 401 w 415"/>
                  <a:gd name="T47" fmla="*/ 74 h 124"/>
                  <a:gd name="T48" fmla="*/ 401 w 415"/>
                  <a:gd name="T49" fmla="*/ 84 h 124"/>
                  <a:gd name="T50" fmla="*/ 400 w 415"/>
                  <a:gd name="T51" fmla="*/ 87 h 124"/>
                  <a:gd name="T52" fmla="*/ 399 w 415"/>
                  <a:gd name="T53" fmla="*/ 93 h 124"/>
                  <a:gd name="T54" fmla="*/ 395 w 415"/>
                  <a:gd name="T55" fmla="*/ 102 h 124"/>
                  <a:gd name="T56" fmla="*/ 391 w 415"/>
                  <a:gd name="T57" fmla="*/ 114 h 124"/>
                  <a:gd name="T58" fmla="*/ 389 w 415"/>
                  <a:gd name="T59" fmla="*/ 120 h 124"/>
                  <a:gd name="T60" fmla="*/ 393 w 415"/>
                  <a:gd name="T61" fmla="*/ 123 h 124"/>
                  <a:gd name="T62" fmla="*/ 398 w 415"/>
                  <a:gd name="T63" fmla="*/ 124 h 124"/>
                  <a:gd name="T64" fmla="*/ 402 w 415"/>
                  <a:gd name="T65" fmla="*/ 121 h 124"/>
                  <a:gd name="T66" fmla="*/ 407 w 415"/>
                  <a:gd name="T67" fmla="*/ 112 h 124"/>
                  <a:gd name="T68" fmla="*/ 414 w 415"/>
                  <a:gd name="T69" fmla="*/ 91 h 124"/>
                  <a:gd name="T70" fmla="*/ 415 w 415"/>
                  <a:gd name="T71" fmla="*/ 70 h 124"/>
                  <a:gd name="T72" fmla="*/ 409 w 415"/>
                  <a:gd name="T73" fmla="*/ 50 h 124"/>
                  <a:gd name="T74" fmla="*/ 402 w 415"/>
                  <a:gd name="T75" fmla="*/ 41 h 124"/>
                  <a:gd name="T76" fmla="*/ 386 w 415"/>
                  <a:gd name="T77" fmla="*/ 27 h 124"/>
                  <a:gd name="T78" fmla="*/ 366 w 415"/>
                  <a:gd name="T79" fmla="*/ 16 h 124"/>
                  <a:gd name="T80" fmla="*/ 344 w 415"/>
                  <a:gd name="T81" fmla="*/ 10 h 124"/>
                  <a:gd name="T82" fmla="*/ 322 w 415"/>
                  <a:gd name="T83" fmla="*/ 6 h 124"/>
                  <a:gd name="T84" fmla="*/ 263 w 415"/>
                  <a:gd name="T85" fmla="*/ 0 h 124"/>
                  <a:gd name="T86" fmla="*/ 202 w 415"/>
                  <a:gd name="T87" fmla="*/ 1 h 124"/>
                  <a:gd name="T88" fmla="*/ 173 w 415"/>
                  <a:gd name="T89" fmla="*/ 2 h 124"/>
                  <a:gd name="T90" fmla="*/ 114 w 415"/>
                  <a:gd name="T91" fmla="*/ 9 h 124"/>
                  <a:gd name="T92" fmla="*/ 85 w 415"/>
                  <a:gd name="T93" fmla="*/ 13 h 124"/>
                  <a:gd name="T94" fmla="*/ 28 w 415"/>
                  <a:gd name="T95" fmla="*/ 24 h 124"/>
                  <a:gd name="T96" fmla="*/ 9 w 415"/>
                  <a:gd name="T97" fmla="*/ 30 h 124"/>
                  <a:gd name="T98" fmla="*/ 4 w 415"/>
                  <a:gd name="T99" fmla="*/ 32 h 124"/>
                  <a:gd name="T100" fmla="*/ 0 w 415"/>
                  <a:gd name="T101" fmla="*/ 36 h 124"/>
                  <a:gd name="T102" fmla="*/ 1 w 415"/>
                  <a:gd name="T103" fmla="*/ 41 h 124"/>
                  <a:gd name="T104" fmla="*/ 5 w 415"/>
                  <a:gd name="T105" fmla="*/ 44 h 124"/>
                  <a:gd name="T106" fmla="*/ 10 w 415"/>
                  <a:gd name="T107" fmla="*/ 44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15" h="124">
                    <a:moveTo>
                      <a:pt x="10" y="44"/>
                    </a:moveTo>
                    <a:lnTo>
                      <a:pt x="10" y="44"/>
                    </a:lnTo>
                    <a:lnTo>
                      <a:pt x="12" y="44"/>
                    </a:lnTo>
                    <a:lnTo>
                      <a:pt x="12" y="44"/>
                    </a:lnTo>
                    <a:lnTo>
                      <a:pt x="14" y="43"/>
                    </a:lnTo>
                    <a:lnTo>
                      <a:pt x="14" y="43"/>
                    </a:lnTo>
                    <a:lnTo>
                      <a:pt x="19" y="42"/>
                    </a:lnTo>
                    <a:lnTo>
                      <a:pt x="19" y="42"/>
                    </a:lnTo>
                    <a:lnTo>
                      <a:pt x="34" y="37"/>
                    </a:lnTo>
                    <a:lnTo>
                      <a:pt x="34" y="37"/>
                    </a:lnTo>
                    <a:lnTo>
                      <a:pt x="53" y="32"/>
                    </a:lnTo>
                    <a:lnTo>
                      <a:pt x="74" y="29"/>
                    </a:lnTo>
                    <a:lnTo>
                      <a:pt x="74" y="29"/>
                    </a:lnTo>
                    <a:lnTo>
                      <a:pt x="101" y="24"/>
                    </a:lnTo>
                    <a:lnTo>
                      <a:pt x="129" y="21"/>
                    </a:lnTo>
                    <a:lnTo>
                      <a:pt x="156" y="19"/>
                    </a:lnTo>
                    <a:lnTo>
                      <a:pt x="184" y="16"/>
                    </a:lnTo>
                    <a:lnTo>
                      <a:pt x="184" y="16"/>
                    </a:lnTo>
                    <a:lnTo>
                      <a:pt x="213" y="14"/>
                    </a:lnTo>
                    <a:lnTo>
                      <a:pt x="242" y="14"/>
                    </a:lnTo>
                    <a:lnTo>
                      <a:pt x="272" y="15"/>
                    </a:lnTo>
                    <a:lnTo>
                      <a:pt x="301" y="17"/>
                    </a:lnTo>
                    <a:lnTo>
                      <a:pt x="301" y="17"/>
                    </a:lnTo>
                    <a:lnTo>
                      <a:pt x="323" y="20"/>
                    </a:lnTo>
                    <a:lnTo>
                      <a:pt x="345" y="24"/>
                    </a:lnTo>
                    <a:lnTo>
                      <a:pt x="356" y="28"/>
                    </a:lnTo>
                    <a:lnTo>
                      <a:pt x="366" y="31"/>
                    </a:lnTo>
                    <a:lnTo>
                      <a:pt x="375" y="37"/>
                    </a:lnTo>
                    <a:lnTo>
                      <a:pt x="385" y="43"/>
                    </a:lnTo>
                    <a:lnTo>
                      <a:pt x="385" y="43"/>
                    </a:lnTo>
                    <a:lnTo>
                      <a:pt x="391" y="49"/>
                    </a:lnTo>
                    <a:lnTo>
                      <a:pt x="391" y="49"/>
                    </a:lnTo>
                    <a:lnTo>
                      <a:pt x="393" y="51"/>
                    </a:lnTo>
                    <a:lnTo>
                      <a:pt x="393" y="51"/>
                    </a:lnTo>
                    <a:lnTo>
                      <a:pt x="393" y="52"/>
                    </a:lnTo>
                    <a:lnTo>
                      <a:pt x="393" y="52"/>
                    </a:lnTo>
                    <a:lnTo>
                      <a:pt x="395" y="53"/>
                    </a:lnTo>
                    <a:lnTo>
                      <a:pt x="395" y="53"/>
                    </a:lnTo>
                    <a:lnTo>
                      <a:pt x="399" y="60"/>
                    </a:lnTo>
                    <a:lnTo>
                      <a:pt x="399" y="60"/>
                    </a:lnTo>
                    <a:lnTo>
                      <a:pt x="399" y="62"/>
                    </a:lnTo>
                    <a:lnTo>
                      <a:pt x="399" y="62"/>
                    </a:lnTo>
                    <a:lnTo>
                      <a:pt x="400" y="63"/>
                    </a:lnTo>
                    <a:lnTo>
                      <a:pt x="400" y="63"/>
                    </a:lnTo>
                    <a:lnTo>
                      <a:pt x="401" y="67"/>
                    </a:lnTo>
                    <a:lnTo>
                      <a:pt x="401" y="67"/>
                    </a:lnTo>
                    <a:lnTo>
                      <a:pt x="401" y="74"/>
                    </a:lnTo>
                    <a:lnTo>
                      <a:pt x="401" y="74"/>
                    </a:lnTo>
                    <a:lnTo>
                      <a:pt x="401" y="84"/>
                    </a:lnTo>
                    <a:lnTo>
                      <a:pt x="401" y="84"/>
                    </a:lnTo>
                    <a:lnTo>
                      <a:pt x="400" y="87"/>
                    </a:lnTo>
                    <a:lnTo>
                      <a:pt x="400" y="87"/>
                    </a:lnTo>
                    <a:lnTo>
                      <a:pt x="399" y="93"/>
                    </a:lnTo>
                    <a:lnTo>
                      <a:pt x="399" y="93"/>
                    </a:lnTo>
                    <a:lnTo>
                      <a:pt x="395" y="102"/>
                    </a:lnTo>
                    <a:lnTo>
                      <a:pt x="395" y="102"/>
                    </a:lnTo>
                    <a:lnTo>
                      <a:pt x="391" y="114"/>
                    </a:lnTo>
                    <a:lnTo>
                      <a:pt x="391" y="114"/>
                    </a:lnTo>
                    <a:lnTo>
                      <a:pt x="389" y="117"/>
                    </a:lnTo>
                    <a:lnTo>
                      <a:pt x="389" y="120"/>
                    </a:lnTo>
                    <a:lnTo>
                      <a:pt x="391" y="122"/>
                    </a:lnTo>
                    <a:lnTo>
                      <a:pt x="393" y="123"/>
                    </a:lnTo>
                    <a:lnTo>
                      <a:pt x="395" y="124"/>
                    </a:lnTo>
                    <a:lnTo>
                      <a:pt x="398" y="124"/>
                    </a:lnTo>
                    <a:lnTo>
                      <a:pt x="400" y="123"/>
                    </a:lnTo>
                    <a:lnTo>
                      <a:pt x="402" y="121"/>
                    </a:lnTo>
                    <a:lnTo>
                      <a:pt x="402" y="121"/>
                    </a:lnTo>
                    <a:lnTo>
                      <a:pt x="407" y="112"/>
                    </a:lnTo>
                    <a:lnTo>
                      <a:pt x="410" y="101"/>
                    </a:lnTo>
                    <a:lnTo>
                      <a:pt x="414" y="91"/>
                    </a:lnTo>
                    <a:lnTo>
                      <a:pt x="415" y="80"/>
                    </a:lnTo>
                    <a:lnTo>
                      <a:pt x="415" y="70"/>
                    </a:lnTo>
                    <a:lnTo>
                      <a:pt x="413" y="60"/>
                    </a:lnTo>
                    <a:lnTo>
                      <a:pt x="409" y="50"/>
                    </a:lnTo>
                    <a:lnTo>
                      <a:pt x="402" y="41"/>
                    </a:lnTo>
                    <a:lnTo>
                      <a:pt x="402" y="41"/>
                    </a:lnTo>
                    <a:lnTo>
                      <a:pt x="394" y="34"/>
                    </a:lnTo>
                    <a:lnTo>
                      <a:pt x="386" y="27"/>
                    </a:lnTo>
                    <a:lnTo>
                      <a:pt x="375" y="21"/>
                    </a:lnTo>
                    <a:lnTo>
                      <a:pt x="366" y="16"/>
                    </a:lnTo>
                    <a:lnTo>
                      <a:pt x="355" y="13"/>
                    </a:lnTo>
                    <a:lnTo>
                      <a:pt x="344" y="10"/>
                    </a:lnTo>
                    <a:lnTo>
                      <a:pt x="322" y="6"/>
                    </a:lnTo>
                    <a:lnTo>
                      <a:pt x="322" y="6"/>
                    </a:lnTo>
                    <a:lnTo>
                      <a:pt x="293" y="2"/>
                    </a:lnTo>
                    <a:lnTo>
                      <a:pt x="263" y="0"/>
                    </a:lnTo>
                    <a:lnTo>
                      <a:pt x="232" y="0"/>
                    </a:lnTo>
                    <a:lnTo>
                      <a:pt x="202" y="1"/>
                    </a:lnTo>
                    <a:lnTo>
                      <a:pt x="202" y="1"/>
                    </a:lnTo>
                    <a:lnTo>
                      <a:pt x="173" y="2"/>
                    </a:lnTo>
                    <a:lnTo>
                      <a:pt x="143" y="6"/>
                    </a:lnTo>
                    <a:lnTo>
                      <a:pt x="114" y="9"/>
                    </a:lnTo>
                    <a:lnTo>
                      <a:pt x="85" y="13"/>
                    </a:lnTo>
                    <a:lnTo>
                      <a:pt x="85" y="13"/>
                    </a:lnTo>
                    <a:lnTo>
                      <a:pt x="47" y="20"/>
                    </a:lnTo>
                    <a:lnTo>
                      <a:pt x="28" y="24"/>
                    </a:lnTo>
                    <a:lnTo>
                      <a:pt x="9" y="30"/>
                    </a:lnTo>
                    <a:lnTo>
                      <a:pt x="9" y="30"/>
                    </a:lnTo>
                    <a:lnTo>
                      <a:pt x="4" y="32"/>
                    </a:lnTo>
                    <a:lnTo>
                      <a:pt x="4" y="32"/>
                    </a:lnTo>
                    <a:lnTo>
                      <a:pt x="1" y="34"/>
                    </a:lnTo>
                    <a:lnTo>
                      <a:pt x="0" y="36"/>
                    </a:lnTo>
                    <a:lnTo>
                      <a:pt x="0" y="38"/>
                    </a:lnTo>
                    <a:lnTo>
                      <a:pt x="1" y="41"/>
                    </a:lnTo>
                    <a:lnTo>
                      <a:pt x="2" y="43"/>
                    </a:lnTo>
                    <a:lnTo>
                      <a:pt x="5" y="44"/>
                    </a:lnTo>
                    <a:lnTo>
                      <a:pt x="8" y="45"/>
                    </a:lnTo>
                    <a:lnTo>
                      <a:pt x="10" y="44"/>
                    </a:lnTo>
                    <a:lnTo>
                      <a:pt x="10" y="44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79" name="Freeform 128">
                <a:extLst>
                  <a:ext uri="{FF2B5EF4-FFF2-40B4-BE49-F238E27FC236}">
                    <a16:creationId xmlns:a16="http://schemas.microsoft.com/office/drawing/2014/main" id="{6DCEF08E-D4DC-E2F9-0790-12996C34CE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9" y="1364"/>
                <a:ext cx="167" cy="952"/>
              </a:xfrm>
              <a:custGeom>
                <a:avLst/>
                <a:gdLst>
                  <a:gd name="T0" fmla="*/ 7 w 335"/>
                  <a:gd name="T1" fmla="*/ 30 h 1903"/>
                  <a:gd name="T2" fmla="*/ 17 w 335"/>
                  <a:gd name="T3" fmla="*/ 96 h 1903"/>
                  <a:gd name="T4" fmla="*/ 21 w 335"/>
                  <a:gd name="T5" fmla="*/ 187 h 1903"/>
                  <a:gd name="T6" fmla="*/ 31 w 335"/>
                  <a:gd name="T7" fmla="*/ 302 h 1903"/>
                  <a:gd name="T8" fmla="*/ 46 w 335"/>
                  <a:gd name="T9" fmla="*/ 370 h 1903"/>
                  <a:gd name="T10" fmla="*/ 61 w 335"/>
                  <a:gd name="T11" fmla="*/ 415 h 1903"/>
                  <a:gd name="T12" fmla="*/ 81 w 335"/>
                  <a:gd name="T13" fmla="*/ 457 h 1903"/>
                  <a:gd name="T14" fmla="*/ 132 w 335"/>
                  <a:gd name="T15" fmla="*/ 533 h 1903"/>
                  <a:gd name="T16" fmla="*/ 154 w 335"/>
                  <a:gd name="T17" fmla="*/ 572 h 1903"/>
                  <a:gd name="T18" fmla="*/ 168 w 335"/>
                  <a:gd name="T19" fmla="*/ 615 h 1903"/>
                  <a:gd name="T20" fmla="*/ 182 w 335"/>
                  <a:gd name="T21" fmla="*/ 682 h 1903"/>
                  <a:gd name="T22" fmla="*/ 188 w 335"/>
                  <a:gd name="T23" fmla="*/ 752 h 1903"/>
                  <a:gd name="T24" fmla="*/ 188 w 335"/>
                  <a:gd name="T25" fmla="*/ 890 h 1903"/>
                  <a:gd name="T26" fmla="*/ 188 w 335"/>
                  <a:gd name="T27" fmla="*/ 1076 h 1903"/>
                  <a:gd name="T28" fmla="*/ 206 w 335"/>
                  <a:gd name="T29" fmla="*/ 1287 h 1903"/>
                  <a:gd name="T30" fmla="*/ 233 w 335"/>
                  <a:gd name="T31" fmla="*/ 1497 h 1903"/>
                  <a:gd name="T32" fmla="*/ 251 w 335"/>
                  <a:gd name="T33" fmla="*/ 1597 h 1903"/>
                  <a:gd name="T34" fmla="*/ 275 w 335"/>
                  <a:gd name="T35" fmla="*/ 1740 h 1903"/>
                  <a:gd name="T36" fmla="*/ 292 w 335"/>
                  <a:gd name="T37" fmla="*/ 1825 h 1903"/>
                  <a:gd name="T38" fmla="*/ 304 w 335"/>
                  <a:gd name="T39" fmla="*/ 1866 h 1903"/>
                  <a:gd name="T40" fmla="*/ 322 w 335"/>
                  <a:gd name="T41" fmla="*/ 1899 h 1903"/>
                  <a:gd name="T42" fmla="*/ 329 w 335"/>
                  <a:gd name="T43" fmla="*/ 1903 h 1903"/>
                  <a:gd name="T44" fmla="*/ 335 w 335"/>
                  <a:gd name="T45" fmla="*/ 1898 h 1903"/>
                  <a:gd name="T46" fmla="*/ 333 w 335"/>
                  <a:gd name="T47" fmla="*/ 1893 h 1903"/>
                  <a:gd name="T48" fmla="*/ 309 w 335"/>
                  <a:gd name="T49" fmla="*/ 1834 h 1903"/>
                  <a:gd name="T50" fmla="*/ 295 w 335"/>
                  <a:gd name="T51" fmla="*/ 1771 h 1903"/>
                  <a:gd name="T52" fmla="*/ 280 w 335"/>
                  <a:gd name="T53" fmla="*/ 1681 h 1903"/>
                  <a:gd name="T54" fmla="*/ 254 w 335"/>
                  <a:gd name="T55" fmla="*/ 1539 h 1903"/>
                  <a:gd name="T56" fmla="*/ 224 w 335"/>
                  <a:gd name="T57" fmla="*/ 1328 h 1903"/>
                  <a:gd name="T58" fmla="*/ 208 w 335"/>
                  <a:gd name="T59" fmla="*/ 1170 h 1903"/>
                  <a:gd name="T60" fmla="*/ 202 w 335"/>
                  <a:gd name="T61" fmla="*/ 1071 h 1903"/>
                  <a:gd name="T62" fmla="*/ 201 w 335"/>
                  <a:gd name="T63" fmla="*/ 930 h 1903"/>
                  <a:gd name="T64" fmla="*/ 203 w 335"/>
                  <a:gd name="T65" fmla="*/ 789 h 1903"/>
                  <a:gd name="T66" fmla="*/ 199 w 335"/>
                  <a:gd name="T67" fmla="*/ 697 h 1903"/>
                  <a:gd name="T68" fmla="*/ 188 w 335"/>
                  <a:gd name="T69" fmla="*/ 632 h 1903"/>
                  <a:gd name="T70" fmla="*/ 168 w 335"/>
                  <a:gd name="T71" fmla="*/ 569 h 1903"/>
                  <a:gd name="T72" fmla="*/ 146 w 335"/>
                  <a:gd name="T73" fmla="*/ 529 h 1903"/>
                  <a:gd name="T74" fmla="*/ 121 w 335"/>
                  <a:gd name="T75" fmla="*/ 491 h 1903"/>
                  <a:gd name="T76" fmla="*/ 96 w 335"/>
                  <a:gd name="T77" fmla="*/ 454 h 1903"/>
                  <a:gd name="T78" fmla="*/ 75 w 335"/>
                  <a:gd name="T79" fmla="*/ 409 h 1903"/>
                  <a:gd name="T80" fmla="*/ 59 w 335"/>
                  <a:gd name="T81" fmla="*/ 364 h 1903"/>
                  <a:gd name="T82" fmla="*/ 49 w 335"/>
                  <a:gd name="T83" fmla="*/ 316 h 1903"/>
                  <a:gd name="T84" fmla="*/ 36 w 335"/>
                  <a:gd name="T85" fmla="*/ 227 h 1903"/>
                  <a:gd name="T86" fmla="*/ 34 w 335"/>
                  <a:gd name="T87" fmla="*/ 135 h 1903"/>
                  <a:gd name="T88" fmla="*/ 24 w 335"/>
                  <a:gd name="T89" fmla="*/ 44 h 1903"/>
                  <a:gd name="T90" fmla="*/ 14 w 335"/>
                  <a:gd name="T91" fmla="*/ 4 h 1903"/>
                  <a:gd name="T92" fmla="*/ 10 w 335"/>
                  <a:gd name="T93" fmla="*/ 0 h 1903"/>
                  <a:gd name="T94" fmla="*/ 2 w 335"/>
                  <a:gd name="T95" fmla="*/ 1 h 1903"/>
                  <a:gd name="T96" fmla="*/ 0 w 335"/>
                  <a:gd name="T97" fmla="*/ 8 h 19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335" h="1903">
                    <a:moveTo>
                      <a:pt x="0" y="8"/>
                    </a:moveTo>
                    <a:lnTo>
                      <a:pt x="0" y="8"/>
                    </a:lnTo>
                    <a:lnTo>
                      <a:pt x="7" y="30"/>
                    </a:lnTo>
                    <a:lnTo>
                      <a:pt x="11" y="52"/>
                    </a:lnTo>
                    <a:lnTo>
                      <a:pt x="15" y="74"/>
                    </a:lnTo>
                    <a:lnTo>
                      <a:pt x="17" y="96"/>
                    </a:lnTo>
                    <a:lnTo>
                      <a:pt x="20" y="142"/>
                    </a:lnTo>
                    <a:lnTo>
                      <a:pt x="21" y="187"/>
                    </a:lnTo>
                    <a:lnTo>
                      <a:pt x="21" y="187"/>
                    </a:lnTo>
                    <a:lnTo>
                      <a:pt x="23" y="234"/>
                    </a:lnTo>
                    <a:lnTo>
                      <a:pt x="28" y="279"/>
                    </a:lnTo>
                    <a:lnTo>
                      <a:pt x="31" y="302"/>
                    </a:lnTo>
                    <a:lnTo>
                      <a:pt x="36" y="326"/>
                    </a:lnTo>
                    <a:lnTo>
                      <a:pt x="40" y="348"/>
                    </a:lnTo>
                    <a:lnTo>
                      <a:pt x="46" y="370"/>
                    </a:lnTo>
                    <a:lnTo>
                      <a:pt x="46" y="370"/>
                    </a:lnTo>
                    <a:lnTo>
                      <a:pt x="53" y="392"/>
                    </a:lnTo>
                    <a:lnTo>
                      <a:pt x="61" y="415"/>
                    </a:lnTo>
                    <a:lnTo>
                      <a:pt x="71" y="436"/>
                    </a:lnTo>
                    <a:lnTo>
                      <a:pt x="81" y="457"/>
                    </a:lnTo>
                    <a:lnTo>
                      <a:pt x="81" y="457"/>
                    </a:lnTo>
                    <a:lnTo>
                      <a:pt x="94" y="477"/>
                    </a:lnTo>
                    <a:lnTo>
                      <a:pt x="107" y="496"/>
                    </a:lnTo>
                    <a:lnTo>
                      <a:pt x="132" y="533"/>
                    </a:lnTo>
                    <a:lnTo>
                      <a:pt x="132" y="533"/>
                    </a:lnTo>
                    <a:lnTo>
                      <a:pt x="144" y="553"/>
                    </a:lnTo>
                    <a:lnTo>
                      <a:pt x="154" y="572"/>
                    </a:lnTo>
                    <a:lnTo>
                      <a:pt x="163" y="593"/>
                    </a:lnTo>
                    <a:lnTo>
                      <a:pt x="168" y="615"/>
                    </a:lnTo>
                    <a:lnTo>
                      <a:pt x="168" y="615"/>
                    </a:lnTo>
                    <a:lnTo>
                      <a:pt x="174" y="638"/>
                    </a:lnTo>
                    <a:lnTo>
                      <a:pt x="179" y="660"/>
                    </a:lnTo>
                    <a:lnTo>
                      <a:pt x="182" y="682"/>
                    </a:lnTo>
                    <a:lnTo>
                      <a:pt x="185" y="705"/>
                    </a:lnTo>
                    <a:lnTo>
                      <a:pt x="185" y="705"/>
                    </a:lnTo>
                    <a:lnTo>
                      <a:pt x="188" y="752"/>
                    </a:lnTo>
                    <a:lnTo>
                      <a:pt x="189" y="798"/>
                    </a:lnTo>
                    <a:lnTo>
                      <a:pt x="189" y="844"/>
                    </a:lnTo>
                    <a:lnTo>
                      <a:pt x="188" y="890"/>
                    </a:lnTo>
                    <a:lnTo>
                      <a:pt x="186" y="983"/>
                    </a:lnTo>
                    <a:lnTo>
                      <a:pt x="186" y="1030"/>
                    </a:lnTo>
                    <a:lnTo>
                      <a:pt x="188" y="1076"/>
                    </a:lnTo>
                    <a:lnTo>
                      <a:pt x="188" y="1076"/>
                    </a:lnTo>
                    <a:lnTo>
                      <a:pt x="196" y="1181"/>
                    </a:lnTo>
                    <a:lnTo>
                      <a:pt x="206" y="1287"/>
                    </a:lnTo>
                    <a:lnTo>
                      <a:pt x="218" y="1392"/>
                    </a:lnTo>
                    <a:lnTo>
                      <a:pt x="225" y="1444"/>
                    </a:lnTo>
                    <a:lnTo>
                      <a:pt x="233" y="1497"/>
                    </a:lnTo>
                    <a:lnTo>
                      <a:pt x="233" y="1497"/>
                    </a:lnTo>
                    <a:lnTo>
                      <a:pt x="242" y="1547"/>
                    </a:lnTo>
                    <a:lnTo>
                      <a:pt x="251" y="1597"/>
                    </a:lnTo>
                    <a:lnTo>
                      <a:pt x="268" y="1697"/>
                    </a:lnTo>
                    <a:lnTo>
                      <a:pt x="268" y="1697"/>
                    </a:lnTo>
                    <a:lnTo>
                      <a:pt x="275" y="1740"/>
                    </a:lnTo>
                    <a:lnTo>
                      <a:pt x="282" y="1782"/>
                    </a:lnTo>
                    <a:lnTo>
                      <a:pt x="287" y="1804"/>
                    </a:lnTo>
                    <a:lnTo>
                      <a:pt x="292" y="1825"/>
                    </a:lnTo>
                    <a:lnTo>
                      <a:pt x="297" y="1845"/>
                    </a:lnTo>
                    <a:lnTo>
                      <a:pt x="304" y="1866"/>
                    </a:lnTo>
                    <a:lnTo>
                      <a:pt x="304" y="1866"/>
                    </a:lnTo>
                    <a:lnTo>
                      <a:pt x="312" y="1883"/>
                    </a:lnTo>
                    <a:lnTo>
                      <a:pt x="322" y="1899"/>
                    </a:lnTo>
                    <a:lnTo>
                      <a:pt x="322" y="1899"/>
                    </a:lnTo>
                    <a:lnTo>
                      <a:pt x="324" y="1902"/>
                    </a:lnTo>
                    <a:lnTo>
                      <a:pt x="326" y="1903"/>
                    </a:lnTo>
                    <a:lnTo>
                      <a:pt x="329" y="1903"/>
                    </a:lnTo>
                    <a:lnTo>
                      <a:pt x="331" y="1902"/>
                    </a:lnTo>
                    <a:lnTo>
                      <a:pt x="333" y="1901"/>
                    </a:lnTo>
                    <a:lnTo>
                      <a:pt x="335" y="1898"/>
                    </a:lnTo>
                    <a:lnTo>
                      <a:pt x="335" y="1896"/>
                    </a:lnTo>
                    <a:lnTo>
                      <a:pt x="333" y="1893"/>
                    </a:lnTo>
                    <a:lnTo>
                      <a:pt x="333" y="1893"/>
                    </a:lnTo>
                    <a:lnTo>
                      <a:pt x="324" y="1874"/>
                    </a:lnTo>
                    <a:lnTo>
                      <a:pt x="315" y="1854"/>
                    </a:lnTo>
                    <a:lnTo>
                      <a:pt x="309" y="1834"/>
                    </a:lnTo>
                    <a:lnTo>
                      <a:pt x="303" y="1813"/>
                    </a:lnTo>
                    <a:lnTo>
                      <a:pt x="298" y="1792"/>
                    </a:lnTo>
                    <a:lnTo>
                      <a:pt x="295" y="1771"/>
                    </a:lnTo>
                    <a:lnTo>
                      <a:pt x="288" y="1728"/>
                    </a:lnTo>
                    <a:lnTo>
                      <a:pt x="288" y="1728"/>
                    </a:lnTo>
                    <a:lnTo>
                      <a:pt x="280" y="1681"/>
                    </a:lnTo>
                    <a:lnTo>
                      <a:pt x="272" y="1633"/>
                    </a:lnTo>
                    <a:lnTo>
                      <a:pt x="262" y="1586"/>
                    </a:lnTo>
                    <a:lnTo>
                      <a:pt x="254" y="1539"/>
                    </a:lnTo>
                    <a:lnTo>
                      <a:pt x="254" y="1539"/>
                    </a:lnTo>
                    <a:lnTo>
                      <a:pt x="238" y="1434"/>
                    </a:lnTo>
                    <a:lnTo>
                      <a:pt x="224" y="1328"/>
                    </a:lnTo>
                    <a:lnTo>
                      <a:pt x="218" y="1276"/>
                    </a:lnTo>
                    <a:lnTo>
                      <a:pt x="212" y="1223"/>
                    </a:lnTo>
                    <a:lnTo>
                      <a:pt x="208" y="1170"/>
                    </a:lnTo>
                    <a:lnTo>
                      <a:pt x="204" y="1117"/>
                    </a:lnTo>
                    <a:lnTo>
                      <a:pt x="204" y="1117"/>
                    </a:lnTo>
                    <a:lnTo>
                      <a:pt x="202" y="1071"/>
                    </a:lnTo>
                    <a:lnTo>
                      <a:pt x="201" y="1024"/>
                    </a:lnTo>
                    <a:lnTo>
                      <a:pt x="201" y="976"/>
                    </a:lnTo>
                    <a:lnTo>
                      <a:pt x="201" y="930"/>
                    </a:lnTo>
                    <a:lnTo>
                      <a:pt x="201" y="930"/>
                    </a:lnTo>
                    <a:lnTo>
                      <a:pt x="203" y="835"/>
                    </a:lnTo>
                    <a:lnTo>
                      <a:pt x="203" y="789"/>
                    </a:lnTo>
                    <a:lnTo>
                      <a:pt x="202" y="741"/>
                    </a:lnTo>
                    <a:lnTo>
                      <a:pt x="202" y="741"/>
                    </a:lnTo>
                    <a:lnTo>
                      <a:pt x="199" y="697"/>
                    </a:lnTo>
                    <a:lnTo>
                      <a:pt x="196" y="676"/>
                    </a:lnTo>
                    <a:lnTo>
                      <a:pt x="193" y="654"/>
                    </a:lnTo>
                    <a:lnTo>
                      <a:pt x="188" y="632"/>
                    </a:lnTo>
                    <a:lnTo>
                      <a:pt x="182" y="611"/>
                    </a:lnTo>
                    <a:lnTo>
                      <a:pt x="176" y="590"/>
                    </a:lnTo>
                    <a:lnTo>
                      <a:pt x="168" y="569"/>
                    </a:lnTo>
                    <a:lnTo>
                      <a:pt x="168" y="569"/>
                    </a:lnTo>
                    <a:lnTo>
                      <a:pt x="158" y="548"/>
                    </a:lnTo>
                    <a:lnTo>
                      <a:pt x="146" y="529"/>
                    </a:lnTo>
                    <a:lnTo>
                      <a:pt x="133" y="510"/>
                    </a:lnTo>
                    <a:lnTo>
                      <a:pt x="121" y="491"/>
                    </a:lnTo>
                    <a:lnTo>
                      <a:pt x="121" y="491"/>
                    </a:lnTo>
                    <a:lnTo>
                      <a:pt x="108" y="473"/>
                    </a:lnTo>
                    <a:lnTo>
                      <a:pt x="96" y="454"/>
                    </a:lnTo>
                    <a:lnTo>
                      <a:pt x="96" y="454"/>
                    </a:lnTo>
                    <a:lnTo>
                      <a:pt x="89" y="443"/>
                    </a:lnTo>
                    <a:lnTo>
                      <a:pt x="85" y="433"/>
                    </a:lnTo>
                    <a:lnTo>
                      <a:pt x="75" y="409"/>
                    </a:lnTo>
                    <a:lnTo>
                      <a:pt x="75" y="409"/>
                    </a:lnTo>
                    <a:lnTo>
                      <a:pt x="67" y="386"/>
                    </a:lnTo>
                    <a:lnTo>
                      <a:pt x="59" y="364"/>
                    </a:lnTo>
                    <a:lnTo>
                      <a:pt x="53" y="340"/>
                    </a:lnTo>
                    <a:lnTo>
                      <a:pt x="49" y="316"/>
                    </a:lnTo>
                    <a:lnTo>
                      <a:pt x="49" y="316"/>
                    </a:lnTo>
                    <a:lnTo>
                      <a:pt x="40" y="272"/>
                    </a:lnTo>
                    <a:lnTo>
                      <a:pt x="38" y="249"/>
                    </a:lnTo>
                    <a:lnTo>
                      <a:pt x="36" y="227"/>
                    </a:lnTo>
                    <a:lnTo>
                      <a:pt x="36" y="227"/>
                    </a:lnTo>
                    <a:lnTo>
                      <a:pt x="35" y="181"/>
                    </a:lnTo>
                    <a:lnTo>
                      <a:pt x="34" y="135"/>
                    </a:lnTo>
                    <a:lnTo>
                      <a:pt x="30" y="89"/>
                    </a:lnTo>
                    <a:lnTo>
                      <a:pt x="28" y="67"/>
                    </a:lnTo>
                    <a:lnTo>
                      <a:pt x="24" y="44"/>
                    </a:lnTo>
                    <a:lnTo>
                      <a:pt x="24" y="44"/>
                    </a:lnTo>
                    <a:lnTo>
                      <a:pt x="20" y="24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3" y="2"/>
                    </a:lnTo>
                    <a:lnTo>
                      <a:pt x="10" y="0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2" y="1"/>
                    </a:lnTo>
                    <a:lnTo>
                      <a:pt x="1" y="2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80" name="Freeform 129">
                <a:extLst>
                  <a:ext uri="{FF2B5EF4-FFF2-40B4-BE49-F238E27FC236}">
                    <a16:creationId xmlns:a16="http://schemas.microsoft.com/office/drawing/2014/main" id="{BEF29F23-C08D-A988-7D21-DEFAAED7BF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2" y="1721"/>
                <a:ext cx="76" cy="69"/>
              </a:xfrm>
              <a:custGeom>
                <a:avLst/>
                <a:gdLst>
                  <a:gd name="T0" fmla="*/ 2 w 151"/>
                  <a:gd name="T1" fmla="*/ 12 h 139"/>
                  <a:gd name="T2" fmla="*/ 2 w 151"/>
                  <a:gd name="T3" fmla="*/ 12 h 139"/>
                  <a:gd name="T4" fmla="*/ 18 w 151"/>
                  <a:gd name="T5" fmla="*/ 28 h 139"/>
                  <a:gd name="T6" fmla="*/ 33 w 151"/>
                  <a:gd name="T7" fmla="*/ 44 h 139"/>
                  <a:gd name="T8" fmla="*/ 62 w 151"/>
                  <a:gd name="T9" fmla="*/ 78 h 139"/>
                  <a:gd name="T10" fmla="*/ 62 w 151"/>
                  <a:gd name="T11" fmla="*/ 78 h 139"/>
                  <a:gd name="T12" fmla="*/ 80 w 151"/>
                  <a:gd name="T13" fmla="*/ 96 h 139"/>
                  <a:gd name="T14" fmla="*/ 98 w 151"/>
                  <a:gd name="T15" fmla="*/ 112 h 139"/>
                  <a:gd name="T16" fmla="*/ 118 w 151"/>
                  <a:gd name="T17" fmla="*/ 126 h 139"/>
                  <a:gd name="T18" fmla="*/ 129 w 151"/>
                  <a:gd name="T19" fmla="*/ 133 h 139"/>
                  <a:gd name="T20" fmla="*/ 140 w 151"/>
                  <a:gd name="T21" fmla="*/ 139 h 139"/>
                  <a:gd name="T22" fmla="*/ 140 w 151"/>
                  <a:gd name="T23" fmla="*/ 139 h 139"/>
                  <a:gd name="T24" fmla="*/ 143 w 151"/>
                  <a:gd name="T25" fmla="*/ 139 h 139"/>
                  <a:gd name="T26" fmla="*/ 145 w 151"/>
                  <a:gd name="T27" fmla="*/ 139 h 139"/>
                  <a:gd name="T28" fmla="*/ 147 w 151"/>
                  <a:gd name="T29" fmla="*/ 138 h 139"/>
                  <a:gd name="T30" fmla="*/ 150 w 151"/>
                  <a:gd name="T31" fmla="*/ 135 h 139"/>
                  <a:gd name="T32" fmla="*/ 151 w 151"/>
                  <a:gd name="T33" fmla="*/ 133 h 139"/>
                  <a:gd name="T34" fmla="*/ 151 w 151"/>
                  <a:gd name="T35" fmla="*/ 131 h 139"/>
                  <a:gd name="T36" fmla="*/ 150 w 151"/>
                  <a:gd name="T37" fmla="*/ 128 h 139"/>
                  <a:gd name="T38" fmla="*/ 147 w 151"/>
                  <a:gd name="T39" fmla="*/ 126 h 139"/>
                  <a:gd name="T40" fmla="*/ 147 w 151"/>
                  <a:gd name="T41" fmla="*/ 126 h 139"/>
                  <a:gd name="T42" fmla="*/ 125 w 151"/>
                  <a:gd name="T43" fmla="*/ 114 h 139"/>
                  <a:gd name="T44" fmla="*/ 107 w 151"/>
                  <a:gd name="T45" fmla="*/ 100 h 139"/>
                  <a:gd name="T46" fmla="*/ 88 w 151"/>
                  <a:gd name="T47" fmla="*/ 85 h 139"/>
                  <a:gd name="T48" fmla="*/ 72 w 151"/>
                  <a:gd name="T49" fmla="*/ 68 h 139"/>
                  <a:gd name="T50" fmla="*/ 72 w 151"/>
                  <a:gd name="T51" fmla="*/ 68 h 139"/>
                  <a:gd name="T52" fmla="*/ 43 w 151"/>
                  <a:gd name="T53" fmla="*/ 34 h 139"/>
                  <a:gd name="T54" fmla="*/ 29 w 151"/>
                  <a:gd name="T55" fmla="*/ 18 h 139"/>
                  <a:gd name="T56" fmla="*/ 12 w 151"/>
                  <a:gd name="T57" fmla="*/ 3 h 139"/>
                  <a:gd name="T58" fmla="*/ 12 w 151"/>
                  <a:gd name="T59" fmla="*/ 3 h 139"/>
                  <a:gd name="T60" fmla="*/ 10 w 151"/>
                  <a:gd name="T61" fmla="*/ 1 h 139"/>
                  <a:gd name="T62" fmla="*/ 7 w 151"/>
                  <a:gd name="T63" fmla="*/ 0 h 139"/>
                  <a:gd name="T64" fmla="*/ 4 w 151"/>
                  <a:gd name="T65" fmla="*/ 1 h 139"/>
                  <a:gd name="T66" fmla="*/ 2 w 151"/>
                  <a:gd name="T67" fmla="*/ 3 h 139"/>
                  <a:gd name="T68" fmla="*/ 1 w 151"/>
                  <a:gd name="T69" fmla="*/ 5 h 139"/>
                  <a:gd name="T70" fmla="*/ 0 w 151"/>
                  <a:gd name="T71" fmla="*/ 7 h 139"/>
                  <a:gd name="T72" fmla="*/ 1 w 151"/>
                  <a:gd name="T73" fmla="*/ 10 h 139"/>
                  <a:gd name="T74" fmla="*/ 2 w 151"/>
                  <a:gd name="T75" fmla="*/ 12 h 139"/>
                  <a:gd name="T76" fmla="*/ 2 w 151"/>
                  <a:gd name="T77" fmla="*/ 12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51" h="139">
                    <a:moveTo>
                      <a:pt x="2" y="12"/>
                    </a:moveTo>
                    <a:lnTo>
                      <a:pt x="2" y="12"/>
                    </a:lnTo>
                    <a:lnTo>
                      <a:pt x="18" y="28"/>
                    </a:lnTo>
                    <a:lnTo>
                      <a:pt x="33" y="44"/>
                    </a:lnTo>
                    <a:lnTo>
                      <a:pt x="62" y="78"/>
                    </a:lnTo>
                    <a:lnTo>
                      <a:pt x="62" y="78"/>
                    </a:lnTo>
                    <a:lnTo>
                      <a:pt x="80" y="96"/>
                    </a:lnTo>
                    <a:lnTo>
                      <a:pt x="98" y="112"/>
                    </a:lnTo>
                    <a:lnTo>
                      <a:pt x="118" y="126"/>
                    </a:lnTo>
                    <a:lnTo>
                      <a:pt x="129" y="133"/>
                    </a:lnTo>
                    <a:lnTo>
                      <a:pt x="140" y="139"/>
                    </a:lnTo>
                    <a:lnTo>
                      <a:pt x="140" y="139"/>
                    </a:lnTo>
                    <a:lnTo>
                      <a:pt x="143" y="139"/>
                    </a:lnTo>
                    <a:lnTo>
                      <a:pt x="145" y="139"/>
                    </a:lnTo>
                    <a:lnTo>
                      <a:pt x="147" y="138"/>
                    </a:lnTo>
                    <a:lnTo>
                      <a:pt x="150" y="135"/>
                    </a:lnTo>
                    <a:lnTo>
                      <a:pt x="151" y="133"/>
                    </a:lnTo>
                    <a:lnTo>
                      <a:pt x="151" y="131"/>
                    </a:lnTo>
                    <a:lnTo>
                      <a:pt x="150" y="128"/>
                    </a:lnTo>
                    <a:lnTo>
                      <a:pt x="147" y="126"/>
                    </a:lnTo>
                    <a:lnTo>
                      <a:pt x="147" y="126"/>
                    </a:lnTo>
                    <a:lnTo>
                      <a:pt x="125" y="114"/>
                    </a:lnTo>
                    <a:lnTo>
                      <a:pt x="107" y="100"/>
                    </a:lnTo>
                    <a:lnTo>
                      <a:pt x="88" y="85"/>
                    </a:lnTo>
                    <a:lnTo>
                      <a:pt x="72" y="68"/>
                    </a:lnTo>
                    <a:lnTo>
                      <a:pt x="72" y="68"/>
                    </a:lnTo>
                    <a:lnTo>
                      <a:pt x="43" y="34"/>
                    </a:lnTo>
                    <a:lnTo>
                      <a:pt x="29" y="18"/>
                    </a:lnTo>
                    <a:lnTo>
                      <a:pt x="12" y="3"/>
                    </a:lnTo>
                    <a:lnTo>
                      <a:pt x="12" y="3"/>
                    </a:lnTo>
                    <a:lnTo>
                      <a:pt x="10" y="1"/>
                    </a:lnTo>
                    <a:lnTo>
                      <a:pt x="7" y="0"/>
                    </a:lnTo>
                    <a:lnTo>
                      <a:pt x="4" y="1"/>
                    </a:lnTo>
                    <a:lnTo>
                      <a:pt x="2" y="3"/>
                    </a:lnTo>
                    <a:lnTo>
                      <a:pt x="1" y="5"/>
                    </a:lnTo>
                    <a:lnTo>
                      <a:pt x="0" y="7"/>
                    </a:lnTo>
                    <a:lnTo>
                      <a:pt x="1" y="10"/>
                    </a:lnTo>
                    <a:lnTo>
                      <a:pt x="2" y="12"/>
                    </a:lnTo>
                    <a:lnTo>
                      <a:pt x="2" y="12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81" name="Freeform 130">
                <a:extLst>
                  <a:ext uri="{FF2B5EF4-FFF2-40B4-BE49-F238E27FC236}">
                    <a16:creationId xmlns:a16="http://schemas.microsoft.com/office/drawing/2014/main" id="{3173957B-C0D1-293D-B68F-CF4B9A39AF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85" y="1564"/>
                <a:ext cx="25" cy="109"/>
              </a:xfrm>
              <a:custGeom>
                <a:avLst/>
                <a:gdLst>
                  <a:gd name="T0" fmla="*/ 2 w 50"/>
                  <a:gd name="T1" fmla="*/ 13 h 219"/>
                  <a:gd name="T2" fmla="*/ 2 w 50"/>
                  <a:gd name="T3" fmla="*/ 13 h 219"/>
                  <a:gd name="T4" fmla="*/ 9 w 50"/>
                  <a:gd name="T5" fmla="*/ 23 h 219"/>
                  <a:gd name="T6" fmla="*/ 15 w 50"/>
                  <a:gd name="T7" fmla="*/ 34 h 219"/>
                  <a:gd name="T8" fmla="*/ 21 w 50"/>
                  <a:gd name="T9" fmla="*/ 45 h 219"/>
                  <a:gd name="T10" fmla="*/ 26 w 50"/>
                  <a:gd name="T11" fmla="*/ 57 h 219"/>
                  <a:gd name="T12" fmla="*/ 29 w 50"/>
                  <a:gd name="T13" fmla="*/ 70 h 219"/>
                  <a:gd name="T14" fmla="*/ 31 w 50"/>
                  <a:gd name="T15" fmla="*/ 83 h 219"/>
                  <a:gd name="T16" fmla="*/ 35 w 50"/>
                  <a:gd name="T17" fmla="*/ 107 h 219"/>
                  <a:gd name="T18" fmla="*/ 35 w 50"/>
                  <a:gd name="T19" fmla="*/ 107 h 219"/>
                  <a:gd name="T20" fmla="*/ 36 w 50"/>
                  <a:gd name="T21" fmla="*/ 133 h 219"/>
                  <a:gd name="T22" fmla="*/ 35 w 50"/>
                  <a:gd name="T23" fmla="*/ 159 h 219"/>
                  <a:gd name="T24" fmla="*/ 31 w 50"/>
                  <a:gd name="T25" fmla="*/ 185 h 219"/>
                  <a:gd name="T26" fmla="*/ 27 w 50"/>
                  <a:gd name="T27" fmla="*/ 209 h 219"/>
                  <a:gd name="T28" fmla="*/ 27 w 50"/>
                  <a:gd name="T29" fmla="*/ 209 h 219"/>
                  <a:gd name="T30" fmla="*/ 27 w 50"/>
                  <a:gd name="T31" fmla="*/ 213 h 219"/>
                  <a:gd name="T32" fmla="*/ 28 w 50"/>
                  <a:gd name="T33" fmla="*/ 215 h 219"/>
                  <a:gd name="T34" fmla="*/ 29 w 50"/>
                  <a:gd name="T35" fmla="*/ 218 h 219"/>
                  <a:gd name="T36" fmla="*/ 31 w 50"/>
                  <a:gd name="T37" fmla="*/ 219 h 219"/>
                  <a:gd name="T38" fmla="*/ 35 w 50"/>
                  <a:gd name="T39" fmla="*/ 219 h 219"/>
                  <a:gd name="T40" fmla="*/ 37 w 50"/>
                  <a:gd name="T41" fmla="*/ 218 h 219"/>
                  <a:gd name="T42" fmla="*/ 40 w 50"/>
                  <a:gd name="T43" fmla="*/ 216 h 219"/>
                  <a:gd name="T44" fmla="*/ 41 w 50"/>
                  <a:gd name="T45" fmla="*/ 214 h 219"/>
                  <a:gd name="T46" fmla="*/ 41 w 50"/>
                  <a:gd name="T47" fmla="*/ 214 h 219"/>
                  <a:gd name="T48" fmla="*/ 44 w 50"/>
                  <a:gd name="T49" fmla="*/ 193 h 219"/>
                  <a:gd name="T50" fmla="*/ 48 w 50"/>
                  <a:gd name="T51" fmla="*/ 171 h 219"/>
                  <a:gd name="T52" fmla="*/ 50 w 50"/>
                  <a:gd name="T53" fmla="*/ 150 h 219"/>
                  <a:gd name="T54" fmla="*/ 50 w 50"/>
                  <a:gd name="T55" fmla="*/ 128 h 219"/>
                  <a:gd name="T56" fmla="*/ 49 w 50"/>
                  <a:gd name="T57" fmla="*/ 106 h 219"/>
                  <a:gd name="T58" fmla="*/ 47 w 50"/>
                  <a:gd name="T59" fmla="*/ 85 h 219"/>
                  <a:gd name="T60" fmla="*/ 42 w 50"/>
                  <a:gd name="T61" fmla="*/ 64 h 219"/>
                  <a:gd name="T62" fmla="*/ 35 w 50"/>
                  <a:gd name="T63" fmla="*/ 43 h 219"/>
                  <a:gd name="T64" fmla="*/ 35 w 50"/>
                  <a:gd name="T65" fmla="*/ 43 h 219"/>
                  <a:gd name="T66" fmla="*/ 30 w 50"/>
                  <a:gd name="T67" fmla="*/ 33 h 219"/>
                  <a:gd name="T68" fmla="*/ 25 w 50"/>
                  <a:gd name="T69" fmla="*/ 22 h 219"/>
                  <a:gd name="T70" fmla="*/ 19 w 50"/>
                  <a:gd name="T71" fmla="*/ 13 h 219"/>
                  <a:gd name="T72" fmla="*/ 12 w 50"/>
                  <a:gd name="T73" fmla="*/ 2 h 219"/>
                  <a:gd name="T74" fmla="*/ 12 w 50"/>
                  <a:gd name="T75" fmla="*/ 2 h 219"/>
                  <a:gd name="T76" fmla="*/ 9 w 50"/>
                  <a:gd name="T77" fmla="*/ 1 h 219"/>
                  <a:gd name="T78" fmla="*/ 7 w 50"/>
                  <a:gd name="T79" fmla="*/ 0 h 219"/>
                  <a:gd name="T80" fmla="*/ 5 w 50"/>
                  <a:gd name="T81" fmla="*/ 1 h 219"/>
                  <a:gd name="T82" fmla="*/ 4 w 50"/>
                  <a:gd name="T83" fmla="*/ 2 h 219"/>
                  <a:gd name="T84" fmla="*/ 1 w 50"/>
                  <a:gd name="T85" fmla="*/ 5 h 219"/>
                  <a:gd name="T86" fmla="*/ 0 w 50"/>
                  <a:gd name="T87" fmla="*/ 7 h 219"/>
                  <a:gd name="T88" fmla="*/ 1 w 50"/>
                  <a:gd name="T89" fmla="*/ 10 h 219"/>
                  <a:gd name="T90" fmla="*/ 2 w 50"/>
                  <a:gd name="T91" fmla="*/ 13 h 219"/>
                  <a:gd name="T92" fmla="*/ 2 w 50"/>
                  <a:gd name="T93" fmla="*/ 13 h 2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50" h="219">
                    <a:moveTo>
                      <a:pt x="2" y="13"/>
                    </a:moveTo>
                    <a:lnTo>
                      <a:pt x="2" y="13"/>
                    </a:lnTo>
                    <a:lnTo>
                      <a:pt x="9" y="23"/>
                    </a:lnTo>
                    <a:lnTo>
                      <a:pt x="15" y="34"/>
                    </a:lnTo>
                    <a:lnTo>
                      <a:pt x="21" y="45"/>
                    </a:lnTo>
                    <a:lnTo>
                      <a:pt x="26" y="57"/>
                    </a:lnTo>
                    <a:lnTo>
                      <a:pt x="29" y="70"/>
                    </a:lnTo>
                    <a:lnTo>
                      <a:pt x="31" y="83"/>
                    </a:lnTo>
                    <a:lnTo>
                      <a:pt x="35" y="107"/>
                    </a:lnTo>
                    <a:lnTo>
                      <a:pt x="35" y="107"/>
                    </a:lnTo>
                    <a:lnTo>
                      <a:pt x="36" y="133"/>
                    </a:lnTo>
                    <a:lnTo>
                      <a:pt x="35" y="159"/>
                    </a:lnTo>
                    <a:lnTo>
                      <a:pt x="31" y="185"/>
                    </a:lnTo>
                    <a:lnTo>
                      <a:pt x="27" y="209"/>
                    </a:lnTo>
                    <a:lnTo>
                      <a:pt x="27" y="209"/>
                    </a:lnTo>
                    <a:lnTo>
                      <a:pt x="27" y="213"/>
                    </a:lnTo>
                    <a:lnTo>
                      <a:pt x="28" y="215"/>
                    </a:lnTo>
                    <a:lnTo>
                      <a:pt x="29" y="218"/>
                    </a:lnTo>
                    <a:lnTo>
                      <a:pt x="31" y="219"/>
                    </a:lnTo>
                    <a:lnTo>
                      <a:pt x="35" y="219"/>
                    </a:lnTo>
                    <a:lnTo>
                      <a:pt x="37" y="218"/>
                    </a:lnTo>
                    <a:lnTo>
                      <a:pt x="40" y="216"/>
                    </a:lnTo>
                    <a:lnTo>
                      <a:pt x="41" y="214"/>
                    </a:lnTo>
                    <a:lnTo>
                      <a:pt x="41" y="214"/>
                    </a:lnTo>
                    <a:lnTo>
                      <a:pt x="44" y="193"/>
                    </a:lnTo>
                    <a:lnTo>
                      <a:pt x="48" y="171"/>
                    </a:lnTo>
                    <a:lnTo>
                      <a:pt x="50" y="150"/>
                    </a:lnTo>
                    <a:lnTo>
                      <a:pt x="50" y="128"/>
                    </a:lnTo>
                    <a:lnTo>
                      <a:pt x="49" y="106"/>
                    </a:lnTo>
                    <a:lnTo>
                      <a:pt x="47" y="85"/>
                    </a:lnTo>
                    <a:lnTo>
                      <a:pt x="42" y="64"/>
                    </a:lnTo>
                    <a:lnTo>
                      <a:pt x="35" y="43"/>
                    </a:lnTo>
                    <a:lnTo>
                      <a:pt x="35" y="43"/>
                    </a:lnTo>
                    <a:lnTo>
                      <a:pt x="30" y="33"/>
                    </a:lnTo>
                    <a:lnTo>
                      <a:pt x="25" y="22"/>
                    </a:lnTo>
                    <a:lnTo>
                      <a:pt x="19" y="13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9" y="1"/>
                    </a:lnTo>
                    <a:lnTo>
                      <a:pt x="7" y="0"/>
                    </a:lnTo>
                    <a:lnTo>
                      <a:pt x="5" y="1"/>
                    </a:lnTo>
                    <a:lnTo>
                      <a:pt x="4" y="2"/>
                    </a:lnTo>
                    <a:lnTo>
                      <a:pt x="1" y="5"/>
                    </a:lnTo>
                    <a:lnTo>
                      <a:pt x="0" y="7"/>
                    </a:lnTo>
                    <a:lnTo>
                      <a:pt x="1" y="10"/>
                    </a:lnTo>
                    <a:lnTo>
                      <a:pt x="2" y="13"/>
                    </a:lnTo>
                    <a:lnTo>
                      <a:pt x="2" y="13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82" name="Freeform 131">
                <a:extLst>
                  <a:ext uri="{FF2B5EF4-FFF2-40B4-BE49-F238E27FC236}">
                    <a16:creationId xmlns:a16="http://schemas.microsoft.com/office/drawing/2014/main" id="{7D604986-D5D3-DB15-DE78-14A360FCE1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47" y="1423"/>
                <a:ext cx="167" cy="678"/>
              </a:xfrm>
              <a:custGeom>
                <a:avLst/>
                <a:gdLst>
                  <a:gd name="T0" fmla="*/ 128 w 334"/>
                  <a:gd name="T1" fmla="*/ 36 h 1356"/>
                  <a:gd name="T2" fmla="*/ 108 w 334"/>
                  <a:gd name="T3" fmla="*/ 12 h 1356"/>
                  <a:gd name="T4" fmla="*/ 91 w 334"/>
                  <a:gd name="T5" fmla="*/ 3 h 1356"/>
                  <a:gd name="T6" fmla="*/ 66 w 334"/>
                  <a:gd name="T7" fmla="*/ 1 h 1356"/>
                  <a:gd name="T8" fmla="*/ 43 w 334"/>
                  <a:gd name="T9" fmla="*/ 10 h 1356"/>
                  <a:gd name="T10" fmla="*/ 20 w 334"/>
                  <a:gd name="T11" fmla="*/ 33 h 1356"/>
                  <a:gd name="T12" fmla="*/ 1 w 334"/>
                  <a:gd name="T13" fmla="*/ 83 h 1356"/>
                  <a:gd name="T14" fmla="*/ 1 w 334"/>
                  <a:gd name="T15" fmla="*/ 138 h 1356"/>
                  <a:gd name="T16" fmla="*/ 30 w 334"/>
                  <a:gd name="T17" fmla="*/ 240 h 1356"/>
                  <a:gd name="T18" fmla="*/ 54 w 334"/>
                  <a:gd name="T19" fmla="*/ 319 h 1356"/>
                  <a:gd name="T20" fmla="*/ 69 w 334"/>
                  <a:gd name="T21" fmla="*/ 436 h 1356"/>
                  <a:gd name="T22" fmla="*/ 83 w 334"/>
                  <a:gd name="T23" fmla="*/ 556 h 1356"/>
                  <a:gd name="T24" fmla="*/ 97 w 334"/>
                  <a:gd name="T25" fmla="*/ 613 h 1356"/>
                  <a:gd name="T26" fmla="*/ 118 w 334"/>
                  <a:gd name="T27" fmla="*/ 664 h 1356"/>
                  <a:gd name="T28" fmla="*/ 165 w 334"/>
                  <a:gd name="T29" fmla="*/ 727 h 1356"/>
                  <a:gd name="T30" fmla="*/ 235 w 334"/>
                  <a:gd name="T31" fmla="*/ 793 h 1356"/>
                  <a:gd name="T32" fmla="*/ 268 w 334"/>
                  <a:gd name="T33" fmla="*/ 840 h 1356"/>
                  <a:gd name="T34" fmla="*/ 293 w 334"/>
                  <a:gd name="T35" fmla="*/ 928 h 1356"/>
                  <a:gd name="T36" fmla="*/ 295 w 334"/>
                  <a:gd name="T37" fmla="*/ 998 h 1356"/>
                  <a:gd name="T38" fmla="*/ 285 w 334"/>
                  <a:gd name="T39" fmla="*/ 1118 h 1356"/>
                  <a:gd name="T40" fmla="*/ 285 w 334"/>
                  <a:gd name="T41" fmla="*/ 1157 h 1356"/>
                  <a:gd name="T42" fmla="*/ 298 w 334"/>
                  <a:gd name="T43" fmla="*/ 1195 h 1356"/>
                  <a:gd name="T44" fmla="*/ 316 w 334"/>
                  <a:gd name="T45" fmla="*/ 1239 h 1356"/>
                  <a:gd name="T46" fmla="*/ 320 w 334"/>
                  <a:gd name="T47" fmla="*/ 1268 h 1356"/>
                  <a:gd name="T48" fmla="*/ 314 w 334"/>
                  <a:gd name="T49" fmla="*/ 1325 h 1356"/>
                  <a:gd name="T50" fmla="*/ 312 w 334"/>
                  <a:gd name="T51" fmla="*/ 1353 h 1356"/>
                  <a:gd name="T52" fmla="*/ 321 w 334"/>
                  <a:gd name="T53" fmla="*/ 1355 h 1356"/>
                  <a:gd name="T54" fmla="*/ 328 w 334"/>
                  <a:gd name="T55" fmla="*/ 1324 h 1356"/>
                  <a:gd name="T56" fmla="*/ 334 w 334"/>
                  <a:gd name="T57" fmla="*/ 1271 h 1356"/>
                  <a:gd name="T58" fmla="*/ 329 w 334"/>
                  <a:gd name="T59" fmla="*/ 1237 h 1356"/>
                  <a:gd name="T60" fmla="*/ 308 w 334"/>
                  <a:gd name="T61" fmla="*/ 1184 h 1356"/>
                  <a:gd name="T62" fmla="*/ 298 w 334"/>
                  <a:gd name="T63" fmla="*/ 1145 h 1356"/>
                  <a:gd name="T64" fmla="*/ 302 w 334"/>
                  <a:gd name="T65" fmla="*/ 1082 h 1356"/>
                  <a:gd name="T66" fmla="*/ 309 w 334"/>
                  <a:gd name="T67" fmla="*/ 990 h 1356"/>
                  <a:gd name="T68" fmla="*/ 301 w 334"/>
                  <a:gd name="T69" fmla="*/ 899 h 1356"/>
                  <a:gd name="T70" fmla="*/ 283 w 334"/>
                  <a:gd name="T71" fmla="*/ 838 h 1356"/>
                  <a:gd name="T72" fmla="*/ 250 w 334"/>
                  <a:gd name="T73" fmla="*/ 791 h 1356"/>
                  <a:gd name="T74" fmla="*/ 198 w 334"/>
                  <a:gd name="T75" fmla="*/ 738 h 1356"/>
                  <a:gd name="T76" fmla="*/ 146 w 334"/>
                  <a:gd name="T77" fmla="*/ 681 h 1356"/>
                  <a:gd name="T78" fmla="*/ 118 w 334"/>
                  <a:gd name="T79" fmla="*/ 631 h 1356"/>
                  <a:gd name="T80" fmla="*/ 98 w 334"/>
                  <a:gd name="T81" fmla="*/ 559 h 1356"/>
                  <a:gd name="T82" fmla="*/ 85 w 334"/>
                  <a:gd name="T83" fmla="*/ 464 h 1356"/>
                  <a:gd name="T84" fmla="*/ 73 w 334"/>
                  <a:gd name="T85" fmla="*/ 346 h 1356"/>
                  <a:gd name="T86" fmla="*/ 56 w 334"/>
                  <a:gd name="T87" fmla="*/ 271 h 1356"/>
                  <a:gd name="T88" fmla="*/ 30 w 334"/>
                  <a:gd name="T89" fmla="*/ 197 h 1356"/>
                  <a:gd name="T90" fmla="*/ 13 w 334"/>
                  <a:gd name="T91" fmla="*/ 115 h 1356"/>
                  <a:gd name="T92" fmla="*/ 20 w 334"/>
                  <a:gd name="T93" fmla="*/ 65 h 1356"/>
                  <a:gd name="T94" fmla="*/ 34 w 334"/>
                  <a:gd name="T95" fmla="*/ 39 h 1356"/>
                  <a:gd name="T96" fmla="*/ 63 w 334"/>
                  <a:gd name="T97" fmla="*/ 17 h 1356"/>
                  <a:gd name="T98" fmla="*/ 82 w 334"/>
                  <a:gd name="T99" fmla="*/ 15 h 1356"/>
                  <a:gd name="T100" fmla="*/ 107 w 334"/>
                  <a:gd name="T101" fmla="*/ 29 h 1356"/>
                  <a:gd name="T102" fmla="*/ 121 w 334"/>
                  <a:gd name="T103" fmla="*/ 54 h 1356"/>
                  <a:gd name="T104" fmla="*/ 129 w 334"/>
                  <a:gd name="T105" fmla="*/ 74 h 1356"/>
                  <a:gd name="T106" fmla="*/ 139 w 334"/>
                  <a:gd name="T107" fmla="*/ 71 h 1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334" h="1356">
                    <a:moveTo>
                      <a:pt x="140" y="67"/>
                    </a:moveTo>
                    <a:lnTo>
                      <a:pt x="140" y="67"/>
                    </a:lnTo>
                    <a:lnTo>
                      <a:pt x="135" y="50"/>
                    </a:lnTo>
                    <a:lnTo>
                      <a:pt x="128" y="36"/>
                    </a:lnTo>
                    <a:lnTo>
                      <a:pt x="125" y="29"/>
                    </a:lnTo>
                    <a:lnTo>
                      <a:pt x="120" y="22"/>
                    </a:lnTo>
                    <a:lnTo>
                      <a:pt x="114" y="17"/>
                    </a:lnTo>
                    <a:lnTo>
                      <a:pt x="108" y="12"/>
                    </a:lnTo>
                    <a:lnTo>
                      <a:pt x="108" y="12"/>
                    </a:lnTo>
                    <a:lnTo>
                      <a:pt x="103" y="8"/>
                    </a:lnTo>
                    <a:lnTo>
                      <a:pt x="97" y="5"/>
                    </a:lnTo>
                    <a:lnTo>
                      <a:pt x="91" y="3"/>
                    </a:lnTo>
                    <a:lnTo>
                      <a:pt x="85" y="1"/>
                    </a:lnTo>
                    <a:lnTo>
                      <a:pt x="78" y="0"/>
                    </a:lnTo>
                    <a:lnTo>
                      <a:pt x="72" y="0"/>
                    </a:lnTo>
                    <a:lnTo>
                      <a:pt x="66" y="1"/>
                    </a:lnTo>
                    <a:lnTo>
                      <a:pt x="60" y="3"/>
                    </a:lnTo>
                    <a:lnTo>
                      <a:pt x="60" y="3"/>
                    </a:lnTo>
                    <a:lnTo>
                      <a:pt x="51" y="6"/>
                    </a:lnTo>
                    <a:lnTo>
                      <a:pt x="43" y="10"/>
                    </a:lnTo>
                    <a:lnTo>
                      <a:pt x="36" y="14"/>
                    </a:lnTo>
                    <a:lnTo>
                      <a:pt x="30" y="20"/>
                    </a:lnTo>
                    <a:lnTo>
                      <a:pt x="25" y="26"/>
                    </a:lnTo>
                    <a:lnTo>
                      <a:pt x="20" y="33"/>
                    </a:lnTo>
                    <a:lnTo>
                      <a:pt x="15" y="41"/>
                    </a:lnTo>
                    <a:lnTo>
                      <a:pt x="12" y="48"/>
                    </a:lnTo>
                    <a:lnTo>
                      <a:pt x="6" y="65"/>
                    </a:lnTo>
                    <a:lnTo>
                      <a:pt x="1" y="83"/>
                    </a:lnTo>
                    <a:lnTo>
                      <a:pt x="0" y="100"/>
                    </a:lnTo>
                    <a:lnTo>
                      <a:pt x="0" y="117"/>
                    </a:lnTo>
                    <a:lnTo>
                      <a:pt x="0" y="117"/>
                    </a:lnTo>
                    <a:lnTo>
                      <a:pt x="1" y="138"/>
                    </a:lnTo>
                    <a:lnTo>
                      <a:pt x="6" y="159"/>
                    </a:lnTo>
                    <a:lnTo>
                      <a:pt x="11" y="180"/>
                    </a:lnTo>
                    <a:lnTo>
                      <a:pt x="17" y="199"/>
                    </a:lnTo>
                    <a:lnTo>
                      <a:pt x="30" y="240"/>
                    </a:lnTo>
                    <a:lnTo>
                      <a:pt x="44" y="281"/>
                    </a:lnTo>
                    <a:lnTo>
                      <a:pt x="44" y="281"/>
                    </a:lnTo>
                    <a:lnTo>
                      <a:pt x="49" y="299"/>
                    </a:lnTo>
                    <a:lnTo>
                      <a:pt x="54" y="319"/>
                    </a:lnTo>
                    <a:lnTo>
                      <a:pt x="58" y="338"/>
                    </a:lnTo>
                    <a:lnTo>
                      <a:pt x="61" y="358"/>
                    </a:lnTo>
                    <a:lnTo>
                      <a:pt x="65" y="397"/>
                    </a:lnTo>
                    <a:lnTo>
                      <a:pt x="69" y="436"/>
                    </a:lnTo>
                    <a:lnTo>
                      <a:pt x="69" y="436"/>
                    </a:lnTo>
                    <a:lnTo>
                      <a:pt x="72" y="475"/>
                    </a:lnTo>
                    <a:lnTo>
                      <a:pt x="77" y="516"/>
                    </a:lnTo>
                    <a:lnTo>
                      <a:pt x="83" y="556"/>
                    </a:lnTo>
                    <a:lnTo>
                      <a:pt x="86" y="575"/>
                    </a:lnTo>
                    <a:lnTo>
                      <a:pt x="91" y="594"/>
                    </a:lnTo>
                    <a:lnTo>
                      <a:pt x="91" y="594"/>
                    </a:lnTo>
                    <a:lnTo>
                      <a:pt x="97" y="613"/>
                    </a:lnTo>
                    <a:lnTo>
                      <a:pt x="103" y="630"/>
                    </a:lnTo>
                    <a:lnTo>
                      <a:pt x="109" y="647"/>
                    </a:lnTo>
                    <a:lnTo>
                      <a:pt x="118" y="664"/>
                    </a:lnTo>
                    <a:lnTo>
                      <a:pt x="118" y="664"/>
                    </a:lnTo>
                    <a:lnTo>
                      <a:pt x="128" y="681"/>
                    </a:lnTo>
                    <a:lnTo>
                      <a:pt x="140" y="698"/>
                    </a:lnTo>
                    <a:lnTo>
                      <a:pt x="152" y="713"/>
                    </a:lnTo>
                    <a:lnTo>
                      <a:pt x="165" y="727"/>
                    </a:lnTo>
                    <a:lnTo>
                      <a:pt x="165" y="727"/>
                    </a:lnTo>
                    <a:lnTo>
                      <a:pt x="193" y="753"/>
                    </a:lnTo>
                    <a:lnTo>
                      <a:pt x="221" y="779"/>
                    </a:lnTo>
                    <a:lnTo>
                      <a:pt x="235" y="793"/>
                    </a:lnTo>
                    <a:lnTo>
                      <a:pt x="247" y="808"/>
                    </a:lnTo>
                    <a:lnTo>
                      <a:pt x="258" y="823"/>
                    </a:lnTo>
                    <a:lnTo>
                      <a:pt x="268" y="840"/>
                    </a:lnTo>
                    <a:lnTo>
                      <a:pt x="268" y="840"/>
                    </a:lnTo>
                    <a:lnTo>
                      <a:pt x="277" y="861"/>
                    </a:lnTo>
                    <a:lnTo>
                      <a:pt x="284" y="883"/>
                    </a:lnTo>
                    <a:lnTo>
                      <a:pt x="290" y="906"/>
                    </a:lnTo>
                    <a:lnTo>
                      <a:pt x="293" y="928"/>
                    </a:lnTo>
                    <a:lnTo>
                      <a:pt x="293" y="928"/>
                    </a:lnTo>
                    <a:lnTo>
                      <a:pt x="295" y="951"/>
                    </a:lnTo>
                    <a:lnTo>
                      <a:pt x="295" y="975"/>
                    </a:lnTo>
                    <a:lnTo>
                      <a:pt x="295" y="998"/>
                    </a:lnTo>
                    <a:lnTo>
                      <a:pt x="294" y="1021"/>
                    </a:lnTo>
                    <a:lnTo>
                      <a:pt x="294" y="1021"/>
                    </a:lnTo>
                    <a:lnTo>
                      <a:pt x="291" y="1070"/>
                    </a:lnTo>
                    <a:lnTo>
                      <a:pt x="285" y="1118"/>
                    </a:lnTo>
                    <a:lnTo>
                      <a:pt x="285" y="1118"/>
                    </a:lnTo>
                    <a:lnTo>
                      <a:pt x="284" y="1138"/>
                    </a:lnTo>
                    <a:lnTo>
                      <a:pt x="284" y="1148"/>
                    </a:lnTo>
                    <a:lnTo>
                      <a:pt x="285" y="1157"/>
                    </a:lnTo>
                    <a:lnTo>
                      <a:pt x="285" y="1157"/>
                    </a:lnTo>
                    <a:lnTo>
                      <a:pt x="287" y="1167"/>
                    </a:lnTo>
                    <a:lnTo>
                      <a:pt x="290" y="1176"/>
                    </a:lnTo>
                    <a:lnTo>
                      <a:pt x="298" y="1195"/>
                    </a:lnTo>
                    <a:lnTo>
                      <a:pt x="298" y="1195"/>
                    </a:lnTo>
                    <a:lnTo>
                      <a:pt x="305" y="1212"/>
                    </a:lnTo>
                    <a:lnTo>
                      <a:pt x="313" y="1230"/>
                    </a:lnTo>
                    <a:lnTo>
                      <a:pt x="316" y="1239"/>
                    </a:lnTo>
                    <a:lnTo>
                      <a:pt x="319" y="1248"/>
                    </a:lnTo>
                    <a:lnTo>
                      <a:pt x="320" y="1259"/>
                    </a:lnTo>
                    <a:lnTo>
                      <a:pt x="320" y="1268"/>
                    </a:lnTo>
                    <a:lnTo>
                      <a:pt x="320" y="1268"/>
                    </a:lnTo>
                    <a:lnTo>
                      <a:pt x="320" y="1282"/>
                    </a:lnTo>
                    <a:lnTo>
                      <a:pt x="318" y="1296"/>
                    </a:lnTo>
                    <a:lnTo>
                      <a:pt x="314" y="1325"/>
                    </a:lnTo>
                    <a:lnTo>
                      <a:pt x="314" y="1325"/>
                    </a:lnTo>
                    <a:lnTo>
                      <a:pt x="311" y="1347"/>
                    </a:lnTo>
                    <a:lnTo>
                      <a:pt x="311" y="1347"/>
                    </a:lnTo>
                    <a:lnTo>
                      <a:pt x="311" y="1351"/>
                    </a:lnTo>
                    <a:lnTo>
                      <a:pt x="312" y="1353"/>
                    </a:lnTo>
                    <a:lnTo>
                      <a:pt x="314" y="1355"/>
                    </a:lnTo>
                    <a:lnTo>
                      <a:pt x="316" y="1356"/>
                    </a:lnTo>
                    <a:lnTo>
                      <a:pt x="319" y="1356"/>
                    </a:lnTo>
                    <a:lnTo>
                      <a:pt x="321" y="1355"/>
                    </a:lnTo>
                    <a:lnTo>
                      <a:pt x="323" y="1354"/>
                    </a:lnTo>
                    <a:lnTo>
                      <a:pt x="325" y="1351"/>
                    </a:lnTo>
                    <a:lnTo>
                      <a:pt x="325" y="1351"/>
                    </a:lnTo>
                    <a:lnTo>
                      <a:pt x="328" y="1324"/>
                    </a:lnTo>
                    <a:lnTo>
                      <a:pt x="331" y="1296"/>
                    </a:lnTo>
                    <a:lnTo>
                      <a:pt x="331" y="1296"/>
                    </a:lnTo>
                    <a:lnTo>
                      <a:pt x="334" y="1271"/>
                    </a:lnTo>
                    <a:lnTo>
                      <a:pt x="334" y="1271"/>
                    </a:lnTo>
                    <a:lnTo>
                      <a:pt x="334" y="1262"/>
                    </a:lnTo>
                    <a:lnTo>
                      <a:pt x="334" y="1254"/>
                    </a:lnTo>
                    <a:lnTo>
                      <a:pt x="331" y="1245"/>
                    </a:lnTo>
                    <a:lnTo>
                      <a:pt x="329" y="1237"/>
                    </a:lnTo>
                    <a:lnTo>
                      <a:pt x="329" y="1237"/>
                    </a:lnTo>
                    <a:lnTo>
                      <a:pt x="323" y="1219"/>
                    </a:lnTo>
                    <a:lnTo>
                      <a:pt x="315" y="1202"/>
                    </a:lnTo>
                    <a:lnTo>
                      <a:pt x="308" y="1184"/>
                    </a:lnTo>
                    <a:lnTo>
                      <a:pt x="301" y="1166"/>
                    </a:lnTo>
                    <a:lnTo>
                      <a:pt x="301" y="1166"/>
                    </a:lnTo>
                    <a:lnTo>
                      <a:pt x="299" y="1155"/>
                    </a:lnTo>
                    <a:lnTo>
                      <a:pt x="298" y="1145"/>
                    </a:lnTo>
                    <a:lnTo>
                      <a:pt x="297" y="1134"/>
                    </a:lnTo>
                    <a:lnTo>
                      <a:pt x="298" y="1124"/>
                    </a:lnTo>
                    <a:lnTo>
                      <a:pt x="300" y="1103"/>
                    </a:lnTo>
                    <a:lnTo>
                      <a:pt x="302" y="1082"/>
                    </a:lnTo>
                    <a:lnTo>
                      <a:pt x="302" y="1082"/>
                    </a:lnTo>
                    <a:lnTo>
                      <a:pt x="307" y="1036"/>
                    </a:lnTo>
                    <a:lnTo>
                      <a:pt x="309" y="1013"/>
                    </a:lnTo>
                    <a:lnTo>
                      <a:pt x="309" y="990"/>
                    </a:lnTo>
                    <a:lnTo>
                      <a:pt x="309" y="968"/>
                    </a:lnTo>
                    <a:lnTo>
                      <a:pt x="308" y="944"/>
                    </a:lnTo>
                    <a:lnTo>
                      <a:pt x="306" y="921"/>
                    </a:lnTo>
                    <a:lnTo>
                      <a:pt x="301" y="899"/>
                    </a:lnTo>
                    <a:lnTo>
                      <a:pt x="301" y="899"/>
                    </a:lnTo>
                    <a:lnTo>
                      <a:pt x="297" y="878"/>
                    </a:lnTo>
                    <a:lnTo>
                      <a:pt x="291" y="858"/>
                    </a:lnTo>
                    <a:lnTo>
                      <a:pt x="283" y="838"/>
                    </a:lnTo>
                    <a:lnTo>
                      <a:pt x="272" y="820"/>
                    </a:lnTo>
                    <a:lnTo>
                      <a:pt x="272" y="820"/>
                    </a:lnTo>
                    <a:lnTo>
                      <a:pt x="262" y="805"/>
                    </a:lnTo>
                    <a:lnTo>
                      <a:pt x="250" y="791"/>
                    </a:lnTo>
                    <a:lnTo>
                      <a:pt x="239" y="777"/>
                    </a:lnTo>
                    <a:lnTo>
                      <a:pt x="226" y="764"/>
                    </a:lnTo>
                    <a:lnTo>
                      <a:pt x="226" y="764"/>
                    </a:lnTo>
                    <a:lnTo>
                      <a:pt x="198" y="738"/>
                    </a:lnTo>
                    <a:lnTo>
                      <a:pt x="170" y="712"/>
                    </a:lnTo>
                    <a:lnTo>
                      <a:pt x="170" y="712"/>
                    </a:lnTo>
                    <a:lnTo>
                      <a:pt x="157" y="696"/>
                    </a:lnTo>
                    <a:lnTo>
                      <a:pt x="146" y="681"/>
                    </a:lnTo>
                    <a:lnTo>
                      <a:pt x="135" y="666"/>
                    </a:lnTo>
                    <a:lnTo>
                      <a:pt x="126" y="649"/>
                    </a:lnTo>
                    <a:lnTo>
                      <a:pt x="126" y="649"/>
                    </a:lnTo>
                    <a:lnTo>
                      <a:pt x="118" y="631"/>
                    </a:lnTo>
                    <a:lnTo>
                      <a:pt x="112" y="614"/>
                    </a:lnTo>
                    <a:lnTo>
                      <a:pt x="106" y="596"/>
                    </a:lnTo>
                    <a:lnTo>
                      <a:pt x="101" y="578"/>
                    </a:lnTo>
                    <a:lnTo>
                      <a:pt x="98" y="559"/>
                    </a:lnTo>
                    <a:lnTo>
                      <a:pt x="94" y="540"/>
                    </a:lnTo>
                    <a:lnTo>
                      <a:pt x="90" y="503"/>
                    </a:lnTo>
                    <a:lnTo>
                      <a:pt x="90" y="503"/>
                    </a:lnTo>
                    <a:lnTo>
                      <a:pt x="85" y="464"/>
                    </a:lnTo>
                    <a:lnTo>
                      <a:pt x="82" y="424"/>
                    </a:lnTo>
                    <a:lnTo>
                      <a:pt x="78" y="386"/>
                    </a:lnTo>
                    <a:lnTo>
                      <a:pt x="73" y="346"/>
                    </a:lnTo>
                    <a:lnTo>
                      <a:pt x="73" y="346"/>
                    </a:lnTo>
                    <a:lnTo>
                      <a:pt x="70" y="327"/>
                    </a:lnTo>
                    <a:lnTo>
                      <a:pt x="66" y="309"/>
                    </a:lnTo>
                    <a:lnTo>
                      <a:pt x="62" y="290"/>
                    </a:lnTo>
                    <a:lnTo>
                      <a:pt x="56" y="271"/>
                    </a:lnTo>
                    <a:lnTo>
                      <a:pt x="56" y="271"/>
                    </a:lnTo>
                    <a:lnTo>
                      <a:pt x="43" y="234"/>
                    </a:lnTo>
                    <a:lnTo>
                      <a:pt x="30" y="197"/>
                    </a:lnTo>
                    <a:lnTo>
                      <a:pt x="30" y="197"/>
                    </a:lnTo>
                    <a:lnTo>
                      <a:pt x="25" y="177"/>
                    </a:lnTo>
                    <a:lnTo>
                      <a:pt x="19" y="157"/>
                    </a:lnTo>
                    <a:lnTo>
                      <a:pt x="15" y="136"/>
                    </a:lnTo>
                    <a:lnTo>
                      <a:pt x="13" y="115"/>
                    </a:lnTo>
                    <a:lnTo>
                      <a:pt x="14" y="96"/>
                    </a:lnTo>
                    <a:lnTo>
                      <a:pt x="15" y="85"/>
                    </a:lnTo>
                    <a:lnTo>
                      <a:pt x="17" y="76"/>
                    </a:lnTo>
                    <a:lnTo>
                      <a:pt x="20" y="65"/>
                    </a:lnTo>
                    <a:lnTo>
                      <a:pt x="23" y="56"/>
                    </a:lnTo>
                    <a:lnTo>
                      <a:pt x="28" y="47"/>
                    </a:lnTo>
                    <a:lnTo>
                      <a:pt x="34" y="39"/>
                    </a:lnTo>
                    <a:lnTo>
                      <a:pt x="34" y="39"/>
                    </a:lnTo>
                    <a:lnTo>
                      <a:pt x="42" y="29"/>
                    </a:lnTo>
                    <a:lnTo>
                      <a:pt x="51" y="21"/>
                    </a:lnTo>
                    <a:lnTo>
                      <a:pt x="57" y="19"/>
                    </a:lnTo>
                    <a:lnTo>
                      <a:pt x="63" y="17"/>
                    </a:lnTo>
                    <a:lnTo>
                      <a:pt x="69" y="14"/>
                    </a:lnTo>
                    <a:lnTo>
                      <a:pt x="76" y="14"/>
                    </a:lnTo>
                    <a:lnTo>
                      <a:pt x="76" y="14"/>
                    </a:lnTo>
                    <a:lnTo>
                      <a:pt x="82" y="15"/>
                    </a:lnTo>
                    <a:lnTo>
                      <a:pt x="87" y="17"/>
                    </a:lnTo>
                    <a:lnTo>
                      <a:pt x="93" y="19"/>
                    </a:lnTo>
                    <a:lnTo>
                      <a:pt x="98" y="21"/>
                    </a:lnTo>
                    <a:lnTo>
                      <a:pt x="107" y="29"/>
                    </a:lnTo>
                    <a:lnTo>
                      <a:pt x="114" y="39"/>
                    </a:lnTo>
                    <a:lnTo>
                      <a:pt x="114" y="39"/>
                    </a:lnTo>
                    <a:lnTo>
                      <a:pt x="119" y="47"/>
                    </a:lnTo>
                    <a:lnTo>
                      <a:pt x="121" y="54"/>
                    </a:lnTo>
                    <a:lnTo>
                      <a:pt x="126" y="70"/>
                    </a:lnTo>
                    <a:lnTo>
                      <a:pt x="126" y="70"/>
                    </a:lnTo>
                    <a:lnTo>
                      <a:pt x="128" y="72"/>
                    </a:lnTo>
                    <a:lnTo>
                      <a:pt x="129" y="74"/>
                    </a:lnTo>
                    <a:lnTo>
                      <a:pt x="132" y="75"/>
                    </a:lnTo>
                    <a:lnTo>
                      <a:pt x="135" y="75"/>
                    </a:lnTo>
                    <a:lnTo>
                      <a:pt x="137" y="74"/>
                    </a:lnTo>
                    <a:lnTo>
                      <a:pt x="139" y="71"/>
                    </a:lnTo>
                    <a:lnTo>
                      <a:pt x="140" y="69"/>
                    </a:lnTo>
                    <a:lnTo>
                      <a:pt x="140" y="67"/>
                    </a:lnTo>
                    <a:lnTo>
                      <a:pt x="140" y="67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83" name="Freeform 132">
                <a:extLst>
                  <a:ext uri="{FF2B5EF4-FFF2-40B4-BE49-F238E27FC236}">
                    <a16:creationId xmlns:a16="http://schemas.microsoft.com/office/drawing/2014/main" id="{8F04DE74-5067-F7FD-55E9-D40B9F5F88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09" y="1327"/>
                <a:ext cx="351" cy="115"/>
              </a:xfrm>
              <a:custGeom>
                <a:avLst/>
                <a:gdLst>
                  <a:gd name="T0" fmla="*/ 701 w 704"/>
                  <a:gd name="T1" fmla="*/ 162 h 229"/>
                  <a:gd name="T2" fmla="*/ 688 w 704"/>
                  <a:gd name="T3" fmla="*/ 139 h 229"/>
                  <a:gd name="T4" fmla="*/ 662 w 704"/>
                  <a:gd name="T5" fmla="*/ 113 h 229"/>
                  <a:gd name="T6" fmla="*/ 612 w 704"/>
                  <a:gd name="T7" fmla="*/ 87 h 229"/>
                  <a:gd name="T8" fmla="*/ 558 w 704"/>
                  <a:gd name="T9" fmla="*/ 70 h 229"/>
                  <a:gd name="T10" fmla="*/ 478 w 704"/>
                  <a:gd name="T11" fmla="*/ 48 h 229"/>
                  <a:gd name="T12" fmla="*/ 375 w 704"/>
                  <a:gd name="T13" fmla="*/ 19 h 229"/>
                  <a:gd name="T14" fmla="*/ 314 w 704"/>
                  <a:gd name="T15" fmla="*/ 6 h 229"/>
                  <a:gd name="T16" fmla="*/ 254 w 704"/>
                  <a:gd name="T17" fmla="*/ 0 h 229"/>
                  <a:gd name="T18" fmla="*/ 208 w 704"/>
                  <a:gd name="T19" fmla="*/ 1 h 229"/>
                  <a:gd name="T20" fmla="*/ 127 w 704"/>
                  <a:gd name="T21" fmla="*/ 8 h 229"/>
                  <a:gd name="T22" fmla="*/ 88 w 704"/>
                  <a:gd name="T23" fmla="*/ 16 h 229"/>
                  <a:gd name="T24" fmla="*/ 50 w 704"/>
                  <a:gd name="T25" fmla="*/ 33 h 229"/>
                  <a:gd name="T26" fmla="*/ 34 w 704"/>
                  <a:gd name="T27" fmla="*/ 46 h 229"/>
                  <a:gd name="T28" fmla="*/ 16 w 704"/>
                  <a:gd name="T29" fmla="*/ 70 h 229"/>
                  <a:gd name="T30" fmla="*/ 4 w 704"/>
                  <a:gd name="T31" fmla="*/ 99 h 229"/>
                  <a:gd name="T32" fmla="*/ 0 w 704"/>
                  <a:gd name="T33" fmla="*/ 125 h 229"/>
                  <a:gd name="T34" fmla="*/ 4 w 704"/>
                  <a:gd name="T35" fmla="*/ 164 h 229"/>
                  <a:gd name="T36" fmla="*/ 13 w 704"/>
                  <a:gd name="T37" fmla="*/ 202 h 229"/>
                  <a:gd name="T38" fmla="*/ 23 w 704"/>
                  <a:gd name="T39" fmla="*/ 227 h 229"/>
                  <a:gd name="T40" fmla="*/ 29 w 704"/>
                  <a:gd name="T41" fmla="*/ 228 h 229"/>
                  <a:gd name="T42" fmla="*/ 35 w 704"/>
                  <a:gd name="T43" fmla="*/ 224 h 229"/>
                  <a:gd name="T44" fmla="*/ 27 w 704"/>
                  <a:gd name="T45" fmla="*/ 200 h 229"/>
                  <a:gd name="T46" fmla="*/ 16 w 704"/>
                  <a:gd name="T47" fmla="*/ 143 h 229"/>
                  <a:gd name="T48" fmla="*/ 17 w 704"/>
                  <a:gd name="T49" fmla="*/ 108 h 229"/>
                  <a:gd name="T50" fmla="*/ 27 w 704"/>
                  <a:gd name="T51" fmla="*/ 77 h 229"/>
                  <a:gd name="T52" fmla="*/ 48 w 704"/>
                  <a:gd name="T53" fmla="*/ 51 h 229"/>
                  <a:gd name="T54" fmla="*/ 64 w 704"/>
                  <a:gd name="T55" fmla="*/ 41 h 229"/>
                  <a:gd name="T56" fmla="*/ 118 w 704"/>
                  <a:gd name="T57" fmla="*/ 23 h 229"/>
                  <a:gd name="T58" fmla="*/ 157 w 704"/>
                  <a:gd name="T59" fmla="*/ 19 h 229"/>
                  <a:gd name="T60" fmla="*/ 242 w 704"/>
                  <a:gd name="T61" fmla="*/ 14 h 229"/>
                  <a:gd name="T62" fmla="*/ 289 w 704"/>
                  <a:gd name="T63" fmla="*/ 16 h 229"/>
                  <a:gd name="T64" fmla="*/ 377 w 704"/>
                  <a:gd name="T65" fmla="*/ 34 h 229"/>
                  <a:gd name="T66" fmla="*/ 454 w 704"/>
                  <a:gd name="T67" fmla="*/ 56 h 229"/>
                  <a:gd name="T68" fmla="*/ 535 w 704"/>
                  <a:gd name="T69" fmla="*/ 78 h 229"/>
                  <a:gd name="T70" fmla="*/ 587 w 704"/>
                  <a:gd name="T71" fmla="*/ 93 h 229"/>
                  <a:gd name="T72" fmla="*/ 638 w 704"/>
                  <a:gd name="T73" fmla="*/ 115 h 229"/>
                  <a:gd name="T74" fmla="*/ 665 w 704"/>
                  <a:gd name="T75" fmla="*/ 135 h 229"/>
                  <a:gd name="T76" fmla="*/ 681 w 704"/>
                  <a:gd name="T77" fmla="*/ 154 h 229"/>
                  <a:gd name="T78" fmla="*/ 688 w 704"/>
                  <a:gd name="T79" fmla="*/ 168 h 229"/>
                  <a:gd name="T80" fmla="*/ 692 w 704"/>
                  <a:gd name="T81" fmla="*/ 177 h 229"/>
                  <a:gd name="T82" fmla="*/ 699 w 704"/>
                  <a:gd name="T83" fmla="*/ 179 h 229"/>
                  <a:gd name="T84" fmla="*/ 704 w 704"/>
                  <a:gd name="T85" fmla="*/ 174 h 2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704" h="229">
                    <a:moveTo>
                      <a:pt x="704" y="171"/>
                    </a:moveTo>
                    <a:lnTo>
                      <a:pt x="704" y="171"/>
                    </a:lnTo>
                    <a:lnTo>
                      <a:pt x="701" y="162"/>
                    </a:lnTo>
                    <a:lnTo>
                      <a:pt x="698" y="154"/>
                    </a:lnTo>
                    <a:lnTo>
                      <a:pt x="693" y="146"/>
                    </a:lnTo>
                    <a:lnTo>
                      <a:pt x="688" y="139"/>
                    </a:lnTo>
                    <a:lnTo>
                      <a:pt x="683" y="132"/>
                    </a:lnTo>
                    <a:lnTo>
                      <a:pt x="676" y="125"/>
                    </a:lnTo>
                    <a:lnTo>
                      <a:pt x="662" y="113"/>
                    </a:lnTo>
                    <a:lnTo>
                      <a:pt x="645" y="104"/>
                    </a:lnTo>
                    <a:lnTo>
                      <a:pt x="628" y="94"/>
                    </a:lnTo>
                    <a:lnTo>
                      <a:pt x="612" y="87"/>
                    </a:lnTo>
                    <a:lnTo>
                      <a:pt x="595" y="82"/>
                    </a:lnTo>
                    <a:lnTo>
                      <a:pt x="595" y="82"/>
                    </a:lnTo>
                    <a:lnTo>
                      <a:pt x="558" y="70"/>
                    </a:lnTo>
                    <a:lnTo>
                      <a:pt x="521" y="60"/>
                    </a:lnTo>
                    <a:lnTo>
                      <a:pt x="521" y="60"/>
                    </a:lnTo>
                    <a:lnTo>
                      <a:pt x="478" y="48"/>
                    </a:lnTo>
                    <a:lnTo>
                      <a:pt x="435" y="36"/>
                    </a:lnTo>
                    <a:lnTo>
                      <a:pt x="435" y="36"/>
                    </a:lnTo>
                    <a:lnTo>
                      <a:pt x="375" y="19"/>
                    </a:lnTo>
                    <a:lnTo>
                      <a:pt x="344" y="12"/>
                    </a:lnTo>
                    <a:lnTo>
                      <a:pt x="314" y="6"/>
                    </a:lnTo>
                    <a:lnTo>
                      <a:pt x="314" y="6"/>
                    </a:lnTo>
                    <a:lnTo>
                      <a:pt x="284" y="2"/>
                    </a:lnTo>
                    <a:lnTo>
                      <a:pt x="254" y="0"/>
                    </a:lnTo>
                    <a:lnTo>
                      <a:pt x="254" y="0"/>
                    </a:lnTo>
                    <a:lnTo>
                      <a:pt x="231" y="0"/>
                    </a:lnTo>
                    <a:lnTo>
                      <a:pt x="208" y="1"/>
                    </a:lnTo>
                    <a:lnTo>
                      <a:pt x="208" y="1"/>
                    </a:lnTo>
                    <a:lnTo>
                      <a:pt x="168" y="4"/>
                    </a:lnTo>
                    <a:lnTo>
                      <a:pt x="147" y="5"/>
                    </a:lnTo>
                    <a:lnTo>
                      <a:pt x="127" y="8"/>
                    </a:lnTo>
                    <a:lnTo>
                      <a:pt x="127" y="8"/>
                    </a:lnTo>
                    <a:lnTo>
                      <a:pt x="107" y="12"/>
                    </a:lnTo>
                    <a:lnTo>
                      <a:pt x="88" y="16"/>
                    </a:lnTo>
                    <a:lnTo>
                      <a:pt x="69" y="23"/>
                    </a:lnTo>
                    <a:lnTo>
                      <a:pt x="60" y="28"/>
                    </a:lnTo>
                    <a:lnTo>
                      <a:pt x="50" y="33"/>
                    </a:lnTo>
                    <a:lnTo>
                      <a:pt x="50" y="33"/>
                    </a:lnTo>
                    <a:lnTo>
                      <a:pt x="42" y="39"/>
                    </a:lnTo>
                    <a:lnTo>
                      <a:pt x="34" y="46"/>
                    </a:lnTo>
                    <a:lnTo>
                      <a:pt x="27" y="53"/>
                    </a:lnTo>
                    <a:lnTo>
                      <a:pt x="20" y="61"/>
                    </a:lnTo>
                    <a:lnTo>
                      <a:pt x="16" y="70"/>
                    </a:lnTo>
                    <a:lnTo>
                      <a:pt x="11" y="79"/>
                    </a:lnTo>
                    <a:lnTo>
                      <a:pt x="7" y="89"/>
                    </a:lnTo>
                    <a:lnTo>
                      <a:pt x="4" y="99"/>
                    </a:lnTo>
                    <a:lnTo>
                      <a:pt x="4" y="99"/>
                    </a:lnTo>
                    <a:lnTo>
                      <a:pt x="2" y="112"/>
                    </a:lnTo>
                    <a:lnTo>
                      <a:pt x="0" y="125"/>
                    </a:lnTo>
                    <a:lnTo>
                      <a:pt x="0" y="139"/>
                    </a:lnTo>
                    <a:lnTo>
                      <a:pt x="2" y="151"/>
                    </a:lnTo>
                    <a:lnTo>
                      <a:pt x="4" y="164"/>
                    </a:lnTo>
                    <a:lnTo>
                      <a:pt x="6" y="177"/>
                    </a:lnTo>
                    <a:lnTo>
                      <a:pt x="13" y="202"/>
                    </a:lnTo>
                    <a:lnTo>
                      <a:pt x="13" y="202"/>
                    </a:lnTo>
                    <a:lnTo>
                      <a:pt x="21" y="225"/>
                    </a:lnTo>
                    <a:lnTo>
                      <a:pt x="21" y="225"/>
                    </a:lnTo>
                    <a:lnTo>
                      <a:pt x="23" y="227"/>
                    </a:lnTo>
                    <a:lnTo>
                      <a:pt x="25" y="228"/>
                    </a:lnTo>
                    <a:lnTo>
                      <a:pt x="27" y="229"/>
                    </a:lnTo>
                    <a:lnTo>
                      <a:pt x="29" y="228"/>
                    </a:lnTo>
                    <a:lnTo>
                      <a:pt x="32" y="227"/>
                    </a:lnTo>
                    <a:lnTo>
                      <a:pt x="34" y="226"/>
                    </a:lnTo>
                    <a:lnTo>
                      <a:pt x="35" y="224"/>
                    </a:lnTo>
                    <a:lnTo>
                      <a:pt x="34" y="220"/>
                    </a:lnTo>
                    <a:lnTo>
                      <a:pt x="34" y="220"/>
                    </a:lnTo>
                    <a:lnTo>
                      <a:pt x="27" y="200"/>
                    </a:lnTo>
                    <a:lnTo>
                      <a:pt x="20" y="178"/>
                    </a:lnTo>
                    <a:lnTo>
                      <a:pt x="17" y="155"/>
                    </a:lnTo>
                    <a:lnTo>
                      <a:pt x="16" y="143"/>
                    </a:lnTo>
                    <a:lnTo>
                      <a:pt x="14" y="132"/>
                    </a:lnTo>
                    <a:lnTo>
                      <a:pt x="16" y="120"/>
                    </a:lnTo>
                    <a:lnTo>
                      <a:pt x="17" y="108"/>
                    </a:lnTo>
                    <a:lnTo>
                      <a:pt x="19" y="98"/>
                    </a:lnTo>
                    <a:lnTo>
                      <a:pt x="23" y="87"/>
                    </a:lnTo>
                    <a:lnTo>
                      <a:pt x="27" y="77"/>
                    </a:lnTo>
                    <a:lnTo>
                      <a:pt x="33" y="68"/>
                    </a:lnTo>
                    <a:lnTo>
                      <a:pt x="40" y="60"/>
                    </a:lnTo>
                    <a:lnTo>
                      <a:pt x="48" y="51"/>
                    </a:lnTo>
                    <a:lnTo>
                      <a:pt x="48" y="51"/>
                    </a:lnTo>
                    <a:lnTo>
                      <a:pt x="56" y="46"/>
                    </a:lnTo>
                    <a:lnTo>
                      <a:pt x="64" y="41"/>
                    </a:lnTo>
                    <a:lnTo>
                      <a:pt x="82" y="33"/>
                    </a:lnTo>
                    <a:lnTo>
                      <a:pt x="99" y="28"/>
                    </a:lnTo>
                    <a:lnTo>
                      <a:pt x="118" y="23"/>
                    </a:lnTo>
                    <a:lnTo>
                      <a:pt x="118" y="23"/>
                    </a:lnTo>
                    <a:lnTo>
                      <a:pt x="138" y="20"/>
                    </a:lnTo>
                    <a:lnTo>
                      <a:pt x="157" y="19"/>
                    </a:lnTo>
                    <a:lnTo>
                      <a:pt x="196" y="15"/>
                    </a:lnTo>
                    <a:lnTo>
                      <a:pt x="196" y="15"/>
                    </a:lnTo>
                    <a:lnTo>
                      <a:pt x="242" y="14"/>
                    </a:lnTo>
                    <a:lnTo>
                      <a:pt x="265" y="15"/>
                    </a:lnTo>
                    <a:lnTo>
                      <a:pt x="289" y="16"/>
                    </a:lnTo>
                    <a:lnTo>
                      <a:pt x="289" y="16"/>
                    </a:lnTo>
                    <a:lnTo>
                      <a:pt x="318" y="21"/>
                    </a:lnTo>
                    <a:lnTo>
                      <a:pt x="348" y="27"/>
                    </a:lnTo>
                    <a:lnTo>
                      <a:pt x="377" y="34"/>
                    </a:lnTo>
                    <a:lnTo>
                      <a:pt x="406" y="42"/>
                    </a:lnTo>
                    <a:lnTo>
                      <a:pt x="406" y="42"/>
                    </a:lnTo>
                    <a:lnTo>
                      <a:pt x="454" y="56"/>
                    </a:lnTo>
                    <a:lnTo>
                      <a:pt x="501" y="69"/>
                    </a:lnTo>
                    <a:lnTo>
                      <a:pt x="501" y="69"/>
                    </a:lnTo>
                    <a:lnTo>
                      <a:pt x="535" y="78"/>
                    </a:lnTo>
                    <a:lnTo>
                      <a:pt x="569" y="87"/>
                    </a:lnTo>
                    <a:lnTo>
                      <a:pt x="569" y="87"/>
                    </a:lnTo>
                    <a:lnTo>
                      <a:pt x="587" y="93"/>
                    </a:lnTo>
                    <a:lnTo>
                      <a:pt x="605" y="99"/>
                    </a:lnTo>
                    <a:lnTo>
                      <a:pt x="622" y="107"/>
                    </a:lnTo>
                    <a:lnTo>
                      <a:pt x="638" y="115"/>
                    </a:lnTo>
                    <a:lnTo>
                      <a:pt x="638" y="115"/>
                    </a:lnTo>
                    <a:lnTo>
                      <a:pt x="652" y="125"/>
                    </a:lnTo>
                    <a:lnTo>
                      <a:pt x="665" y="135"/>
                    </a:lnTo>
                    <a:lnTo>
                      <a:pt x="671" y="141"/>
                    </a:lnTo>
                    <a:lnTo>
                      <a:pt x="677" y="147"/>
                    </a:lnTo>
                    <a:lnTo>
                      <a:pt x="681" y="154"/>
                    </a:lnTo>
                    <a:lnTo>
                      <a:pt x="685" y="161"/>
                    </a:lnTo>
                    <a:lnTo>
                      <a:pt x="685" y="161"/>
                    </a:lnTo>
                    <a:lnTo>
                      <a:pt x="688" y="168"/>
                    </a:lnTo>
                    <a:lnTo>
                      <a:pt x="690" y="175"/>
                    </a:lnTo>
                    <a:lnTo>
                      <a:pt x="690" y="175"/>
                    </a:lnTo>
                    <a:lnTo>
                      <a:pt x="692" y="177"/>
                    </a:lnTo>
                    <a:lnTo>
                      <a:pt x="693" y="178"/>
                    </a:lnTo>
                    <a:lnTo>
                      <a:pt x="695" y="179"/>
                    </a:lnTo>
                    <a:lnTo>
                      <a:pt x="699" y="179"/>
                    </a:lnTo>
                    <a:lnTo>
                      <a:pt x="701" y="178"/>
                    </a:lnTo>
                    <a:lnTo>
                      <a:pt x="702" y="176"/>
                    </a:lnTo>
                    <a:lnTo>
                      <a:pt x="704" y="174"/>
                    </a:lnTo>
                    <a:lnTo>
                      <a:pt x="704" y="171"/>
                    </a:lnTo>
                    <a:lnTo>
                      <a:pt x="704" y="171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84" name="Freeform 133">
                <a:extLst>
                  <a:ext uri="{FF2B5EF4-FFF2-40B4-BE49-F238E27FC236}">
                    <a16:creationId xmlns:a16="http://schemas.microsoft.com/office/drawing/2014/main" id="{DA95BD68-1783-9BC6-8514-B4D9225EE8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60" y="1501"/>
                <a:ext cx="202" cy="143"/>
              </a:xfrm>
              <a:custGeom>
                <a:avLst/>
                <a:gdLst>
                  <a:gd name="T0" fmla="*/ 236 w 402"/>
                  <a:gd name="T1" fmla="*/ 279 h 286"/>
                  <a:gd name="T2" fmla="*/ 266 w 402"/>
                  <a:gd name="T3" fmla="*/ 269 h 286"/>
                  <a:gd name="T4" fmla="*/ 280 w 402"/>
                  <a:gd name="T5" fmla="*/ 254 h 286"/>
                  <a:gd name="T6" fmla="*/ 283 w 402"/>
                  <a:gd name="T7" fmla="*/ 229 h 286"/>
                  <a:gd name="T8" fmla="*/ 272 w 402"/>
                  <a:gd name="T9" fmla="*/ 193 h 286"/>
                  <a:gd name="T10" fmla="*/ 245 w 402"/>
                  <a:gd name="T11" fmla="*/ 163 h 286"/>
                  <a:gd name="T12" fmla="*/ 199 w 402"/>
                  <a:gd name="T13" fmla="*/ 135 h 286"/>
                  <a:gd name="T14" fmla="*/ 174 w 402"/>
                  <a:gd name="T15" fmla="*/ 135 h 286"/>
                  <a:gd name="T16" fmla="*/ 154 w 402"/>
                  <a:gd name="T17" fmla="*/ 150 h 286"/>
                  <a:gd name="T18" fmla="*/ 129 w 402"/>
                  <a:gd name="T19" fmla="*/ 191 h 286"/>
                  <a:gd name="T20" fmla="*/ 89 w 402"/>
                  <a:gd name="T21" fmla="*/ 250 h 286"/>
                  <a:gd name="T22" fmla="*/ 70 w 402"/>
                  <a:gd name="T23" fmla="*/ 263 h 286"/>
                  <a:gd name="T24" fmla="*/ 66 w 402"/>
                  <a:gd name="T25" fmla="*/ 263 h 286"/>
                  <a:gd name="T26" fmla="*/ 60 w 402"/>
                  <a:gd name="T27" fmla="*/ 262 h 286"/>
                  <a:gd name="T28" fmla="*/ 51 w 402"/>
                  <a:gd name="T29" fmla="*/ 256 h 286"/>
                  <a:gd name="T30" fmla="*/ 24 w 402"/>
                  <a:gd name="T31" fmla="*/ 219 h 286"/>
                  <a:gd name="T32" fmla="*/ 14 w 402"/>
                  <a:gd name="T33" fmla="*/ 176 h 286"/>
                  <a:gd name="T34" fmla="*/ 23 w 402"/>
                  <a:gd name="T35" fmla="*/ 130 h 286"/>
                  <a:gd name="T36" fmla="*/ 57 w 402"/>
                  <a:gd name="T37" fmla="*/ 77 h 286"/>
                  <a:gd name="T38" fmla="*/ 93 w 402"/>
                  <a:gd name="T39" fmla="*/ 48 h 286"/>
                  <a:gd name="T40" fmla="*/ 137 w 402"/>
                  <a:gd name="T41" fmla="*/ 28 h 286"/>
                  <a:gd name="T42" fmla="*/ 210 w 402"/>
                  <a:gd name="T43" fmla="*/ 15 h 286"/>
                  <a:gd name="T44" fmla="*/ 266 w 402"/>
                  <a:gd name="T45" fmla="*/ 18 h 286"/>
                  <a:gd name="T46" fmla="*/ 339 w 402"/>
                  <a:gd name="T47" fmla="*/ 33 h 286"/>
                  <a:gd name="T48" fmla="*/ 392 w 402"/>
                  <a:gd name="T49" fmla="*/ 52 h 286"/>
                  <a:gd name="T50" fmla="*/ 401 w 402"/>
                  <a:gd name="T51" fmla="*/ 50 h 286"/>
                  <a:gd name="T52" fmla="*/ 401 w 402"/>
                  <a:gd name="T53" fmla="*/ 42 h 286"/>
                  <a:gd name="T54" fmla="*/ 346 w 402"/>
                  <a:gd name="T55" fmla="*/ 21 h 286"/>
                  <a:gd name="T56" fmla="*/ 272 w 402"/>
                  <a:gd name="T57" fmla="*/ 4 h 286"/>
                  <a:gd name="T58" fmla="*/ 197 w 402"/>
                  <a:gd name="T59" fmla="*/ 1 h 286"/>
                  <a:gd name="T60" fmla="*/ 124 w 402"/>
                  <a:gd name="T61" fmla="*/ 18 h 286"/>
                  <a:gd name="T62" fmla="*/ 80 w 402"/>
                  <a:gd name="T63" fmla="*/ 40 h 286"/>
                  <a:gd name="T64" fmla="*/ 45 w 402"/>
                  <a:gd name="T65" fmla="*/ 70 h 286"/>
                  <a:gd name="T66" fmla="*/ 17 w 402"/>
                  <a:gd name="T67" fmla="*/ 109 h 286"/>
                  <a:gd name="T68" fmla="*/ 0 w 402"/>
                  <a:gd name="T69" fmla="*/ 169 h 286"/>
                  <a:gd name="T70" fmla="*/ 8 w 402"/>
                  <a:gd name="T71" fmla="*/ 214 h 286"/>
                  <a:gd name="T72" fmla="*/ 29 w 402"/>
                  <a:gd name="T73" fmla="*/ 254 h 286"/>
                  <a:gd name="T74" fmla="*/ 59 w 402"/>
                  <a:gd name="T75" fmla="*/ 276 h 286"/>
                  <a:gd name="T76" fmla="*/ 75 w 402"/>
                  <a:gd name="T77" fmla="*/ 276 h 286"/>
                  <a:gd name="T78" fmla="*/ 106 w 402"/>
                  <a:gd name="T79" fmla="*/ 253 h 286"/>
                  <a:gd name="T80" fmla="*/ 135 w 402"/>
                  <a:gd name="T81" fmla="*/ 210 h 286"/>
                  <a:gd name="T82" fmla="*/ 171 w 402"/>
                  <a:gd name="T83" fmla="*/ 154 h 286"/>
                  <a:gd name="T84" fmla="*/ 179 w 402"/>
                  <a:gd name="T85" fmla="*/ 148 h 286"/>
                  <a:gd name="T86" fmla="*/ 192 w 402"/>
                  <a:gd name="T87" fmla="*/ 148 h 286"/>
                  <a:gd name="T88" fmla="*/ 228 w 402"/>
                  <a:gd name="T89" fmla="*/ 167 h 286"/>
                  <a:gd name="T90" fmla="*/ 256 w 402"/>
                  <a:gd name="T91" fmla="*/ 194 h 286"/>
                  <a:gd name="T92" fmla="*/ 267 w 402"/>
                  <a:gd name="T93" fmla="*/ 217 h 286"/>
                  <a:gd name="T94" fmla="*/ 267 w 402"/>
                  <a:gd name="T95" fmla="*/ 248 h 286"/>
                  <a:gd name="T96" fmla="*/ 257 w 402"/>
                  <a:gd name="T97" fmla="*/ 260 h 286"/>
                  <a:gd name="T98" fmla="*/ 221 w 402"/>
                  <a:gd name="T99" fmla="*/ 268 h 286"/>
                  <a:gd name="T100" fmla="*/ 189 w 402"/>
                  <a:gd name="T101" fmla="*/ 276 h 286"/>
                  <a:gd name="T102" fmla="*/ 192 w 402"/>
                  <a:gd name="T103" fmla="*/ 285 h 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402" h="286">
                    <a:moveTo>
                      <a:pt x="197" y="286"/>
                    </a:moveTo>
                    <a:lnTo>
                      <a:pt x="197" y="286"/>
                    </a:lnTo>
                    <a:lnTo>
                      <a:pt x="223" y="282"/>
                    </a:lnTo>
                    <a:lnTo>
                      <a:pt x="236" y="279"/>
                    </a:lnTo>
                    <a:lnTo>
                      <a:pt x="247" y="277"/>
                    </a:lnTo>
                    <a:lnTo>
                      <a:pt x="247" y="277"/>
                    </a:lnTo>
                    <a:lnTo>
                      <a:pt x="258" y="274"/>
                    </a:lnTo>
                    <a:lnTo>
                      <a:pt x="266" y="269"/>
                    </a:lnTo>
                    <a:lnTo>
                      <a:pt x="274" y="263"/>
                    </a:lnTo>
                    <a:lnTo>
                      <a:pt x="278" y="258"/>
                    </a:lnTo>
                    <a:lnTo>
                      <a:pt x="280" y="254"/>
                    </a:lnTo>
                    <a:lnTo>
                      <a:pt x="280" y="254"/>
                    </a:lnTo>
                    <a:lnTo>
                      <a:pt x="282" y="248"/>
                    </a:lnTo>
                    <a:lnTo>
                      <a:pt x="283" y="242"/>
                    </a:lnTo>
                    <a:lnTo>
                      <a:pt x="283" y="236"/>
                    </a:lnTo>
                    <a:lnTo>
                      <a:pt x="283" y="229"/>
                    </a:lnTo>
                    <a:lnTo>
                      <a:pt x="282" y="217"/>
                    </a:lnTo>
                    <a:lnTo>
                      <a:pt x="278" y="205"/>
                    </a:lnTo>
                    <a:lnTo>
                      <a:pt x="278" y="205"/>
                    </a:lnTo>
                    <a:lnTo>
                      <a:pt x="272" y="193"/>
                    </a:lnTo>
                    <a:lnTo>
                      <a:pt x="264" y="183"/>
                    </a:lnTo>
                    <a:lnTo>
                      <a:pt x="254" y="172"/>
                    </a:lnTo>
                    <a:lnTo>
                      <a:pt x="245" y="163"/>
                    </a:lnTo>
                    <a:lnTo>
                      <a:pt x="245" y="163"/>
                    </a:lnTo>
                    <a:lnTo>
                      <a:pt x="235" y="155"/>
                    </a:lnTo>
                    <a:lnTo>
                      <a:pt x="223" y="147"/>
                    </a:lnTo>
                    <a:lnTo>
                      <a:pt x="211" y="140"/>
                    </a:lnTo>
                    <a:lnTo>
                      <a:pt x="199" y="135"/>
                    </a:lnTo>
                    <a:lnTo>
                      <a:pt x="199" y="135"/>
                    </a:lnTo>
                    <a:lnTo>
                      <a:pt x="189" y="133"/>
                    </a:lnTo>
                    <a:lnTo>
                      <a:pt x="181" y="133"/>
                    </a:lnTo>
                    <a:lnTo>
                      <a:pt x="174" y="135"/>
                    </a:lnTo>
                    <a:lnTo>
                      <a:pt x="167" y="140"/>
                    </a:lnTo>
                    <a:lnTo>
                      <a:pt x="167" y="140"/>
                    </a:lnTo>
                    <a:lnTo>
                      <a:pt x="160" y="144"/>
                    </a:lnTo>
                    <a:lnTo>
                      <a:pt x="154" y="150"/>
                    </a:lnTo>
                    <a:lnTo>
                      <a:pt x="145" y="163"/>
                    </a:lnTo>
                    <a:lnTo>
                      <a:pt x="136" y="177"/>
                    </a:lnTo>
                    <a:lnTo>
                      <a:pt x="129" y="191"/>
                    </a:lnTo>
                    <a:lnTo>
                      <a:pt x="129" y="191"/>
                    </a:lnTo>
                    <a:lnTo>
                      <a:pt x="110" y="221"/>
                    </a:lnTo>
                    <a:lnTo>
                      <a:pt x="101" y="236"/>
                    </a:lnTo>
                    <a:lnTo>
                      <a:pt x="89" y="250"/>
                    </a:lnTo>
                    <a:lnTo>
                      <a:pt x="89" y="250"/>
                    </a:lnTo>
                    <a:lnTo>
                      <a:pt x="85" y="254"/>
                    </a:lnTo>
                    <a:lnTo>
                      <a:pt x="80" y="258"/>
                    </a:lnTo>
                    <a:lnTo>
                      <a:pt x="75" y="261"/>
                    </a:lnTo>
                    <a:lnTo>
                      <a:pt x="70" y="263"/>
                    </a:lnTo>
                    <a:lnTo>
                      <a:pt x="70" y="263"/>
                    </a:lnTo>
                    <a:lnTo>
                      <a:pt x="68" y="263"/>
                    </a:lnTo>
                    <a:lnTo>
                      <a:pt x="68" y="263"/>
                    </a:lnTo>
                    <a:lnTo>
                      <a:pt x="66" y="263"/>
                    </a:lnTo>
                    <a:lnTo>
                      <a:pt x="66" y="263"/>
                    </a:lnTo>
                    <a:lnTo>
                      <a:pt x="64" y="263"/>
                    </a:lnTo>
                    <a:lnTo>
                      <a:pt x="64" y="263"/>
                    </a:lnTo>
                    <a:lnTo>
                      <a:pt x="60" y="262"/>
                    </a:lnTo>
                    <a:lnTo>
                      <a:pt x="60" y="262"/>
                    </a:lnTo>
                    <a:lnTo>
                      <a:pt x="56" y="260"/>
                    </a:lnTo>
                    <a:lnTo>
                      <a:pt x="51" y="256"/>
                    </a:lnTo>
                    <a:lnTo>
                      <a:pt x="51" y="256"/>
                    </a:lnTo>
                    <a:lnTo>
                      <a:pt x="43" y="248"/>
                    </a:lnTo>
                    <a:lnTo>
                      <a:pt x="36" y="239"/>
                    </a:lnTo>
                    <a:lnTo>
                      <a:pt x="30" y="229"/>
                    </a:lnTo>
                    <a:lnTo>
                      <a:pt x="24" y="219"/>
                    </a:lnTo>
                    <a:lnTo>
                      <a:pt x="24" y="219"/>
                    </a:lnTo>
                    <a:lnTo>
                      <a:pt x="18" y="205"/>
                    </a:lnTo>
                    <a:lnTo>
                      <a:pt x="15" y="191"/>
                    </a:lnTo>
                    <a:lnTo>
                      <a:pt x="14" y="176"/>
                    </a:lnTo>
                    <a:lnTo>
                      <a:pt x="15" y="161"/>
                    </a:lnTo>
                    <a:lnTo>
                      <a:pt x="15" y="161"/>
                    </a:lnTo>
                    <a:lnTo>
                      <a:pt x="17" y="146"/>
                    </a:lnTo>
                    <a:lnTo>
                      <a:pt x="23" y="130"/>
                    </a:lnTo>
                    <a:lnTo>
                      <a:pt x="29" y="116"/>
                    </a:lnTo>
                    <a:lnTo>
                      <a:pt x="37" y="103"/>
                    </a:lnTo>
                    <a:lnTo>
                      <a:pt x="46" y="90"/>
                    </a:lnTo>
                    <a:lnTo>
                      <a:pt x="57" y="77"/>
                    </a:lnTo>
                    <a:lnTo>
                      <a:pt x="67" y="66"/>
                    </a:lnTo>
                    <a:lnTo>
                      <a:pt x="79" y="56"/>
                    </a:lnTo>
                    <a:lnTo>
                      <a:pt x="79" y="56"/>
                    </a:lnTo>
                    <a:lnTo>
                      <a:pt x="93" y="48"/>
                    </a:lnTo>
                    <a:lnTo>
                      <a:pt x="107" y="40"/>
                    </a:lnTo>
                    <a:lnTo>
                      <a:pt x="122" y="34"/>
                    </a:lnTo>
                    <a:lnTo>
                      <a:pt x="137" y="28"/>
                    </a:lnTo>
                    <a:lnTo>
                      <a:pt x="137" y="28"/>
                    </a:lnTo>
                    <a:lnTo>
                      <a:pt x="154" y="22"/>
                    </a:lnTo>
                    <a:lnTo>
                      <a:pt x="173" y="19"/>
                    </a:lnTo>
                    <a:lnTo>
                      <a:pt x="192" y="16"/>
                    </a:lnTo>
                    <a:lnTo>
                      <a:pt x="210" y="15"/>
                    </a:lnTo>
                    <a:lnTo>
                      <a:pt x="210" y="15"/>
                    </a:lnTo>
                    <a:lnTo>
                      <a:pt x="229" y="14"/>
                    </a:lnTo>
                    <a:lnTo>
                      <a:pt x="247" y="15"/>
                    </a:lnTo>
                    <a:lnTo>
                      <a:pt x="266" y="18"/>
                    </a:lnTo>
                    <a:lnTo>
                      <a:pt x="285" y="20"/>
                    </a:lnTo>
                    <a:lnTo>
                      <a:pt x="303" y="23"/>
                    </a:lnTo>
                    <a:lnTo>
                      <a:pt x="321" y="28"/>
                    </a:lnTo>
                    <a:lnTo>
                      <a:pt x="339" y="33"/>
                    </a:lnTo>
                    <a:lnTo>
                      <a:pt x="357" y="38"/>
                    </a:lnTo>
                    <a:lnTo>
                      <a:pt x="357" y="38"/>
                    </a:lnTo>
                    <a:lnTo>
                      <a:pt x="392" y="52"/>
                    </a:lnTo>
                    <a:lnTo>
                      <a:pt x="392" y="52"/>
                    </a:lnTo>
                    <a:lnTo>
                      <a:pt x="395" y="52"/>
                    </a:lnTo>
                    <a:lnTo>
                      <a:pt x="397" y="52"/>
                    </a:lnTo>
                    <a:lnTo>
                      <a:pt x="400" y="51"/>
                    </a:lnTo>
                    <a:lnTo>
                      <a:pt x="401" y="50"/>
                    </a:lnTo>
                    <a:lnTo>
                      <a:pt x="401" y="50"/>
                    </a:lnTo>
                    <a:lnTo>
                      <a:pt x="402" y="47"/>
                    </a:lnTo>
                    <a:lnTo>
                      <a:pt x="402" y="44"/>
                    </a:lnTo>
                    <a:lnTo>
                      <a:pt x="401" y="42"/>
                    </a:lnTo>
                    <a:lnTo>
                      <a:pt x="399" y="40"/>
                    </a:lnTo>
                    <a:lnTo>
                      <a:pt x="399" y="40"/>
                    </a:lnTo>
                    <a:lnTo>
                      <a:pt x="364" y="27"/>
                    </a:lnTo>
                    <a:lnTo>
                      <a:pt x="346" y="21"/>
                    </a:lnTo>
                    <a:lnTo>
                      <a:pt x="328" y="15"/>
                    </a:lnTo>
                    <a:lnTo>
                      <a:pt x="309" y="11"/>
                    </a:lnTo>
                    <a:lnTo>
                      <a:pt x="290" y="7"/>
                    </a:lnTo>
                    <a:lnTo>
                      <a:pt x="272" y="4"/>
                    </a:lnTo>
                    <a:lnTo>
                      <a:pt x="253" y="2"/>
                    </a:lnTo>
                    <a:lnTo>
                      <a:pt x="235" y="1"/>
                    </a:lnTo>
                    <a:lnTo>
                      <a:pt x="216" y="0"/>
                    </a:lnTo>
                    <a:lnTo>
                      <a:pt x="197" y="1"/>
                    </a:lnTo>
                    <a:lnTo>
                      <a:pt x="179" y="4"/>
                    </a:lnTo>
                    <a:lnTo>
                      <a:pt x="160" y="7"/>
                    </a:lnTo>
                    <a:lnTo>
                      <a:pt x="142" y="12"/>
                    </a:lnTo>
                    <a:lnTo>
                      <a:pt x="124" y="18"/>
                    </a:lnTo>
                    <a:lnTo>
                      <a:pt x="107" y="25"/>
                    </a:lnTo>
                    <a:lnTo>
                      <a:pt x="107" y="25"/>
                    </a:lnTo>
                    <a:lnTo>
                      <a:pt x="93" y="31"/>
                    </a:lnTo>
                    <a:lnTo>
                      <a:pt x="80" y="40"/>
                    </a:lnTo>
                    <a:lnTo>
                      <a:pt x="67" y="48"/>
                    </a:lnTo>
                    <a:lnTo>
                      <a:pt x="56" y="58"/>
                    </a:lnTo>
                    <a:lnTo>
                      <a:pt x="56" y="58"/>
                    </a:lnTo>
                    <a:lnTo>
                      <a:pt x="45" y="70"/>
                    </a:lnTo>
                    <a:lnTo>
                      <a:pt x="35" y="82"/>
                    </a:lnTo>
                    <a:lnTo>
                      <a:pt x="25" y="96"/>
                    </a:lnTo>
                    <a:lnTo>
                      <a:pt x="17" y="109"/>
                    </a:lnTo>
                    <a:lnTo>
                      <a:pt x="17" y="109"/>
                    </a:lnTo>
                    <a:lnTo>
                      <a:pt x="10" y="123"/>
                    </a:lnTo>
                    <a:lnTo>
                      <a:pt x="6" y="139"/>
                    </a:lnTo>
                    <a:lnTo>
                      <a:pt x="2" y="154"/>
                    </a:lnTo>
                    <a:lnTo>
                      <a:pt x="0" y="169"/>
                    </a:lnTo>
                    <a:lnTo>
                      <a:pt x="0" y="169"/>
                    </a:lnTo>
                    <a:lnTo>
                      <a:pt x="0" y="185"/>
                    </a:lnTo>
                    <a:lnTo>
                      <a:pt x="3" y="200"/>
                    </a:lnTo>
                    <a:lnTo>
                      <a:pt x="8" y="214"/>
                    </a:lnTo>
                    <a:lnTo>
                      <a:pt x="14" y="229"/>
                    </a:lnTo>
                    <a:lnTo>
                      <a:pt x="14" y="229"/>
                    </a:lnTo>
                    <a:lnTo>
                      <a:pt x="23" y="246"/>
                    </a:lnTo>
                    <a:lnTo>
                      <a:pt x="29" y="254"/>
                    </a:lnTo>
                    <a:lnTo>
                      <a:pt x="35" y="261"/>
                    </a:lnTo>
                    <a:lnTo>
                      <a:pt x="43" y="268"/>
                    </a:lnTo>
                    <a:lnTo>
                      <a:pt x="50" y="274"/>
                    </a:lnTo>
                    <a:lnTo>
                      <a:pt x="59" y="276"/>
                    </a:lnTo>
                    <a:lnTo>
                      <a:pt x="64" y="277"/>
                    </a:lnTo>
                    <a:lnTo>
                      <a:pt x="68" y="277"/>
                    </a:lnTo>
                    <a:lnTo>
                      <a:pt x="68" y="277"/>
                    </a:lnTo>
                    <a:lnTo>
                      <a:pt x="75" y="276"/>
                    </a:lnTo>
                    <a:lnTo>
                      <a:pt x="82" y="274"/>
                    </a:lnTo>
                    <a:lnTo>
                      <a:pt x="89" y="269"/>
                    </a:lnTo>
                    <a:lnTo>
                      <a:pt x="95" y="264"/>
                    </a:lnTo>
                    <a:lnTo>
                      <a:pt x="106" y="253"/>
                    </a:lnTo>
                    <a:lnTo>
                      <a:pt x="115" y="241"/>
                    </a:lnTo>
                    <a:lnTo>
                      <a:pt x="115" y="241"/>
                    </a:lnTo>
                    <a:lnTo>
                      <a:pt x="124" y="225"/>
                    </a:lnTo>
                    <a:lnTo>
                      <a:pt x="135" y="210"/>
                    </a:lnTo>
                    <a:lnTo>
                      <a:pt x="153" y="177"/>
                    </a:lnTo>
                    <a:lnTo>
                      <a:pt x="153" y="177"/>
                    </a:lnTo>
                    <a:lnTo>
                      <a:pt x="161" y="165"/>
                    </a:lnTo>
                    <a:lnTo>
                      <a:pt x="171" y="154"/>
                    </a:lnTo>
                    <a:lnTo>
                      <a:pt x="171" y="154"/>
                    </a:lnTo>
                    <a:lnTo>
                      <a:pt x="174" y="150"/>
                    </a:lnTo>
                    <a:lnTo>
                      <a:pt x="179" y="148"/>
                    </a:lnTo>
                    <a:lnTo>
                      <a:pt x="179" y="148"/>
                    </a:lnTo>
                    <a:lnTo>
                      <a:pt x="181" y="147"/>
                    </a:lnTo>
                    <a:lnTo>
                      <a:pt x="181" y="147"/>
                    </a:lnTo>
                    <a:lnTo>
                      <a:pt x="187" y="147"/>
                    </a:lnTo>
                    <a:lnTo>
                      <a:pt x="192" y="148"/>
                    </a:lnTo>
                    <a:lnTo>
                      <a:pt x="192" y="148"/>
                    </a:lnTo>
                    <a:lnTo>
                      <a:pt x="204" y="153"/>
                    </a:lnTo>
                    <a:lnTo>
                      <a:pt x="217" y="158"/>
                    </a:lnTo>
                    <a:lnTo>
                      <a:pt x="228" y="167"/>
                    </a:lnTo>
                    <a:lnTo>
                      <a:pt x="238" y="176"/>
                    </a:lnTo>
                    <a:lnTo>
                      <a:pt x="238" y="176"/>
                    </a:lnTo>
                    <a:lnTo>
                      <a:pt x="247" y="184"/>
                    </a:lnTo>
                    <a:lnTo>
                      <a:pt x="256" y="194"/>
                    </a:lnTo>
                    <a:lnTo>
                      <a:pt x="263" y="205"/>
                    </a:lnTo>
                    <a:lnTo>
                      <a:pt x="265" y="211"/>
                    </a:lnTo>
                    <a:lnTo>
                      <a:pt x="267" y="217"/>
                    </a:lnTo>
                    <a:lnTo>
                      <a:pt x="267" y="217"/>
                    </a:lnTo>
                    <a:lnTo>
                      <a:pt x="270" y="226"/>
                    </a:lnTo>
                    <a:lnTo>
                      <a:pt x="270" y="238"/>
                    </a:lnTo>
                    <a:lnTo>
                      <a:pt x="270" y="243"/>
                    </a:lnTo>
                    <a:lnTo>
                      <a:pt x="267" y="248"/>
                    </a:lnTo>
                    <a:lnTo>
                      <a:pt x="265" y="253"/>
                    </a:lnTo>
                    <a:lnTo>
                      <a:pt x="261" y="256"/>
                    </a:lnTo>
                    <a:lnTo>
                      <a:pt x="261" y="256"/>
                    </a:lnTo>
                    <a:lnTo>
                      <a:pt x="257" y="260"/>
                    </a:lnTo>
                    <a:lnTo>
                      <a:pt x="252" y="262"/>
                    </a:lnTo>
                    <a:lnTo>
                      <a:pt x="242" y="264"/>
                    </a:lnTo>
                    <a:lnTo>
                      <a:pt x="221" y="268"/>
                    </a:lnTo>
                    <a:lnTo>
                      <a:pt x="221" y="268"/>
                    </a:lnTo>
                    <a:lnTo>
                      <a:pt x="194" y="274"/>
                    </a:lnTo>
                    <a:lnTo>
                      <a:pt x="194" y="274"/>
                    </a:lnTo>
                    <a:lnTo>
                      <a:pt x="190" y="275"/>
                    </a:lnTo>
                    <a:lnTo>
                      <a:pt x="189" y="276"/>
                    </a:lnTo>
                    <a:lnTo>
                      <a:pt x="189" y="278"/>
                    </a:lnTo>
                    <a:lnTo>
                      <a:pt x="189" y="282"/>
                    </a:lnTo>
                    <a:lnTo>
                      <a:pt x="190" y="284"/>
                    </a:lnTo>
                    <a:lnTo>
                      <a:pt x="192" y="285"/>
                    </a:lnTo>
                    <a:lnTo>
                      <a:pt x="194" y="286"/>
                    </a:lnTo>
                    <a:lnTo>
                      <a:pt x="197" y="286"/>
                    </a:lnTo>
                    <a:lnTo>
                      <a:pt x="197" y="286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85" name="Freeform 134">
                <a:extLst>
                  <a:ext uri="{FF2B5EF4-FFF2-40B4-BE49-F238E27FC236}">
                    <a16:creationId xmlns:a16="http://schemas.microsoft.com/office/drawing/2014/main" id="{C7E06CDA-7130-4C25-6503-061AC8356F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33" y="1445"/>
                <a:ext cx="206" cy="106"/>
              </a:xfrm>
              <a:custGeom>
                <a:avLst/>
                <a:gdLst>
                  <a:gd name="T0" fmla="*/ 408 w 413"/>
                  <a:gd name="T1" fmla="*/ 13 h 211"/>
                  <a:gd name="T2" fmla="*/ 343 w 413"/>
                  <a:gd name="T3" fmla="*/ 3 h 211"/>
                  <a:gd name="T4" fmla="*/ 277 w 413"/>
                  <a:gd name="T5" fmla="*/ 0 h 211"/>
                  <a:gd name="T6" fmla="*/ 210 w 413"/>
                  <a:gd name="T7" fmla="*/ 5 h 211"/>
                  <a:gd name="T8" fmla="*/ 145 w 413"/>
                  <a:gd name="T9" fmla="*/ 17 h 211"/>
                  <a:gd name="T10" fmla="*/ 116 w 413"/>
                  <a:gd name="T11" fmla="*/ 25 h 211"/>
                  <a:gd name="T12" fmla="*/ 87 w 413"/>
                  <a:gd name="T13" fmla="*/ 34 h 211"/>
                  <a:gd name="T14" fmla="*/ 63 w 413"/>
                  <a:gd name="T15" fmla="*/ 45 h 211"/>
                  <a:gd name="T16" fmla="*/ 41 w 413"/>
                  <a:gd name="T17" fmla="*/ 58 h 211"/>
                  <a:gd name="T18" fmla="*/ 30 w 413"/>
                  <a:gd name="T19" fmla="*/ 66 h 211"/>
                  <a:gd name="T20" fmla="*/ 14 w 413"/>
                  <a:gd name="T21" fmla="*/ 85 h 211"/>
                  <a:gd name="T22" fmla="*/ 4 w 413"/>
                  <a:gd name="T23" fmla="*/ 108 h 211"/>
                  <a:gd name="T24" fmla="*/ 0 w 413"/>
                  <a:gd name="T25" fmla="*/ 132 h 211"/>
                  <a:gd name="T26" fmla="*/ 1 w 413"/>
                  <a:gd name="T27" fmla="*/ 145 h 211"/>
                  <a:gd name="T28" fmla="*/ 8 w 413"/>
                  <a:gd name="T29" fmla="*/ 170 h 211"/>
                  <a:gd name="T30" fmla="*/ 22 w 413"/>
                  <a:gd name="T31" fmla="*/ 194 h 211"/>
                  <a:gd name="T32" fmla="*/ 31 w 413"/>
                  <a:gd name="T33" fmla="*/ 202 h 211"/>
                  <a:gd name="T34" fmla="*/ 43 w 413"/>
                  <a:gd name="T35" fmla="*/ 208 h 211"/>
                  <a:gd name="T36" fmla="*/ 55 w 413"/>
                  <a:gd name="T37" fmla="*/ 211 h 211"/>
                  <a:gd name="T38" fmla="*/ 69 w 413"/>
                  <a:gd name="T39" fmla="*/ 210 h 211"/>
                  <a:gd name="T40" fmla="*/ 72 w 413"/>
                  <a:gd name="T41" fmla="*/ 209 h 211"/>
                  <a:gd name="T42" fmla="*/ 74 w 413"/>
                  <a:gd name="T43" fmla="*/ 204 h 211"/>
                  <a:gd name="T44" fmla="*/ 72 w 413"/>
                  <a:gd name="T45" fmla="*/ 200 h 211"/>
                  <a:gd name="T46" fmla="*/ 69 w 413"/>
                  <a:gd name="T47" fmla="*/ 196 h 211"/>
                  <a:gd name="T48" fmla="*/ 65 w 413"/>
                  <a:gd name="T49" fmla="*/ 196 h 211"/>
                  <a:gd name="T50" fmla="*/ 55 w 413"/>
                  <a:gd name="T51" fmla="*/ 197 h 211"/>
                  <a:gd name="T52" fmla="*/ 45 w 413"/>
                  <a:gd name="T53" fmla="*/ 195 h 211"/>
                  <a:gd name="T54" fmla="*/ 30 w 413"/>
                  <a:gd name="T55" fmla="*/ 182 h 211"/>
                  <a:gd name="T56" fmla="*/ 20 w 413"/>
                  <a:gd name="T57" fmla="*/ 163 h 211"/>
                  <a:gd name="T58" fmla="*/ 15 w 413"/>
                  <a:gd name="T59" fmla="*/ 145 h 211"/>
                  <a:gd name="T60" fmla="*/ 14 w 413"/>
                  <a:gd name="T61" fmla="*/ 133 h 211"/>
                  <a:gd name="T62" fmla="*/ 18 w 413"/>
                  <a:gd name="T63" fmla="*/ 111 h 211"/>
                  <a:gd name="T64" fmla="*/ 27 w 413"/>
                  <a:gd name="T65" fmla="*/ 91 h 211"/>
                  <a:gd name="T66" fmla="*/ 41 w 413"/>
                  <a:gd name="T67" fmla="*/ 75 h 211"/>
                  <a:gd name="T68" fmla="*/ 50 w 413"/>
                  <a:gd name="T69" fmla="*/ 68 h 211"/>
                  <a:gd name="T70" fmla="*/ 71 w 413"/>
                  <a:gd name="T71" fmla="*/ 56 h 211"/>
                  <a:gd name="T72" fmla="*/ 93 w 413"/>
                  <a:gd name="T73" fmla="*/ 47 h 211"/>
                  <a:gd name="T74" fmla="*/ 148 w 413"/>
                  <a:gd name="T75" fmla="*/ 31 h 211"/>
                  <a:gd name="T76" fmla="*/ 177 w 413"/>
                  <a:gd name="T77" fmla="*/ 24 h 211"/>
                  <a:gd name="T78" fmla="*/ 237 w 413"/>
                  <a:gd name="T79" fmla="*/ 17 h 211"/>
                  <a:gd name="T80" fmla="*/ 269 w 413"/>
                  <a:gd name="T81" fmla="*/ 14 h 211"/>
                  <a:gd name="T82" fmla="*/ 336 w 413"/>
                  <a:gd name="T83" fmla="*/ 17 h 211"/>
                  <a:gd name="T84" fmla="*/ 403 w 413"/>
                  <a:gd name="T85" fmla="*/ 27 h 211"/>
                  <a:gd name="T86" fmla="*/ 407 w 413"/>
                  <a:gd name="T87" fmla="*/ 27 h 211"/>
                  <a:gd name="T88" fmla="*/ 412 w 413"/>
                  <a:gd name="T89" fmla="*/ 24 h 211"/>
                  <a:gd name="T90" fmla="*/ 413 w 413"/>
                  <a:gd name="T91" fmla="*/ 19 h 211"/>
                  <a:gd name="T92" fmla="*/ 410 w 413"/>
                  <a:gd name="T93" fmla="*/ 14 h 211"/>
                  <a:gd name="T94" fmla="*/ 408 w 413"/>
                  <a:gd name="T95" fmla="*/ 13 h 2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413" h="211">
                    <a:moveTo>
                      <a:pt x="408" y="13"/>
                    </a:moveTo>
                    <a:lnTo>
                      <a:pt x="408" y="13"/>
                    </a:lnTo>
                    <a:lnTo>
                      <a:pt x="375" y="7"/>
                    </a:lnTo>
                    <a:lnTo>
                      <a:pt x="343" y="3"/>
                    </a:lnTo>
                    <a:lnTo>
                      <a:pt x="309" y="0"/>
                    </a:lnTo>
                    <a:lnTo>
                      <a:pt x="277" y="0"/>
                    </a:lnTo>
                    <a:lnTo>
                      <a:pt x="243" y="2"/>
                    </a:lnTo>
                    <a:lnTo>
                      <a:pt x="210" y="5"/>
                    </a:lnTo>
                    <a:lnTo>
                      <a:pt x="178" y="10"/>
                    </a:lnTo>
                    <a:lnTo>
                      <a:pt x="145" y="17"/>
                    </a:lnTo>
                    <a:lnTo>
                      <a:pt x="145" y="17"/>
                    </a:lnTo>
                    <a:lnTo>
                      <a:pt x="116" y="25"/>
                    </a:lnTo>
                    <a:lnTo>
                      <a:pt x="87" y="34"/>
                    </a:lnTo>
                    <a:lnTo>
                      <a:pt x="87" y="34"/>
                    </a:lnTo>
                    <a:lnTo>
                      <a:pt x="74" y="39"/>
                    </a:lnTo>
                    <a:lnTo>
                      <a:pt x="63" y="45"/>
                    </a:lnTo>
                    <a:lnTo>
                      <a:pt x="51" y="51"/>
                    </a:lnTo>
                    <a:lnTo>
                      <a:pt x="41" y="58"/>
                    </a:lnTo>
                    <a:lnTo>
                      <a:pt x="41" y="58"/>
                    </a:lnTo>
                    <a:lnTo>
                      <a:pt x="30" y="66"/>
                    </a:lnTo>
                    <a:lnTo>
                      <a:pt x="22" y="75"/>
                    </a:lnTo>
                    <a:lnTo>
                      <a:pt x="14" y="85"/>
                    </a:lnTo>
                    <a:lnTo>
                      <a:pt x="8" y="96"/>
                    </a:lnTo>
                    <a:lnTo>
                      <a:pt x="4" y="108"/>
                    </a:lnTo>
                    <a:lnTo>
                      <a:pt x="1" y="119"/>
                    </a:lnTo>
                    <a:lnTo>
                      <a:pt x="0" y="132"/>
                    </a:lnTo>
                    <a:lnTo>
                      <a:pt x="1" y="145"/>
                    </a:lnTo>
                    <a:lnTo>
                      <a:pt x="1" y="145"/>
                    </a:lnTo>
                    <a:lnTo>
                      <a:pt x="4" y="158"/>
                    </a:lnTo>
                    <a:lnTo>
                      <a:pt x="8" y="170"/>
                    </a:lnTo>
                    <a:lnTo>
                      <a:pt x="14" y="183"/>
                    </a:lnTo>
                    <a:lnTo>
                      <a:pt x="22" y="194"/>
                    </a:lnTo>
                    <a:lnTo>
                      <a:pt x="27" y="198"/>
                    </a:lnTo>
                    <a:lnTo>
                      <a:pt x="31" y="202"/>
                    </a:lnTo>
                    <a:lnTo>
                      <a:pt x="37" y="205"/>
                    </a:lnTo>
                    <a:lnTo>
                      <a:pt x="43" y="208"/>
                    </a:lnTo>
                    <a:lnTo>
                      <a:pt x="49" y="210"/>
                    </a:lnTo>
                    <a:lnTo>
                      <a:pt x="55" y="211"/>
                    </a:lnTo>
                    <a:lnTo>
                      <a:pt x="62" y="211"/>
                    </a:lnTo>
                    <a:lnTo>
                      <a:pt x="69" y="210"/>
                    </a:lnTo>
                    <a:lnTo>
                      <a:pt x="69" y="210"/>
                    </a:lnTo>
                    <a:lnTo>
                      <a:pt x="72" y="209"/>
                    </a:lnTo>
                    <a:lnTo>
                      <a:pt x="73" y="207"/>
                    </a:lnTo>
                    <a:lnTo>
                      <a:pt x="74" y="204"/>
                    </a:lnTo>
                    <a:lnTo>
                      <a:pt x="73" y="202"/>
                    </a:lnTo>
                    <a:lnTo>
                      <a:pt x="72" y="200"/>
                    </a:lnTo>
                    <a:lnTo>
                      <a:pt x="71" y="197"/>
                    </a:lnTo>
                    <a:lnTo>
                      <a:pt x="69" y="196"/>
                    </a:lnTo>
                    <a:lnTo>
                      <a:pt x="65" y="196"/>
                    </a:lnTo>
                    <a:lnTo>
                      <a:pt x="65" y="196"/>
                    </a:lnTo>
                    <a:lnTo>
                      <a:pt x="59" y="197"/>
                    </a:lnTo>
                    <a:lnTo>
                      <a:pt x="55" y="197"/>
                    </a:lnTo>
                    <a:lnTo>
                      <a:pt x="50" y="196"/>
                    </a:lnTo>
                    <a:lnTo>
                      <a:pt x="45" y="195"/>
                    </a:lnTo>
                    <a:lnTo>
                      <a:pt x="37" y="189"/>
                    </a:lnTo>
                    <a:lnTo>
                      <a:pt x="30" y="182"/>
                    </a:lnTo>
                    <a:lnTo>
                      <a:pt x="25" y="173"/>
                    </a:lnTo>
                    <a:lnTo>
                      <a:pt x="20" y="163"/>
                    </a:lnTo>
                    <a:lnTo>
                      <a:pt x="16" y="154"/>
                    </a:lnTo>
                    <a:lnTo>
                      <a:pt x="15" y="145"/>
                    </a:lnTo>
                    <a:lnTo>
                      <a:pt x="15" y="145"/>
                    </a:lnTo>
                    <a:lnTo>
                      <a:pt x="14" y="133"/>
                    </a:lnTo>
                    <a:lnTo>
                      <a:pt x="15" y="122"/>
                    </a:lnTo>
                    <a:lnTo>
                      <a:pt x="18" y="111"/>
                    </a:lnTo>
                    <a:lnTo>
                      <a:pt x="21" y="101"/>
                    </a:lnTo>
                    <a:lnTo>
                      <a:pt x="27" y="91"/>
                    </a:lnTo>
                    <a:lnTo>
                      <a:pt x="34" y="82"/>
                    </a:lnTo>
                    <a:lnTo>
                      <a:pt x="41" y="75"/>
                    </a:lnTo>
                    <a:lnTo>
                      <a:pt x="50" y="68"/>
                    </a:lnTo>
                    <a:lnTo>
                      <a:pt x="50" y="68"/>
                    </a:lnTo>
                    <a:lnTo>
                      <a:pt x="61" y="61"/>
                    </a:lnTo>
                    <a:lnTo>
                      <a:pt x="71" y="56"/>
                    </a:lnTo>
                    <a:lnTo>
                      <a:pt x="93" y="47"/>
                    </a:lnTo>
                    <a:lnTo>
                      <a:pt x="93" y="47"/>
                    </a:lnTo>
                    <a:lnTo>
                      <a:pt x="120" y="39"/>
                    </a:lnTo>
                    <a:lnTo>
                      <a:pt x="148" y="31"/>
                    </a:lnTo>
                    <a:lnTo>
                      <a:pt x="148" y="31"/>
                    </a:lnTo>
                    <a:lnTo>
                      <a:pt x="177" y="24"/>
                    </a:lnTo>
                    <a:lnTo>
                      <a:pt x="207" y="19"/>
                    </a:lnTo>
                    <a:lnTo>
                      <a:pt x="237" y="17"/>
                    </a:lnTo>
                    <a:lnTo>
                      <a:pt x="269" y="14"/>
                    </a:lnTo>
                    <a:lnTo>
                      <a:pt x="269" y="14"/>
                    </a:lnTo>
                    <a:lnTo>
                      <a:pt x="302" y="14"/>
                    </a:lnTo>
                    <a:lnTo>
                      <a:pt x="336" y="17"/>
                    </a:lnTo>
                    <a:lnTo>
                      <a:pt x="371" y="20"/>
                    </a:lnTo>
                    <a:lnTo>
                      <a:pt x="403" y="27"/>
                    </a:lnTo>
                    <a:lnTo>
                      <a:pt x="403" y="27"/>
                    </a:lnTo>
                    <a:lnTo>
                      <a:pt x="407" y="27"/>
                    </a:lnTo>
                    <a:lnTo>
                      <a:pt x="409" y="26"/>
                    </a:lnTo>
                    <a:lnTo>
                      <a:pt x="412" y="24"/>
                    </a:lnTo>
                    <a:lnTo>
                      <a:pt x="413" y="21"/>
                    </a:lnTo>
                    <a:lnTo>
                      <a:pt x="413" y="19"/>
                    </a:lnTo>
                    <a:lnTo>
                      <a:pt x="412" y="17"/>
                    </a:lnTo>
                    <a:lnTo>
                      <a:pt x="410" y="14"/>
                    </a:lnTo>
                    <a:lnTo>
                      <a:pt x="408" y="13"/>
                    </a:lnTo>
                    <a:lnTo>
                      <a:pt x="408" y="13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86" name="Freeform 135">
                <a:extLst>
                  <a:ext uri="{FF2B5EF4-FFF2-40B4-BE49-F238E27FC236}">
                    <a16:creationId xmlns:a16="http://schemas.microsoft.com/office/drawing/2014/main" id="{E23C26FC-0547-871B-6624-9B3A6E78BE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27" y="1384"/>
                <a:ext cx="199" cy="89"/>
              </a:xfrm>
              <a:custGeom>
                <a:avLst/>
                <a:gdLst>
                  <a:gd name="T0" fmla="*/ 394 w 399"/>
                  <a:gd name="T1" fmla="*/ 2 h 178"/>
                  <a:gd name="T2" fmla="*/ 367 w 399"/>
                  <a:gd name="T3" fmla="*/ 0 h 178"/>
                  <a:gd name="T4" fmla="*/ 346 w 399"/>
                  <a:gd name="T5" fmla="*/ 0 h 178"/>
                  <a:gd name="T6" fmla="*/ 324 w 399"/>
                  <a:gd name="T7" fmla="*/ 1 h 178"/>
                  <a:gd name="T8" fmla="*/ 265 w 399"/>
                  <a:gd name="T9" fmla="*/ 5 h 178"/>
                  <a:gd name="T10" fmla="*/ 209 w 399"/>
                  <a:gd name="T11" fmla="*/ 13 h 178"/>
                  <a:gd name="T12" fmla="*/ 178 w 399"/>
                  <a:gd name="T13" fmla="*/ 18 h 178"/>
                  <a:gd name="T14" fmla="*/ 119 w 399"/>
                  <a:gd name="T15" fmla="*/ 32 h 178"/>
                  <a:gd name="T16" fmla="*/ 90 w 399"/>
                  <a:gd name="T17" fmla="*/ 41 h 178"/>
                  <a:gd name="T18" fmla="*/ 57 w 399"/>
                  <a:gd name="T19" fmla="*/ 54 h 178"/>
                  <a:gd name="T20" fmla="*/ 37 w 399"/>
                  <a:gd name="T21" fmla="*/ 66 h 178"/>
                  <a:gd name="T22" fmla="*/ 19 w 399"/>
                  <a:gd name="T23" fmla="*/ 82 h 178"/>
                  <a:gd name="T24" fmla="*/ 11 w 399"/>
                  <a:gd name="T25" fmla="*/ 90 h 178"/>
                  <a:gd name="T26" fmla="*/ 3 w 399"/>
                  <a:gd name="T27" fmla="*/ 108 h 178"/>
                  <a:gd name="T28" fmla="*/ 0 w 399"/>
                  <a:gd name="T29" fmla="*/ 128 h 178"/>
                  <a:gd name="T30" fmla="*/ 6 w 399"/>
                  <a:gd name="T31" fmla="*/ 147 h 178"/>
                  <a:gd name="T32" fmla="*/ 16 w 399"/>
                  <a:gd name="T33" fmla="*/ 164 h 178"/>
                  <a:gd name="T34" fmla="*/ 25 w 399"/>
                  <a:gd name="T35" fmla="*/ 176 h 178"/>
                  <a:gd name="T36" fmla="*/ 27 w 399"/>
                  <a:gd name="T37" fmla="*/ 177 h 178"/>
                  <a:gd name="T38" fmla="*/ 32 w 399"/>
                  <a:gd name="T39" fmla="*/ 177 h 178"/>
                  <a:gd name="T40" fmla="*/ 35 w 399"/>
                  <a:gd name="T41" fmla="*/ 174 h 178"/>
                  <a:gd name="T42" fmla="*/ 37 w 399"/>
                  <a:gd name="T43" fmla="*/ 169 h 178"/>
                  <a:gd name="T44" fmla="*/ 34 w 399"/>
                  <a:gd name="T45" fmla="*/ 165 h 178"/>
                  <a:gd name="T46" fmla="*/ 23 w 399"/>
                  <a:gd name="T47" fmla="*/ 149 h 178"/>
                  <a:gd name="T48" fmla="*/ 14 w 399"/>
                  <a:gd name="T49" fmla="*/ 129 h 178"/>
                  <a:gd name="T50" fmla="*/ 14 w 399"/>
                  <a:gd name="T51" fmla="*/ 127 h 178"/>
                  <a:gd name="T52" fmla="*/ 14 w 399"/>
                  <a:gd name="T53" fmla="*/ 122 h 178"/>
                  <a:gd name="T54" fmla="*/ 14 w 399"/>
                  <a:gd name="T55" fmla="*/ 119 h 178"/>
                  <a:gd name="T56" fmla="*/ 14 w 399"/>
                  <a:gd name="T57" fmla="*/ 118 h 178"/>
                  <a:gd name="T58" fmla="*/ 14 w 399"/>
                  <a:gd name="T59" fmla="*/ 115 h 178"/>
                  <a:gd name="T60" fmla="*/ 17 w 399"/>
                  <a:gd name="T61" fmla="*/ 108 h 178"/>
                  <a:gd name="T62" fmla="*/ 20 w 399"/>
                  <a:gd name="T63" fmla="*/ 101 h 178"/>
                  <a:gd name="T64" fmla="*/ 32 w 399"/>
                  <a:gd name="T65" fmla="*/ 87 h 178"/>
                  <a:gd name="T66" fmla="*/ 47 w 399"/>
                  <a:gd name="T67" fmla="*/ 77 h 178"/>
                  <a:gd name="T68" fmla="*/ 56 w 399"/>
                  <a:gd name="T69" fmla="*/ 71 h 178"/>
                  <a:gd name="T70" fmla="*/ 89 w 399"/>
                  <a:gd name="T71" fmla="*/ 56 h 178"/>
                  <a:gd name="T72" fmla="*/ 117 w 399"/>
                  <a:gd name="T73" fmla="*/ 47 h 178"/>
                  <a:gd name="T74" fmla="*/ 172 w 399"/>
                  <a:gd name="T75" fmla="*/ 33 h 178"/>
                  <a:gd name="T76" fmla="*/ 200 w 399"/>
                  <a:gd name="T77" fmla="*/ 28 h 178"/>
                  <a:gd name="T78" fmla="*/ 257 w 399"/>
                  <a:gd name="T79" fmla="*/ 20 h 178"/>
                  <a:gd name="T80" fmla="*/ 313 w 399"/>
                  <a:gd name="T81" fmla="*/ 15 h 178"/>
                  <a:gd name="T82" fmla="*/ 350 w 399"/>
                  <a:gd name="T83" fmla="*/ 14 h 178"/>
                  <a:gd name="T84" fmla="*/ 387 w 399"/>
                  <a:gd name="T85" fmla="*/ 15 h 178"/>
                  <a:gd name="T86" fmla="*/ 387 w 399"/>
                  <a:gd name="T87" fmla="*/ 15 h 178"/>
                  <a:gd name="T88" fmla="*/ 390 w 399"/>
                  <a:gd name="T89" fmla="*/ 16 h 178"/>
                  <a:gd name="T90" fmla="*/ 393 w 399"/>
                  <a:gd name="T91" fmla="*/ 16 h 178"/>
                  <a:gd name="T92" fmla="*/ 398 w 399"/>
                  <a:gd name="T93" fmla="*/ 13 h 178"/>
                  <a:gd name="T94" fmla="*/ 399 w 399"/>
                  <a:gd name="T95" fmla="*/ 8 h 178"/>
                  <a:gd name="T96" fmla="*/ 397 w 399"/>
                  <a:gd name="T97" fmla="*/ 4 h 178"/>
                  <a:gd name="T98" fmla="*/ 394 w 399"/>
                  <a:gd name="T99" fmla="*/ 2 h 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399" h="178">
                    <a:moveTo>
                      <a:pt x="394" y="2"/>
                    </a:moveTo>
                    <a:lnTo>
                      <a:pt x="394" y="2"/>
                    </a:lnTo>
                    <a:lnTo>
                      <a:pt x="381" y="1"/>
                    </a:lnTo>
                    <a:lnTo>
                      <a:pt x="367" y="0"/>
                    </a:lnTo>
                    <a:lnTo>
                      <a:pt x="367" y="0"/>
                    </a:lnTo>
                    <a:lnTo>
                      <a:pt x="346" y="0"/>
                    </a:lnTo>
                    <a:lnTo>
                      <a:pt x="324" y="1"/>
                    </a:lnTo>
                    <a:lnTo>
                      <a:pt x="324" y="1"/>
                    </a:lnTo>
                    <a:lnTo>
                      <a:pt x="295" y="2"/>
                    </a:lnTo>
                    <a:lnTo>
                      <a:pt x="265" y="5"/>
                    </a:lnTo>
                    <a:lnTo>
                      <a:pt x="238" y="8"/>
                    </a:lnTo>
                    <a:lnTo>
                      <a:pt x="209" y="13"/>
                    </a:lnTo>
                    <a:lnTo>
                      <a:pt x="209" y="13"/>
                    </a:lnTo>
                    <a:lnTo>
                      <a:pt x="178" y="18"/>
                    </a:lnTo>
                    <a:lnTo>
                      <a:pt x="148" y="23"/>
                    </a:lnTo>
                    <a:lnTo>
                      <a:pt x="119" y="32"/>
                    </a:lnTo>
                    <a:lnTo>
                      <a:pt x="90" y="41"/>
                    </a:lnTo>
                    <a:lnTo>
                      <a:pt x="90" y="41"/>
                    </a:lnTo>
                    <a:lnTo>
                      <a:pt x="69" y="49"/>
                    </a:lnTo>
                    <a:lnTo>
                      <a:pt x="57" y="54"/>
                    </a:lnTo>
                    <a:lnTo>
                      <a:pt x="47" y="59"/>
                    </a:lnTo>
                    <a:lnTo>
                      <a:pt x="37" y="66"/>
                    </a:lnTo>
                    <a:lnTo>
                      <a:pt x="27" y="73"/>
                    </a:lnTo>
                    <a:lnTo>
                      <a:pt x="19" y="82"/>
                    </a:lnTo>
                    <a:lnTo>
                      <a:pt x="11" y="90"/>
                    </a:lnTo>
                    <a:lnTo>
                      <a:pt x="11" y="90"/>
                    </a:lnTo>
                    <a:lnTo>
                      <a:pt x="6" y="99"/>
                    </a:lnTo>
                    <a:lnTo>
                      <a:pt x="3" y="108"/>
                    </a:lnTo>
                    <a:lnTo>
                      <a:pt x="0" y="118"/>
                    </a:lnTo>
                    <a:lnTo>
                      <a:pt x="0" y="128"/>
                    </a:lnTo>
                    <a:lnTo>
                      <a:pt x="3" y="137"/>
                    </a:lnTo>
                    <a:lnTo>
                      <a:pt x="6" y="147"/>
                    </a:lnTo>
                    <a:lnTo>
                      <a:pt x="10" y="156"/>
                    </a:lnTo>
                    <a:lnTo>
                      <a:pt x="16" y="164"/>
                    </a:lnTo>
                    <a:lnTo>
                      <a:pt x="16" y="164"/>
                    </a:lnTo>
                    <a:lnTo>
                      <a:pt x="25" y="176"/>
                    </a:lnTo>
                    <a:lnTo>
                      <a:pt x="25" y="176"/>
                    </a:lnTo>
                    <a:lnTo>
                      <a:pt x="27" y="177"/>
                    </a:lnTo>
                    <a:lnTo>
                      <a:pt x="30" y="178"/>
                    </a:lnTo>
                    <a:lnTo>
                      <a:pt x="32" y="177"/>
                    </a:lnTo>
                    <a:lnTo>
                      <a:pt x="34" y="176"/>
                    </a:lnTo>
                    <a:lnTo>
                      <a:pt x="35" y="174"/>
                    </a:lnTo>
                    <a:lnTo>
                      <a:pt x="37" y="171"/>
                    </a:lnTo>
                    <a:lnTo>
                      <a:pt x="37" y="169"/>
                    </a:lnTo>
                    <a:lnTo>
                      <a:pt x="34" y="165"/>
                    </a:lnTo>
                    <a:lnTo>
                      <a:pt x="34" y="165"/>
                    </a:lnTo>
                    <a:lnTo>
                      <a:pt x="27" y="157"/>
                    </a:lnTo>
                    <a:lnTo>
                      <a:pt x="23" y="149"/>
                    </a:lnTo>
                    <a:lnTo>
                      <a:pt x="18" y="140"/>
                    </a:lnTo>
                    <a:lnTo>
                      <a:pt x="14" y="129"/>
                    </a:lnTo>
                    <a:lnTo>
                      <a:pt x="14" y="129"/>
                    </a:lnTo>
                    <a:lnTo>
                      <a:pt x="14" y="127"/>
                    </a:lnTo>
                    <a:lnTo>
                      <a:pt x="14" y="127"/>
                    </a:lnTo>
                    <a:lnTo>
                      <a:pt x="14" y="122"/>
                    </a:lnTo>
                    <a:lnTo>
                      <a:pt x="14" y="122"/>
                    </a:lnTo>
                    <a:lnTo>
                      <a:pt x="14" y="119"/>
                    </a:lnTo>
                    <a:lnTo>
                      <a:pt x="14" y="119"/>
                    </a:lnTo>
                    <a:lnTo>
                      <a:pt x="14" y="118"/>
                    </a:lnTo>
                    <a:lnTo>
                      <a:pt x="14" y="118"/>
                    </a:lnTo>
                    <a:lnTo>
                      <a:pt x="14" y="115"/>
                    </a:lnTo>
                    <a:lnTo>
                      <a:pt x="14" y="115"/>
                    </a:lnTo>
                    <a:lnTo>
                      <a:pt x="17" y="108"/>
                    </a:lnTo>
                    <a:lnTo>
                      <a:pt x="20" y="101"/>
                    </a:lnTo>
                    <a:lnTo>
                      <a:pt x="20" y="101"/>
                    </a:lnTo>
                    <a:lnTo>
                      <a:pt x="26" y="94"/>
                    </a:lnTo>
                    <a:lnTo>
                      <a:pt x="32" y="87"/>
                    </a:lnTo>
                    <a:lnTo>
                      <a:pt x="39" y="82"/>
                    </a:lnTo>
                    <a:lnTo>
                      <a:pt x="47" y="77"/>
                    </a:lnTo>
                    <a:lnTo>
                      <a:pt x="47" y="77"/>
                    </a:lnTo>
                    <a:lnTo>
                      <a:pt x="56" y="71"/>
                    </a:lnTo>
                    <a:lnTo>
                      <a:pt x="67" y="65"/>
                    </a:lnTo>
                    <a:lnTo>
                      <a:pt x="89" y="56"/>
                    </a:lnTo>
                    <a:lnTo>
                      <a:pt x="89" y="56"/>
                    </a:lnTo>
                    <a:lnTo>
                      <a:pt x="117" y="47"/>
                    </a:lnTo>
                    <a:lnTo>
                      <a:pt x="145" y="40"/>
                    </a:lnTo>
                    <a:lnTo>
                      <a:pt x="172" y="33"/>
                    </a:lnTo>
                    <a:lnTo>
                      <a:pt x="200" y="28"/>
                    </a:lnTo>
                    <a:lnTo>
                      <a:pt x="200" y="28"/>
                    </a:lnTo>
                    <a:lnTo>
                      <a:pt x="229" y="23"/>
                    </a:lnTo>
                    <a:lnTo>
                      <a:pt x="257" y="20"/>
                    </a:lnTo>
                    <a:lnTo>
                      <a:pt x="285" y="18"/>
                    </a:lnTo>
                    <a:lnTo>
                      <a:pt x="313" y="15"/>
                    </a:lnTo>
                    <a:lnTo>
                      <a:pt x="313" y="15"/>
                    </a:lnTo>
                    <a:lnTo>
                      <a:pt x="350" y="14"/>
                    </a:lnTo>
                    <a:lnTo>
                      <a:pt x="369" y="14"/>
                    </a:lnTo>
                    <a:lnTo>
                      <a:pt x="387" y="15"/>
                    </a:lnTo>
                    <a:lnTo>
                      <a:pt x="387" y="15"/>
                    </a:lnTo>
                    <a:lnTo>
                      <a:pt x="387" y="15"/>
                    </a:lnTo>
                    <a:lnTo>
                      <a:pt x="387" y="15"/>
                    </a:lnTo>
                    <a:lnTo>
                      <a:pt x="390" y="16"/>
                    </a:lnTo>
                    <a:lnTo>
                      <a:pt x="390" y="16"/>
                    </a:lnTo>
                    <a:lnTo>
                      <a:pt x="393" y="16"/>
                    </a:lnTo>
                    <a:lnTo>
                      <a:pt x="396" y="15"/>
                    </a:lnTo>
                    <a:lnTo>
                      <a:pt x="398" y="13"/>
                    </a:lnTo>
                    <a:lnTo>
                      <a:pt x="399" y="11"/>
                    </a:lnTo>
                    <a:lnTo>
                      <a:pt x="399" y="8"/>
                    </a:lnTo>
                    <a:lnTo>
                      <a:pt x="398" y="6"/>
                    </a:lnTo>
                    <a:lnTo>
                      <a:pt x="397" y="4"/>
                    </a:lnTo>
                    <a:lnTo>
                      <a:pt x="394" y="2"/>
                    </a:lnTo>
                    <a:lnTo>
                      <a:pt x="394" y="2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87" name="Freeform 136">
                <a:extLst>
                  <a:ext uri="{FF2B5EF4-FFF2-40B4-BE49-F238E27FC236}">
                    <a16:creationId xmlns:a16="http://schemas.microsoft.com/office/drawing/2014/main" id="{8765B35D-9845-56AF-7F4A-D0F77A911E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37" y="1428"/>
                <a:ext cx="75" cy="905"/>
              </a:xfrm>
              <a:custGeom>
                <a:avLst/>
                <a:gdLst>
                  <a:gd name="T0" fmla="*/ 33 w 150"/>
                  <a:gd name="T1" fmla="*/ 28 h 1810"/>
                  <a:gd name="T2" fmla="*/ 36 w 150"/>
                  <a:gd name="T3" fmla="*/ 91 h 1810"/>
                  <a:gd name="T4" fmla="*/ 50 w 150"/>
                  <a:gd name="T5" fmla="*/ 172 h 1810"/>
                  <a:gd name="T6" fmla="*/ 67 w 150"/>
                  <a:gd name="T7" fmla="*/ 302 h 1810"/>
                  <a:gd name="T8" fmla="*/ 67 w 150"/>
                  <a:gd name="T9" fmla="*/ 345 h 1810"/>
                  <a:gd name="T10" fmla="*/ 62 w 150"/>
                  <a:gd name="T11" fmla="*/ 416 h 1810"/>
                  <a:gd name="T12" fmla="*/ 52 w 150"/>
                  <a:gd name="T13" fmla="*/ 462 h 1810"/>
                  <a:gd name="T14" fmla="*/ 27 w 150"/>
                  <a:gd name="T15" fmla="*/ 525 h 1810"/>
                  <a:gd name="T16" fmla="*/ 6 w 150"/>
                  <a:gd name="T17" fmla="*/ 586 h 1810"/>
                  <a:gd name="T18" fmla="*/ 1 w 150"/>
                  <a:gd name="T19" fmla="*/ 628 h 1810"/>
                  <a:gd name="T20" fmla="*/ 1 w 150"/>
                  <a:gd name="T21" fmla="*/ 689 h 1810"/>
                  <a:gd name="T22" fmla="*/ 11 w 150"/>
                  <a:gd name="T23" fmla="*/ 776 h 1810"/>
                  <a:gd name="T24" fmla="*/ 49 w 150"/>
                  <a:gd name="T25" fmla="*/ 946 h 1810"/>
                  <a:gd name="T26" fmla="*/ 70 w 150"/>
                  <a:gd name="T27" fmla="*/ 1031 h 1810"/>
                  <a:gd name="T28" fmla="*/ 95 w 150"/>
                  <a:gd name="T29" fmla="*/ 1191 h 1810"/>
                  <a:gd name="T30" fmla="*/ 117 w 150"/>
                  <a:gd name="T31" fmla="*/ 1369 h 1810"/>
                  <a:gd name="T32" fmla="*/ 131 w 150"/>
                  <a:gd name="T33" fmla="*/ 1562 h 1810"/>
                  <a:gd name="T34" fmla="*/ 136 w 150"/>
                  <a:gd name="T35" fmla="*/ 1755 h 1810"/>
                  <a:gd name="T36" fmla="*/ 136 w 150"/>
                  <a:gd name="T37" fmla="*/ 1803 h 1810"/>
                  <a:gd name="T38" fmla="*/ 141 w 150"/>
                  <a:gd name="T39" fmla="*/ 1810 h 1810"/>
                  <a:gd name="T40" fmla="*/ 148 w 150"/>
                  <a:gd name="T41" fmla="*/ 1809 h 1810"/>
                  <a:gd name="T42" fmla="*/ 150 w 150"/>
                  <a:gd name="T43" fmla="*/ 1803 h 1810"/>
                  <a:gd name="T44" fmla="*/ 148 w 150"/>
                  <a:gd name="T45" fmla="*/ 1609 h 1810"/>
                  <a:gd name="T46" fmla="*/ 136 w 150"/>
                  <a:gd name="T47" fmla="*/ 1414 h 1810"/>
                  <a:gd name="T48" fmla="*/ 106 w 150"/>
                  <a:gd name="T49" fmla="*/ 1158 h 1810"/>
                  <a:gd name="T50" fmla="*/ 84 w 150"/>
                  <a:gd name="T51" fmla="*/ 1030 h 1810"/>
                  <a:gd name="T52" fmla="*/ 42 w 150"/>
                  <a:gd name="T53" fmla="*/ 860 h 1810"/>
                  <a:gd name="T54" fmla="*/ 19 w 150"/>
                  <a:gd name="T55" fmla="*/ 731 h 1810"/>
                  <a:gd name="T56" fmla="*/ 14 w 150"/>
                  <a:gd name="T57" fmla="*/ 668 h 1810"/>
                  <a:gd name="T58" fmla="*/ 18 w 150"/>
                  <a:gd name="T59" fmla="*/ 605 h 1810"/>
                  <a:gd name="T60" fmla="*/ 27 w 150"/>
                  <a:gd name="T61" fmla="*/ 563 h 1810"/>
                  <a:gd name="T62" fmla="*/ 61 w 150"/>
                  <a:gd name="T63" fmla="*/ 479 h 1810"/>
                  <a:gd name="T64" fmla="*/ 72 w 150"/>
                  <a:gd name="T65" fmla="*/ 436 h 1810"/>
                  <a:gd name="T66" fmla="*/ 79 w 150"/>
                  <a:gd name="T67" fmla="*/ 392 h 1810"/>
                  <a:gd name="T68" fmla="*/ 81 w 150"/>
                  <a:gd name="T69" fmla="*/ 322 h 1810"/>
                  <a:gd name="T70" fmla="*/ 78 w 150"/>
                  <a:gd name="T71" fmla="*/ 257 h 1810"/>
                  <a:gd name="T72" fmla="*/ 73 w 150"/>
                  <a:gd name="T73" fmla="*/ 216 h 1810"/>
                  <a:gd name="T74" fmla="*/ 54 w 150"/>
                  <a:gd name="T75" fmla="*/ 110 h 1810"/>
                  <a:gd name="T76" fmla="*/ 47 w 150"/>
                  <a:gd name="T77" fmla="*/ 45 h 1810"/>
                  <a:gd name="T78" fmla="*/ 49 w 150"/>
                  <a:gd name="T79" fmla="*/ 7 h 1810"/>
                  <a:gd name="T80" fmla="*/ 47 w 150"/>
                  <a:gd name="T81" fmla="*/ 2 h 1810"/>
                  <a:gd name="T82" fmla="*/ 40 w 150"/>
                  <a:gd name="T83" fmla="*/ 1 h 1810"/>
                  <a:gd name="T84" fmla="*/ 35 w 150"/>
                  <a:gd name="T85" fmla="*/ 7 h 18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50" h="1810">
                    <a:moveTo>
                      <a:pt x="35" y="7"/>
                    </a:moveTo>
                    <a:lnTo>
                      <a:pt x="35" y="7"/>
                    </a:lnTo>
                    <a:lnTo>
                      <a:pt x="33" y="28"/>
                    </a:lnTo>
                    <a:lnTo>
                      <a:pt x="33" y="49"/>
                    </a:lnTo>
                    <a:lnTo>
                      <a:pt x="34" y="70"/>
                    </a:lnTo>
                    <a:lnTo>
                      <a:pt x="36" y="91"/>
                    </a:lnTo>
                    <a:lnTo>
                      <a:pt x="43" y="131"/>
                    </a:lnTo>
                    <a:lnTo>
                      <a:pt x="50" y="172"/>
                    </a:lnTo>
                    <a:lnTo>
                      <a:pt x="50" y="172"/>
                    </a:lnTo>
                    <a:lnTo>
                      <a:pt x="58" y="215"/>
                    </a:lnTo>
                    <a:lnTo>
                      <a:pt x="64" y="258"/>
                    </a:lnTo>
                    <a:lnTo>
                      <a:pt x="67" y="302"/>
                    </a:lnTo>
                    <a:lnTo>
                      <a:pt x="69" y="325"/>
                    </a:lnTo>
                    <a:lnTo>
                      <a:pt x="67" y="345"/>
                    </a:lnTo>
                    <a:lnTo>
                      <a:pt x="67" y="345"/>
                    </a:lnTo>
                    <a:lnTo>
                      <a:pt x="67" y="370"/>
                    </a:lnTo>
                    <a:lnTo>
                      <a:pt x="65" y="393"/>
                    </a:lnTo>
                    <a:lnTo>
                      <a:pt x="62" y="416"/>
                    </a:lnTo>
                    <a:lnTo>
                      <a:pt x="57" y="440"/>
                    </a:lnTo>
                    <a:lnTo>
                      <a:pt x="57" y="440"/>
                    </a:lnTo>
                    <a:lnTo>
                      <a:pt x="52" y="462"/>
                    </a:lnTo>
                    <a:lnTo>
                      <a:pt x="44" y="483"/>
                    </a:lnTo>
                    <a:lnTo>
                      <a:pt x="27" y="525"/>
                    </a:lnTo>
                    <a:lnTo>
                      <a:pt x="27" y="525"/>
                    </a:lnTo>
                    <a:lnTo>
                      <a:pt x="19" y="545"/>
                    </a:lnTo>
                    <a:lnTo>
                      <a:pt x="12" y="565"/>
                    </a:lnTo>
                    <a:lnTo>
                      <a:pt x="6" y="586"/>
                    </a:lnTo>
                    <a:lnTo>
                      <a:pt x="2" y="607"/>
                    </a:lnTo>
                    <a:lnTo>
                      <a:pt x="2" y="607"/>
                    </a:lnTo>
                    <a:lnTo>
                      <a:pt x="1" y="628"/>
                    </a:lnTo>
                    <a:lnTo>
                      <a:pt x="0" y="648"/>
                    </a:lnTo>
                    <a:lnTo>
                      <a:pt x="0" y="669"/>
                    </a:lnTo>
                    <a:lnTo>
                      <a:pt x="1" y="689"/>
                    </a:lnTo>
                    <a:lnTo>
                      <a:pt x="1" y="689"/>
                    </a:lnTo>
                    <a:lnTo>
                      <a:pt x="5" y="733"/>
                    </a:lnTo>
                    <a:lnTo>
                      <a:pt x="11" y="776"/>
                    </a:lnTo>
                    <a:lnTo>
                      <a:pt x="19" y="818"/>
                    </a:lnTo>
                    <a:lnTo>
                      <a:pt x="28" y="861"/>
                    </a:lnTo>
                    <a:lnTo>
                      <a:pt x="49" y="946"/>
                    </a:lnTo>
                    <a:lnTo>
                      <a:pt x="59" y="988"/>
                    </a:lnTo>
                    <a:lnTo>
                      <a:pt x="70" y="1031"/>
                    </a:lnTo>
                    <a:lnTo>
                      <a:pt x="70" y="1031"/>
                    </a:lnTo>
                    <a:lnTo>
                      <a:pt x="77" y="1071"/>
                    </a:lnTo>
                    <a:lnTo>
                      <a:pt x="84" y="1110"/>
                    </a:lnTo>
                    <a:lnTo>
                      <a:pt x="95" y="1191"/>
                    </a:lnTo>
                    <a:lnTo>
                      <a:pt x="95" y="1191"/>
                    </a:lnTo>
                    <a:lnTo>
                      <a:pt x="107" y="1279"/>
                    </a:lnTo>
                    <a:lnTo>
                      <a:pt x="117" y="1369"/>
                    </a:lnTo>
                    <a:lnTo>
                      <a:pt x="117" y="1369"/>
                    </a:lnTo>
                    <a:lnTo>
                      <a:pt x="126" y="1465"/>
                    </a:lnTo>
                    <a:lnTo>
                      <a:pt x="131" y="1562"/>
                    </a:lnTo>
                    <a:lnTo>
                      <a:pt x="136" y="1659"/>
                    </a:lnTo>
                    <a:lnTo>
                      <a:pt x="136" y="1706"/>
                    </a:lnTo>
                    <a:lnTo>
                      <a:pt x="136" y="1755"/>
                    </a:lnTo>
                    <a:lnTo>
                      <a:pt x="136" y="1755"/>
                    </a:lnTo>
                    <a:lnTo>
                      <a:pt x="136" y="1803"/>
                    </a:lnTo>
                    <a:lnTo>
                      <a:pt x="136" y="1803"/>
                    </a:lnTo>
                    <a:lnTo>
                      <a:pt x="136" y="1806"/>
                    </a:lnTo>
                    <a:lnTo>
                      <a:pt x="138" y="1809"/>
                    </a:lnTo>
                    <a:lnTo>
                      <a:pt x="141" y="1810"/>
                    </a:lnTo>
                    <a:lnTo>
                      <a:pt x="143" y="1810"/>
                    </a:lnTo>
                    <a:lnTo>
                      <a:pt x="145" y="1810"/>
                    </a:lnTo>
                    <a:lnTo>
                      <a:pt x="148" y="1809"/>
                    </a:lnTo>
                    <a:lnTo>
                      <a:pt x="149" y="1806"/>
                    </a:lnTo>
                    <a:lnTo>
                      <a:pt x="150" y="1803"/>
                    </a:lnTo>
                    <a:lnTo>
                      <a:pt x="150" y="1803"/>
                    </a:lnTo>
                    <a:lnTo>
                      <a:pt x="150" y="1755"/>
                    </a:lnTo>
                    <a:lnTo>
                      <a:pt x="150" y="1706"/>
                    </a:lnTo>
                    <a:lnTo>
                      <a:pt x="148" y="1609"/>
                    </a:lnTo>
                    <a:lnTo>
                      <a:pt x="143" y="1512"/>
                    </a:lnTo>
                    <a:lnTo>
                      <a:pt x="136" y="1414"/>
                    </a:lnTo>
                    <a:lnTo>
                      <a:pt x="136" y="1414"/>
                    </a:lnTo>
                    <a:lnTo>
                      <a:pt x="127" y="1329"/>
                    </a:lnTo>
                    <a:lnTo>
                      <a:pt x="117" y="1243"/>
                    </a:lnTo>
                    <a:lnTo>
                      <a:pt x="106" y="1158"/>
                    </a:lnTo>
                    <a:lnTo>
                      <a:pt x="92" y="1073"/>
                    </a:lnTo>
                    <a:lnTo>
                      <a:pt x="92" y="1073"/>
                    </a:lnTo>
                    <a:lnTo>
                      <a:pt x="84" y="1030"/>
                    </a:lnTo>
                    <a:lnTo>
                      <a:pt x="73" y="987"/>
                    </a:lnTo>
                    <a:lnTo>
                      <a:pt x="52" y="902"/>
                    </a:lnTo>
                    <a:lnTo>
                      <a:pt x="42" y="860"/>
                    </a:lnTo>
                    <a:lnTo>
                      <a:pt x="33" y="817"/>
                    </a:lnTo>
                    <a:lnTo>
                      <a:pt x="24" y="774"/>
                    </a:lnTo>
                    <a:lnTo>
                      <a:pt x="19" y="731"/>
                    </a:lnTo>
                    <a:lnTo>
                      <a:pt x="19" y="731"/>
                    </a:lnTo>
                    <a:lnTo>
                      <a:pt x="14" y="689"/>
                    </a:lnTo>
                    <a:lnTo>
                      <a:pt x="14" y="668"/>
                    </a:lnTo>
                    <a:lnTo>
                      <a:pt x="14" y="647"/>
                    </a:lnTo>
                    <a:lnTo>
                      <a:pt x="15" y="626"/>
                    </a:lnTo>
                    <a:lnTo>
                      <a:pt x="18" y="605"/>
                    </a:lnTo>
                    <a:lnTo>
                      <a:pt x="21" y="584"/>
                    </a:lnTo>
                    <a:lnTo>
                      <a:pt x="27" y="563"/>
                    </a:lnTo>
                    <a:lnTo>
                      <a:pt x="27" y="563"/>
                    </a:lnTo>
                    <a:lnTo>
                      <a:pt x="35" y="542"/>
                    </a:lnTo>
                    <a:lnTo>
                      <a:pt x="43" y="521"/>
                    </a:lnTo>
                    <a:lnTo>
                      <a:pt x="61" y="479"/>
                    </a:lnTo>
                    <a:lnTo>
                      <a:pt x="61" y="479"/>
                    </a:lnTo>
                    <a:lnTo>
                      <a:pt x="67" y="458"/>
                    </a:lnTo>
                    <a:lnTo>
                      <a:pt x="72" y="436"/>
                    </a:lnTo>
                    <a:lnTo>
                      <a:pt x="77" y="414"/>
                    </a:lnTo>
                    <a:lnTo>
                      <a:pt x="79" y="392"/>
                    </a:lnTo>
                    <a:lnTo>
                      <a:pt x="79" y="392"/>
                    </a:lnTo>
                    <a:lnTo>
                      <a:pt x="81" y="369"/>
                    </a:lnTo>
                    <a:lnTo>
                      <a:pt x="81" y="345"/>
                    </a:lnTo>
                    <a:lnTo>
                      <a:pt x="81" y="322"/>
                    </a:lnTo>
                    <a:lnTo>
                      <a:pt x="80" y="299"/>
                    </a:lnTo>
                    <a:lnTo>
                      <a:pt x="80" y="299"/>
                    </a:lnTo>
                    <a:lnTo>
                      <a:pt x="78" y="257"/>
                    </a:lnTo>
                    <a:lnTo>
                      <a:pt x="76" y="237"/>
                    </a:lnTo>
                    <a:lnTo>
                      <a:pt x="73" y="216"/>
                    </a:lnTo>
                    <a:lnTo>
                      <a:pt x="73" y="216"/>
                    </a:lnTo>
                    <a:lnTo>
                      <a:pt x="65" y="174"/>
                    </a:lnTo>
                    <a:lnTo>
                      <a:pt x="57" y="131"/>
                    </a:lnTo>
                    <a:lnTo>
                      <a:pt x="54" y="110"/>
                    </a:lnTo>
                    <a:lnTo>
                      <a:pt x="50" y="88"/>
                    </a:lnTo>
                    <a:lnTo>
                      <a:pt x="48" y="67"/>
                    </a:lnTo>
                    <a:lnTo>
                      <a:pt x="47" y="45"/>
                    </a:lnTo>
                    <a:lnTo>
                      <a:pt x="47" y="45"/>
                    </a:lnTo>
                    <a:lnTo>
                      <a:pt x="47" y="26"/>
                    </a:lnTo>
                    <a:lnTo>
                      <a:pt x="49" y="7"/>
                    </a:lnTo>
                    <a:lnTo>
                      <a:pt x="49" y="7"/>
                    </a:lnTo>
                    <a:lnTo>
                      <a:pt x="49" y="3"/>
                    </a:lnTo>
                    <a:lnTo>
                      <a:pt x="47" y="2"/>
                    </a:lnTo>
                    <a:lnTo>
                      <a:pt x="45" y="1"/>
                    </a:lnTo>
                    <a:lnTo>
                      <a:pt x="42" y="0"/>
                    </a:lnTo>
                    <a:lnTo>
                      <a:pt x="40" y="1"/>
                    </a:lnTo>
                    <a:lnTo>
                      <a:pt x="37" y="2"/>
                    </a:lnTo>
                    <a:lnTo>
                      <a:pt x="36" y="3"/>
                    </a:lnTo>
                    <a:lnTo>
                      <a:pt x="35" y="7"/>
                    </a:lnTo>
                    <a:lnTo>
                      <a:pt x="35" y="7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88" name="Freeform 137">
                <a:extLst>
                  <a:ext uri="{FF2B5EF4-FFF2-40B4-BE49-F238E27FC236}">
                    <a16:creationId xmlns:a16="http://schemas.microsoft.com/office/drawing/2014/main" id="{C191A70C-7C84-6A32-5B9C-4637D4121A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77" y="1800"/>
                <a:ext cx="60" cy="82"/>
              </a:xfrm>
              <a:custGeom>
                <a:avLst/>
                <a:gdLst>
                  <a:gd name="T0" fmla="*/ 107 w 121"/>
                  <a:gd name="T1" fmla="*/ 4 h 165"/>
                  <a:gd name="T2" fmla="*/ 107 w 121"/>
                  <a:gd name="T3" fmla="*/ 4 h 165"/>
                  <a:gd name="T4" fmla="*/ 96 w 121"/>
                  <a:gd name="T5" fmla="*/ 21 h 165"/>
                  <a:gd name="T6" fmla="*/ 84 w 121"/>
                  <a:gd name="T7" fmla="*/ 41 h 165"/>
                  <a:gd name="T8" fmla="*/ 64 w 121"/>
                  <a:gd name="T9" fmla="*/ 80 h 165"/>
                  <a:gd name="T10" fmla="*/ 64 w 121"/>
                  <a:gd name="T11" fmla="*/ 80 h 165"/>
                  <a:gd name="T12" fmla="*/ 51 w 121"/>
                  <a:gd name="T13" fmla="*/ 101 h 165"/>
                  <a:gd name="T14" fmla="*/ 37 w 121"/>
                  <a:gd name="T15" fmla="*/ 119 h 165"/>
                  <a:gd name="T16" fmla="*/ 21 w 121"/>
                  <a:gd name="T17" fmla="*/ 138 h 165"/>
                  <a:gd name="T18" fmla="*/ 3 w 121"/>
                  <a:gd name="T19" fmla="*/ 154 h 165"/>
                  <a:gd name="T20" fmla="*/ 3 w 121"/>
                  <a:gd name="T21" fmla="*/ 154 h 165"/>
                  <a:gd name="T22" fmla="*/ 1 w 121"/>
                  <a:gd name="T23" fmla="*/ 155 h 165"/>
                  <a:gd name="T24" fmla="*/ 0 w 121"/>
                  <a:gd name="T25" fmla="*/ 159 h 165"/>
                  <a:gd name="T26" fmla="*/ 1 w 121"/>
                  <a:gd name="T27" fmla="*/ 161 h 165"/>
                  <a:gd name="T28" fmla="*/ 3 w 121"/>
                  <a:gd name="T29" fmla="*/ 162 h 165"/>
                  <a:gd name="T30" fmla="*/ 5 w 121"/>
                  <a:gd name="T31" fmla="*/ 165 h 165"/>
                  <a:gd name="T32" fmla="*/ 7 w 121"/>
                  <a:gd name="T33" fmla="*/ 165 h 165"/>
                  <a:gd name="T34" fmla="*/ 10 w 121"/>
                  <a:gd name="T35" fmla="*/ 165 h 165"/>
                  <a:gd name="T36" fmla="*/ 13 w 121"/>
                  <a:gd name="T37" fmla="*/ 163 h 165"/>
                  <a:gd name="T38" fmla="*/ 13 w 121"/>
                  <a:gd name="T39" fmla="*/ 163 h 165"/>
                  <a:gd name="T40" fmla="*/ 22 w 121"/>
                  <a:gd name="T41" fmla="*/ 155 h 165"/>
                  <a:gd name="T42" fmla="*/ 32 w 121"/>
                  <a:gd name="T43" fmla="*/ 147 h 165"/>
                  <a:gd name="T44" fmla="*/ 48 w 121"/>
                  <a:gd name="T45" fmla="*/ 128 h 165"/>
                  <a:gd name="T46" fmla="*/ 63 w 121"/>
                  <a:gd name="T47" fmla="*/ 109 h 165"/>
                  <a:gd name="T48" fmla="*/ 76 w 121"/>
                  <a:gd name="T49" fmla="*/ 88 h 165"/>
                  <a:gd name="T50" fmla="*/ 76 w 121"/>
                  <a:gd name="T51" fmla="*/ 88 h 165"/>
                  <a:gd name="T52" fmla="*/ 96 w 121"/>
                  <a:gd name="T53" fmla="*/ 48 h 165"/>
                  <a:gd name="T54" fmla="*/ 107 w 121"/>
                  <a:gd name="T55" fmla="*/ 30 h 165"/>
                  <a:gd name="T56" fmla="*/ 120 w 121"/>
                  <a:gd name="T57" fmla="*/ 11 h 165"/>
                  <a:gd name="T58" fmla="*/ 120 w 121"/>
                  <a:gd name="T59" fmla="*/ 11 h 165"/>
                  <a:gd name="T60" fmla="*/ 121 w 121"/>
                  <a:gd name="T61" fmla="*/ 9 h 165"/>
                  <a:gd name="T62" fmla="*/ 121 w 121"/>
                  <a:gd name="T63" fmla="*/ 6 h 165"/>
                  <a:gd name="T64" fmla="*/ 120 w 121"/>
                  <a:gd name="T65" fmla="*/ 4 h 165"/>
                  <a:gd name="T66" fmla="*/ 118 w 121"/>
                  <a:gd name="T67" fmla="*/ 2 h 165"/>
                  <a:gd name="T68" fmla="*/ 115 w 121"/>
                  <a:gd name="T69" fmla="*/ 0 h 165"/>
                  <a:gd name="T70" fmla="*/ 113 w 121"/>
                  <a:gd name="T71" fmla="*/ 0 h 165"/>
                  <a:gd name="T72" fmla="*/ 109 w 121"/>
                  <a:gd name="T73" fmla="*/ 2 h 165"/>
                  <a:gd name="T74" fmla="*/ 107 w 121"/>
                  <a:gd name="T75" fmla="*/ 4 h 165"/>
                  <a:gd name="T76" fmla="*/ 107 w 121"/>
                  <a:gd name="T77" fmla="*/ 4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21" h="165">
                    <a:moveTo>
                      <a:pt x="107" y="4"/>
                    </a:moveTo>
                    <a:lnTo>
                      <a:pt x="107" y="4"/>
                    </a:lnTo>
                    <a:lnTo>
                      <a:pt x="96" y="21"/>
                    </a:lnTo>
                    <a:lnTo>
                      <a:pt x="84" y="41"/>
                    </a:lnTo>
                    <a:lnTo>
                      <a:pt x="64" y="80"/>
                    </a:lnTo>
                    <a:lnTo>
                      <a:pt x="64" y="80"/>
                    </a:lnTo>
                    <a:lnTo>
                      <a:pt x="51" y="101"/>
                    </a:lnTo>
                    <a:lnTo>
                      <a:pt x="37" y="119"/>
                    </a:lnTo>
                    <a:lnTo>
                      <a:pt x="21" y="138"/>
                    </a:lnTo>
                    <a:lnTo>
                      <a:pt x="3" y="154"/>
                    </a:lnTo>
                    <a:lnTo>
                      <a:pt x="3" y="154"/>
                    </a:lnTo>
                    <a:lnTo>
                      <a:pt x="1" y="155"/>
                    </a:lnTo>
                    <a:lnTo>
                      <a:pt x="0" y="159"/>
                    </a:lnTo>
                    <a:lnTo>
                      <a:pt x="1" y="161"/>
                    </a:lnTo>
                    <a:lnTo>
                      <a:pt x="3" y="162"/>
                    </a:lnTo>
                    <a:lnTo>
                      <a:pt x="5" y="165"/>
                    </a:lnTo>
                    <a:lnTo>
                      <a:pt x="7" y="165"/>
                    </a:lnTo>
                    <a:lnTo>
                      <a:pt x="10" y="165"/>
                    </a:lnTo>
                    <a:lnTo>
                      <a:pt x="13" y="163"/>
                    </a:lnTo>
                    <a:lnTo>
                      <a:pt x="13" y="163"/>
                    </a:lnTo>
                    <a:lnTo>
                      <a:pt x="22" y="155"/>
                    </a:lnTo>
                    <a:lnTo>
                      <a:pt x="32" y="147"/>
                    </a:lnTo>
                    <a:lnTo>
                      <a:pt x="48" y="128"/>
                    </a:lnTo>
                    <a:lnTo>
                      <a:pt x="63" y="109"/>
                    </a:lnTo>
                    <a:lnTo>
                      <a:pt x="76" y="88"/>
                    </a:lnTo>
                    <a:lnTo>
                      <a:pt x="76" y="88"/>
                    </a:lnTo>
                    <a:lnTo>
                      <a:pt x="96" y="48"/>
                    </a:lnTo>
                    <a:lnTo>
                      <a:pt x="107" y="30"/>
                    </a:lnTo>
                    <a:lnTo>
                      <a:pt x="120" y="11"/>
                    </a:lnTo>
                    <a:lnTo>
                      <a:pt x="120" y="11"/>
                    </a:lnTo>
                    <a:lnTo>
                      <a:pt x="121" y="9"/>
                    </a:lnTo>
                    <a:lnTo>
                      <a:pt x="121" y="6"/>
                    </a:lnTo>
                    <a:lnTo>
                      <a:pt x="120" y="4"/>
                    </a:lnTo>
                    <a:lnTo>
                      <a:pt x="118" y="2"/>
                    </a:lnTo>
                    <a:lnTo>
                      <a:pt x="115" y="0"/>
                    </a:lnTo>
                    <a:lnTo>
                      <a:pt x="113" y="0"/>
                    </a:lnTo>
                    <a:lnTo>
                      <a:pt x="109" y="2"/>
                    </a:lnTo>
                    <a:lnTo>
                      <a:pt x="107" y="4"/>
                    </a:lnTo>
                    <a:lnTo>
                      <a:pt x="107" y="4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89" name="Freeform 138">
                <a:extLst>
                  <a:ext uri="{FF2B5EF4-FFF2-40B4-BE49-F238E27FC236}">
                    <a16:creationId xmlns:a16="http://schemas.microsoft.com/office/drawing/2014/main" id="{158060CF-EAB8-3828-3019-774EFDE171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0" y="1682"/>
                <a:ext cx="23" cy="109"/>
              </a:xfrm>
              <a:custGeom>
                <a:avLst/>
                <a:gdLst>
                  <a:gd name="T0" fmla="*/ 17 w 47"/>
                  <a:gd name="T1" fmla="*/ 4 h 219"/>
                  <a:gd name="T2" fmla="*/ 17 w 47"/>
                  <a:gd name="T3" fmla="*/ 4 h 219"/>
                  <a:gd name="T4" fmla="*/ 11 w 47"/>
                  <a:gd name="T5" fmla="*/ 16 h 219"/>
                  <a:gd name="T6" fmla="*/ 6 w 47"/>
                  <a:gd name="T7" fmla="*/ 29 h 219"/>
                  <a:gd name="T8" fmla="*/ 4 w 47"/>
                  <a:gd name="T9" fmla="*/ 42 h 219"/>
                  <a:gd name="T10" fmla="*/ 2 w 47"/>
                  <a:gd name="T11" fmla="*/ 56 h 219"/>
                  <a:gd name="T12" fmla="*/ 0 w 47"/>
                  <a:gd name="T13" fmla="*/ 69 h 219"/>
                  <a:gd name="T14" fmla="*/ 0 w 47"/>
                  <a:gd name="T15" fmla="*/ 83 h 219"/>
                  <a:gd name="T16" fmla="*/ 2 w 47"/>
                  <a:gd name="T17" fmla="*/ 97 h 219"/>
                  <a:gd name="T18" fmla="*/ 3 w 47"/>
                  <a:gd name="T19" fmla="*/ 110 h 219"/>
                  <a:gd name="T20" fmla="*/ 3 w 47"/>
                  <a:gd name="T21" fmla="*/ 110 h 219"/>
                  <a:gd name="T22" fmla="*/ 7 w 47"/>
                  <a:gd name="T23" fmla="*/ 137 h 219"/>
                  <a:gd name="T24" fmla="*/ 14 w 47"/>
                  <a:gd name="T25" fmla="*/ 164 h 219"/>
                  <a:gd name="T26" fmla="*/ 24 w 47"/>
                  <a:gd name="T27" fmla="*/ 190 h 219"/>
                  <a:gd name="T28" fmla="*/ 34 w 47"/>
                  <a:gd name="T29" fmla="*/ 215 h 219"/>
                  <a:gd name="T30" fmla="*/ 34 w 47"/>
                  <a:gd name="T31" fmla="*/ 215 h 219"/>
                  <a:gd name="T32" fmla="*/ 36 w 47"/>
                  <a:gd name="T33" fmla="*/ 218 h 219"/>
                  <a:gd name="T34" fmla="*/ 39 w 47"/>
                  <a:gd name="T35" fmla="*/ 219 h 219"/>
                  <a:gd name="T36" fmla="*/ 41 w 47"/>
                  <a:gd name="T37" fmla="*/ 219 h 219"/>
                  <a:gd name="T38" fmla="*/ 43 w 47"/>
                  <a:gd name="T39" fmla="*/ 218 h 219"/>
                  <a:gd name="T40" fmla="*/ 46 w 47"/>
                  <a:gd name="T41" fmla="*/ 217 h 219"/>
                  <a:gd name="T42" fmla="*/ 47 w 47"/>
                  <a:gd name="T43" fmla="*/ 214 h 219"/>
                  <a:gd name="T44" fmla="*/ 47 w 47"/>
                  <a:gd name="T45" fmla="*/ 212 h 219"/>
                  <a:gd name="T46" fmla="*/ 46 w 47"/>
                  <a:gd name="T47" fmla="*/ 208 h 219"/>
                  <a:gd name="T48" fmla="*/ 46 w 47"/>
                  <a:gd name="T49" fmla="*/ 208 h 219"/>
                  <a:gd name="T50" fmla="*/ 36 w 47"/>
                  <a:gd name="T51" fmla="*/ 185 h 219"/>
                  <a:gd name="T52" fmla="*/ 27 w 47"/>
                  <a:gd name="T53" fmla="*/ 161 h 219"/>
                  <a:gd name="T54" fmla="*/ 21 w 47"/>
                  <a:gd name="T55" fmla="*/ 135 h 219"/>
                  <a:gd name="T56" fmla="*/ 17 w 47"/>
                  <a:gd name="T57" fmla="*/ 110 h 219"/>
                  <a:gd name="T58" fmla="*/ 17 w 47"/>
                  <a:gd name="T59" fmla="*/ 110 h 219"/>
                  <a:gd name="T60" fmla="*/ 14 w 47"/>
                  <a:gd name="T61" fmla="*/ 85 h 219"/>
                  <a:gd name="T62" fmla="*/ 14 w 47"/>
                  <a:gd name="T63" fmla="*/ 72 h 219"/>
                  <a:gd name="T64" fmla="*/ 15 w 47"/>
                  <a:gd name="T65" fmla="*/ 59 h 219"/>
                  <a:gd name="T66" fmla="*/ 17 w 47"/>
                  <a:gd name="T67" fmla="*/ 47 h 219"/>
                  <a:gd name="T68" fmla="*/ 20 w 47"/>
                  <a:gd name="T69" fmla="*/ 34 h 219"/>
                  <a:gd name="T70" fmla="*/ 24 w 47"/>
                  <a:gd name="T71" fmla="*/ 22 h 219"/>
                  <a:gd name="T72" fmla="*/ 28 w 47"/>
                  <a:gd name="T73" fmla="*/ 11 h 219"/>
                  <a:gd name="T74" fmla="*/ 28 w 47"/>
                  <a:gd name="T75" fmla="*/ 11 h 219"/>
                  <a:gd name="T76" fmla="*/ 29 w 47"/>
                  <a:gd name="T77" fmla="*/ 7 h 219"/>
                  <a:gd name="T78" fmla="*/ 28 w 47"/>
                  <a:gd name="T79" fmla="*/ 5 h 219"/>
                  <a:gd name="T80" fmla="*/ 27 w 47"/>
                  <a:gd name="T81" fmla="*/ 2 h 219"/>
                  <a:gd name="T82" fmla="*/ 25 w 47"/>
                  <a:gd name="T83" fmla="*/ 1 h 219"/>
                  <a:gd name="T84" fmla="*/ 22 w 47"/>
                  <a:gd name="T85" fmla="*/ 0 h 219"/>
                  <a:gd name="T86" fmla="*/ 20 w 47"/>
                  <a:gd name="T87" fmla="*/ 0 h 219"/>
                  <a:gd name="T88" fmla="*/ 18 w 47"/>
                  <a:gd name="T89" fmla="*/ 1 h 219"/>
                  <a:gd name="T90" fmla="*/ 17 w 47"/>
                  <a:gd name="T91" fmla="*/ 4 h 219"/>
                  <a:gd name="T92" fmla="*/ 17 w 47"/>
                  <a:gd name="T93" fmla="*/ 4 h 2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7" h="219">
                    <a:moveTo>
                      <a:pt x="17" y="4"/>
                    </a:moveTo>
                    <a:lnTo>
                      <a:pt x="17" y="4"/>
                    </a:lnTo>
                    <a:lnTo>
                      <a:pt x="11" y="16"/>
                    </a:lnTo>
                    <a:lnTo>
                      <a:pt x="6" y="29"/>
                    </a:lnTo>
                    <a:lnTo>
                      <a:pt x="4" y="42"/>
                    </a:lnTo>
                    <a:lnTo>
                      <a:pt x="2" y="56"/>
                    </a:lnTo>
                    <a:lnTo>
                      <a:pt x="0" y="69"/>
                    </a:lnTo>
                    <a:lnTo>
                      <a:pt x="0" y="83"/>
                    </a:lnTo>
                    <a:lnTo>
                      <a:pt x="2" y="97"/>
                    </a:lnTo>
                    <a:lnTo>
                      <a:pt x="3" y="110"/>
                    </a:lnTo>
                    <a:lnTo>
                      <a:pt x="3" y="110"/>
                    </a:lnTo>
                    <a:lnTo>
                      <a:pt x="7" y="137"/>
                    </a:lnTo>
                    <a:lnTo>
                      <a:pt x="14" y="164"/>
                    </a:lnTo>
                    <a:lnTo>
                      <a:pt x="24" y="190"/>
                    </a:lnTo>
                    <a:lnTo>
                      <a:pt x="34" y="215"/>
                    </a:lnTo>
                    <a:lnTo>
                      <a:pt x="34" y="215"/>
                    </a:lnTo>
                    <a:lnTo>
                      <a:pt x="36" y="218"/>
                    </a:lnTo>
                    <a:lnTo>
                      <a:pt x="39" y="219"/>
                    </a:lnTo>
                    <a:lnTo>
                      <a:pt x="41" y="219"/>
                    </a:lnTo>
                    <a:lnTo>
                      <a:pt x="43" y="218"/>
                    </a:lnTo>
                    <a:lnTo>
                      <a:pt x="46" y="217"/>
                    </a:lnTo>
                    <a:lnTo>
                      <a:pt x="47" y="214"/>
                    </a:lnTo>
                    <a:lnTo>
                      <a:pt x="47" y="212"/>
                    </a:lnTo>
                    <a:lnTo>
                      <a:pt x="46" y="208"/>
                    </a:lnTo>
                    <a:lnTo>
                      <a:pt x="46" y="208"/>
                    </a:lnTo>
                    <a:lnTo>
                      <a:pt x="36" y="185"/>
                    </a:lnTo>
                    <a:lnTo>
                      <a:pt x="27" y="161"/>
                    </a:lnTo>
                    <a:lnTo>
                      <a:pt x="21" y="135"/>
                    </a:lnTo>
                    <a:lnTo>
                      <a:pt x="17" y="110"/>
                    </a:lnTo>
                    <a:lnTo>
                      <a:pt x="17" y="110"/>
                    </a:lnTo>
                    <a:lnTo>
                      <a:pt x="14" y="85"/>
                    </a:lnTo>
                    <a:lnTo>
                      <a:pt x="14" y="72"/>
                    </a:lnTo>
                    <a:lnTo>
                      <a:pt x="15" y="59"/>
                    </a:lnTo>
                    <a:lnTo>
                      <a:pt x="17" y="47"/>
                    </a:lnTo>
                    <a:lnTo>
                      <a:pt x="20" y="34"/>
                    </a:lnTo>
                    <a:lnTo>
                      <a:pt x="24" y="22"/>
                    </a:lnTo>
                    <a:lnTo>
                      <a:pt x="28" y="11"/>
                    </a:lnTo>
                    <a:lnTo>
                      <a:pt x="28" y="11"/>
                    </a:lnTo>
                    <a:lnTo>
                      <a:pt x="29" y="7"/>
                    </a:lnTo>
                    <a:lnTo>
                      <a:pt x="28" y="5"/>
                    </a:lnTo>
                    <a:lnTo>
                      <a:pt x="27" y="2"/>
                    </a:lnTo>
                    <a:lnTo>
                      <a:pt x="25" y="1"/>
                    </a:lnTo>
                    <a:lnTo>
                      <a:pt x="22" y="0"/>
                    </a:lnTo>
                    <a:lnTo>
                      <a:pt x="20" y="0"/>
                    </a:lnTo>
                    <a:lnTo>
                      <a:pt x="18" y="1"/>
                    </a:lnTo>
                    <a:lnTo>
                      <a:pt x="17" y="4"/>
                    </a:lnTo>
                    <a:lnTo>
                      <a:pt x="17" y="4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90" name="Freeform 139">
                <a:extLst>
                  <a:ext uri="{FF2B5EF4-FFF2-40B4-BE49-F238E27FC236}">
                    <a16:creationId xmlns:a16="http://schemas.microsoft.com/office/drawing/2014/main" id="{7A983B47-28B7-9538-A04D-6DFCDEF8DD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1" y="1525"/>
                <a:ext cx="89" cy="186"/>
              </a:xfrm>
              <a:custGeom>
                <a:avLst/>
                <a:gdLst>
                  <a:gd name="T0" fmla="*/ 1 w 176"/>
                  <a:gd name="T1" fmla="*/ 9 h 372"/>
                  <a:gd name="T2" fmla="*/ 1 w 176"/>
                  <a:gd name="T3" fmla="*/ 9 h 372"/>
                  <a:gd name="T4" fmla="*/ 23 w 176"/>
                  <a:gd name="T5" fmla="*/ 42 h 372"/>
                  <a:gd name="T6" fmla="*/ 44 w 176"/>
                  <a:gd name="T7" fmla="*/ 74 h 372"/>
                  <a:gd name="T8" fmla="*/ 64 w 176"/>
                  <a:gd name="T9" fmla="*/ 107 h 372"/>
                  <a:gd name="T10" fmla="*/ 81 w 176"/>
                  <a:gd name="T11" fmla="*/ 142 h 372"/>
                  <a:gd name="T12" fmla="*/ 97 w 176"/>
                  <a:gd name="T13" fmla="*/ 177 h 372"/>
                  <a:gd name="T14" fmla="*/ 112 w 176"/>
                  <a:gd name="T15" fmla="*/ 212 h 372"/>
                  <a:gd name="T16" fmla="*/ 126 w 176"/>
                  <a:gd name="T17" fmla="*/ 248 h 372"/>
                  <a:gd name="T18" fmla="*/ 139 w 176"/>
                  <a:gd name="T19" fmla="*/ 285 h 372"/>
                  <a:gd name="T20" fmla="*/ 139 w 176"/>
                  <a:gd name="T21" fmla="*/ 285 h 372"/>
                  <a:gd name="T22" fmla="*/ 152 w 176"/>
                  <a:gd name="T23" fmla="*/ 326 h 372"/>
                  <a:gd name="T24" fmla="*/ 162 w 176"/>
                  <a:gd name="T25" fmla="*/ 368 h 372"/>
                  <a:gd name="T26" fmla="*/ 162 w 176"/>
                  <a:gd name="T27" fmla="*/ 368 h 372"/>
                  <a:gd name="T28" fmla="*/ 164 w 176"/>
                  <a:gd name="T29" fmla="*/ 370 h 372"/>
                  <a:gd name="T30" fmla="*/ 166 w 176"/>
                  <a:gd name="T31" fmla="*/ 371 h 372"/>
                  <a:gd name="T32" fmla="*/ 168 w 176"/>
                  <a:gd name="T33" fmla="*/ 372 h 372"/>
                  <a:gd name="T34" fmla="*/ 171 w 176"/>
                  <a:gd name="T35" fmla="*/ 372 h 372"/>
                  <a:gd name="T36" fmla="*/ 174 w 176"/>
                  <a:gd name="T37" fmla="*/ 371 h 372"/>
                  <a:gd name="T38" fmla="*/ 175 w 176"/>
                  <a:gd name="T39" fmla="*/ 369 h 372"/>
                  <a:gd name="T40" fmla="*/ 176 w 176"/>
                  <a:gd name="T41" fmla="*/ 367 h 372"/>
                  <a:gd name="T42" fmla="*/ 176 w 176"/>
                  <a:gd name="T43" fmla="*/ 363 h 372"/>
                  <a:gd name="T44" fmla="*/ 176 w 176"/>
                  <a:gd name="T45" fmla="*/ 363 h 372"/>
                  <a:gd name="T46" fmla="*/ 166 w 176"/>
                  <a:gd name="T47" fmla="*/ 326 h 372"/>
                  <a:gd name="T48" fmla="*/ 155 w 176"/>
                  <a:gd name="T49" fmla="*/ 289 h 372"/>
                  <a:gd name="T50" fmla="*/ 143 w 176"/>
                  <a:gd name="T51" fmla="*/ 251 h 372"/>
                  <a:gd name="T52" fmla="*/ 129 w 176"/>
                  <a:gd name="T53" fmla="*/ 215 h 372"/>
                  <a:gd name="T54" fmla="*/ 114 w 176"/>
                  <a:gd name="T55" fmla="*/ 179 h 372"/>
                  <a:gd name="T56" fmla="*/ 97 w 176"/>
                  <a:gd name="T57" fmla="*/ 144 h 372"/>
                  <a:gd name="T58" fmla="*/ 80 w 176"/>
                  <a:gd name="T59" fmla="*/ 109 h 372"/>
                  <a:gd name="T60" fmla="*/ 61 w 176"/>
                  <a:gd name="T61" fmla="*/ 76 h 372"/>
                  <a:gd name="T62" fmla="*/ 61 w 176"/>
                  <a:gd name="T63" fmla="*/ 76 h 372"/>
                  <a:gd name="T64" fmla="*/ 38 w 176"/>
                  <a:gd name="T65" fmla="*/ 38 h 372"/>
                  <a:gd name="T66" fmla="*/ 14 w 176"/>
                  <a:gd name="T67" fmla="*/ 2 h 372"/>
                  <a:gd name="T68" fmla="*/ 14 w 176"/>
                  <a:gd name="T69" fmla="*/ 2 h 372"/>
                  <a:gd name="T70" fmla="*/ 11 w 176"/>
                  <a:gd name="T71" fmla="*/ 1 h 372"/>
                  <a:gd name="T72" fmla="*/ 8 w 176"/>
                  <a:gd name="T73" fmla="*/ 0 h 372"/>
                  <a:gd name="T74" fmla="*/ 5 w 176"/>
                  <a:gd name="T75" fmla="*/ 0 h 372"/>
                  <a:gd name="T76" fmla="*/ 3 w 176"/>
                  <a:gd name="T77" fmla="*/ 1 h 372"/>
                  <a:gd name="T78" fmla="*/ 1 w 176"/>
                  <a:gd name="T79" fmla="*/ 2 h 372"/>
                  <a:gd name="T80" fmla="*/ 0 w 176"/>
                  <a:gd name="T81" fmla="*/ 5 h 372"/>
                  <a:gd name="T82" fmla="*/ 0 w 176"/>
                  <a:gd name="T83" fmla="*/ 7 h 372"/>
                  <a:gd name="T84" fmla="*/ 1 w 176"/>
                  <a:gd name="T85" fmla="*/ 9 h 372"/>
                  <a:gd name="T86" fmla="*/ 1 w 176"/>
                  <a:gd name="T87" fmla="*/ 9 h 3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76" h="372">
                    <a:moveTo>
                      <a:pt x="1" y="9"/>
                    </a:moveTo>
                    <a:lnTo>
                      <a:pt x="1" y="9"/>
                    </a:lnTo>
                    <a:lnTo>
                      <a:pt x="23" y="42"/>
                    </a:lnTo>
                    <a:lnTo>
                      <a:pt x="44" y="74"/>
                    </a:lnTo>
                    <a:lnTo>
                      <a:pt x="64" y="107"/>
                    </a:lnTo>
                    <a:lnTo>
                      <a:pt x="81" y="142"/>
                    </a:lnTo>
                    <a:lnTo>
                      <a:pt x="97" y="177"/>
                    </a:lnTo>
                    <a:lnTo>
                      <a:pt x="112" y="212"/>
                    </a:lnTo>
                    <a:lnTo>
                      <a:pt x="126" y="248"/>
                    </a:lnTo>
                    <a:lnTo>
                      <a:pt x="139" y="285"/>
                    </a:lnTo>
                    <a:lnTo>
                      <a:pt x="139" y="285"/>
                    </a:lnTo>
                    <a:lnTo>
                      <a:pt x="152" y="326"/>
                    </a:lnTo>
                    <a:lnTo>
                      <a:pt x="162" y="368"/>
                    </a:lnTo>
                    <a:lnTo>
                      <a:pt x="162" y="368"/>
                    </a:lnTo>
                    <a:lnTo>
                      <a:pt x="164" y="370"/>
                    </a:lnTo>
                    <a:lnTo>
                      <a:pt x="166" y="371"/>
                    </a:lnTo>
                    <a:lnTo>
                      <a:pt x="168" y="372"/>
                    </a:lnTo>
                    <a:lnTo>
                      <a:pt x="171" y="372"/>
                    </a:lnTo>
                    <a:lnTo>
                      <a:pt x="174" y="371"/>
                    </a:lnTo>
                    <a:lnTo>
                      <a:pt x="175" y="369"/>
                    </a:lnTo>
                    <a:lnTo>
                      <a:pt x="176" y="367"/>
                    </a:lnTo>
                    <a:lnTo>
                      <a:pt x="176" y="363"/>
                    </a:lnTo>
                    <a:lnTo>
                      <a:pt x="176" y="363"/>
                    </a:lnTo>
                    <a:lnTo>
                      <a:pt x="166" y="326"/>
                    </a:lnTo>
                    <a:lnTo>
                      <a:pt x="155" y="289"/>
                    </a:lnTo>
                    <a:lnTo>
                      <a:pt x="143" y="251"/>
                    </a:lnTo>
                    <a:lnTo>
                      <a:pt x="129" y="215"/>
                    </a:lnTo>
                    <a:lnTo>
                      <a:pt x="114" y="179"/>
                    </a:lnTo>
                    <a:lnTo>
                      <a:pt x="97" y="144"/>
                    </a:lnTo>
                    <a:lnTo>
                      <a:pt x="80" y="109"/>
                    </a:lnTo>
                    <a:lnTo>
                      <a:pt x="61" y="76"/>
                    </a:lnTo>
                    <a:lnTo>
                      <a:pt x="61" y="76"/>
                    </a:lnTo>
                    <a:lnTo>
                      <a:pt x="38" y="38"/>
                    </a:lnTo>
                    <a:lnTo>
                      <a:pt x="14" y="2"/>
                    </a:lnTo>
                    <a:lnTo>
                      <a:pt x="14" y="2"/>
                    </a:lnTo>
                    <a:lnTo>
                      <a:pt x="11" y="1"/>
                    </a:lnTo>
                    <a:lnTo>
                      <a:pt x="8" y="0"/>
                    </a:lnTo>
                    <a:lnTo>
                      <a:pt x="5" y="0"/>
                    </a:lnTo>
                    <a:lnTo>
                      <a:pt x="3" y="1"/>
                    </a:lnTo>
                    <a:lnTo>
                      <a:pt x="1" y="2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1" y="9"/>
                    </a:lnTo>
                    <a:lnTo>
                      <a:pt x="1" y="9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91" name="Freeform 140">
                <a:extLst>
                  <a:ext uri="{FF2B5EF4-FFF2-40B4-BE49-F238E27FC236}">
                    <a16:creationId xmlns:a16="http://schemas.microsoft.com/office/drawing/2014/main" id="{42F62550-675C-F65B-FE3F-0705146F46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05" y="2716"/>
                <a:ext cx="22" cy="321"/>
              </a:xfrm>
              <a:custGeom>
                <a:avLst/>
                <a:gdLst>
                  <a:gd name="T0" fmla="*/ 29 w 44"/>
                  <a:gd name="T1" fmla="*/ 7 h 641"/>
                  <a:gd name="T2" fmla="*/ 29 w 44"/>
                  <a:gd name="T3" fmla="*/ 7 h 641"/>
                  <a:gd name="T4" fmla="*/ 30 w 44"/>
                  <a:gd name="T5" fmla="*/ 128 h 641"/>
                  <a:gd name="T6" fmla="*/ 30 w 44"/>
                  <a:gd name="T7" fmla="*/ 249 h 641"/>
                  <a:gd name="T8" fmla="*/ 30 w 44"/>
                  <a:gd name="T9" fmla="*/ 249 h 641"/>
                  <a:gd name="T10" fmla="*/ 29 w 44"/>
                  <a:gd name="T11" fmla="*/ 311 h 641"/>
                  <a:gd name="T12" fmla="*/ 27 w 44"/>
                  <a:gd name="T13" fmla="*/ 372 h 641"/>
                  <a:gd name="T14" fmla="*/ 23 w 44"/>
                  <a:gd name="T15" fmla="*/ 434 h 641"/>
                  <a:gd name="T16" fmla="*/ 19 w 44"/>
                  <a:gd name="T17" fmla="*/ 496 h 641"/>
                  <a:gd name="T18" fmla="*/ 19 w 44"/>
                  <a:gd name="T19" fmla="*/ 496 h 641"/>
                  <a:gd name="T20" fmla="*/ 15 w 44"/>
                  <a:gd name="T21" fmla="*/ 529 h 641"/>
                  <a:gd name="T22" fmla="*/ 10 w 44"/>
                  <a:gd name="T23" fmla="*/ 564 h 641"/>
                  <a:gd name="T24" fmla="*/ 6 w 44"/>
                  <a:gd name="T25" fmla="*/ 598 h 641"/>
                  <a:gd name="T26" fmla="*/ 0 w 44"/>
                  <a:gd name="T27" fmla="*/ 632 h 641"/>
                  <a:gd name="T28" fmla="*/ 0 w 44"/>
                  <a:gd name="T29" fmla="*/ 632 h 641"/>
                  <a:gd name="T30" fmla="*/ 0 w 44"/>
                  <a:gd name="T31" fmla="*/ 635 h 641"/>
                  <a:gd name="T32" fmla="*/ 1 w 44"/>
                  <a:gd name="T33" fmla="*/ 638 h 641"/>
                  <a:gd name="T34" fmla="*/ 2 w 44"/>
                  <a:gd name="T35" fmla="*/ 640 h 641"/>
                  <a:gd name="T36" fmla="*/ 5 w 44"/>
                  <a:gd name="T37" fmla="*/ 641 h 641"/>
                  <a:gd name="T38" fmla="*/ 8 w 44"/>
                  <a:gd name="T39" fmla="*/ 641 h 641"/>
                  <a:gd name="T40" fmla="*/ 10 w 44"/>
                  <a:gd name="T41" fmla="*/ 640 h 641"/>
                  <a:gd name="T42" fmla="*/ 12 w 44"/>
                  <a:gd name="T43" fmla="*/ 639 h 641"/>
                  <a:gd name="T44" fmla="*/ 13 w 44"/>
                  <a:gd name="T45" fmla="*/ 635 h 641"/>
                  <a:gd name="T46" fmla="*/ 13 w 44"/>
                  <a:gd name="T47" fmla="*/ 635 h 641"/>
                  <a:gd name="T48" fmla="*/ 23 w 44"/>
                  <a:gd name="T49" fmla="*/ 575 h 641"/>
                  <a:gd name="T50" fmla="*/ 30 w 44"/>
                  <a:gd name="T51" fmla="*/ 514 h 641"/>
                  <a:gd name="T52" fmla="*/ 36 w 44"/>
                  <a:gd name="T53" fmla="*/ 453 h 641"/>
                  <a:gd name="T54" fmla="*/ 40 w 44"/>
                  <a:gd name="T55" fmla="*/ 391 h 641"/>
                  <a:gd name="T56" fmla="*/ 40 w 44"/>
                  <a:gd name="T57" fmla="*/ 391 h 641"/>
                  <a:gd name="T58" fmla="*/ 42 w 44"/>
                  <a:gd name="T59" fmla="*/ 329 h 641"/>
                  <a:gd name="T60" fmla="*/ 43 w 44"/>
                  <a:gd name="T61" fmla="*/ 267 h 641"/>
                  <a:gd name="T62" fmla="*/ 44 w 44"/>
                  <a:gd name="T63" fmla="*/ 144 h 641"/>
                  <a:gd name="T64" fmla="*/ 44 w 44"/>
                  <a:gd name="T65" fmla="*/ 144 h 641"/>
                  <a:gd name="T66" fmla="*/ 43 w 44"/>
                  <a:gd name="T67" fmla="*/ 7 h 641"/>
                  <a:gd name="T68" fmla="*/ 43 w 44"/>
                  <a:gd name="T69" fmla="*/ 7 h 641"/>
                  <a:gd name="T70" fmla="*/ 43 w 44"/>
                  <a:gd name="T71" fmla="*/ 3 h 641"/>
                  <a:gd name="T72" fmla="*/ 42 w 44"/>
                  <a:gd name="T73" fmla="*/ 1 h 641"/>
                  <a:gd name="T74" fmla="*/ 40 w 44"/>
                  <a:gd name="T75" fmla="*/ 0 h 641"/>
                  <a:gd name="T76" fmla="*/ 36 w 44"/>
                  <a:gd name="T77" fmla="*/ 0 h 641"/>
                  <a:gd name="T78" fmla="*/ 34 w 44"/>
                  <a:gd name="T79" fmla="*/ 0 h 641"/>
                  <a:gd name="T80" fmla="*/ 31 w 44"/>
                  <a:gd name="T81" fmla="*/ 1 h 641"/>
                  <a:gd name="T82" fmla="*/ 30 w 44"/>
                  <a:gd name="T83" fmla="*/ 3 h 641"/>
                  <a:gd name="T84" fmla="*/ 29 w 44"/>
                  <a:gd name="T85" fmla="*/ 7 h 641"/>
                  <a:gd name="T86" fmla="*/ 29 w 44"/>
                  <a:gd name="T87" fmla="*/ 7 h 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44" h="641">
                    <a:moveTo>
                      <a:pt x="29" y="7"/>
                    </a:moveTo>
                    <a:lnTo>
                      <a:pt x="29" y="7"/>
                    </a:lnTo>
                    <a:lnTo>
                      <a:pt x="30" y="128"/>
                    </a:lnTo>
                    <a:lnTo>
                      <a:pt x="30" y="249"/>
                    </a:lnTo>
                    <a:lnTo>
                      <a:pt x="30" y="249"/>
                    </a:lnTo>
                    <a:lnTo>
                      <a:pt x="29" y="311"/>
                    </a:lnTo>
                    <a:lnTo>
                      <a:pt x="27" y="372"/>
                    </a:lnTo>
                    <a:lnTo>
                      <a:pt x="23" y="434"/>
                    </a:lnTo>
                    <a:lnTo>
                      <a:pt x="19" y="496"/>
                    </a:lnTo>
                    <a:lnTo>
                      <a:pt x="19" y="496"/>
                    </a:lnTo>
                    <a:lnTo>
                      <a:pt x="15" y="529"/>
                    </a:lnTo>
                    <a:lnTo>
                      <a:pt x="10" y="564"/>
                    </a:lnTo>
                    <a:lnTo>
                      <a:pt x="6" y="598"/>
                    </a:lnTo>
                    <a:lnTo>
                      <a:pt x="0" y="632"/>
                    </a:lnTo>
                    <a:lnTo>
                      <a:pt x="0" y="632"/>
                    </a:lnTo>
                    <a:lnTo>
                      <a:pt x="0" y="635"/>
                    </a:lnTo>
                    <a:lnTo>
                      <a:pt x="1" y="638"/>
                    </a:lnTo>
                    <a:lnTo>
                      <a:pt x="2" y="640"/>
                    </a:lnTo>
                    <a:lnTo>
                      <a:pt x="5" y="641"/>
                    </a:lnTo>
                    <a:lnTo>
                      <a:pt x="8" y="641"/>
                    </a:lnTo>
                    <a:lnTo>
                      <a:pt x="10" y="640"/>
                    </a:lnTo>
                    <a:lnTo>
                      <a:pt x="12" y="639"/>
                    </a:lnTo>
                    <a:lnTo>
                      <a:pt x="13" y="635"/>
                    </a:lnTo>
                    <a:lnTo>
                      <a:pt x="13" y="635"/>
                    </a:lnTo>
                    <a:lnTo>
                      <a:pt x="23" y="575"/>
                    </a:lnTo>
                    <a:lnTo>
                      <a:pt x="30" y="514"/>
                    </a:lnTo>
                    <a:lnTo>
                      <a:pt x="36" y="453"/>
                    </a:lnTo>
                    <a:lnTo>
                      <a:pt x="40" y="391"/>
                    </a:lnTo>
                    <a:lnTo>
                      <a:pt x="40" y="391"/>
                    </a:lnTo>
                    <a:lnTo>
                      <a:pt x="42" y="329"/>
                    </a:lnTo>
                    <a:lnTo>
                      <a:pt x="43" y="267"/>
                    </a:lnTo>
                    <a:lnTo>
                      <a:pt x="44" y="144"/>
                    </a:lnTo>
                    <a:lnTo>
                      <a:pt x="44" y="144"/>
                    </a:lnTo>
                    <a:lnTo>
                      <a:pt x="43" y="7"/>
                    </a:lnTo>
                    <a:lnTo>
                      <a:pt x="43" y="7"/>
                    </a:lnTo>
                    <a:lnTo>
                      <a:pt x="43" y="3"/>
                    </a:lnTo>
                    <a:lnTo>
                      <a:pt x="42" y="1"/>
                    </a:lnTo>
                    <a:lnTo>
                      <a:pt x="40" y="0"/>
                    </a:lnTo>
                    <a:lnTo>
                      <a:pt x="36" y="0"/>
                    </a:lnTo>
                    <a:lnTo>
                      <a:pt x="34" y="0"/>
                    </a:lnTo>
                    <a:lnTo>
                      <a:pt x="31" y="1"/>
                    </a:lnTo>
                    <a:lnTo>
                      <a:pt x="30" y="3"/>
                    </a:lnTo>
                    <a:lnTo>
                      <a:pt x="29" y="7"/>
                    </a:lnTo>
                    <a:lnTo>
                      <a:pt x="29" y="7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92" name="Freeform 141">
                <a:extLst>
                  <a:ext uri="{FF2B5EF4-FFF2-40B4-BE49-F238E27FC236}">
                    <a16:creationId xmlns:a16="http://schemas.microsoft.com/office/drawing/2014/main" id="{6E16AB31-CE29-AEE1-DE58-018D8710AD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1" y="3053"/>
                <a:ext cx="914" cy="683"/>
              </a:xfrm>
              <a:custGeom>
                <a:avLst/>
                <a:gdLst>
                  <a:gd name="T0" fmla="*/ 1763 w 1827"/>
                  <a:gd name="T1" fmla="*/ 100 h 1365"/>
                  <a:gd name="T2" fmla="*/ 1638 w 1827"/>
                  <a:gd name="T3" fmla="*/ 57 h 1365"/>
                  <a:gd name="T4" fmla="*/ 1538 w 1827"/>
                  <a:gd name="T5" fmla="*/ 34 h 1365"/>
                  <a:gd name="T6" fmla="*/ 1392 w 1827"/>
                  <a:gd name="T7" fmla="*/ 12 h 1365"/>
                  <a:gd name="T8" fmla="*/ 1203 w 1827"/>
                  <a:gd name="T9" fmla="*/ 0 h 1365"/>
                  <a:gd name="T10" fmla="*/ 972 w 1827"/>
                  <a:gd name="T11" fmla="*/ 7 h 1365"/>
                  <a:gd name="T12" fmla="*/ 677 w 1827"/>
                  <a:gd name="T13" fmla="*/ 49 h 1365"/>
                  <a:gd name="T14" fmla="*/ 549 w 1827"/>
                  <a:gd name="T15" fmla="*/ 80 h 1365"/>
                  <a:gd name="T16" fmla="*/ 423 w 1827"/>
                  <a:gd name="T17" fmla="*/ 124 h 1365"/>
                  <a:gd name="T18" fmla="*/ 330 w 1827"/>
                  <a:gd name="T19" fmla="*/ 168 h 1365"/>
                  <a:gd name="T20" fmla="*/ 215 w 1827"/>
                  <a:gd name="T21" fmla="*/ 242 h 1365"/>
                  <a:gd name="T22" fmla="*/ 145 w 1827"/>
                  <a:gd name="T23" fmla="*/ 308 h 1365"/>
                  <a:gd name="T24" fmla="*/ 72 w 1827"/>
                  <a:gd name="T25" fmla="*/ 411 h 1365"/>
                  <a:gd name="T26" fmla="*/ 34 w 1827"/>
                  <a:gd name="T27" fmla="*/ 499 h 1365"/>
                  <a:gd name="T28" fmla="*/ 10 w 1827"/>
                  <a:gd name="T29" fmla="*/ 598 h 1365"/>
                  <a:gd name="T30" fmla="*/ 2 w 1827"/>
                  <a:gd name="T31" fmla="*/ 730 h 1365"/>
                  <a:gd name="T32" fmla="*/ 14 w 1827"/>
                  <a:gd name="T33" fmla="*/ 831 h 1365"/>
                  <a:gd name="T34" fmla="*/ 65 w 1827"/>
                  <a:gd name="T35" fmla="*/ 989 h 1365"/>
                  <a:gd name="T36" fmla="*/ 121 w 1827"/>
                  <a:gd name="T37" fmla="*/ 1101 h 1365"/>
                  <a:gd name="T38" fmla="*/ 191 w 1827"/>
                  <a:gd name="T39" fmla="*/ 1206 h 1365"/>
                  <a:gd name="T40" fmla="*/ 269 w 1827"/>
                  <a:gd name="T41" fmla="*/ 1297 h 1365"/>
                  <a:gd name="T42" fmla="*/ 315 w 1827"/>
                  <a:gd name="T43" fmla="*/ 1334 h 1365"/>
                  <a:gd name="T44" fmla="*/ 366 w 1827"/>
                  <a:gd name="T45" fmla="*/ 1364 h 1365"/>
                  <a:gd name="T46" fmla="*/ 377 w 1827"/>
                  <a:gd name="T47" fmla="*/ 1361 h 1365"/>
                  <a:gd name="T48" fmla="*/ 373 w 1827"/>
                  <a:gd name="T49" fmla="*/ 1351 h 1365"/>
                  <a:gd name="T50" fmla="*/ 321 w 1827"/>
                  <a:gd name="T51" fmla="*/ 1321 h 1365"/>
                  <a:gd name="T52" fmla="*/ 275 w 1827"/>
                  <a:gd name="T53" fmla="*/ 1283 h 1365"/>
                  <a:gd name="T54" fmla="*/ 197 w 1827"/>
                  <a:gd name="T55" fmla="*/ 1191 h 1365"/>
                  <a:gd name="T56" fmla="*/ 131 w 1827"/>
                  <a:gd name="T57" fmla="*/ 1090 h 1365"/>
                  <a:gd name="T58" fmla="*/ 60 w 1827"/>
                  <a:gd name="T59" fmla="*/ 938 h 1365"/>
                  <a:gd name="T60" fmla="*/ 26 w 1827"/>
                  <a:gd name="T61" fmla="*/ 818 h 1365"/>
                  <a:gd name="T62" fmla="*/ 17 w 1827"/>
                  <a:gd name="T63" fmla="*/ 672 h 1365"/>
                  <a:gd name="T64" fmla="*/ 41 w 1827"/>
                  <a:gd name="T65" fmla="*/ 525 h 1365"/>
                  <a:gd name="T66" fmla="*/ 74 w 1827"/>
                  <a:gd name="T67" fmla="*/ 438 h 1365"/>
                  <a:gd name="T68" fmla="*/ 141 w 1827"/>
                  <a:gd name="T69" fmla="*/ 334 h 1365"/>
                  <a:gd name="T70" fmla="*/ 212 w 1827"/>
                  <a:gd name="T71" fmla="*/ 264 h 1365"/>
                  <a:gd name="T72" fmla="*/ 323 w 1827"/>
                  <a:gd name="T73" fmla="*/ 187 h 1365"/>
                  <a:gd name="T74" fmla="*/ 413 w 1827"/>
                  <a:gd name="T75" fmla="*/ 143 h 1365"/>
                  <a:gd name="T76" fmla="*/ 532 w 1827"/>
                  <a:gd name="T77" fmla="*/ 100 h 1365"/>
                  <a:gd name="T78" fmla="*/ 694 w 1827"/>
                  <a:gd name="T79" fmla="*/ 59 h 1365"/>
                  <a:gd name="T80" fmla="*/ 907 w 1827"/>
                  <a:gd name="T81" fmla="*/ 27 h 1365"/>
                  <a:gd name="T82" fmla="*/ 1209 w 1827"/>
                  <a:gd name="T83" fmla="*/ 14 h 1365"/>
                  <a:gd name="T84" fmla="*/ 1394 w 1827"/>
                  <a:gd name="T85" fmla="*/ 27 h 1365"/>
                  <a:gd name="T86" fmla="*/ 1503 w 1827"/>
                  <a:gd name="T87" fmla="*/ 42 h 1365"/>
                  <a:gd name="T88" fmla="*/ 1634 w 1827"/>
                  <a:gd name="T89" fmla="*/ 71 h 1365"/>
                  <a:gd name="T90" fmla="*/ 1762 w 1827"/>
                  <a:gd name="T91" fmla="*/ 114 h 1365"/>
                  <a:gd name="T92" fmla="*/ 1817 w 1827"/>
                  <a:gd name="T93" fmla="*/ 138 h 1365"/>
                  <a:gd name="T94" fmla="*/ 1826 w 1827"/>
                  <a:gd name="T95" fmla="*/ 136 h 1365"/>
                  <a:gd name="T96" fmla="*/ 1824 w 1827"/>
                  <a:gd name="T97" fmla="*/ 127 h 13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827" h="1365">
                    <a:moveTo>
                      <a:pt x="1824" y="127"/>
                    </a:moveTo>
                    <a:lnTo>
                      <a:pt x="1824" y="127"/>
                    </a:lnTo>
                    <a:lnTo>
                      <a:pt x="1794" y="113"/>
                    </a:lnTo>
                    <a:lnTo>
                      <a:pt x="1763" y="100"/>
                    </a:lnTo>
                    <a:lnTo>
                      <a:pt x="1732" y="87"/>
                    </a:lnTo>
                    <a:lnTo>
                      <a:pt x="1701" y="77"/>
                    </a:lnTo>
                    <a:lnTo>
                      <a:pt x="1669" y="66"/>
                    </a:lnTo>
                    <a:lnTo>
                      <a:pt x="1638" y="57"/>
                    </a:lnTo>
                    <a:lnTo>
                      <a:pt x="1605" y="49"/>
                    </a:lnTo>
                    <a:lnTo>
                      <a:pt x="1574" y="42"/>
                    </a:lnTo>
                    <a:lnTo>
                      <a:pt x="1574" y="42"/>
                    </a:lnTo>
                    <a:lnTo>
                      <a:pt x="1538" y="34"/>
                    </a:lnTo>
                    <a:lnTo>
                      <a:pt x="1501" y="28"/>
                    </a:lnTo>
                    <a:lnTo>
                      <a:pt x="1465" y="22"/>
                    </a:lnTo>
                    <a:lnTo>
                      <a:pt x="1429" y="16"/>
                    </a:lnTo>
                    <a:lnTo>
                      <a:pt x="1392" y="12"/>
                    </a:lnTo>
                    <a:lnTo>
                      <a:pt x="1354" y="8"/>
                    </a:lnTo>
                    <a:lnTo>
                      <a:pt x="1281" y="3"/>
                    </a:lnTo>
                    <a:lnTo>
                      <a:pt x="1281" y="3"/>
                    </a:lnTo>
                    <a:lnTo>
                      <a:pt x="1203" y="0"/>
                    </a:lnTo>
                    <a:lnTo>
                      <a:pt x="1127" y="0"/>
                    </a:lnTo>
                    <a:lnTo>
                      <a:pt x="1049" y="2"/>
                    </a:lnTo>
                    <a:lnTo>
                      <a:pt x="972" y="7"/>
                    </a:lnTo>
                    <a:lnTo>
                      <a:pt x="972" y="7"/>
                    </a:lnTo>
                    <a:lnTo>
                      <a:pt x="898" y="14"/>
                    </a:lnTo>
                    <a:lnTo>
                      <a:pt x="823" y="23"/>
                    </a:lnTo>
                    <a:lnTo>
                      <a:pt x="750" y="35"/>
                    </a:lnTo>
                    <a:lnTo>
                      <a:pt x="677" y="49"/>
                    </a:lnTo>
                    <a:lnTo>
                      <a:pt x="677" y="49"/>
                    </a:lnTo>
                    <a:lnTo>
                      <a:pt x="613" y="63"/>
                    </a:lnTo>
                    <a:lnTo>
                      <a:pt x="580" y="72"/>
                    </a:lnTo>
                    <a:lnTo>
                      <a:pt x="549" y="80"/>
                    </a:lnTo>
                    <a:lnTo>
                      <a:pt x="516" y="91"/>
                    </a:lnTo>
                    <a:lnTo>
                      <a:pt x="485" y="101"/>
                    </a:lnTo>
                    <a:lnTo>
                      <a:pt x="454" y="112"/>
                    </a:lnTo>
                    <a:lnTo>
                      <a:pt x="423" y="124"/>
                    </a:lnTo>
                    <a:lnTo>
                      <a:pt x="423" y="124"/>
                    </a:lnTo>
                    <a:lnTo>
                      <a:pt x="392" y="137"/>
                    </a:lnTo>
                    <a:lnTo>
                      <a:pt x="361" y="152"/>
                    </a:lnTo>
                    <a:lnTo>
                      <a:pt x="330" y="168"/>
                    </a:lnTo>
                    <a:lnTo>
                      <a:pt x="300" y="185"/>
                    </a:lnTo>
                    <a:lnTo>
                      <a:pt x="271" y="202"/>
                    </a:lnTo>
                    <a:lnTo>
                      <a:pt x="243" y="222"/>
                    </a:lnTo>
                    <a:lnTo>
                      <a:pt x="215" y="242"/>
                    </a:lnTo>
                    <a:lnTo>
                      <a:pt x="190" y="264"/>
                    </a:lnTo>
                    <a:lnTo>
                      <a:pt x="190" y="264"/>
                    </a:lnTo>
                    <a:lnTo>
                      <a:pt x="167" y="285"/>
                    </a:lnTo>
                    <a:lnTo>
                      <a:pt x="145" y="308"/>
                    </a:lnTo>
                    <a:lnTo>
                      <a:pt x="125" y="333"/>
                    </a:lnTo>
                    <a:lnTo>
                      <a:pt x="105" y="357"/>
                    </a:lnTo>
                    <a:lnTo>
                      <a:pt x="88" y="384"/>
                    </a:lnTo>
                    <a:lnTo>
                      <a:pt x="72" y="411"/>
                    </a:lnTo>
                    <a:lnTo>
                      <a:pt x="57" y="439"/>
                    </a:lnTo>
                    <a:lnTo>
                      <a:pt x="46" y="468"/>
                    </a:lnTo>
                    <a:lnTo>
                      <a:pt x="46" y="468"/>
                    </a:lnTo>
                    <a:lnTo>
                      <a:pt x="34" y="499"/>
                    </a:lnTo>
                    <a:lnTo>
                      <a:pt x="25" y="532"/>
                    </a:lnTo>
                    <a:lnTo>
                      <a:pt x="17" y="566"/>
                    </a:lnTo>
                    <a:lnTo>
                      <a:pt x="10" y="598"/>
                    </a:lnTo>
                    <a:lnTo>
                      <a:pt x="10" y="598"/>
                    </a:lnTo>
                    <a:lnTo>
                      <a:pt x="5" y="636"/>
                    </a:lnTo>
                    <a:lnTo>
                      <a:pt x="2" y="674"/>
                    </a:lnTo>
                    <a:lnTo>
                      <a:pt x="0" y="711"/>
                    </a:lnTo>
                    <a:lnTo>
                      <a:pt x="2" y="730"/>
                    </a:lnTo>
                    <a:lnTo>
                      <a:pt x="3" y="748"/>
                    </a:lnTo>
                    <a:lnTo>
                      <a:pt x="3" y="748"/>
                    </a:lnTo>
                    <a:lnTo>
                      <a:pt x="7" y="790"/>
                    </a:lnTo>
                    <a:lnTo>
                      <a:pt x="14" y="831"/>
                    </a:lnTo>
                    <a:lnTo>
                      <a:pt x="25" y="872"/>
                    </a:lnTo>
                    <a:lnTo>
                      <a:pt x="36" y="911"/>
                    </a:lnTo>
                    <a:lnTo>
                      <a:pt x="49" y="951"/>
                    </a:lnTo>
                    <a:lnTo>
                      <a:pt x="65" y="989"/>
                    </a:lnTo>
                    <a:lnTo>
                      <a:pt x="83" y="1028"/>
                    </a:lnTo>
                    <a:lnTo>
                      <a:pt x="102" y="1064"/>
                    </a:lnTo>
                    <a:lnTo>
                      <a:pt x="102" y="1064"/>
                    </a:lnTo>
                    <a:lnTo>
                      <a:pt x="121" y="1101"/>
                    </a:lnTo>
                    <a:lnTo>
                      <a:pt x="143" y="1137"/>
                    </a:lnTo>
                    <a:lnTo>
                      <a:pt x="167" y="1172"/>
                    </a:lnTo>
                    <a:lnTo>
                      <a:pt x="191" y="1206"/>
                    </a:lnTo>
                    <a:lnTo>
                      <a:pt x="191" y="1206"/>
                    </a:lnTo>
                    <a:lnTo>
                      <a:pt x="215" y="1237"/>
                    </a:lnTo>
                    <a:lnTo>
                      <a:pt x="241" y="1268"/>
                    </a:lnTo>
                    <a:lnTo>
                      <a:pt x="255" y="1283"/>
                    </a:lnTo>
                    <a:lnTo>
                      <a:pt x="269" y="1297"/>
                    </a:lnTo>
                    <a:lnTo>
                      <a:pt x="284" y="1310"/>
                    </a:lnTo>
                    <a:lnTo>
                      <a:pt x="299" y="1322"/>
                    </a:lnTo>
                    <a:lnTo>
                      <a:pt x="299" y="1322"/>
                    </a:lnTo>
                    <a:lnTo>
                      <a:pt x="315" y="1334"/>
                    </a:lnTo>
                    <a:lnTo>
                      <a:pt x="332" y="1344"/>
                    </a:lnTo>
                    <a:lnTo>
                      <a:pt x="349" y="1355"/>
                    </a:lnTo>
                    <a:lnTo>
                      <a:pt x="366" y="1364"/>
                    </a:lnTo>
                    <a:lnTo>
                      <a:pt x="366" y="1364"/>
                    </a:lnTo>
                    <a:lnTo>
                      <a:pt x="370" y="1365"/>
                    </a:lnTo>
                    <a:lnTo>
                      <a:pt x="372" y="1364"/>
                    </a:lnTo>
                    <a:lnTo>
                      <a:pt x="375" y="1363"/>
                    </a:lnTo>
                    <a:lnTo>
                      <a:pt x="377" y="1361"/>
                    </a:lnTo>
                    <a:lnTo>
                      <a:pt x="377" y="1358"/>
                    </a:lnTo>
                    <a:lnTo>
                      <a:pt x="377" y="1356"/>
                    </a:lnTo>
                    <a:lnTo>
                      <a:pt x="376" y="1354"/>
                    </a:lnTo>
                    <a:lnTo>
                      <a:pt x="373" y="1351"/>
                    </a:lnTo>
                    <a:lnTo>
                      <a:pt x="373" y="1351"/>
                    </a:lnTo>
                    <a:lnTo>
                      <a:pt x="356" y="1342"/>
                    </a:lnTo>
                    <a:lnTo>
                      <a:pt x="339" y="1332"/>
                    </a:lnTo>
                    <a:lnTo>
                      <a:pt x="321" y="1321"/>
                    </a:lnTo>
                    <a:lnTo>
                      <a:pt x="305" y="1310"/>
                    </a:lnTo>
                    <a:lnTo>
                      <a:pt x="305" y="1310"/>
                    </a:lnTo>
                    <a:lnTo>
                      <a:pt x="290" y="1297"/>
                    </a:lnTo>
                    <a:lnTo>
                      <a:pt x="275" y="1283"/>
                    </a:lnTo>
                    <a:lnTo>
                      <a:pt x="248" y="1254"/>
                    </a:lnTo>
                    <a:lnTo>
                      <a:pt x="248" y="1254"/>
                    </a:lnTo>
                    <a:lnTo>
                      <a:pt x="221" y="1223"/>
                    </a:lnTo>
                    <a:lnTo>
                      <a:pt x="197" y="1191"/>
                    </a:lnTo>
                    <a:lnTo>
                      <a:pt x="174" y="1158"/>
                    </a:lnTo>
                    <a:lnTo>
                      <a:pt x="151" y="1124"/>
                    </a:lnTo>
                    <a:lnTo>
                      <a:pt x="151" y="1124"/>
                    </a:lnTo>
                    <a:lnTo>
                      <a:pt x="131" y="1090"/>
                    </a:lnTo>
                    <a:lnTo>
                      <a:pt x="111" y="1052"/>
                    </a:lnTo>
                    <a:lnTo>
                      <a:pt x="92" y="1015"/>
                    </a:lnTo>
                    <a:lnTo>
                      <a:pt x="75" y="978"/>
                    </a:lnTo>
                    <a:lnTo>
                      <a:pt x="60" y="938"/>
                    </a:lnTo>
                    <a:lnTo>
                      <a:pt x="47" y="900"/>
                    </a:lnTo>
                    <a:lnTo>
                      <a:pt x="35" y="859"/>
                    </a:lnTo>
                    <a:lnTo>
                      <a:pt x="26" y="818"/>
                    </a:lnTo>
                    <a:lnTo>
                      <a:pt x="26" y="818"/>
                    </a:lnTo>
                    <a:lnTo>
                      <a:pt x="20" y="782"/>
                    </a:lnTo>
                    <a:lnTo>
                      <a:pt x="17" y="745"/>
                    </a:lnTo>
                    <a:lnTo>
                      <a:pt x="16" y="709"/>
                    </a:lnTo>
                    <a:lnTo>
                      <a:pt x="17" y="672"/>
                    </a:lnTo>
                    <a:lnTo>
                      <a:pt x="19" y="634"/>
                    </a:lnTo>
                    <a:lnTo>
                      <a:pt x="24" y="598"/>
                    </a:lnTo>
                    <a:lnTo>
                      <a:pt x="32" y="561"/>
                    </a:lnTo>
                    <a:lnTo>
                      <a:pt x="41" y="525"/>
                    </a:lnTo>
                    <a:lnTo>
                      <a:pt x="41" y="525"/>
                    </a:lnTo>
                    <a:lnTo>
                      <a:pt x="50" y="496"/>
                    </a:lnTo>
                    <a:lnTo>
                      <a:pt x="61" y="467"/>
                    </a:lnTo>
                    <a:lnTo>
                      <a:pt x="74" y="438"/>
                    </a:lnTo>
                    <a:lnTo>
                      <a:pt x="89" y="411"/>
                    </a:lnTo>
                    <a:lnTo>
                      <a:pt x="104" y="384"/>
                    </a:lnTo>
                    <a:lnTo>
                      <a:pt x="121" y="358"/>
                    </a:lnTo>
                    <a:lnTo>
                      <a:pt x="141" y="334"/>
                    </a:lnTo>
                    <a:lnTo>
                      <a:pt x="162" y="311"/>
                    </a:lnTo>
                    <a:lnTo>
                      <a:pt x="162" y="311"/>
                    </a:lnTo>
                    <a:lnTo>
                      <a:pt x="186" y="286"/>
                    </a:lnTo>
                    <a:lnTo>
                      <a:pt x="212" y="264"/>
                    </a:lnTo>
                    <a:lnTo>
                      <a:pt x="237" y="243"/>
                    </a:lnTo>
                    <a:lnTo>
                      <a:pt x="265" y="223"/>
                    </a:lnTo>
                    <a:lnTo>
                      <a:pt x="294" y="205"/>
                    </a:lnTo>
                    <a:lnTo>
                      <a:pt x="323" y="187"/>
                    </a:lnTo>
                    <a:lnTo>
                      <a:pt x="354" y="171"/>
                    </a:lnTo>
                    <a:lnTo>
                      <a:pt x="384" y="156"/>
                    </a:lnTo>
                    <a:lnTo>
                      <a:pt x="384" y="156"/>
                    </a:lnTo>
                    <a:lnTo>
                      <a:pt x="413" y="143"/>
                    </a:lnTo>
                    <a:lnTo>
                      <a:pt x="442" y="131"/>
                    </a:lnTo>
                    <a:lnTo>
                      <a:pt x="472" y="120"/>
                    </a:lnTo>
                    <a:lnTo>
                      <a:pt x="501" y="109"/>
                    </a:lnTo>
                    <a:lnTo>
                      <a:pt x="532" y="100"/>
                    </a:lnTo>
                    <a:lnTo>
                      <a:pt x="563" y="91"/>
                    </a:lnTo>
                    <a:lnTo>
                      <a:pt x="623" y="76"/>
                    </a:lnTo>
                    <a:lnTo>
                      <a:pt x="623" y="76"/>
                    </a:lnTo>
                    <a:lnTo>
                      <a:pt x="694" y="59"/>
                    </a:lnTo>
                    <a:lnTo>
                      <a:pt x="764" y="45"/>
                    </a:lnTo>
                    <a:lnTo>
                      <a:pt x="836" y="35"/>
                    </a:lnTo>
                    <a:lnTo>
                      <a:pt x="907" y="27"/>
                    </a:lnTo>
                    <a:lnTo>
                      <a:pt x="907" y="27"/>
                    </a:lnTo>
                    <a:lnTo>
                      <a:pt x="982" y="20"/>
                    </a:lnTo>
                    <a:lnTo>
                      <a:pt x="1058" y="15"/>
                    </a:lnTo>
                    <a:lnTo>
                      <a:pt x="1134" y="14"/>
                    </a:lnTo>
                    <a:lnTo>
                      <a:pt x="1209" y="14"/>
                    </a:lnTo>
                    <a:lnTo>
                      <a:pt x="1209" y="14"/>
                    </a:lnTo>
                    <a:lnTo>
                      <a:pt x="1283" y="17"/>
                    </a:lnTo>
                    <a:lnTo>
                      <a:pt x="1357" y="22"/>
                    </a:lnTo>
                    <a:lnTo>
                      <a:pt x="1394" y="27"/>
                    </a:lnTo>
                    <a:lnTo>
                      <a:pt x="1430" y="30"/>
                    </a:lnTo>
                    <a:lnTo>
                      <a:pt x="1467" y="36"/>
                    </a:lnTo>
                    <a:lnTo>
                      <a:pt x="1503" y="42"/>
                    </a:lnTo>
                    <a:lnTo>
                      <a:pt x="1503" y="42"/>
                    </a:lnTo>
                    <a:lnTo>
                      <a:pt x="1536" y="48"/>
                    </a:lnTo>
                    <a:lnTo>
                      <a:pt x="1569" y="55"/>
                    </a:lnTo>
                    <a:lnTo>
                      <a:pt x="1602" y="63"/>
                    </a:lnTo>
                    <a:lnTo>
                      <a:pt x="1634" y="71"/>
                    </a:lnTo>
                    <a:lnTo>
                      <a:pt x="1667" y="80"/>
                    </a:lnTo>
                    <a:lnTo>
                      <a:pt x="1698" y="91"/>
                    </a:lnTo>
                    <a:lnTo>
                      <a:pt x="1731" y="102"/>
                    </a:lnTo>
                    <a:lnTo>
                      <a:pt x="1762" y="114"/>
                    </a:lnTo>
                    <a:lnTo>
                      <a:pt x="1762" y="114"/>
                    </a:lnTo>
                    <a:lnTo>
                      <a:pt x="1789" y="126"/>
                    </a:lnTo>
                    <a:lnTo>
                      <a:pt x="1817" y="138"/>
                    </a:lnTo>
                    <a:lnTo>
                      <a:pt x="1817" y="138"/>
                    </a:lnTo>
                    <a:lnTo>
                      <a:pt x="1819" y="140"/>
                    </a:lnTo>
                    <a:lnTo>
                      <a:pt x="1822" y="140"/>
                    </a:lnTo>
                    <a:lnTo>
                      <a:pt x="1824" y="138"/>
                    </a:lnTo>
                    <a:lnTo>
                      <a:pt x="1826" y="136"/>
                    </a:lnTo>
                    <a:lnTo>
                      <a:pt x="1827" y="134"/>
                    </a:lnTo>
                    <a:lnTo>
                      <a:pt x="1827" y="131"/>
                    </a:lnTo>
                    <a:lnTo>
                      <a:pt x="1826" y="129"/>
                    </a:lnTo>
                    <a:lnTo>
                      <a:pt x="1824" y="127"/>
                    </a:lnTo>
                    <a:lnTo>
                      <a:pt x="1824" y="127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93" name="Freeform 142">
                <a:extLst>
                  <a:ext uri="{FF2B5EF4-FFF2-40B4-BE49-F238E27FC236}">
                    <a16:creationId xmlns:a16="http://schemas.microsoft.com/office/drawing/2014/main" id="{27434E09-F63B-5F53-F684-966E13B7BB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31" y="3192"/>
                <a:ext cx="505" cy="230"/>
              </a:xfrm>
              <a:custGeom>
                <a:avLst/>
                <a:gdLst>
                  <a:gd name="T0" fmla="*/ 4 w 1011"/>
                  <a:gd name="T1" fmla="*/ 13 h 460"/>
                  <a:gd name="T2" fmla="*/ 55 w 1011"/>
                  <a:gd name="T3" fmla="*/ 34 h 460"/>
                  <a:gd name="T4" fmla="*/ 106 w 1011"/>
                  <a:gd name="T5" fmla="*/ 50 h 460"/>
                  <a:gd name="T6" fmla="*/ 158 w 1011"/>
                  <a:gd name="T7" fmla="*/ 63 h 460"/>
                  <a:gd name="T8" fmla="*/ 212 w 1011"/>
                  <a:gd name="T9" fmla="*/ 74 h 460"/>
                  <a:gd name="T10" fmla="*/ 320 w 1011"/>
                  <a:gd name="T11" fmla="*/ 93 h 460"/>
                  <a:gd name="T12" fmla="*/ 428 w 1011"/>
                  <a:gd name="T13" fmla="*/ 114 h 460"/>
                  <a:gd name="T14" fmla="*/ 480 w 1011"/>
                  <a:gd name="T15" fmla="*/ 126 h 460"/>
                  <a:gd name="T16" fmla="*/ 532 w 1011"/>
                  <a:gd name="T17" fmla="*/ 140 h 460"/>
                  <a:gd name="T18" fmla="*/ 584 w 1011"/>
                  <a:gd name="T19" fmla="*/ 158 h 460"/>
                  <a:gd name="T20" fmla="*/ 632 w 1011"/>
                  <a:gd name="T21" fmla="*/ 180 h 460"/>
                  <a:gd name="T22" fmla="*/ 682 w 1011"/>
                  <a:gd name="T23" fmla="*/ 206 h 460"/>
                  <a:gd name="T24" fmla="*/ 731 w 1011"/>
                  <a:gd name="T25" fmla="*/ 234 h 460"/>
                  <a:gd name="T26" fmla="*/ 753 w 1011"/>
                  <a:gd name="T27" fmla="*/ 249 h 460"/>
                  <a:gd name="T28" fmla="*/ 797 w 1011"/>
                  <a:gd name="T29" fmla="*/ 279 h 460"/>
                  <a:gd name="T30" fmla="*/ 818 w 1011"/>
                  <a:gd name="T31" fmla="*/ 296 h 460"/>
                  <a:gd name="T32" fmla="*/ 900 w 1011"/>
                  <a:gd name="T33" fmla="*/ 365 h 460"/>
                  <a:gd name="T34" fmla="*/ 979 w 1011"/>
                  <a:gd name="T35" fmla="*/ 439 h 460"/>
                  <a:gd name="T36" fmla="*/ 998 w 1011"/>
                  <a:gd name="T37" fmla="*/ 459 h 460"/>
                  <a:gd name="T38" fmla="*/ 1002 w 1011"/>
                  <a:gd name="T39" fmla="*/ 460 h 460"/>
                  <a:gd name="T40" fmla="*/ 1007 w 1011"/>
                  <a:gd name="T41" fmla="*/ 460 h 460"/>
                  <a:gd name="T42" fmla="*/ 1010 w 1011"/>
                  <a:gd name="T43" fmla="*/ 456 h 460"/>
                  <a:gd name="T44" fmla="*/ 1010 w 1011"/>
                  <a:gd name="T45" fmla="*/ 450 h 460"/>
                  <a:gd name="T46" fmla="*/ 1009 w 1011"/>
                  <a:gd name="T47" fmla="*/ 448 h 460"/>
                  <a:gd name="T48" fmla="*/ 889 w 1011"/>
                  <a:gd name="T49" fmla="*/ 338 h 460"/>
                  <a:gd name="T50" fmla="*/ 847 w 1011"/>
                  <a:gd name="T51" fmla="*/ 303 h 460"/>
                  <a:gd name="T52" fmla="*/ 783 w 1011"/>
                  <a:gd name="T53" fmla="*/ 253 h 460"/>
                  <a:gd name="T54" fmla="*/ 738 w 1011"/>
                  <a:gd name="T55" fmla="*/ 222 h 460"/>
                  <a:gd name="T56" fmla="*/ 692 w 1011"/>
                  <a:gd name="T57" fmla="*/ 194 h 460"/>
                  <a:gd name="T58" fmla="*/ 667 w 1011"/>
                  <a:gd name="T59" fmla="*/ 183 h 460"/>
                  <a:gd name="T60" fmla="*/ 593 w 1011"/>
                  <a:gd name="T61" fmla="*/ 148 h 460"/>
                  <a:gd name="T62" fmla="*/ 567 w 1011"/>
                  <a:gd name="T63" fmla="*/ 137 h 460"/>
                  <a:gd name="T64" fmla="*/ 516 w 1011"/>
                  <a:gd name="T65" fmla="*/ 121 h 460"/>
                  <a:gd name="T66" fmla="*/ 463 w 1011"/>
                  <a:gd name="T67" fmla="*/ 107 h 460"/>
                  <a:gd name="T68" fmla="*/ 409 w 1011"/>
                  <a:gd name="T69" fmla="*/ 95 h 460"/>
                  <a:gd name="T70" fmla="*/ 248 w 1011"/>
                  <a:gd name="T71" fmla="*/ 67 h 460"/>
                  <a:gd name="T72" fmla="*/ 194 w 1011"/>
                  <a:gd name="T73" fmla="*/ 57 h 460"/>
                  <a:gd name="T74" fmla="*/ 114 w 1011"/>
                  <a:gd name="T75" fmla="*/ 37 h 460"/>
                  <a:gd name="T76" fmla="*/ 62 w 1011"/>
                  <a:gd name="T77" fmla="*/ 21 h 460"/>
                  <a:gd name="T78" fmla="*/ 36 w 1011"/>
                  <a:gd name="T79" fmla="*/ 12 h 460"/>
                  <a:gd name="T80" fmla="*/ 11 w 1011"/>
                  <a:gd name="T81" fmla="*/ 1 h 460"/>
                  <a:gd name="T82" fmla="*/ 5 w 1011"/>
                  <a:gd name="T83" fmla="*/ 1 h 460"/>
                  <a:gd name="T84" fmla="*/ 1 w 1011"/>
                  <a:gd name="T85" fmla="*/ 5 h 460"/>
                  <a:gd name="T86" fmla="*/ 0 w 1011"/>
                  <a:gd name="T87" fmla="*/ 9 h 460"/>
                  <a:gd name="T88" fmla="*/ 4 w 1011"/>
                  <a:gd name="T89" fmla="*/ 13 h 4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1011" h="460">
                    <a:moveTo>
                      <a:pt x="4" y="13"/>
                    </a:moveTo>
                    <a:lnTo>
                      <a:pt x="4" y="13"/>
                    </a:lnTo>
                    <a:lnTo>
                      <a:pt x="29" y="23"/>
                    </a:lnTo>
                    <a:lnTo>
                      <a:pt x="55" y="34"/>
                    </a:lnTo>
                    <a:lnTo>
                      <a:pt x="80" y="42"/>
                    </a:lnTo>
                    <a:lnTo>
                      <a:pt x="106" y="50"/>
                    </a:lnTo>
                    <a:lnTo>
                      <a:pt x="133" y="57"/>
                    </a:lnTo>
                    <a:lnTo>
                      <a:pt x="158" y="63"/>
                    </a:lnTo>
                    <a:lnTo>
                      <a:pt x="212" y="74"/>
                    </a:lnTo>
                    <a:lnTo>
                      <a:pt x="212" y="74"/>
                    </a:lnTo>
                    <a:lnTo>
                      <a:pt x="265" y="84"/>
                    </a:lnTo>
                    <a:lnTo>
                      <a:pt x="320" y="93"/>
                    </a:lnTo>
                    <a:lnTo>
                      <a:pt x="374" y="104"/>
                    </a:lnTo>
                    <a:lnTo>
                      <a:pt x="428" y="114"/>
                    </a:lnTo>
                    <a:lnTo>
                      <a:pt x="428" y="114"/>
                    </a:lnTo>
                    <a:lnTo>
                      <a:pt x="480" y="126"/>
                    </a:lnTo>
                    <a:lnTo>
                      <a:pt x="507" y="133"/>
                    </a:lnTo>
                    <a:lnTo>
                      <a:pt x="532" y="140"/>
                    </a:lnTo>
                    <a:lnTo>
                      <a:pt x="558" y="149"/>
                    </a:lnTo>
                    <a:lnTo>
                      <a:pt x="584" y="158"/>
                    </a:lnTo>
                    <a:lnTo>
                      <a:pt x="608" y="169"/>
                    </a:lnTo>
                    <a:lnTo>
                      <a:pt x="632" y="180"/>
                    </a:lnTo>
                    <a:lnTo>
                      <a:pt x="632" y="180"/>
                    </a:lnTo>
                    <a:lnTo>
                      <a:pt x="682" y="206"/>
                    </a:lnTo>
                    <a:lnTo>
                      <a:pt x="707" y="220"/>
                    </a:lnTo>
                    <a:lnTo>
                      <a:pt x="731" y="234"/>
                    </a:lnTo>
                    <a:lnTo>
                      <a:pt x="731" y="234"/>
                    </a:lnTo>
                    <a:lnTo>
                      <a:pt x="753" y="249"/>
                    </a:lnTo>
                    <a:lnTo>
                      <a:pt x="775" y="264"/>
                    </a:lnTo>
                    <a:lnTo>
                      <a:pt x="797" y="279"/>
                    </a:lnTo>
                    <a:lnTo>
                      <a:pt x="818" y="296"/>
                    </a:lnTo>
                    <a:lnTo>
                      <a:pt x="818" y="296"/>
                    </a:lnTo>
                    <a:lnTo>
                      <a:pt x="859" y="331"/>
                    </a:lnTo>
                    <a:lnTo>
                      <a:pt x="900" y="365"/>
                    </a:lnTo>
                    <a:lnTo>
                      <a:pt x="939" y="403"/>
                    </a:lnTo>
                    <a:lnTo>
                      <a:pt x="979" y="439"/>
                    </a:lnTo>
                    <a:lnTo>
                      <a:pt x="979" y="439"/>
                    </a:lnTo>
                    <a:lnTo>
                      <a:pt x="998" y="459"/>
                    </a:lnTo>
                    <a:lnTo>
                      <a:pt x="998" y="459"/>
                    </a:lnTo>
                    <a:lnTo>
                      <a:pt x="1002" y="460"/>
                    </a:lnTo>
                    <a:lnTo>
                      <a:pt x="1004" y="460"/>
                    </a:lnTo>
                    <a:lnTo>
                      <a:pt x="1007" y="460"/>
                    </a:lnTo>
                    <a:lnTo>
                      <a:pt x="1009" y="457"/>
                    </a:lnTo>
                    <a:lnTo>
                      <a:pt x="1010" y="456"/>
                    </a:lnTo>
                    <a:lnTo>
                      <a:pt x="1011" y="454"/>
                    </a:lnTo>
                    <a:lnTo>
                      <a:pt x="1010" y="450"/>
                    </a:lnTo>
                    <a:lnTo>
                      <a:pt x="1009" y="448"/>
                    </a:lnTo>
                    <a:lnTo>
                      <a:pt x="1009" y="448"/>
                    </a:lnTo>
                    <a:lnTo>
                      <a:pt x="930" y="374"/>
                    </a:lnTo>
                    <a:lnTo>
                      <a:pt x="889" y="338"/>
                    </a:lnTo>
                    <a:lnTo>
                      <a:pt x="847" y="303"/>
                    </a:lnTo>
                    <a:lnTo>
                      <a:pt x="847" y="303"/>
                    </a:lnTo>
                    <a:lnTo>
                      <a:pt x="806" y="269"/>
                    </a:lnTo>
                    <a:lnTo>
                      <a:pt x="783" y="253"/>
                    </a:lnTo>
                    <a:lnTo>
                      <a:pt x="761" y="237"/>
                    </a:lnTo>
                    <a:lnTo>
                      <a:pt x="738" y="222"/>
                    </a:lnTo>
                    <a:lnTo>
                      <a:pt x="715" y="208"/>
                    </a:lnTo>
                    <a:lnTo>
                      <a:pt x="692" y="194"/>
                    </a:lnTo>
                    <a:lnTo>
                      <a:pt x="667" y="183"/>
                    </a:lnTo>
                    <a:lnTo>
                      <a:pt x="667" y="183"/>
                    </a:lnTo>
                    <a:lnTo>
                      <a:pt x="618" y="158"/>
                    </a:lnTo>
                    <a:lnTo>
                      <a:pt x="593" y="148"/>
                    </a:lnTo>
                    <a:lnTo>
                      <a:pt x="567" y="137"/>
                    </a:lnTo>
                    <a:lnTo>
                      <a:pt x="567" y="137"/>
                    </a:lnTo>
                    <a:lnTo>
                      <a:pt x="542" y="128"/>
                    </a:lnTo>
                    <a:lnTo>
                      <a:pt x="516" y="121"/>
                    </a:lnTo>
                    <a:lnTo>
                      <a:pt x="489" y="113"/>
                    </a:lnTo>
                    <a:lnTo>
                      <a:pt x="463" y="107"/>
                    </a:lnTo>
                    <a:lnTo>
                      <a:pt x="463" y="107"/>
                    </a:lnTo>
                    <a:lnTo>
                      <a:pt x="409" y="95"/>
                    </a:lnTo>
                    <a:lnTo>
                      <a:pt x="356" y="86"/>
                    </a:lnTo>
                    <a:lnTo>
                      <a:pt x="248" y="67"/>
                    </a:lnTo>
                    <a:lnTo>
                      <a:pt x="248" y="67"/>
                    </a:lnTo>
                    <a:lnTo>
                      <a:pt x="194" y="57"/>
                    </a:lnTo>
                    <a:lnTo>
                      <a:pt x="141" y="44"/>
                    </a:lnTo>
                    <a:lnTo>
                      <a:pt x="114" y="37"/>
                    </a:lnTo>
                    <a:lnTo>
                      <a:pt x="87" y="30"/>
                    </a:lnTo>
                    <a:lnTo>
                      <a:pt x="62" y="21"/>
                    </a:lnTo>
                    <a:lnTo>
                      <a:pt x="36" y="12"/>
                    </a:lnTo>
                    <a:lnTo>
                      <a:pt x="36" y="12"/>
                    </a:lnTo>
                    <a:lnTo>
                      <a:pt x="11" y="1"/>
                    </a:lnTo>
                    <a:lnTo>
                      <a:pt x="11" y="1"/>
                    </a:lnTo>
                    <a:lnTo>
                      <a:pt x="8" y="0"/>
                    </a:lnTo>
                    <a:lnTo>
                      <a:pt x="5" y="1"/>
                    </a:lnTo>
                    <a:lnTo>
                      <a:pt x="2" y="2"/>
                    </a:lnTo>
                    <a:lnTo>
                      <a:pt x="1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1" y="12"/>
                    </a:lnTo>
                    <a:lnTo>
                      <a:pt x="4" y="13"/>
                    </a:lnTo>
                    <a:lnTo>
                      <a:pt x="4" y="13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94" name="Freeform 143">
                <a:extLst>
                  <a:ext uri="{FF2B5EF4-FFF2-40B4-BE49-F238E27FC236}">
                    <a16:creationId xmlns:a16="http://schemas.microsoft.com/office/drawing/2014/main" id="{CF64D32F-04BB-0B51-3652-AC317EEE0B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94" y="3154"/>
                <a:ext cx="21" cy="125"/>
              </a:xfrm>
              <a:custGeom>
                <a:avLst/>
                <a:gdLst>
                  <a:gd name="T0" fmla="*/ 0 w 43"/>
                  <a:gd name="T1" fmla="*/ 10 h 249"/>
                  <a:gd name="T2" fmla="*/ 0 w 43"/>
                  <a:gd name="T3" fmla="*/ 10 h 249"/>
                  <a:gd name="T4" fmla="*/ 5 w 43"/>
                  <a:gd name="T5" fmla="*/ 39 h 249"/>
                  <a:gd name="T6" fmla="*/ 9 w 43"/>
                  <a:gd name="T7" fmla="*/ 68 h 249"/>
                  <a:gd name="T8" fmla="*/ 15 w 43"/>
                  <a:gd name="T9" fmla="*/ 126 h 249"/>
                  <a:gd name="T10" fmla="*/ 21 w 43"/>
                  <a:gd name="T11" fmla="*/ 185 h 249"/>
                  <a:gd name="T12" fmla="*/ 26 w 43"/>
                  <a:gd name="T13" fmla="*/ 214 h 249"/>
                  <a:gd name="T14" fmla="*/ 30 w 43"/>
                  <a:gd name="T15" fmla="*/ 244 h 249"/>
                  <a:gd name="T16" fmla="*/ 30 w 43"/>
                  <a:gd name="T17" fmla="*/ 244 h 249"/>
                  <a:gd name="T18" fmla="*/ 31 w 43"/>
                  <a:gd name="T19" fmla="*/ 247 h 249"/>
                  <a:gd name="T20" fmla="*/ 33 w 43"/>
                  <a:gd name="T21" fmla="*/ 248 h 249"/>
                  <a:gd name="T22" fmla="*/ 35 w 43"/>
                  <a:gd name="T23" fmla="*/ 249 h 249"/>
                  <a:gd name="T24" fmla="*/ 37 w 43"/>
                  <a:gd name="T25" fmla="*/ 248 h 249"/>
                  <a:gd name="T26" fmla="*/ 40 w 43"/>
                  <a:gd name="T27" fmla="*/ 247 h 249"/>
                  <a:gd name="T28" fmla="*/ 42 w 43"/>
                  <a:gd name="T29" fmla="*/ 246 h 249"/>
                  <a:gd name="T30" fmla="*/ 43 w 43"/>
                  <a:gd name="T31" fmla="*/ 244 h 249"/>
                  <a:gd name="T32" fmla="*/ 43 w 43"/>
                  <a:gd name="T33" fmla="*/ 240 h 249"/>
                  <a:gd name="T34" fmla="*/ 43 w 43"/>
                  <a:gd name="T35" fmla="*/ 240 h 249"/>
                  <a:gd name="T36" fmla="*/ 38 w 43"/>
                  <a:gd name="T37" fmla="*/ 211 h 249"/>
                  <a:gd name="T38" fmla="*/ 35 w 43"/>
                  <a:gd name="T39" fmla="*/ 182 h 249"/>
                  <a:gd name="T40" fmla="*/ 29 w 43"/>
                  <a:gd name="T41" fmla="*/ 123 h 249"/>
                  <a:gd name="T42" fmla="*/ 22 w 43"/>
                  <a:gd name="T43" fmla="*/ 64 h 249"/>
                  <a:gd name="T44" fmla="*/ 19 w 43"/>
                  <a:gd name="T45" fmla="*/ 35 h 249"/>
                  <a:gd name="T46" fmla="*/ 13 w 43"/>
                  <a:gd name="T47" fmla="*/ 6 h 249"/>
                  <a:gd name="T48" fmla="*/ 13 w 43"/>
                  <a:gd name="T49" fmla="*/ 6 h 249"/>
                  <a:gd name="T50" fmla="*/ 12 w 43"/>
                  <a:gd name="T51" fmla="*/ 3 h 249"/>
                  <a:gd name="T52" fmla="*/ 11 w 43"/>
                  <a:gd name="T53" fmla="*/ 1 h 249"/>
                  <a:gd name="T54" fmla="*/ 7 w 43"/>
                  <a:gd name="T55" fmla="*/ 0 h 249"/>
                  <a:gd name="T56" fmla="*/ 5 w 43"/>
                  <a:gd name="T57" fmla="*/ 1 h 249"/>
                  <a:gd name="T58" fmla="*/ 2 w 43"/>
                  <a:gd name="T59" fmla="*/ 3 h 249"/>
                  <a:gd name="T60" fmla="*/ 1 w 43"/>
                  <a:gd name="T61" fmla="*/ 4 h 249"/>
                  <a:gd name="T62" fmla="*/ 0 w 43"/>
                  <a:gd name="T63" fmla="*/ 6 h 249"/>
                  <a:gd name="T64" fmla="*/ 0 w 43"/>
                  <a:gd name="T65" fmla="*/ 10 h 249"/>
                  <a:gd name="T66" fmla="*/ 0 w 43"/>
                  <a:gd name="T67" fmla="*/ 10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43" h="249">
                    <a:moveTo>
                      <a:pt x="0" y="10"/>
                    </a:moveTo>
                    <a:lnTo>
                      <a:pt x="0" y="10"/>
                    </a:lnTo>
                    <a:lnTo>
                      <a:pt x="5" y="39"/>
                    </a:lnTo>
                    <a:lnTo>
                      <a:pt x="9" y="68"/>
                    </a:lnTo>
                    <a:lnTo>
                      <a:pt x="15" y="126"/>
                    </a:lnTo>
                    <a:lnTo>
                      <a:pt x="21" y="185"/>
                    </a:lnTo>
                    <a:lnTo>
                      <a:pt x="26" y="214"/>
                    </a:lnTo>
                    <a:lnTo>
                      <a:pt x="30" y="244"/>
                    </a:lnTo>
                    <a:lnTo>
                      <a:pt x="30" y="244"/>
                    </a:lnTo>
                    <a:lnTo>
                      <a:pt x="31" y="247"/>
                    </a:lnTo>
                    <a:lnTo>
                      <a:pt x="33" y="248"/>
                    </a:lnTo>
                    <a:lnTo>
                      <a:pt x="35" y="249"/>
                    </a:lnTo>
                    <a:lnTo>
                      <a:pt x="37" y="248"/>
                    </a:lnTo>
                    <a:lnTo>
                      <a:pt x="40" y="247"/>
                    </a:lnTo>
                    <a:lnTo>
                      <a:pt x="42" y="246"/>
                    </a:lnTo>
                    <a:lnTo>
                      <a:pt x="43" y="244"/>
                    </a:lnTo>
                    <a:lnTo>
                      <a:pt x="43" y="240"/>
                    </a:lnTo>
                    <a:lnTo>
                      <a:pt x="43" y="240"/>
                    </a:lnTo>
                    <a:lnTo>
                      <a:pt x="38" y="211"/>
                    </a:lnTo>
                    <a:lnTo>
                      <a:pt x="35" y="182"/>
                    </a:lnTo>
                    <a:lnTo>
                      <a:pt x="29" y="123"/>
                    </a:lnTo>
                    <a:lnTo>
                      <a:pt x="22" y="64"/>
                    </a:lnTo>
                    <a:lnTo>
                      <a:pt x="19" y="35"/>
                    </a:lnTo>
                    <a:lnTo>
                      <a:pt x="13" y="6"/>
                    </a:lnTo>
                    <a:lnTo>
                      <a:pt x="13" y="6"/>
                    </a:lnTo>
                    <a:lnTo>
                      <a:pt x="12" y="3"/>
                    </a:lnTo>
                    <a:lnTo>
                      <a:pt x="11" y="1"/>
                    </a:lnTo>
                    <a:lnTo>
                      <a:pt x="7" y="0"/>
                    </a:lnTo>
                    <a:lnTo>
                      <a:pt x="5" y="1"/>
                    </a:lnTo>
                    <a:lnTo>
                      <a:pt x="2" y="3"/>
                    </a:lnTo>
                    <a:lnTo>
                      <a:pt x="1" y="4"/>
                    </a:lnTo>
                    <a:lnTo>
                      <a:pt x="0" y="6"/>
                    </a:lnTo>
                    <a:lnTo>
                      <a:pt x="0" y="10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95" name="Freeform 144">
                <a:extLst>
                  <a:ext uri="{FF2B5EF4-FFF2-40B4-BE49-F238E27FC236}">
                    <a16:creationId xmlns:a16="http://schemas.microsoft.com/office/drawing/2014/main" id="{9E823397-F7E1-1603-CCB7-42B2B2D2CA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73" y="3132"/>
                <a:ext cx="211" cy="127"/>
              </a:xfrm>
              <a:custGeom>
                <a:avLst/>
                <a:gdLst>
                  <a:gd name="T0" fmla="*/ 408 w 422"/>
                  <a:gd name="T1" fmla="*/ 2 h 255"/>
                  <a:gd name="T2" fmla="*/ 408 w 422"/>
                  <a:gd name="T3" fmla="*/ 2 h 255"/>
                  <a:gd name="T4" fmla="*/ 394 w 422"/>
                  <a:gd name="T5" fmla="*/ 22 h 255"/>
                  <a:gd name="T6" fmla="*/ 379 w 422"/>
                  <a:gd name="T7" fmla="*/ 40 h 255"/>
                  <a:gd name="T8" fmla="*/ 361 w 422"/>
                  <a:gd name="T9" fmla="*/ 56 h 255"/>
                  <a:gd name="T10" fmla="*/ 344 w 422"/>
                  <a:gd name="T11" fmla="*/ 71 h 255"/>
                  <a:gd name="T12" fmla="*/ 325 w 422"/>
                  <a:gd name="T13" fmla="*/ 85 h 255"/>
                  <a:gd name="T14" fmla="*/ 305 w 422"/>
                  <a:gd name="T15" fmla="*/ 98 h 255"/>
                  <a:gd name="T16" fmla="*/ 284 w 422"/>
                  <a:gd name="T17" fmla="*/ 109 h 255"/>
                  <a:gd name="T18" fmla="*/ 264 w 422"/>
                  <a:gd name="T19" fmla="*/ 120 h 255"/>
                  <a:gd name="T20" fmla="*/ 264 w 422"/>
                  <a:gd name="T21" fmla="*/ 120 h 255"/>
                  <a:gd name="T22" fmla="*/ 222 w 422"/>
                  <a:gd name="T23" fmla="*/ 140 h 255"/>
                  <a:gd name="T24" fmla="*/ 179 w 422"/>
                  <a:gd name="T25" fmla="*/ 157 h 255"/>
                  <a:gd name="T26" fmla="*/ 136 w 422"/>
                  <a:gd name="T27" fmla="*/ 175 h 255"/>
                  <a:gd name="T28" fmla="*/ 94 w 422"/>
                  <a:gd name="T29" fmla="*/ 192 h 255"/>
                  <a:gd name="T30" fmla="*/ 94 w 422"/>
                  <a:gd name="T31" fmla="*/ 192 h 255"/>
                  <a:gd name="T32" fmla="*/ 69 w 422"/>
                  <a:gd name="T33" fmla="*/ 203 h 255"/>
                  <a:gd name="T34" fmla="*/ 47 w 422"/>
                  <a:gd name="T35" fmla="*/ 215 h 255"/>
                  <a:gd name="T36" fmla="*/ 24 w 422"/>
                  <a:gd name="T37" fmla="*/ 228 h 255"/>
                  <a:gd name="T38" fmla="*/ 3 w 422"/>
                  <a:gd name="T39" fmla="*/ 242 h 255"/>
                  <a:gd name="T40" fmla="*/ 3 w 422"/>
                  <a:gd name="T41" fmla="*/ 242 h 255"/>
                  <a:gd name="T42" fmla="*/ 1 w 422"/>
                  <a:gd name="T43" fmla="*/ 245 h 255"/>
                  <a:gd name="T44" fmla="*/ 0 w 422"/>
                  <a:gd name="T45" fmla="*/ 247 h 255"/>
                  <a:gd name="T46" fmla="*/ 0 w 422"/>
                  <a:gd name="T47" fmla="*/ 249 h 255"/>
                  <a:gd name="T48" fmla="*/ 1 w 422"/>
                  <a:gd name="T49" fmla="*/ 252 h 255"/>
                  <a:gd name="T50" fmla="*/ 2 w 422"/>
                  <a:gd name="T51" fmla="*/ 254 h 255"/>
                  <a:gd name="T52" fmla="*/ 4 w 422"/>
                  <a:gd name="T53" fmla="*/ 255 h 255"/>
                  <a:gd name="T54" fmla="*/ 7 w 422"/>
                  <a:gd name="T55" fmla="*/ 255 h 255"/>
                  <a:gd name="T56" fmla="*/ 10 w 422"/>
                  <a:gd name="T57" fmla="*/ 254 h 255"/>
                  <a:gd name="T58" fmla="*/ 10 w 422"/>
                  <a:gd name="T59" fmla="*/ 254 h 255"/>
                  <a:gd name="T60" fmla="*/ 29 w 422"/>
                  <a:gd name="T61" fmla="*/ 241 h 255"/>
                  <a:gd name="T62" fmla="*/ 50 w 422"/>
                  <a:gd name="T63" fmla="*/ 229 h 255"/>
                  <a:gd name="T64" fmla="*/ 71 w 422"/>
                  <a:gd name="T65" fmla="*/ 219 h 255"/>
                  <a:gd name="T66" fmla="*/ 92 w 422"/>
                  <a:gd name="T67" fmla="*/ 208 h 255"/>
                  <a:gd name="T68" fmla="*/ 133 w 422"/>
                  <a:gd name="T69" fmla="*/ 190 h 255"/>
                  <a:gd name="T70" fmla="*/ 178 w 422"/>
                  <a:gd name="T71" fmla="*/ 172 h 255"/>
                  <a:gd name="T72" fmla="*/ 178 w 422"/>
                  <a:gd name="T73" fmla="*/ 172 h 255"/>
                  <a:gd name="T74" fmla="*/ 221 w 422"/>
                  <a:gd name="T75" fmla="*/ 155 h 255"/>
                  <a:gd name="T76" fmla="*/ 264 w 422"/>
                  <a:gd name="T77" fmla="*/ 136 h 255"/>
                  <a:gd name="T78" fmla="*/ 284 w 422"/>
                  <a:gd name="T79" fmla="*/ 125 h 255"/>
                  <a:gd name="T80" fmla="*/ 305 w 422"/>
                  <a:gd name="T81" fmla="*/ 114 h 255"/>
                  <a:gd name="T82" fmla="*/ 325 w 422"/>
                  <a:gd name="T83" fmla="*/ 101 h 255"/>
                  <a:gd name="T84" fmla="*/ 345 w 422"/>
                  <a:gd name="T85" fmla="*/ 87 h 255"/>
                  <a:gd name="T86" fmla="*/ 345 w 422"/>
                  <a:gd name="T87" fmla="*/ 87 h 255"/>
                  <a:gd name="T88" fmla="*/ 366 w 422"/>
                  <a:gd name="T89" fmla="*/ 71 h 255"/>
                  <a:gd name="T90" fmla="*/ 386 w 422"/>
                  <a:gd name="T91" fmla="*/ 52 h 255"/>
                  <a:gd name="T92" fmla="*/ 403 w 422"/>
                  <a:gd name="T93" fmla="*/ 31 h 255"/>
                  <a:gd name="T94" fmla="*/ 420 w 422"/>
                  <a:gd name="T95" fmla="*/ 9 h 255"/>
                  <a:gd name="T96" fmla="*/ 420 w 422"/>
                  <a:gd name="T97" fmla="*/ 9 h 255"/>
                  <a:gd name="T98" fmla="*/ 422 w 422"/>
                  <a:gd name="T99" fmla="*/ 7 h 255"/>
                  <a:gd name="T100" fmla="*/ 420 w 422"/>
                  <a:gd name="T101" fmla="*/ 5 h 255"/>
                  <a:gd name="T102" fmla="*/ 419 w 422"/>
                  <a:gd name="T103" fmla="*/ 2 h 255"/>
                  <a:gd name="T104" fmla="*/ 418 w 422"/>
                  <a:gd name="T105" fmla="*/ 0 h 255"/>
                  <a:gd name="T106" fmla="*/ 416 w 422"/>
                  <a:gd name="T107" fmla="*/ 0 h 255"/>
                  <a:gd name="T108" fmla="*/ 412 w 422"/>
                  <a:gd name="T109" fmla="*/ 0 h 255"/>
                  <a:gd name="T110" fmla="*/ 410 w 422"/>
                  <a:gd name="T111" fmla="*/ 0 h 255"/>
                  <a:gd name="T112" fmla="*/ 408 w 422"/>
                  <a:gd name="T113" fmla="*/ 2 h 255"/>
                  <a:gd name="T114" fmla="*/ 408 w 422"/>
                  <a:gd name="T115" fmla="*/ 2 h 2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422" h="255">
                    <a:moveTo>
                      <a:pt x="408" y="2"/>
                    </a:moveTo>
                    <a:lnTo>
                      <a:pt x="408" y="2"/>
                    </a:lnTo>
                    <a:lnTo>
                      <a:pt x="394" y="22"/>
                    </a:lnTo>
                    <a:lnTo>
                      <a:pt x="379" y="40"/>
                    </a:lnTo>
                    <a:lnTo>
                      <a:pt x="361" y="56"/>
                    </a:lnTo>
                    <a:lnTo>
                      <a:pt x="344" y="71"/>
                    </a:lnTo>
                    <a:lnTo>
                      <a:pt x="325" y="85"/>
                    </a:lnTo>
                    <a:lnTo>
                      <a:pt x="305" y="98"/>
                    </a:lnTo>
                    <a:lnTo>
                      <a:pt x="284" y="109"/>
                    </a:lnTo>
                    <a:lnTo>
                      <a:pt x="264" y="120"/>
                    </a:lnTo>
                    <a:lnTo>
                      <a:pt x="264" y="120"/>
                    </a:lnTo>
                    <a:lnTo>
                      <a:pt x="222" y="140"/>
                    </a:lnTo>
                    <a:lnTo>
                      <a:pt x="179" y="157"/>
                    </a:lnTo>
                    <a:lnTo>
                      <a:pt x="136" y="175"/>
                    </a:lnTo>
                    <a:lnTo>
                      <a:pt x="94" y="192"/>
                    </a:lnTo>
                    <a:lnTo>
                      <a:pt x="94" y="192"/>
                    </a:lnTo>
                    <a:lnTo>
                      <a:pt x="69" y="203"/>
                    </a:lnTo>
                    <a:lnTo>
                      <a:pt x="47" y="215"/>
                    </a:lnTo>
                    <a:lnTo>
                      <a:pt x="24" y="228"/>
                    </a:lnTo>
                    <a:lnTo>
                      <a:pt x="3" y="242"/>
                    </a:lnTo>
                    <a:lnTo>
                      <a:pt x="3" y="242"/>
                    </a:lnTo>
                    <a:lnTo>
                      <a:pt x="1" y="245"/>
                    </a:lnTo>
                    <a:lnTo>
                      <a:pt x="0" y="247"/>
                    </a:lnTo>
                    <a:lnTo>
                      <a:pt x="0" y="249"/>
                    </a:lnTo>
                    <a:lnTo>
                      <a:pt x="1" y="252"/>
                    </a:lnTo>
                    <a:lnTo>
                      <a:pt x="2" y="254"/>
                    </a:lnTo>
                    <a:lnTo>
                      <a:pt x="4" y="255"/>
                    </a:lnTo>
                    <a:lnTo>
                      <a:pt x="7" y="255"/>
                    </a:lnTo>
                    <a:lnTo>
                      <a:pt x="10" y="254"/>
                    </a:lnTo>
                    <a:lnTo>
                      <a:pt x="10" y="254"/>
                    </a:lnTo>
                    <a:lnTo>
                      <a:pt x="29" y="241"/>
                    </a:lnTo>
                    <a:lnTo>
                      <a:pt x="50" y="229"/>
                    </a:lnTo>
                    <a:lnTo>
                      <a:pt x="71" y="219"/>
                    </a:lnTo>
                    <a:lnTo>
                      <a:pt x="92" y="208"/>
                    </a:lnTo>
                    <a:lnTo>
                      <a:pt x="133" y="190"/>
                    </a:lnTo>
                    <a:lnTo>
                      <a:pt x="178" y="172"/>
                    </a:lnTo>
                    <a:lnTo>
                      <a:pt x="178" y="172"/>
                    </a:lnTo>
                    <a:lnTo>
                      <a:pt x="221" y="155"/>
                    </a:lnTo>
                    <a:lnTo>
                      <a:pt x="264" y="136"/>
                    </a:lnTo>
                    <a:lnTo>
                      <a:pt x="284" y="125"/>
                    </a:lnTo>
                    <a:lnTo>
                      <a:pt x="305" y="114"/>
                    </a:lnTo>
                    <a:lnTo>
                      <a:pt x="325" y="101"/>
                    </a:lnTo>
                    <a:lnTo>
                      <a:pt x="345" y="87"/>
                    </a:lnTo>
                    <a:lnTo>
                      <a:pt x="345" y="87"/>
                    </a:lnTo>
                    <a:lnTo>
                      <a:pt x="366" y="71"/>
                    </a:lnTo>
                    <a:lnTo>
                      <a:pt x="386" y="52"/>
                    </a:lnTo>
                    <a:lnTo>
                      <a:pt x="403" y="31"/>
                    </a:lnTo>
                    <a:lnTo>
                      <a:pt x="420" y="9"/>
                    </a:lnTo>
                    <a:lnTo>
                      <a:pt x="420" y="9"/>
                    </a:lnTo>
                    <a:lnTo>
                      <a:pt x="422" y="7"/>
                    </a:lnTo>
                    <a:lnTo>
                      <a:pt x="420" y="5"/>
                    </a:lnTo>
                    <a:lnTo>
                      <a:pt x="419" y="2"/>
                    </a:lnTo>
                    <a:lnTo>
                      <a:pt x="418" y="0"/>
                    </a:lnTo>
                    <a:lnTo>
                      <a:pt x="416" y="0"/>
                    </a:lnTo>
                    <a:lnTo>
                      <a:pt x="412" y="0"/>
                    </a:lnTo>
                    <a:lnTo>
                      <a:pt x="410" y="0"/>
                    </a:lnTo>
                    <a:lnTo>
                      <a:pt x="408" y="2"/>
                    </a:lnTo>
                    <a:lnTo>
                      <a:pt x="408" y="2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96" name="Freeform 145">
                <a:extLst>
                  <a:ext uri="{FF2B5EF4-FFF2-40B4-BE49-F238E27FC236}">
                    <a16:creationId xmlns:a16="http://schemas.microsoft.com/office/drawing/2014/main" id="{0EED5413-291B-619D-1BB9-5536E25591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52" y="3041"/>
                <a:ext cx="101" cy="18"/>
              </a:xfrm>
              <a:custGeom>
                <a:avLst/>
                <a:gdLst>
                  <a:gd name="T0" fmla="*/ 7 w 202"/>
                  <a:gd name="T1" fmla="*/ 38 h 38"/>
                  <a:gd name="T2" fmla="*/ 7 w 202"/>
                  <a:gd name="T3" fmla="*/ 38 h 38"/>
                  <a:gd name="T4" fmla="*/ 53 w 202"/>
                  <a:gd name="T5" fmla="*/ 31 h 38"/>
                  <a:gd name="T6" fmla="*/ 101 w 202"/>
                  <a:gd name="T7" fmla="*/ 24 h 38"/>
                  <a:gd name="T8" fmla="*/ 148 w 202"/>
                  <a:gd name="T9" fmla="*/ 18 h 38"/>
                  <a:gd name="T10" fmla="*/ 172 w 202"/>
                  <a:gd name="T11" fmla="*/ 15 h 38"/>
                  <a:gd name="T12" fmla="*/ 195 w 202"/>
                  <a:gd name="T13" fmla="*/ 14 h 38"/>
                  <a:gd name="T14" fmla="*/ 195 w 202"/>
                  <a:gd name="T15" fmla="*/ 14 h 38"/>
                  <a:gd name="T16" fmla="*/ 199 w 202"/>
                  <a:gd name="T17" fmla="*/ 14 h 38"/>
                  <a:gd name="T18" fmla="*/ 201 w 202"/>
                  <a:gd name="T19" fmla="*/ 12 h 38"/>
                  <a:gd name="T20" fmla="*/ 202 w 202"/>
                  <a:gd name="T21" fmla="*/ 11 h 38"/>
                  <a:gd name="T22" fmla="*/ 202 w 202"/>
                  <a:gd name="T23" fmla="*/ 7 h 38"/>
                  <a:gd name="T24" fmla="*/ 202 w 202"/>
                  <a:gd name="T25" fmla="*/ 5 h 38"/>
                  <a:gd name="T26" fmla="*/ 201 w 202"/>
                  <a:gd name="T27" fmla="*/ 3 h 38"/>
                  <a:gd name="T28" fmla="*/ 199 w 202"/>
                  <a:gd name="T29" fmla="*/ 1 h 38"/>
                  <a:gd name="T30" fmla="*/ 195 w 202"/>
                  <a:gd name="T31" fmla="*/ 0 h 38"/>
                  <a:gd name="T32" fmla="*/ 195 w 202"/>
                  <a:gd name="T33" fmla="*/ 0 h 38"/>
                  <a:gd name="T34" fmla="*/ 172 w 202"/>
                  <a:gd name="T35" fmla="*/ 1 h 38"/>
                  <a:gd name="T36" fmla="*/ 148 w 202"/>
                  <a:gd name="T37" fmla="*/ 4 h 38"/>
                  <a:gd name="T38" fmla="*/ 101 w 202"/>
                  <a:gd name="T39" fmla="*/ 10 h 38"/>
                  <a:gd name="T40" fmla="*/ 53 w 202"/>
                  <a:gd name="T41" fmla="*/ 17 h 38"/>
                  <a:gd name="T42" fmla="*/ 7 w 202"/>
                  <a:gd name="T43" fmla="*/ 24 h 38"/>
                  <a:gd name="T44" fmla="*/ 7 w 202"/>
                  <a:gd name="T45" fmla="*/ 24 h 38"/>
                  <a:gd name="T46" fmla="*/ 3 w 202"/>
                  <a:gd name="T47" fmla="*/ 25 h 38"/>
                  <a:gd name="T48" fmla="*/ 2 w 202"/>
                  <a:gd name="T49" fmla="*/ 26 h 38"/>
                  <a:gd name="T50" fmla="*/ 0 w 202"/>
                  <a:gd name="T51" fmla="*/ 28 h 38"/>
                  <a:gd name="T52" fmla="*/ 0 w 202"/>
                  <a:gd name="T53" fmla="*/ 32 h 38"/>
                  <a:gd name="T54" fmla="*/ 0 w 202"/>
                  <a:gd name="T55" fmla="*/ 34 h 38"/>
                  <a:gd name="T56" fmla="*/ 2 w 202"/>
                  <a:gd name="T57" fmla="*/ 36 h 38"/>
                  <a:gd name="T58" fmla="*/ 3 w 202"/>
                  <a:gd name="T59" fmla="*/ 38 h 38"/>
                  <a:gd name="T60" fmla="*/ 7 w 202"/>
                  <a:gd name="T61" fmla="*/ 38 h 38"/>
                  <a:gd name="T62" fmla="*/ 7 w 202"/>
                  <a:gd name="T63" fmla="*/ 38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02" h="38">
                    <a:moveTo>
                      <a:pt x="7" y="38"/>
                    </a:moveTo>
                    <a:lnTo>
                      <a:pt x="7" y="38"/>
                    </a:lnTo>
                    <a:lnTo>
                      <a:pt x="53" y="31"/>
                    </a:lnTo>
                    <a:lnTo>
                      <a:pt x="101" y="24"/>
                    </a:lnTo>
                    <a:lnTo>
                      <a:pt x="148" y="18"/>
                    </a:lnTo>
                    <a:lnTo>
                      <a:pt x="172" y="15"/>
                    </a:lnTo>
                    <a:lnTo>
                      <a:pt x="195" y="14"/>
                    </a:lnTo>
                    <a:lnTo>
                      <a:pt x="195" y="14"/>
                    </a:lnTo>
                    <a:lnTo>
                      <a:pt x="199" y="14"/>
                    </a:lnTo>
                    <a:lnTo>
                      <a:pt x="201" y="12"/>
                    </a:lnTo>
                    <a:lnTo>
                      <a:pt x="202" y="11"/>
                    </a:lnTo>
                    <a:lnTo>
                      <a:pt x="202" y="7"/>
                    </a:lnTo>
                    <a:lnTo>
                      <a:pt x="202" y="5"/>
                    </a:lnTo>
                    <a:lnTo>
                      <a:pt x="201" y="3"/>
                    </a:lnTo>
                    <a:lnTo>
                      <a:pt x="199" y="1"/>
                    </a:lnTo>
                    <a:lnTo>
                      <a:pt x="195" y="0"/>
                    </a:lnTo>
                    <a:lnTo>
                      <a:pt x="195" y="0"/>
                    </a:lnTo>
                    <a:lnTo>
                      <a:pt x="172" y="1"/>
                    </a:lnTo>
                    <a:lnTo>
                      <a:pt x="148" y="4"/>
                    </a:lnTo>
                    <a:lnTo>
                      <a:pt x="101" y="10"/>
                    </a:lnTo>
                    <a:lnTo>
                      <a:pt x="53" y="17"/>
                    </a:lnTo>
                    <a:lnTo>
                      <a:pt x="7" y="24"/>
                    </a:lnTo>
                    <a:lnTo>
                      <a:pt x="7" y="24"/>
                    </a:lnTo>
                    <a:lnTo>
                      <a:pt x="3" y="25"/>
                    </a:lnTo>
                    <a:lnTo>
                      <a:pt x="2" y="26"/>
                    </a:lnTo>
                    <a:lnTo>
                      <a:pt x="0" y="28"/>
                    </a:lnTo>
                    <a:lnTo>
                      <a:pt x="0" y="32"/>
                    </a:lnTo>
                    <a:lnTo>
                      <a:pt x="0" y="34"/>
                    </a:lnTo>
                    <a:lnTo>
                      <a:pt x="2" y="36"/>
                    </a:lnTo>
                    <a:lnTo>
                      <a:pt x="3" y="38"/>
                    </a:lnTo>
                    <a:lnTo>
                      <a:pt x="7" y="38"/>
                    </a:lnTo>
                    <a:lnTo>
                      <a:pt x="7" y="38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97" name="Freeform 146">
                <a:extLst>
                  <a:ext uri="{FF2B5EF4-FFF2-40B4-BE49-F238E27FC236}">
                    <a16:creationId xmlns:a16="http://schemas.microsoft.com/office/drawing/2014/main" id="{6F52356C-E379-625A-00E3-D74DDBEAE9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90" y="2928"/>
                <a:ext cx="717" cy="290"/>
              </a:xfrm>
              <a:custGeom>
                <a:avLst/>
                <a:gdLst>
                  <a:gd name="T0" fmla="*/ 47 w 1434"/>
                  <a:gd name="T1" fmla="*/ 117 h 580"/>
                  <a:gd name="T2" fmla="*/ 159 w 1434"/>
                  <a:gd name="T3" fmla="*/ 77 h 580"/>
                  <a:gd name="T4" fmla="*/ 246 w 1434"/>
                  <a:gd name="T5" fmla="*/ 56 h 580"/>
                  <a:gd name="T6" fmla="*/ 336 w 1434"/>
                  <a:gd name="T7" fmla="*/ 40 h 580"/>
                  <a:gd name="T8" fmla="*/ 477 w 1434"/>
                  <a:gd name="T9" fmla="*/ 23 h 580"/>
                  <a:gd name="T10" fmla="*/ 618 w 1434"/>
                  <a:gd name="T11" fmla="*/ 16 h 580"/>
                  <a:gd name="T12" fmla="*/ 714 w 1434"/>
                  <a:gd name="T13" fmla="*/ 16 h 580"/>
                  <a:gd name="T14" fmla="*/ 840 w 1434"/>
                  <a:gd name="T15" fmla="*/ 21 h 580"/>
                  <a:gd name="T16" fmla="*/ 919 w 1434"/>
                  <a:gd name="T17" fmla="*/ 31 h 580"/>
                  <a:gd name="T18" fmla="*/ 1027 w 1434"/>
                  <a:gd name="T19" fmla="*/ 55 h 580"/>
                  <a:gd name="T20" fmla="*/ 1107 w 1434"/>
                  <a:gd name="T21" fmla="*/ 87 h 580"/>
                  <a:gd name="T22" fmla="*/ 1217 w 1434"/>
                  <a:gd name="T23" fmla="*/ 152 h 580"/>
                  <a:gd name="T24" fmla="*/ 1282 w 1434"/>
                  <a:gd name="T25" fmla="*/ 205 h 580"/>
                  <a:gd name="T26" fmla="*/ 1312 w 1434"/>
                  <a:gd name="T27" fmla="*/ 236 h 580"/>
                  <a:gd name="T28" fmla="*/ 1352 w 1434"/>
                  <a:gd name="T29" fmla="*/ 282 h 580"/>
                  <a:gd name="T30" fmla="*/ 1384 w 1434"/>
                  <a:gd name="T31" fmla="*/ 335 h 580"/>
                  <a:gd name="T32" fmla="*/ 1401 w 1434"/>
                  <a:gd name="T33" fmla="*/ 372 h 580"/>
                  <a:gd name="T34" fmla="*/ 1417 w 1434"/>
                  <a:gd name="T35" fmla="*/ 430 h 580"/>
                  <a:gd name="T36" fmla="*/ 1420 w 1434"/>
                  <a:gd name="T37" fmla="*/ 491 h 580"/>
                  <a:gd name="T38" fmla="*/ 1416 w 1434"/>
                  <a:gd name="T39" fmla="*/ 530 h 580"/>
                  <a:gd name="T40" fmla="*/ 1405 w 1434"/>
                  <a:gd name="T41" fmla="*/ 572 h 580"/>
                  <a:gd name="T42" fmla="*/ 1408 w 1434"/>
                  <a:gd name="T43" fmla="*/ 579 h 580"/>
                  <a:gd name="T44" fmla="*/ 1414 w 1434"/>
                  <a:gd name="T45" fmla="*/ 580 h 580"/>
                  <a:gd name="T46" fmla="*/ 1418 w 1434"/>
                  <a:gd name="T47" fmla="*/ 576 h 580"/>
                  <a:gd name="T48" fmla="*/ 1432 w 1434"/>
                  <a:gd name="T49" fmla="*/ 514 h 580"/>
                  <a:gd name="T50" fmla="*/ 1433 w 1434"/>
                  <a:gd name="T51" fmla="*/ 451 h 580"/>
                  <a:gd name="T52" fmla="*/ 1426 w 1434"/>
                  <a:gd name="T53" fmla="*/ 409 h 580"/>
                  <a:gd name="T54" fmla="*/ 1406 w 1434"/>
                  <a:gd name="T55" fmla="*/ 351 h 580"/>
                  <a:gd name="T56" fmla="*/ 1377 w 1434"/>
                  <a:gd name="T57" fmla="*/ 296 h 580"/>
                  <a:gd name="T58" fmla="*/ 1354 w 1434"/>
                  <a:gd name="T59" fmla="*/ 262 h 580"/>
                  <a:gd name="T60" fmla="*/ 1311 w 1434"/>
                  <a:gd name="T61" fmla="*/ 213 h 580"/>
                  <a:gd name="T62" fmla="*/ 1263 w 1434"/>
                  <a:gd name="T63" fmla="*/ 169 h 580"/>
                  <a:gd name="T64" fmla="*/ 1193 w 1434"/>
                  <a:gd name="T65" fmla="*/ 119 h 580"/>
                  <a:gd name="T66" fmla="*/ 1076 w 1434"/>
                  <a:gd name="T67" fmla="*/ 59 h 580"/>
                  <a:gd name="T68" fmla="*/ 1003 w 1434"/>
                  <a:gd name="T69" fmla="*/ 33 h 580"/>
                  <a:gd name="T70" fmla="*/ 928 w 1434"/>
                  <a:gd name="T71" fmla="*/ 18 h 580"/>
                  <a:gd name="T72" fmla="*/ 804 w 1434"/>
                  <a:gd name="T73" fmla="*/ 5 h 580"/>
                  <a:gd name="T74" fmla="*/ 715 w 1434"/>
                  <a:gd name="T75" fmla="*/ 2 h 580"/>
                  <a:gd name="T76" fmla="*/ 571 w 1434"/>
                  <a:gd name="T77" fmla="*/ 3 h 580"/>
                  <a:gd name="T78" fmla="*/ 428 w 1434"/>
                  <a:gd name="T79" fmla="*/ 14 h 580"/>
                  <a:gd name="T80" fmla="*/ 336 w 1434"/>
                  <a:gd name="T81" fmla="*/ 26 h 580"/>
                  <a:gd name="T82" fmla="*/ 205 w 1434"/>
                  <a:gd name="T83" fmla="*/ 51 h 580"/>
                  <a:gd name="T84" fmla="*/ 78 w 1434"/>
                  <a:gd name="T85" fmla="*/ 89 h 580"/>
                  <a:gd name="T86" fmla="*/ 4 w 1434"/>
                  <a:gd name="T87" fmla="*/ 122 h 580"/>
                  <a:gd name="T88" fmla="*/ 0 w 1434"/>
                  <a:gd name="T89" fmla="*/ 126 h 580"/>
                  <a:gd name="T90" fmla="*/ 4 w 1434"/>
                  <a:gd name="T91" fmla="*/ 133 h 580"/>
                  <a:gd name="T92" fmla="*/ 11 w 1434"/>
                  <a:gd name="T93" fmla="*/ 134 h 5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434" h="580">
                    <a:moveTo>
                      <a:pt x="11" y="134"/>
                    </a:moveTo>
                    <a:lnTo>
                      <a:pt x="11" y="134"/>
                    </a:lnTo>
                    <a:lnTo>
                      <a:pt x="47" y="117"/>
                    </a:lnTo>
                    <a:lnTo>
                      <a:pt x="84" y="102"/>
                    </a:lnTo>
                    <a:lnTo>
                      <a:pt x="121" y="89"/>
                    </a:lnTo>
                    <a:lnTo>
                      <a:pt x="159" y="77"/>
                    </a:lnTo>
                    <a:lnTo>
                      <a:pt x="159" y="77"/>
                    </a:lnTo>
                    <a:lnTo>
                      <a:pt x="202" y="66"/>
                    </a:lnTo>
                    <a:lnTo>
                      <a:pt x="246" y="56"/>
                    </a:lnTo>
                    <a:lnTo>
                      <a:pt x="291" y="47"/>
                    </a:lnTo>
                    <a:lnTo>
                      <a:pt x="336" y="40"/>
                    </a:lnTo>
                    <a:lnTo>
                      <a:pt x="336" y="40"/>
                    </a:lnTo>
                    <a:lnTo>
                      <a:pt x="382" y="33"/>
                    </a:lnTo>
                    <a:lnTo>
                      <a:pt x="430" y="27"/>
                    </a:lnTo>
                    <a:lnTo>
                      <a:pt x="477" y="23"/>
                    </a:lnTo>
                    <a:lnTo>
                      <a:pt x="524" y="19"/>
                    </a:lnTo>
                    <a:lnTo>
                      <a:pt x="571" y="17"/>
                    </a:lnTo>
                    <a:lnTo>
                      <a:pt x="618" y="16"/>
                    </a:lnTo>
                    <a:lnTo>
                      <a:pt x="666" y="14"/>
                    </a:lnTo>
                    <a:lnTo>
                      <a:pt x="714" y="16"/>
                    </a:lnTo>
                    <a:lnTo>
                      <a:pt x="714" y="16"/>
                    </a:lnTo>
                    <a:lnTo>
                      <a:pt x="756" y="17"/>
                    </a:lnTo>
                    <a:lnTo>
                      <a:pt x="799" y="18"/>
                    </a:lnTo>
                    <a:lnTo>
                      <a:pt x="840" y="21"/>
                    </a:lnTo>
                    <a:lnTo>
                      <a:pt x="882" y="25"/>
                    </a:lnTo>
                    <a:lnTo>
                      <a:pt x="882" y="25"/>
                    </a:lnTo>
                    <a:lnTo>
                      <a:pt x="919" y="31"/>
                    </a:lnTo>
                    <a:lnTo>
                      <a:pt x="955" y="37"/>
                    </a:lnTo>
                    <a:lnTo>
                      <a:pt x="991" y="45"/>
                    </a:lnTo>
                    <a:lnTo>
                      <a:pt x="1027" y="55"/>
                    </a:lnTo>
                    <a:lnTo>
                      <a:pt x="1027" y="55"/>
                    </a:lnTo>
                    <a:lnTo>
                      <a:pt x="1067" y="70"/>
                    </a:lnTo>
                    <a:lnTo>
                      <a:pt x="1107" y="87"/>
                    </a:lnTo>
                    <a:lnTo>
                      <a:pt x="1144" y="106"/>
                    </a:lnTo>
                    <a:lnTo>
                      <a:pt x="1181" y="127"/>
                    </a:lnTo>
                    <a:lnTo>
                      <a:pt x="1217" y="152"/>
                    </a:lnTo>
                    <a:lnTo>
                      <a:pt x="1251" y="177"/>
                    </a:lnTo>
                    <a:lnTo>
                      <a:pt x="1267" y="191"/>
                    </a:lnTo>
                    <a:lnTo>
                      <a:pt x="1282" y="205"/>
                    </a:lnTo>
                    <a:lnTo>
                      <a:pt x="1298" y="220"/>
                    </a:lnTo>
                    <a:lnTo>
                      <a:pt x="1312" y="236"/>
                    </a:lnTo>
                    <a:lnTo>
                      <a:pt x="1312" y="236"/>
                    </a:lnTo>
                    <a:lnTo>
                      <a:pt x="1326" y="251"/>
                    </a:lnTo>
                    <a:lnTo>
                      <a:pt x="1339" y="266"/>
                    </a:lnTo>
                    <a:lnTo>
                      <a:pt x="1352" y="282"/>
                    </a:lnTo>
                    <a:lnTo>
                      <a:pt x="1363" y="300"/>
                    </a:lnTo>
                    <a:lnTo>
                      <a:pt x="1374" y="317"/>
                    </a:lnTo>
                    <a:lnTo>
                      <a:pt x="1384" y="335"/>
                    </a:lnTo>
                    <a:lnTo>
                      <a:pt x="1392" y="353"/>
                    </a:lnTo>
                    <a:lnTo>
                      <a:pt x="1401" y="372"/>
                    </a:lnTo>
                    <a:lnTo>
                      <a:pt x="1401" y="372"/>
                    </a:lnTo>
                    <a:lnTo>
                      <a:pt x="1408" y="392"/>
                    </a:lnTo>
                    <a:lnTo>
                      <a:pt x="1412" y="410"/>
                    </a:lnTo>
                    <a:lnTo>
                      <a:pt x="1417" y="430"/>
                    </a:lnTo>
                    <a:lnTo>
                      <a:pt x="1419" y="450"/>
                    </a:lnTo>
                    <a:lnTo>
                      <a:pt x="1420" y="471"/>
                    </a:lnTo>
                    <a:lnTo>
                      <a:pt x="1420" y="491"/>
                    </a:lnTo>
                    <a:lnTo>
                      <a:pt x="1419" y="510"/>
                    </a:lnTo>
                    <a:lnTo>
                      <a:pt x="1416" y="530"/>
                    </a:lnTo>
                    <a:lnTo>
                      <a:pt x="1416" y="530"/>
                    </a:lnTo>
                    <a:lnTo>
                      <a:pt x="1411" y="551"/>
                    </a:lnTo>
                    <a:lnTo>
                      <a:pt x="1405" y="572"/>
                    </a:lnTo>
                    <a:lnTo>
                      <a:pt x="1405" y="572"/>
                    </a:lnTo>
                    <a:lnTo>
                      <a:pt x="1405" y="576"/>
                    </a:lnTo>
                    <a:lnTo>
                      <a:pt x="1405" y="578"/>
                    </a:lnTo>
                    <a:lnTo>
                      <a:pt x="1408" y="579"/>
                    </a:lnTo>
                    <a:lnTo>
                      <a:pt x="1410" y="580"/>
                    </a:lnTo>
                    <a:lnTo>
                      <a:pt x="1412" y="580"/>
                    </a:lnTo>
                    <a:lnTo>
                      <a:pt x="1414" y="580"/>
                    </a:lnTo>
                    <a:lnTo>
                      <a:pt x="1417" y="579"/>
                    </a:lnTo>
                    <a:lnTo>
                      <a:pt x="1418" y="576"/>
                    </a:lnTo>
                    <a:lnTo>
                      <a:pt x="1418" y="576"/>
                    </a:lnTo>
                    <a:lnTo>
                      <a:pt x="1425" y="556"/>
                    </a:lnTo>
                    <a:lnTo>
                      <a:pt x="1428" y="535"/>
                    </a:lnTo>
                    <a:lnTo>
                      <a:pt x="1432" y="514"/>
                    </a:lnTo>
                    <a:lnTo>
                      <a:pt x="1434" y="493"/>
                    </a:lnTo>
                    <a:lnTo>
                      <a:pt x="1434" y="472"/>
                    </a:lnTo>
                    <a:lnTo>
                      <a:pt x="1433" y="451"/>
                    </a:lnTo>
                    <a:lnTo>
                      <a:pt x="1431" y="430"/>
                    </a:lnTo>
                    <a:lnTo>
                      <a:pt x="1426" y="409"/>
                    </a:lnTo>
                    <a:lnTo>
                      <a:pt x="1426" y="409"/>
                    </a:lnTo>
                    <a:lnTo>
                      <a:pt x="1421" y="389"/>
                    </a:lnTo>
                    <a:lnTo>
                      <a:pt x="1414" y="369"/>
                    </a:lnTo>
                    <a:lnTo>
                      <a:pt x="1406" y="351"/>
                    </a:lnTo>
                    <a:lnTo>
                      <a:pt x="1398" y="332"/>
                    </a:lnTo>
                    <a:lnTo>
                      <a:pt x="1388" y="314"/>
                    </a:lnTo>
                    <a:lnTo>
                      <a:pt x="1377" y="296"/>
                    </a:lnTo>
                    <a:lnTo>
                      <a:pt x="1366" y="279"/>
                    </a:lnTo>
                    <a:lnTo>
                      <a:pt x="1354" y="262"/>
                    </a:lnTo>
                    <a:lnTo>
                      <a:pt x="1354" y="262"/>
                    </a:lnTo>
                    <a:lnTo>
                      <a:pt x="1340" y="246"/>
                    </a:lnTo>
                    <a:lnTo>
                      <a:pt x="1326" y="230"/>
                    </a:lnTo>
                    <a:lnTo>
                      <a:pt x="1311" y="213"/>
                    </a:lnTo>
                    <a:lnTo>
                      <a:pt x="1296" y="198"/>
                    </a:lnTo>
                    <a:lnTo>
                      <a:pt x="1280" y="183"/>
                    </a:lnTo>
                    <a:lnTo>
                      <a:pt x="1263" y="169"/>
                    </a:lnTo>
                    <a:lnTo>
                      <a:pt x="1246" y="156"/>
                    </a:lnTo>
                    <a:lnTo>
                      <a:pt x="1229" y="142"/>
                    </a:lnTo>
                    <a:lnTo>
                      <a:pt x="1193" y="119"/>
                    </a:lnTo>
                    <a:lnTo>
                      <a:pt x="1154" y="96"/>
                    </a:lnTo>
                    <a:lnTo>
                      <a:pt x="1116" y="76"/>
                    </a:lnTo>
                    <a:lnTo>
                      <a:pt x="1076" y="59"/>
                    </a:lnTo>
                    <a:lnTo>
                      <a:pt x="1076" y="59"/>
                    </a:lnTo>
                    <a:lnTo>
                      <a:pt x="1040" y="45"/>
                    </a:lnTo>
                    <a:lnTo>
                      <a:pt x="1003" y="33"/>
                    </a:lnTo>
                    <a:lnTo>
                      <a:pt x="966" y="24"/>
                    </a:lnTo>
                    <a:lnTo>
                      <a:pt x="928" y="18"/>
                    </a:lnTo>
                    <a:lnTo>
                      <a:pt x="928" y="18"/>
                    </a:lnTo>
                    <a:lnTo>
                      <a:pt x="887" y="12"/>
                    </a:lnTo>
                    <a:lnTo>
                      <a:pt x="845" y="7"/>
                    </a:lnTo>
                    <a:lnTo>
                      <a:pt x="804" y="5"/>
                    </a:lnTo>
                    <a:lnTo>
                      <a:pt x="764" y="3"/>
                    </a:lnTo>
                    <a:lnTo>
                      <a:pt x="764" y="3"/>
                    </a:lnTo>
                    <a:lnTo>
                      <a:pt x="715" y="2"/>
                    </a:lnTo>
                    <a:lnTo>
                      <a:pt x="667" y="0"/>
                    </a:lnTo>
                    <a:lnTo>
                      <a:pt x="620" y="2"/>
                    </a:lnTo>
                    <a:lnTo>
                      <a:pt x="571" y="3"/>
                    </a:lnTo>
                    <a:lnTo>
                      <a:pt x="523" y="5"/>
                    </a:lnTo>
                    <a:lnTo>
                      <a:pt x="475" y="10"/>
                    </a:lnTo>
                    <a:lnTo>
                      <a:pt x="428" y="14"/>
                    </a:lnTo>
                    <a:lnTo>
                      <a:pt x="380" y="20"/>
                    </a:lnTo>
                    <a:lnTo>
                      <a:pt x="380" y="20"/>
                    </a:lnTo>
                    <a:lnTo>
                      <a:pt x="336" y="26"/>
                    </a:lnTo>
                    <a:lnTo>
                      <a:pt x="293" y="33"/>
                    </a:lnTo>
                    <a:lnTo>
                      <a:pt x="249" y="41"/>
                    </a:lnTo>
                    <a:lnTo>
                      <a:pt x="205" y="51"/>
                    </a:lnTo>
                    <a:lnTo>
                      <a:pt x="162" y="62"/>
                    </a:lnTo>
                    <a:lnTo>
                      <a:pt x="120" y="75"/>
                    </a:lnTo>
                    <a:lnTo>
                      <a:pt x="78" y="89"/>
                    </a:lnTo>
                    <a:lnTo>
                      <a:pt x="36" y="106"/>
                    </a:lnTo>
                    <a:lnTo>
                      <a:pt x="36" y="106"/>
                    </a:lnTo>
                    <a:lnTo>
                      <a:pt x="4" y="122"/>
                    </a:lnTo>
                    <a:lnTo>
                      <a:pt x="4" y="122"/>
                    </a:lnTo>
                    <a:lnTo>
                      <a:pt x="1" y="124"/>
                    </a:lnTo>
                    <a:lnTo>
                      <a:pt x="0" y="126"/>
                    </a:lnTo>
                    <a:lnTo>
                      <a:pt x="0" y="129"/>
                    </a:lnTo>
                    <a:lnTo>
                      <a:pt x="1" y="131"/>
                    </a:lnTo>
                    <a:lnTo>
                      <a:pt x="4" y="133"/>
                    </a:lnTo>
                    <a:lnTo>
                      <a:pt x="6" y="134"/>
                    </a:lnTo>
                    <a:lnTo>
                      <a:pt x="8" y="134"/>
                    </a:lnTo>
                    <a:lnTo>
                      <a:pt x="11" y="134"/>
                    </a:lnTo>
                    <a:lnTo>
                      <a:pt x="11" y="134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98" name="Freeform 147">
                <a:extLst>
                  <a:ext uri="{FF2B5EF4-FFF2-40B4-BE49-F238E27FC236}">
                    <a16:creationId xmlns:a16="http://schemas.microsoft.com/office/drawing/2014/main" id="{312DEBBA-1912-A295-E33B-79150ED1D2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10" y="3268"/>
                <a:ext cx="1955" cy="948"/>
              </a:xfrm>
              <a:custGeom>
                <a:avLst/>
                <a:gdLst>
                  <a:gd name="T0" fmla="*/ 3894 w 3910"/>
                  <a:gd name="T1" fmla="*/ 28 h 1898"/>
                  <a:gd name="T2" fmla="*/ 3882 w 3910"/>
                  <a:gd name="T3" fmla="*/ 91 h 1898"/>
                  <a:gd name="T4" fmla="*/ 3860 w 3910"/>
                  <a:gd name="T5" fmla="*/ 153 h 1898"/>
                  <a:gd name="T6" fmla="*/ 3831 w 3910"/>
                  <a:gd name="T7" fmla="*/ 211 h 1898"/>
                  <a:gd name="T8" fmla="*/ 3761 w 3910"/>
                  <a:gd name="T9" fmla="*/ 319 h 1898"/>
                  <a:gd name="T10" fmla="*/ 3706 w 3910"/>
                  <a:gd name="T11" fmla="*/ 390 h 1898"/>
                  <a:gd name="T12" fmla="*/ 3619 w 3910"/>
                  <a:gd name="T13" fmla="*/ 493 h 1898"/>
                  <a:gd name="T14" fmla="*/ 3525 w 3910"/>
                  <a:gd name="T15" fmla="*/ 589 h 1898"/>
                  <a:gd name="T16" fmla="*/ 3449 w 3910"/>
                  <a:gd name="T17" fmla="*/ 660 h 1898"/>
                  <a:gd name="T18" fmla="*/ 3331 w 3910"/>
                  <a:gd name="T19" fmla="*/ 759 h 1898"/>
                  <a:gd name="T20" fmla="*/ 3205 w 3910"/>
                  <a:gd name="T21" fmla="*/ 850 h 1898"/>
                  <a:gd name="T22" fmla="*/ 3075 w 3910"/>
                  <a:gd name="T23" fmla="*/ 934 h 1898"/>
                  <a:gd name="T24" fmla="*/ 2940 w 3910"/>
                  <a:gd name="T25" fmla="*/ 1011 h 1898"/>
                  <a:gd name="T26" fmla="*/ 2848 w 3910"/>
                  <a:gd name="T27" fmla="*/ 1058 h 1898"/>
                  <a:gd name="T28" fmla="*/ 2694 w 3910"/>
                  <a:gd name="T29" fmla="*/ 1131 h 1898"/>
                  <a:gd name="T30" fmla="*/ 2431 w 3910"/>
                  <a:gd name="T31" fmla="*/ 1239 h 1898"/>
                  <a:gd name="T32" fmla="*/ 2109 w 3910"/>
                  <a:gd name="T33" fmla="*/ 1354 h 1898"/>
                  <a:gd name="T34" fmla="*/ 1886 w 3910"/>
                  <a:gd name="T35" fmla="*/ 1429 h 1898"/>
                  <a:gd name="T36" fmla="*/ 1536 w 3910"/>
                  <a:gd name="T37" fmla="*/ 1535 h 1898"/>
                  <a:gd name="T38" fmla="*/ 1184 w 3910"/>
                  <a:gd name="T39" fmla="*/ 1630 h 1898"/>
                  <a:gd name="T40" fmla="*/ 948 w 3910"/>
                  <a:gd name="T41" fmla="*/ 1688 h 1898"/>
                  <a:gd name="T42" fmla="*/ 594 w 3910"/>
                  <a:gd name="T43" fmla="*/ 1767 h 1898"/>
                  <a:gd name="T44" fmla="*/ 357 w 3910"/>
                  <a:gd name="T45" fmla="*/ 1813 h 1898"/>
                  <a:gd name="T46" fmla="*/ 121 w 3910"/>
                  <a:gd name="T47" fmla="*/ 1857 h 1898"/>
                  <a:gd name="T48" fmla="*/ 6 w 3910"/>
                  <a:gd name="T49" fmla="*/ 1884 h 1898"/>
                  <a:gd name="T50" fmla="*/ 0 w 3910"/>
                  <a:gd name="T51" fmla="*/ 1890 h 1898"/>
                  <a:gd name="T52" fmla="*/ 3 w 3910"/>
                  <a:gd name="T53" fmla="*/ 1897 h 1898"/>
                  <a:gd name="T54" fmla="*/ 9 w 3910"/>
                  <a:gd name="T55" fmla="*/ 1897 h 1898"/>
                  <a:gd name="T56" fmla="*/ 188 w 3910"/>
                  <a:gd name="T57" fmla="*/ 1859 h 1898"/>
                  <a:gd name="T58" fmla="*/ 368 w 3910"/>
                  <a:gd name="T59" fmla="*/ 1827 h 1898"/>
                  <a:gd name="T60" fmla="*/ 608 w 3910"/>
                  <a:gd name="T61" fmla="*/ 1778 h 1898"/>
                  <a:gd name="T62" fmla="*/ 968 w 3910"/>
                  <a:gd name="T63" fmla="*/ 1698 h 1898"/>
                  <a:gd name="T64" fmla="*/ 1209 w 3910"/>
                  <a:gd name="T65" fmla="*/ 1638 h 1898"/>
                  <a:gd name="T66" fmla="*/ 1565 w 3910"/>
                  <a:gd name="T67" fmla="*/ 1540 h 1898"/>
                  <a:gd name="T68" fmla="*/ 1921 w 3910"/>
                  <a:gd name="T69" fmla="*/ 1432 h 1898"/>
                  <a:gd name="T70" fmla="*/ 2140 w 3910"/>
                  <a:gd name="T71" fmla="*/ 1359 h 1898"/>
                  <a:gd name="T72" fmla="*/ 2466 w 3910"/>
                  <a:gd name="T73" fmla="*/ 1240 h 1898"/>
                  <a:gd name="T74" fmla="*/ 2733 w 3910"/>
                  <a:gd name="T75" fmla="*/ 1128 h 1898"/>
                  <a:gd name="T76" fmla="*/ 2833 w 3910"/>
                  <a:gd name="T77" fmla="*/ 1081 h 1898"/>
                  <a:gd name="T78" fmla="*/ 2975 w 3910"/>
                  <a:gd name="T79" fmla="*/ 1007 h 1898"/>
                  <a:gd name="T80" fmla="*/ 3112 w 3910"/>
                  <a:gd name="T81" fmla="*/ 927 h 1898"/>
                  <a:gd name="T82" fmla="*/ 3245 w 3910"/>
                  <a:gd name="T83" fmla="*/ 840 h 1898"/>
                  <a:gd name="T84" fmla="*/ 3371 w 3910"/>
                  <a:gd name="T85" fmla="*/ 743 h 1898"/>
                  <a:gd name="T86" fmla="*/ 3492 w 3910"/>
                  <a:gd name="T87" fmla="*/ 639 h 1898"/>
                  <a:gd name="T88" fmla="*/ 3555 w 3910"/>
                  <a:gd name="T89" fmla="*/ 579 h 1898"/>
                  <a:gd name="T90" fmla="*/ 3645 w 3910"/>
                  <a:gd name="T91" fmla="*/ 485 h 1898"/>
                  <a:gd name="T92" fmla="*/ 3728 w 3910"/>
                  <a:gd name="T93" fmla="*/ 386 h 1898"/>
                  <a:gd name="T94" fmla="*/ 3781 w 3910"/>
                  <a:gd name="T95" fmla="*/ 316 h 1898"/>
                  <a:gd name="T96" fmla="*/ 3851 w 3910"/>
                  <a:gd name="T97" fmla="*/ 202 h 1898"/>
                  <a:gd name="T98" fmla="*/ 3878 w 3910"/>
                  <a:gd name="T99" fmla="*/ 142 h 1898"/>
                  <a:gd name="T100" fmla="*/ 3899 w 3910"/>
                  <a:gd name="T101" fmla="*/ 79 h 1898"/>
                  <a:gd name="T102" fmla="*/ 3906 w 3910"/>
                  <a:gd name="T103" fmla="*/ 43 h 1898"/>
                  <a:gd name="T104" fmla="*/ 3910 w 3910"/>
                  <a:gd name="T105" fmla="*/ 7 h 1898"/>
                  <a:gd name="T106" fmla="*/ 3906 w 3910"/>
                  <a:gd name="T107" fmla="*/ 1 h 1898"/>
                  <a:gd name="T108" fmla="*/ 3898 w 3910"/>
                  <a:gd name="T109" fmla="*/ 3 h 1898"/>
                  <a:gd name="T110" fmla="*/ 3896 w 3910"/>
                  <a:gd name="T111" fmla="*/ 7 h 18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3910" h="1898">
                    <a:moveTo>
                      <a:pt x="3896" y="7"/>
                    </a:moveTo>
                    <a:lnTo>
                      <a:pt x="3896" y="7"/>
                    </a:lnTo>
                    <a:lnTo>
                      <a:pt x="3894" y="28"/>
                    </a:lnTo>
                    <a:lnTo>
                      <a:pt x="3891" y="50"/>
                    </a:lnTo>
                    <a:lnTo>
                      <a:pt x="3887" y="71"/>
                    </a:lnTo>
                    <a:lnTo>
                      <a:pt x="3882" y="91"/>
                    </a:lnTo>
                    <a:lnTo>
                      <a:pt x="3876" y="112"/>
                    </a:lnTo>
                    <a:lnTo>
                      <a:pt x="3868" y="132"/>
                    </a:lnTo>
                    <a:lnTo>
                      <a:pt x="3860" y="153"/>
                    </a:lnTo>
                    <a:lnTo>
                      <a:pt x="3850" y="173"/>
                    </a:lnTo>
                    <a:lnTo>
                      <a:pt x="3841" y="191"/>
                    </a:lnTo>
                    <a:lnTo>
                      <a:pt x="3831" y="211"/>
                    </a:lnTo>
                    <a:lnTo>
                      <a:pt x="3808" y="248"/>
                    </a:lnTo>
                    <a:lnTo>
                      <a:pt x="3785" y="284"/>
                    </a:lnTo>
                    <a:lnTo>
                      <a:pt x="3761" y="319"/>
                    </a:lnTo>
                    <a:lnTo>
                      <a:pt x="3761" y="319"/>
                    </a:lnTo>
                    <a:lnTo>
                      <a:pt x="3734" y="355"/>
                    </a:lnTo>
                    <a:lnTo>
                      <a:pt x="3706" y="390"/>
                    </a:lnTo>
                    <a:lnTo>
                      <a:pt x="3678" y="425"/>
                    </a:lnTo>
                    <a:lnTo>
                      <a:pt x="3649" y="459"/>
                    </a:lnTo>
                    <a:lnTo>
                      <a:pt x="3619" y="493"/>
                    </a:lnTo>
                    <a:lnTo>
                      <a:pt x="3588" y="525"/>
                    </a:lnTo>
                    <a:lnTo>
                      <a:pt x="3556" y="558"/>
                    </a:lnTo>
                    <a:lnTo>
                      <a:pt x="3525" y="589"/>
                    </a:lnTo>
                    <a:lnTo>
                      <a:pt x="3525" y="589"/>
                    </a:lnTo>
                    <a:lnTo>
                      <a:pt x="3488" y="625"/>
                    </a:lnTo>
                    <a:lnTo>
                      <a:pt x="3449" y="660"/>
                    </a:lnTo>
                    <a:lnTo>
                      <a:pt x="3410" y="694"/>
                    </a:lnTo>
                    <a:lnTo>
                      <a:pt x="3370" y="727"/>
                    </a:lnTo>
                    <a:lnTo>
                      <a:pt x="3331" y="759"/>
                    </a:lnTo>
                    <a:lnTo>
                      <a:pt x="3289" y="791"/>
                    </a:lnTo>
                    <a:lnTo>
                      <a:pt x="3247" y="821"/>
                    </a:lnTo>
                    <a:lnTo>
                      <a:pt x="3205" y="850"/>
                    </a:lnTo>
                    <a:lnTo>
                      <a:pt x="3162" y="879"/>
                    </a:lnTo>
                    <a:lnTo>
                      <a:pt x="3119" y="907"/>
                    </a:lnTo>
                    <a:lnTo>
                      <a:pt x="3075" y="934"/>
                    </a:lnTo>
                    <a:lnTo>
                      <a:pt x="3030" y="961"/>
                    </a:lnTo>
                    <a:lnTo>
                      <a:pt x="2986" y="986"/>
                    </a:lnTo>
                    <a:lnTo>
                      <a:pt x="2940" y="1011"/>
                    </a:lnTo>
                    <a:lnTo>
                      <a:pt x="2894" y="1035"/>
                    </a:lnTo>
                    <a:lnTo>
                      <a:pt x="2848" y="1058"/>
                    </a:lnTo>
                    <a:lnTo>
                      <a:pt x="2848" y="1058"/>
                    </a:lnTo>
                    <a:lnTo>
                      <a:pt x="2797" y="1083"/>
                    </a:lnTo>
                    <a:lnTo>
                      <a:pt x="2745" y="1107"/>
                    </a:lnTo>
                    <a:lnTo>
                      <a:pt x="2694" y="1131"/>
                    </a:lnTo>
                    <a:lnTo>
                      <a:pt x="2642" y="1153"/>
                    </a:lnTo>
                    <a:lnTo>
                      <a:pt x="2537" y="1197"/>
                    </a:lnTo>
                    <a:lnTo>
                      <a:pt x="2431" y="1239"/>
                    </a:lnTo>
                    <a:lnTo>
                      <a:pt x="2324" y="1278"/>
                    </a:lnTo>
                    <a:lnTo>
                      <a:pt x="2217" y="1317"/>
                    </a:lnTo>
                    <a:lnTo>
                      <a:pt x="2109" y="1354"/>
                    </a:lnTo>
                    <a:lnTo>
                      <a:pt x="2002" y="1390"/>
                    </a:lnTo>
                    <a:lnTo>
                      <a:pt x="2002" y="1390"/>
                    </a:lnTo>
                    <a:lnTo>
                      <a:pt x="1886" y="1429"/>
                    </a:lnTo>
                    <a:lnTo>
                      <a:pt x="1770" y="1465"/>
                    </a:lnTo>
                    <a:lnTo>
                      <a:pt x="1654" y="1501"/>
                    </a:lnTo>
                    <a:lnTo>
                      <a:pt x="1536" y="1535"/>
                    </a:lnTo>
                    <a:lnTo>
                      <a:pt x="1419" y="1567"/>
                    </a:lnTo>
                    <a:lnTo>
                      <a:pt x="1302" y="1600"/>
                    </a:lnTo>
                    <a:lnTo>
                      <a:pt x="1184" y="1630"/>
                    </a:lnTo>
                    <a:lnTo>
                      <a:pt x="1066" y="1659"/>
                    </a:lnTo>
                    <a:lnTo>
                      <a:pt x="1066" y="1659"/>
                    </a:lnTo>
                    <a:lnTo>
                      <a:pt x="948" y="1688"/>
                    </a:lnTo>
                    <a:lnTo>
                      <a:pt x="830" y="1715"/>
                    </a:lnTo>
                    <a:lnTo>
                      <a:pt x="712" y="1742"/>
                    </a:lnTo>
                    <a:lnTo>
                      <a:pt x="594" y="1767"/>
                    </a:lnTo>
                    <a:lnTo>
                      <a:pt x="594" y="1767"/>
                    </a:lnTo>
                    <a:lnTo>
                      <a:pt x="475" y="1791"/>
                    </a:lnTo>
                    <a:lnTo>
                      <a:pt x="357" y="1813"/>
                    </a:lnTo>
                    <a:lnTo>
                      <a:pt x="239" y="1835"/>
                    </a:lnTo>
                    <a:lnTo>
                      <a:pt x="121" y="1857"/>
                    </a:lnTo>
                    <a:lnTo>
                      <a:pt x="121" y="1857"/>
                    </a:lnTo>
                    <a:lnTo>
                      <a:pt x="63" y="1870"/>
                    </a:lnTo>
                    <a:lnTo>
                      <a:pt x="6" y="1884"/>
                    </a:lnTo>
                    <a:lnTo>
                      <a:pt x="6" y="1884"/>
                    </a:lnTo>
                    <a:lnTo>
                      <a:pt x="2" y="1885"/>
                    </a:lnTo>
                    <a:lnTo>
                      <a:pt x="1" y="1887"/>
                    </a:lnTo>
                    <a:lnTo>
                      <a:pt x="0" y="1890"/>
                    </a:lnTo>
                    <a:lnTo>
                      <a:pt x="1" y="1892"/>
                    </a:lnTo>
                    <a:lnTo>
                      <a:pt x="2" y="1894"/>
                    </a:lnTo>
                    <a:lnTo>
                      <a:pt x="3" y="1897"/>
                    </a:lnTo>
                    <a:lnTo>
                      <a:pt x="6" y="1898"/>
                    </a:lnTo>
                    <a:lnTo>
                      <a:pt x="9" y="1897"/>
                    </a:lnTo>
                    <a:lnTo>
                      <a:pt x="9" y="1897"/>
                    </a:lnTo>
                    <a:lnTo>
                      <a:pt x="68" y="1883"/>
                    </a:lnTo>
                    <a:lnTo>
                      <a:pt x="128" y="1870"/>
                    </a:lnTo>
                    <a:lnTo>
                      <a:pt x="188" y="1859"/>
                    </a:lnTo>
                    <a:lnTo>
                      <a:pt x="249" y="1849"/>
                    </a:lnTo>
                    <a:lnTo>
                      <a:pt x="249" y="1849"/>
                    </a:lnTo>
                    <a:lnTo>
                      <a:pt x="368" y="1827"/>
                    </a:lnTo>
                    <a:lnTo>
                      <a:pt x="488" y="1803"/>
                    </a:lnTo>
                    <a:lnTo>
                      <a:pt x="488" y="1803"/>
                    </a:lnTo>
                    <a:lnTo>
                      <a:pt x="608" y="1778"/>
                    </a:lnTo>
                    <a:lnTo>
                      <a:pt x="729" y="1752"/>
                    </a:lnTo>
                    <a:lnTo>
                      <a:pt x="848" y="1726"/>
                    </a:lnTo>
                    <a:lnTo>
                      <a:pt x="968" y="1698"/>
                    </a:lnTo>
                    <a:lnTo>
                      <a:pt x="968" y="1698"/>
                    </a:lnTo>
                    <a:lnTo>
                      <a:pt x="1089" y="1668"/>
                    </a:lnTo>
                    <a:lnTo>
                      <a:pt x="1209" y="1638"/>
                    </a:lnTo>
                    <a:lnTo>
                      <a:pt x="1328" y="1607"/>
                    </a:lnTo>
                    <a:lnTo>
                      <a:pt x="1447" y="1574"/>
                    </a:lnTo>
                    <a:lnTo>
                      <a:pt x="1565" y="1540"/>
                    </a:lnTo>
                    <a:lnTo>
                      <a:pt x="1685" y="1505"/>
                    </a:lnTo>
                    <a:lnTo>
                      <a:pt x="1802" y="1469"/>
                    </a:lnTo>
                    <a:lnTo>
                      <a:pt x="1921" y="1432"/>
                    </a:lnTo>
                    <a:lnTo>
                      <a:pt x="1921" y="1432"/>
                    </a:lnTo>
                    <a:lnTo>
                      <a:pt x="2030" y="1396"/>
                    </a:lnTo>
                    <a:lnTo>
                      <a:pt x="2140" y="1359"/>
                    </a:lnTo>
                    <a:lnTo>
                      <a:pt x="2249" y="1322"/>
                    </a:lnTo>
                    <a:lnTo>
                      <a:pt x="2358" y="1281"/>
                    </a:lnTo>
                    <a:lnTo>
                      <a:pt x="2466" y="1240"/>
                    </a:lnTo>
                    <a:lnTo>
                      <a:pt x="2574" y="1197"/>
                    </a:lnTo>
                    <a:lnTo>
                      <a:pt x="2680" y="1152"/>
                    </a:lnTo>
                    <a:lnTo>
                      <a:pt x="2733" y="1128"/>
                    </a:lnTo>
                    <a:lnTo>
                      <a:pt x="2786" y="1104"/>
                    </a:lnTo>
                    <a:lnTo>
                      <a:pt x="2786" y="1104"/>
                    </a:lnTo>
                    <a:lnTo>
                      <a:pt x="2833" y="1081"/>
                    </a:lnTo>
                    <a:lnTo>
                      <a:pt x="2881" y="1057"/>
                    </a:lnTo>
                    <a:lnTo>
                      <a:pt x="2929" y="1033"/>
                    </a:lnTo>
                    <a:lnTo>
                      <a:pt x="2975" y="1007"/>
                    </a:lnTo>
                    <a:lnTo>
                      <a:pt x="3022" y="982"/>
                    </a:lnTo>
                    <a:lnTo>
                      <a:pt x="3067" y="955"/>
                    </a:lnTo>
                    <a:lnTo>
                      <a:pt x="3112" y="927"/>
                    </a:lnTo>
                    <a:lnTo>
                      <a:pt x="3158" y="899"/>
                    </a:lnTo>
                    <a:lnTo>
                      <a:pt x="3202" y="870"/>
                    </a:lnTo>
                    <a:lnTo>
                      <a:pt x="3245" y="840"/>
                    </a:lnTo>
                    <a:lnTo>
                      <a:pt x="3288" y="808"/>
                    </a:lnTo>
                    <a:lnTo>
                      <a:pt x="3330" y="777"/>
                    </a:lnTo>
                    <a:lnTo>
                      <a:pt x="3371" y="743"/>
                    </a:lnTo>
                    <a:lnTo>
                      <a:pt x="3413" y="709"/>
                    </a:lnTo>
                    <a:lnTo>
                      <a:pt x="3453" y="675"/>
                    </a:lnTo>
                    <a:lnTo>
                      <a:pt x="3492" y="639"/>
                    </a:lnTo>
                    <a:lnTo>
                      <a:pt x="3492" y="639"/>
                    </a:lnTo>
                    <a:lnTo>
                      <a:pt x="3524" y="609"/>
                    </a:lnTo>
                    <a:lnTo>
                      <a:pt x="3555" y="579"/>
                    </a:lnTo>
                    <a:lnTo>
                      <a:pt x="3585" y="549"/>
                    </a:lnTo>
                    <a:lnTo>
                      <a:pt x="3616" y="517"/>
                    </a:lnTo>
                    <a:lnTo>
                      <a:pt x="3645" y="485"/>
                    </a:lnTo>
                    <a:lnTo>
                      <a:pt x="3674" y="452"/>
                    </a:lnTo>
                    <a:lnTo>
                      <a:pt x="3702" y="419"/>
                    </a:lnTo>
                    <a:lnTo>
                      <a:pt x="3728" y="386"/>
                    </a:lnTo>
                    <a:lnTo>
                      <a:pt x="3728" y="386"/>
                    </a:lnTo>
                    <a:lnTo>
                      <a:pt x="3755" y="351"/>
                    </a:lnTo>
                    <a:lnTo>
                      <a:pt x="3781" y="316"/>
                    </a:lnTo>
                    <a:lnTo>
                      <a:pt x="3806" y="279"/>
                    </a:lnTo>
                    <a:lnTo>
                      <a:pt x="3829" y="241"/>
                    </a:lnTo>
                    <a:lnTo>
                      <a:pt x="3851" y="202"/>
                    </a:lnTo>
                    <a:lnTo>
                      <a:pt x="3861" y="182"/>
                    </a:lnTo>
                    <a:lnTo>
                      <a:pt x="3870" y="162"/>
                    </a:lnTo>
                    <a:lnTo>
                      <a:pt x="3878" y="142"/>
                    </a:lnTo>
                    <a:lnTo>
                      <a:pt x="3886" y="121"/>
                    </a:lnTo>
                    <a:lnTo>
                      <a:pt x="3893" y="100"/>
                    </a:lnTo>
                    <a:lnTo>
                      <a:pt x="3899" y="79"/>
                    </a:lnTo>
                    <a:lnTo>
                      <a:pt x="3899" y="79"/>
                    </a:lnTo>
                    <a:lnTo>
                      <a:pt x="3903" y="62"/>
                    </a:lnTo>
                    <a:lnTo>
                      <a:pt x="3906" y="43"/>
                    </a:lnTo>
                    <a:lnTo>
                      <a:pt x="3908" y="26"/>
                    </a:lnTo>
                    <a:lnTo>
                      <a:pt x="3910" y="7"/>
                    </a:lnTo>
                    <a:lnTo>
                      <a:pt x="3910" y="7"/>
                    </a:lnTo>
                    <a:lnTo>
                      <a:pt x="3910" y="5"/>
                    </a:lnTo>
                    <a:lnTo>
                      <a:pt x="3907" y="3"/>
                    </a:lnTo>
                    <a:lnTo>
                      <a:pt x="3906" y="1"/>
                    </a:lnTo>
                    <a:lnTo>
                      <a:pt x="3903" y="0"/>
                    </a:lnTo>
                    <a:lnTo>
                      <a:pt x="3900" y="1"/>
                    </a:lnTo>
                    <a:lnTo>
                      <a:pt x="3898" y="3"/>
                    </a:lnTo>
                    <a:lnTo>
                      <a:pt x="3897" y="5"/>
                    </a:lnTo>
                    <a:lnTo>
                      <a:pt x="3896" y="7"/>
                    </a:lnTo>
                    <a:lnTo>
                      <a:pt x="3896" y="7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99" name="Freeform 148">
                <a:extLst>
                  <a:ext uri="{FF2B5EF4-FFF2-40B4-BE49-F238E27FC236}">
                    <a16:creationId xmlns:a16="http://schemas.microsoft.com/office/drawing/2014/main" id="{6FC29FE0-208C-DA6C-915C-5B7A7FD6CF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91" y="3854"/>
                <a:ext cx="207" cy="328"/>
              </a:xfrm>
              <a:custGeom>
                <a:avLst/>
                <a:gdLst>
                  <a:gd name="T0" fmla="*/ 2 w 415"/>
                  <a:gd name="T1" fmla="*/ 11 h 656"/>
                  <a:gd name="T2" fmla="*/ 82 w 415"/>
                  <a:gd name="T3" fmla="*/ 96 h 656"/>
                  <a:gd name="T4" fmla="*/ 132 w 415"/>
                  <a:gd name="T5" fmla="*/ 154 h 656"/>
                  <a:gd name="T6" fmla="*/ 181 w 415"/>
                  <a:gd name="T7" fmla="*/ 215 h 656"/>
                  <a:gd name="T8" fmla="*/ 203 w 415"/>
                  <a:gd name="T9" fmla="*/ 246 h 656"/>
                  <a:gd name="T10" fmla="*/ 246 w 415"/>
                  <a:gd name="T11" fmla="*/ 310 h 656"/>
                  <a:gd name="T12" fmla="*/ 286 w 415"/>
                  <a:gd name="T13" fmla="*/ 378 h 656"/>
                  <a:gd name="T14" fmla="*/ 294 w 415"/>
                  <a:gd name="T15" fmla="*/ 394 h 656"/>
                  <a:gd name="T16" fmla="*/ 316 w 415"/>
                  <a:gd name="T17" fmla="*/ 444 h 656"/>
                  <a:gd name="T18" fmla="*/ 339 w 415"/>
                  <a:gd name="T19" fmla="*/ 513 h 656"/>
                  <a:gd name="T20" fmla="*/ 352 w 415"/>
                  <a:gd name="T21" fmla="*/ 549 h 656"/>
                  <a:gd name="T22" fmla="*/ 374 w 415"/>
                  <a:gd name="T23" fmla="*/ 603 h 656"/>
                  <a:gd name="T24" fmla="*/ 391 w 415"/>
                  <a:gd name="T25" fmla="*/ 636 h 656"/>
                  <a:gd name="T26" fmla="*/ 402 w 415"/>
                  <a:gd name="T27" fmla="*/ 653 h 656"/>
                  <a:gd name="T28" fmla="*/ 407 w 415"/>
                  <a:gd name="T29" fmla="*/ 656 h 656"/>
                  <a:gd name="T30" fmla="*/ 411 w 415"/>
                  <a:gd name="T31" fmla="*/ 655 h 656"/>
                  <a:gd name="T32" fmla="*/ 415 w 415"/>
                  <a:gd name="T33" fmla="*/ 651 h 656"/>
                  <a:gd name="T34" fmla="*/ 414 w 415"/>
                  <a:gd name="T35" fmla="*/ 646 h 656"/>
                  <a:gd name="T36" fmla="*/ 404 w 415"/>
                  <a:gd name="T37" fmla="*/ 632 h 656"/>
                  <a:gd name="T38" fmla="*/ 381 w 415"/>
                  <a:gd name="T39" fmla="*/ 585 h 656"/>
                  <a:gd name="T40" fmla="*/ 357 w 415"/>
                  <a:gd name="T41" fmla="*/ 521 h 656"/>
                  <a:gd name="T42" fmla="*/ 333 w 415"/>
                  <a:gd name="T43" fmla="*/ 452 h 656"/>
                  <a:gd name="T44" fmla="*/ 321 w 415"/>
                  <a:gd name="T45" fmla="*/ 417 h 656"/>
                  <a:gd name="T46" fmla="*/ 305 w 415"/>
                  <a:gd name="T47" fmla="*/ 385 h 656"/>
                  <a:gd name="T48" fmla="*/ 287 w 415"/>
                  <a:gd name="T49" fmla="*/ 351 h 656"/>
                  <a:gd name="T50" fmla="*/ 246 w 415"/>
                  <a:gd name="T51" fmla="*/ 285 h 656"/>
                  <a:gd name="T52" fmla="*/ 202 w 415"/>
                  <a:gd name="T53" fmla="*/ 222 h 656"/>
                  <a:gd name="T54" fmla="*/ 156 w 415"/>
                  <a:gd name="T55" fmla="*/ 160 h 656"/>
                  <a:gd name="T56" fmla="*/ 130 w 415"/>
                  <a:gd name="T57" fmla="*/ 130 h 656"/>
                  <a:gd name="T58" fmla="*/ 73 w 415"/>
                  <a:gd name="T59" fmla="*/ 65 h 656"/>
                  <a:gd name="T60" fmla="*/ 13 w 415"/>
                  <a:gd name="T61" fmla="*/ 2 h 656"/>
                  <a:gd name="T62" fmla="*/ 9 w 415"/>
                  <a:gd name="T63" fmla="*/ 0 h 656"/>
                  <a:gd name="T64" fmla="*/ 4 w 415"/>
                  <a:gd name="T65" fmla="*/ 1 h 656"/>
                  <a:gd name="T66" fmla="*/ 1 w 415"/>
                  <a:gd name="T67" fmla="*/ 4 h 656"/>
                  <a:gd name="T68" fmla="*/ 1 w 415"/>
                  <a:gd name="T69" fmla="*/ 9 h 656"/>
                  <a:gd name="T70" fmla="*/ 2 w 415"/>
                  <a:gd name="T71" fmla="*/ 11 h 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15" h="656">
                    <a:moveTo>
                      <a:pt x="2" y="11"/>
                    </a:moveTo>
                    <a:lnTo>
                      <a:pt x="2" y="11"/>
                    </a:lnTo>
                    <a:lnTo>
                      <a:pt x="56" y="67"/>
                    </a:lnTo>
                    <a:lnTo>
                      <a:pt x="82" y="96"/>
                    </a:lnTo>
                    <a:lnTo>
                      <a:pt x="108" y="125"/>
                    </a:lnTo>
                    <a:lnTo>
                      <a:pt x="132" y="154"/>
                    </a:lnTo>
                    <a:lnTo>
                      <a:pt x="157" y="185"/>
                    </a:lnTo>
                    <a:lnTo>
                      <a:pt x="181" y="215"/>
                    </a:lnTo>
                    <a:lnTo>
                      <a:pt x="203" y="246"/>
                    </a:lnTo>
                    <a:lnTo>
                      <a:pt x="203" y="246"/>
                    </a:lnTo>
                    <a:lnTo>
                      <a:pt x="225" y="278"/>
                    </a:lnTo>
                    <a:lnTo>
                      <a:pt x="246" y="310"/>
                    </a:lnTo>
                    <a:lnTo>
                      <a:pt x="267" y="344"/>
                    </a:lnTo>
                    <a:lnTo>
                      <a:pt x="286" y="378"/>
                    </a:lnTo>
                    <a:lnTo>
                      <a:pt x="286" y="378"/>
                    </a:lnTo>
                    <a:lnTo>
                      <a:pt x="294" y="394"/>
                    </a:lnTo>
                    <a:lnTo>
                      <a:pt x="302" y="410"/>
                    </a:lnTo>
                    <a:lnTo>
                      <a:pt x="316" y="444"/>
                    </a:lnTo>
                    <a:lnTo>
                      <a:pt x="328" y="478"/>
                    </a:lnTo>
                    <a:lnTo>
                      <a:pt x="339" y="513"/>
                    </a:lnTo>
                    <a:lnTo>
                      <a:pt x="339" y="513"/>
                    </a:lnTo>
                    <a:lnTo>
                      <a:pt x="352" y="549"/>
                    </a:lnTo>
                    <a:lnTo>
                      <a:pt x="366" y="585"/>
                    </a:lnTo>
                    <a:lnTo>
                      <a:pt x="374" y="603"/>
                    </a:lnTo>
                    <a:lnTo>
                      <a:pt x="382" y="620"/>
                    </a:lnTo>
                    <a:lnTo>
                      <a:pt x="391" y="636"/>
                    </a:lnTo>
                    <a:lnTo>
                      <a:pt x="402" y="653"/>
                    </a:lnTo>
                    <a:lnTo>
                      <a:pt x="402" y="653"/>
                    </a:lnTo>
                    <a:lnTo>
                      <a:pt x="403" y="655"/>
                    </a:lnTo>
                    <a:lnTo>
                      <a:pt x="407" y="656"/>
                    </a:lnTo>
                    <a:lnTo>
                      <a:pt x="409" y="656"/>
                    </a:lnTo>
                    <a:lnTo>
                      <a:pt x="411" y="655"/>
                    </a:lnTo>
                    <a:lnTo>
                      <a:pt x="414" y="654"/>
                    </a:lnTo>
                    <a:lnTo>
                      <a:pt x="415" y="651"/>
                    </a:lnTo>
                    <a:lnTo>
                      <a:pt x="415" y="649"/>
                    </a:lnTo>
                    <a:lnTo>
                      <a:pt x="414" y="646"/>
                    </a:lnTo>
                    <a:lnTo>
                      <a:pt x="414" y="646"/>
                    </a:lnTo>
                    <a:lnTo>
                      <a:pt x="404" y="632"/>
                    </a:lnTo>
                    <a:lnTo>
                      <a:pt x="396" y="617"/>
                    </a:lnTo>
                    <a:lnTo>
                      <a:pt x="381" y="585"/>
                    </a:lnTo>
                    <a:lnTo>
                      <a:pt x="368" y="554"/>
                    </a:lnTo>
                    <a:lnTo>
                      <a:pt x="357" y="521"/>
                    </a:lnTo>
                    <a:lnTo>
                      <a:pt x="357" y="521"/>
                    </a:lnTo>
                    <a:lnTo>
                      <a:pt x="333" y="452"/>
                    </a:lnTo>
                    <a:lnTo>
                      <a:pt x="333" y="452"/>
                    </a:lnTo>
                    <a:lnTo>
                      <a:pt x="321" y="417"/>
                    </a:lnTo>
                    <a:lnTo>
                      <a:pt x="314" y="401"/>
                    </a:lnTo>
                    <a:lnTo>
                      <a:pt x="305" y="385"/>
                    </a:lnTo>
                    <a:lnTo>
                      <a:pt x="305" y="385"/>
                    </a:lnTo>
                    <a:lnTo>
                      <a:pt x="287" y="351"/>
                    </a:lnTo>
                    <a:lnTo>
                      <a:pt x="267" y="317"/>
                    </a:lnTo>
                    <a:lnTo>
                      <a:pt x="246" y="285"/>
                    </a:lnTo>
                    <a:lnTo>
                      <a:pt x="225" y="253"/>
                    </a:lnTo>
                    <a:lnTo>
                      <a:pt x="202" y="222"/>
                    </a:lnTo>
                    <a:lnTo>
                      <a:pt x="179" y="190"/>
                    </a:lnTo>
                    <a:lnTo>
                      <a:pt x="156" y="160"/>
                    </a:lnTo>
                    <a:lnTo>
                      <a:pt x="130" y="130"/>
                    </a:lnTo>
                    <a:lnTo>
                      <a:pt x="130" y="130"/>
                    </a:lnTo>
                    <a:lnTo>
                      <a:pt x="102" y="97"/>
                    </a:lnTo>
                    <a:lnTo>
                      <a:pt x="73" y="65"/>
                    </a:lnTo>
                    <a:lnTo>
                      <a:pt x="43" y="33"/>
                    </a:lnTo>
                    <a:lnTo>
                      <a:pt x="13" y="2"/>
                    </a:lnTo>
                    <a:lnTo>
                      <a:pt x="13" y="2"/>
                    </a:lnTo>
                    <a:lnTo>
                      <a:pt x="9" y="0"/>
                    </a:lnTo>
                    <a:lnTo>
                      <a:pt x="7" y="0"/>
                    </a:lnTo>
                    <a:lnTo>
                      <a:pt x="4" y="1"/>
                    </a:lnTo>
                    <a:lnTo>
                      <a:pt x="2" y="2"/>
                    </a:lnTo>
                    <a:lnTo>
                      <a:pt x="1" y="4"/>
                    </a:lnTo>
                    <a:lnTo>
                      <a:pt x="0" y="7"/>
                    </a:lnTo>
                    <a:lnTo>
                      <a:pt x="1" y="9"/>
                    </a:lnTo>
                    <a:lnTo>
                      <a:pt x="2" y="11"/>
                    </a:lnTo>
                    <a:lnTo>
                      <a:pt x="2" y="11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00" name="Freeform 149">
                <a:extLst>
                  <a:ext uri="{FF2B5EF4-FFF2-40B4-BE49-F238E27FC236}">
                    <a16:creationId xmlns:a16="http://schemas.microsoft.com/office/drawing/2014/main" id="{531E9581-F25C-3455-F8D1-258BE75EDB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25" y="3290"/>
                <a:ext cx="1037" cy="536"/>
              </a:xfrm>
              <a:custGeom>
                <a:avLst/>
                <a:gdLst>
                  <a:gd name="T0" fmla="*/ 8 w 2075"/>
                  <a:gd name="T1" fmla="*/ 1072 h 1072"/>
                  <a:gd name="T2" fmla="*/ 119 w 2075"/>
                  <a:gd name="T3" fmla="*/ 1045 h 1072"/>
                  <a:gd name="T4" fmla="*/ 227 w 2075"/>
                  <a:gd name="T5" fmla="*/ 1015 h 1072"/>
                  <a:gd name="T6" fmla="*/ 334 w 2075"/>
                  <a:gd name="T7" fmla="*/ 981 h 1072"/>
                  <a:gd name="T8" fmla="*/ 441 w 2075"/>
                  <a:gd name="T9" fmla="*/ 943 h 1072"/>
                  <a:gd name="T10" fmla="*/ 493 w 2075"/>
                  <a:gd name="T11" fmla="*/ 923 h 1072"/>
                  <a:gd name="T12" fmla="*/ 599 w 2075"/>
                  <a:gd name="T13" fmla="*/ 880 h 1072"/>
                  <a:gd name="T14" fmla="*/ 702 w 2075"/>
                  <a:gd name="T15" fmla="*/ 833 h 1072"/>
                  <a:gd name="T16" fmla="*/ 857 w 2075"/>
                  <a:gd name="T17" fmla="*/ 760 h 1072"/>
                  <a:gd name="T18" fmla="*/ 959 w 2075"/>
                  <a:gd name="T19" fmla="*/ 707 h 1072"/>
                  <a:gd name="T20" fmla="*/ 1160 w 2075"/>
                  <a:gd name="T21" fmla="*/ 597 h 1072"/>
                  <a:gd name="T22" fmla="*/ 1260 w 2075"/>
                  <a:gd name="T23" fmla="*/ 539 h 1072"/>
                  <a:gd name="T24" fmla="*/ 1457 w 2075"/>
                  <a:gd name="T25" fmla="*/ 419 h 1072"/>
                  <a:gd name="T26" fmla="*/ 1651 w 2075"/>
                  <a:gd name="T27" fmla="*/ 294 h 1072"/>
                  <a:gd name="T28" fmla="*/ 1745 w 2075"/>
                  <a:gd name="T29" fmla="*/ 233 h 1072"/>
                  <a:gd name="T30" fmla="*/ 2026 w 2075"/>
                  <a:gd name="T31" fmla="*/ 44 h 1072"/>
                  <a:gd name="T32" fmla="*/ 2071 w 2075"/>
                  <a:gd name="T33" fmla="*/ 13 h 1072"/>
                  <a:gd name="T34" fmla="*/ 2074 w 2075"/>
                  <a:gd name="T35" fmla="*/ 10 h 1072"/>
                  <a:gd name="T36" fmla="*/ 2075 w 2075"/>
                  <a:gd name="T37" fmla="*/ 6 h 1072"/>
                  <a:gd name="T38" fmla="*/ 2073 w 2075"/>
                  <a:gd name="T39" fmla="*/ 1 h 1072"/>
                  <a:gd name="T40" fmla="*/ 2068 w 2075"/>
                  <a:gd name="T41" fmla="*/ 0 h 1072"/>
                  <a:gd name="T42" fmla="*/ 2064 w 2075"/>
                  <a:gd name="T43" fmla="*/ 1 h 1072"/>
                  <a:gd name="T44" fmla="*/ 1691 w 2075"/>
                  <a:gd name="T45" fmla="*/ 251 h 1072"/>
                  <a:gd name="T46" fmla="*/ 1596 w 2075"/>
                  <a:gd name="T47" fmla="*/ 313 h 1072"/>
                  <a:gd name="T48" fmla="*/ 1403 w 2075"/>
                  <a:gd name="T49" fmla="*/ 436 h 1072"/>
                  <a:gd name="T50" fmla="*/ 1305 w 2075"/>
                  <a:gd name="T51" fmla="*/ 496 h 1072"/>
                  <a:gd name="T52" fmla="*/ 1106 w 2075"/>
                  <a:gd name="T53" fmla="*/ 612 h 1072"/>
                  <a:gd name="T54" fmla="*/ 903 w 2075"/>
                  <a:gd name="T55" fmla="*/ 720 h 1072"/>
                  <a:gd name="T56" fmla="*/ 801 w 2075"/>
                  <a:gd name="T57" fmla="*/ 771 h 1072"/>
                  <a:gd name="T58" fmla="*/ 645 w 2075"/>
                  <a:gd name="T59" fmla="*/ 844 h 1072"/>
                  <a:gd name="T60" fmla="*/ 541 w 2075"/>
                  <a:gd name="T61" fmla="*/ 889 h 1072"/>
                  <a:gd name="T62" fmla="*/ 487 w 2075"/>
                  <a:gd name="T63" fmla="*/ 910 h 1072"/>
                  <a:gd name="T64" fmla="*/ 382 w 2075"/>
                  <a:gd name="T65" fmla="*/ 950 h 1072"/>
                  <a:gd name="T66" fmla="*/ 276 w 2075"/>
                  <a:gd name="T67" fmla="*/ 986 h 1072"/>
                  <a:gd name="T68" fmla="*/ 168 w 2075"/>
                  <a:gd name="T69" fmla="*/ 1017 h 1072"/>
                  <a:gd name="T70" fmla="*/ 60 w 2075"/>
                  <a:gd name="T71" fmla="*/ 1046 h 1072"/>
                  <a:gd name="T72" fmla="*/ 5 w 2075"/>
                  <a:gd name="T73" fmla="*/ 1059 h 1072"/>
                  <a:gd name="T74" fmla="*/ 3 w 2075"/>
                  <a:gd name="T75" fmla="*/ 1060 h 1072"/>
                  <a:gd name="T76" fmla="*/ 0 w 2075"/>
                  <a:gd name="T77" fmla="*/ 1065 h 1072"/>
                  <a:gd name="T78" fmla="*/ 2 w 2075"/>
                  <a:gd name="T79" fmla="*/ 1070 h 1072"/>
                  <a:gd name="T80" fmla="*/ 6 w 2075"/>
                  <a:gd name="T81" fmla="*/ 1072 h 1072"/>
                  <a:gd name="T82" fmla="*/ 8 w 2075"/>
                  <a:gd name="T83" fmla="*/ 1072 h 10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075" h="1072">
                    <a:moveTo>
                      <a:pt x="8" y="1072"/>
                    </a:moveTo>
                    <a:lnTo>
                      <a:pt x="8" y="1072"/>
                    </a:lnTo>
                    <a:lnTo>
                      <a:pt x="64" y="1059"/>
                    </a:lnTo>
                    <a:lnTo>
                      <a:pt x="119" y="1045"/>
                    </a:lnTo>
                    <a:lnTo>
                      <a:pt x="172" y="1031"/>
                    </a:lnTo>
                    <a:lnTo>
                      <a:pt x="227" y="1015"/>
                    </a:lnTo>
                    <a:lnTo>
                      <a:pt x="280" y="998"/>
                    </a:lnTo>
                    <a:lnTo>
                      <a:pt x="334" y="981"/>
                    </a:lnTo>
                    <a:lnTo>
                      <a:pt x="387" y="962"/>
                    </a:lnTo>
                    <a:lnTo>
                      <a:pt x="441" y="943"/>
                    </a:lnTo>
                    <a:lnTo>
                      <a:pt x="441" y="943"/>
                    </a:lnTo>
                    <a:lnTo>
                      <a:pt x="493" y="923"/>
                    </a:lnTo>
                    <a:lnTo>
                      <a:pt x="547" y="901"/>
                    </a:lnTo>
                    <a:lnTo>
                      <a:pt x="599" y="880"/>
                    </a:lnTo>
                    <a:lnTo>
                      <a:pt x="651" y="856"/>
                    </a:lnTo>
                    <a:lnTo>
                      <a:pt x="702" y="833"/>
                    </a:lnTo>
                    <a:lnTo>
                      <a:pt x="755" y="810"/>
                    </a:lnTo>
                    <a:lnTo>
                      <a:pt x="857" y="760"/>
                    </a:lnTo>
                    <a:lnTo>
                      <a:pt x="857" y="760"/>
                    </a:lnTo>
                    <a:lnTo>
                      <a:pt x="959" y="707"/>
                    </a:lnTo>
                    <a:lnTo>
                      <a:pt x="1060" y="653"/>
                    </a:lnTo>
                    <a:lnTo>
                      <a:pt x="1160" y="597"/>
                    </a:lnTo>
                    <a:lnTo>
                      <a:pt x="1260" y="539"/>
                    </a:lnTo>
                    <a:lnTo>
                      <a:pt x="1260" y="539"/>
                    </a:lnTo>
                    <a:lnTo>
                      <a:pt x="1359" y="479"/>
                    </a:lnTo>
                    <a:lnTo>
                      <a:pt x="1457" y="419"/>
                    </a:lnTo>
                    <a:lnTo>
                      <a:pt x="1553" y="357"/>
                    </a:lnTo>
                    <a:lnTo>
                      <a:pt x="1651" y="294"/>
                    </a:lnTo>
                    <a:lnTo>
                      <a:pt x="1651" y="294"/>
                    </a:lnTo>
                    <a:lnTo>
                      <a:pt x="1745" y="233"/>
                    </a:lnTo>
                    <a:lnTo>
                      <a:pt x="1839" y="170"/>
                    </a:lnTo>
                    <a:lnTo>
                      <a:pt x="2026" y="44"/>
                    </a:lnTo>
                    <a:lnTo>
                      <a:pt x="2026" y="44"/>
                    </a:lnTo>
                    <a:lnTo>
                      <a:pt x="2071" y="13"/>
                    </a:lnTo>
                    <a:lnTo>
                      <a:pt x="2071" y="13"/>
                    </a:lnTo>
                    <a:lnTo>
                      <a:pt x="2074" y="10"/>
                    </a:lnTo>
                    <a:lnTo>
                      <a:pt x="2075" y="8"/>
                    </a:lnTo>
                    <a:lnTo>
                      <a:pt x="2075" y="6"/>
                    </a:lnTo>
                    <a:lnTo>
                      <a:pt x="2074" y="3"/>
                    </a:lnTo>
                    <a:lnTo>
                      <a:pt x="2073" y="1"/>
                    </a:lnTo>
                    <a:lnTo>
                      <a:pt x="2070" y="0"/>
                    </a:lnTo>
                    <a:lnTo>
                      <a:pt x="2068" y="0"/>
                    </a:lnTo>
                    <a:lnTo>
                      <a:pt x="2064" y="1"/>
                    </a:lnTo>
                    <a:lnTo>
                      <a:pt x="2064" y="1"/>
                    </a:lnTo>
                    <a:lnTo>
                      <a:pt x="1878" y="127"/>
                    </a:lnTo>
                    <a:lnTo>
                      <a:pt x="1691" y="251"/>
                    </a:lnTo>
                    <a:lnTo>
                      <a:pt x="1691" y="251"/>
                    </a:lnTo>
                    <a:lnTo>
                      <a:pt x="1596" y="313"/>
                    </a:lnTo>
                    <a:lnTo>
                      <a:pt x="1500" y="375"/>
                    </a:lnTo>
                    <a:lnTo>
                      <a:pt x="1403" y="436"/>
                    </a:lnTo>
                    <a:lnTo>
                      <a:pt x="1305" y="496"/>
                    </a:lnTo>
                    <a:lnTo>
                      <a:pt x="1305" y="496"/>
                    </a:lnTo>
                    <a:lnTo>
                      <a:pt x="1206" y="554"/>
                    </a:lnTo>
                    <a:lnTo>
                      <a:pt x="1106" y="612"/>
                    </a:lnTo>
                    <a:lnTo>
                      <a:pt x="1006" y="667"/>
                    </a:lnTo>
                    <a:lnTo>
                      <a:pt x="903" y="720"/>
                    </a:lnTo>
                    <a:lnTo>
                      <a:pt x="903" y="720"/>
                    </a:lnTo>
                    <a:lnTo>
                      <a:pt x="801" y="771"/>
                    </a:lnTo>
                    <a:lnTo>
                      <a:pt x="698" y="820"/>
                    </a:lnTo>
                    <a:lnTo>
                      <a:pt x="645" y="844"/>
                    </a:lnTo>
                    <a:lnTo>
                      <a:pt x="593" y="867"/>
                    </a:lnTo>
                    <a:lnTo>
                      <a:pt x="541" y="889"/>
                    </a:lnTo>
                    <a:lnTo>
                      <a:pt x="487" y="910"/>
                    </a:lnTo>
                    <a:lnTo>
                      <a:pt x="487" y="910"/>
                    </a:lnTo>
                    <a:lnTo>
                      <a:pt x="435" y="930"/>
                    </a:lnTo>
                    <a:lnTo>
                      <a:pt x="382" y="950"/>
                    </a:lnTo>
                    <a:lnTo>
                      <a:pt x="329" y="967"/>
                    </a:lnTo>
                    <a:lnTo>
                      <a:pt x="276" y="986"/>
                    </a:lnTo>
                    <a:lnTo>
                      <a:pt x="222" y="1002"/>
                    </a:lnTo>
                    <a:lnTo>
                      <a:pt x="168" y="1017"/>
                    </a:lnTo>
                    <a:lnTo>
                      <a:pt x="114" y="1032"/>
                    </a:lnTo>
                    <a:lnTo>
                      <a:pt x="60" y="1046"/>
                    </a:lnTo>
                    <a:lnTo>
                      <a:pt x="60" y="1046"/>
                    </a:lnTo>
                    <a:lnTo>
                      <a:pt x="5" y="1059"/>
                    </a:lnTo>
                    <a:lnTo>
                      <a:pt x="5" y="1059"/>
                    </a:lnTo>
                    <a:lnTo>
                      <a:pt x="3" y="1060"/>
                    </a:lnTo>
                    <a:lnTo>
                      <a:pt x="2" y="1063"/>
                    </a:lnTo>
                    <a:lnTo>
                      <a:pt x="0" y="1065"/>
                    </a:lnTo>
                    <a:lnTo>
                      <a:pt x="0" y="1067"/>
                    </a:lnTo>
                    <a:lnTo>
                      <a:pt x="2" y="1070"/>
                    </a:lnTo>
                    <a:lnTo>
                      <a:pt x="4" y="1071"/>
                    </a:lnTo>
                    <a:lnTo>
                      <a:pt x="6" y="1072"/>
                    </a:lnTo>
                    <a:lnTo>
                      <a:pt x="8" y="1072"/>
                    </a:lnTo>
                    <a:lnTo>
                      <a:pt x="8" y="1072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01" name="Freeform 150">
                <a:extLst>
                  <a:ext uri="{FF2B5EF4-FFF2-40B4-BE49-F238E27FC236}">
                    <a16:creationId xmlns:a16="http://schemas.microsoft.com/office/drawing/2014/main" id="{9AB48566-BF5A-DCC3-2CA5-3D38C94218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45" y="3885"/>
                <a:ext cx="48" cy="375"/>
              </a:xfrm>
              <a:custGeom>
                <a:avLst/>
                <a:gdLst>
                  <a:gd name="T0" fmla="*/ 2 w 95"/>
                  <a:gd name="T1" fmla="*/ 12 h 750"/>
                  <a:gd name="T2" fmla="*/ 23 w 95"/>
                  <a:gd name="T3" fmla="*/ 34 h 750"/>
                  <a:gd name="T4" fmla="*/ 41 w 95"/>
                  <a:gd name="T5" fmla="*/ 60 h 750"/>
                  <a:gd name="T6" fmla="*/ 54 w 95"/>
                  <a:gd name="T7" fmla="*/ 88 h 750"/>
                  <a:gd name="T8" fmla="*/ 63 w 95"/>
                  <a:gd name="T9" fmla="*/ 118 h 750"/>
                  <a:gd name="T10" fmla="*/ 67 w 95"/>
                  <a:gd name="T11" fmla="*/ 134 h 750"/>
                  <a:gd name="T12" fmla="*/ 76 w 95"/>
                  <a:gd name="T13" fmla="*/ 184 h 750"/>
                  <a:gd name="T14" fmla="*/ 80 w 95"/>
                  <a:gd name="T15" fmla="*/ 252 h 750"/>
                  <a:gd name="T16" fmla="*/ 81 w 95"/>
                  <a:gd name="T17" fmla="*/ 284 h 750"/>
                  <a:gd name="T18" fmla="*/ 81 w 95"/>
                  <a:gd name="T19" fmla="*/ 317 h 750"/>
                  <a:gd name="T20" fmla="*/ 80 w 95"/>
                  <a:gd name="T21" fmla="*/ 381 h 750"/>
                  <a:gd name="T22" fmla="*/ 79 w 95"/>
                  <a:gd name="T23" fmla="*/ 403 h 750"/>
                  <a:gd name="T24" fmla="*/ 73 w 95"/>
                  <a:gd name="T25" fmla="*/ 446 h 750"/>
                  <a:gd name="T26" fmla="*/ 58 w 95"/>
                  <a:gd name="T27" fmla="*/ 510 h 750"/>
                  <a:gd name="T28" fmla="*/ 48 w 95"/>
                  <a:gd name="T29" fmla="*/ 552 h 750"/>
                  <a:gd name="T30" fmla="*/ 30 w 95"/>
                  <a:gd name="T31" fmla="*/ 623 h 750"/>
                  <a:gd name="T32" fmla="*/ 22 w 95"/>
                  <a:gd name="T33" fmla="*/ 671 h 750"/>
                  <a:gd name="T34" fmla="*/ 20 w 95"/>
                  <a:gd name="T35" fmla="*/ 720 h 750"/>
                  <a:gd name="T36" fmla="*/ 21 w 95"/>
                  <a:gd name="T37" fmla="*/ 743 h 750"/>
                  <a:gd name="T38" fmla="*/ 23 w 95"/>
                  <a:gd name="T39" fmla="*/ 749 h 750"/>
                  <a:gd name="T40" fmla="*/ 28 w 95"/>
                  <a:gd name="T41" fmla="*/ 750 h 750"/>
                  <a:gd name="T42" fmla="*/ 33 w 95"/>
                  <a:gd name="T43" fmla="*/ 749 h 750"/>
                  <a:gd name="T44" fmla="*/ 35 w 95"/>
                  <a:gd name="T45" fmla="*/ 743 h 750"/>
                  <a:gd name="T46" fmla="*/ 34 w 95"/>
                  <a:gd name="T47" fmla="*/ 722 h 750"/>
                  <a:gd name="T48" fmla="*/ 36 w 95"/>
                  <a:gd name="T49" fmla="*/ 679 h 750"/>
                  <a:gd name="T50" fmla="*/ 42 w 95"/>
                  <a:gd name="T51" fmla="*/ 636 h 750"/>
                  <a:gd name="T52" fmla="*/ 57 w 95"/>
                  <a:gd name="T53" fmla="*/ 572 h 750"/>
                  <a:gd name="T54" fmla="*/ 69 w 95"/>
                  <a:gd name="T55" fmla="*/ 529 h 750"/>
                  <a:gd name="T56" fmla="*/ 87 w 95"/>
                  <a:gd name="T57" fmla="*/ 442 h 750"/>
                  <a:gd name="T58" fmla="*/ 93 w 95"/>
                  <a:gd name="T59" fmla="*/ 397 h 750"/>
                  <a:gd name="T60" fmla="*/ 94 w 95"/>
                  <a:gd name="T61" fmla="*/ 380 h 750"/>
                  <a:gd name="T62" fmla="*/ 95 w 95"/>
                  <a:gd name="T63" fmla="*/ 329 h 750"/>
                  <a:gd name="T64" fmla="*/ 94 w 95"/>
                  <a:gd name="T65" fmla="*/ 264 h 750"/>
                  <a:gd name="T66" fmla="*/ 93 w 95"/>
                  <a:gd name="T67" fmla="*/ 229 h 750"/>
                  <a:gd name="T68" fmla="*/ 86 w 95"/>
                  <a:gd name="T69" fmla="*/ 160 h 750"/>
                  <a:gd name="T70" fmla="*/ 79 w 95"/>
                  <a:gd name="T71" fmla="*/ 126 h 750"/>
                  <a:gd name="T72" fmla="*/ 70 w 95"/>
                  <a:gd name="T73" fmla="*/ 91 h 750"/>
                  <a:gd name="T74" fmla="*/ 56 w 95"/>
                  <a:gd name="T75" fmla="*/ 59 h 750"/>
                  <a:gd name="T76" fmla="*/ 37 w 95"/>
                  <a:gd name="T77" fmla="*/ 28 h 750"/>
                  <a:gd name="T78" fmla="*/ 12 w 95"/>
                  <a:gd name="T79" fmla="*/ 3 h 750"/>
                  <a:gd name="T80" fmla="*/ 9 w 95"/>
                  <a:gd name="T81" fmla="*/ 2 h 750"/>
                  <a:gd name="T82" fmla="*/ 5 w 95"/>
                  <a:gd name="T83" fmla="*/ 2 h 750"/>
                  <a:gd name="T84" fmla="*/ 1 w 95"/>
                  <a:gd name="T85" fmla="*/ 5 h 750"/>
                  <a:gd name="T86" fmla="*/ 0 w 95"/>
                  <a:gd name="T87" fmla="*/ 10 h 750"/>
                  <a:gd name="T88" fmla="*/ 2 w 95"/>
                  <a:gd name="T89" fmla="*/ 12 h 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95" h="750">
                    <a:moveTo>
                      <a:pt x="2" y="12"/>
                    </a:moveTo>
                    <a:lnTo>
                      <a:pt x="2" y="12"/>
                    </a:lnTo>
                    <a:lnTo>
                      <a:pt x="14" y="24"/>
                    </a:lnTo>
                    <a:lnTo>
                      <a:pt x="23" y="34"/>
                    </a:lnTo>
                    <a:lnTo>
                      <a:pt x="33" y="47"/>
                    </a:lnTo>
                    <a:lnTo>
                      <a:pt x="41" y="60"/>
                    </a:lnTo>
                    <a:lnTo>
                      <a:pt x="48" y="74"/>
                    </a:lnTo>
                    <a:lnTo>
                      <a:pt x="54" y="88"/>
                    </a:lnTo>
                    <a:lnTo>
                      <a:pt x="59" y="103"/>
                    </a:lnTo>
                    <a:lnTo>
                      <a:pt x="63" y="118"/>
                    </a:lnTo>
                    <a:lnTo>
                      <a:pt x="63" y="118"/>
                    </a:lnTo>
                    <a:lnTo>
                      <a:pt x="67" y="134"/>
                    </a:lnTo>
                    <a:lnTo>
                      <a:pt x="71" y="151"/>
                    </a:lnTo>
                    <a:lnTo>
                      <a:pt x="76" y="184"/>
                    </a:lnTo>
                    <a:lnTo>
                      <a:pt x="79" y="218"/>
                    </a:lnTo>
                    <a:lnTo>
                      <a:pt x="80" y="252"/>
                    </a:lnTo>
                    <a:lnTo>
                      <a:pt x="80" y="252"/>
                    </a:lnTo>
                    <a:lnTo>
                      <a:pt x="81" y="284"/>
                    </a:lnTo>
                    <a:lnTo>
                      <a:pt x="81" y="317"/>
                    </a:lnTo>
                    <a:lnTo>
                      <a:pt x="81" y="317"/>
                    </a:lnTo>
                    <a:lnTo>
                      <a:pt x="81" y="350"/>
                    </a:lnTo>
                    <a:lnTo>
                      <a:pt x="80" y="381"/>
                    </a:lnTo>
                    <a:lnTo>
                      <a:pt x="80" y="381"/>
                    </a:lnTo>
                    <a:lnTo>
                      <a:pt x="79" y="403"/>
                    </a:lnTo>
                    <a:lnTo>
                      <a:pt x="77" y="425"/>
                    </a:lnTo>
                    <a:lnTo>
                      <a:pt x="73" y="446"/>
                    </a:lnTo>
                    <a:lnTo>
                      <a:pt x="69" y="467"/>
                    </a:lnTo>
                    <a:lnTo>
                      <a:pt x="58" y="510"/>
                    </a:lnTo>
                    <a:lnTo>
                      <a:pt x="48" y="552"/>
                    </a:lnTo>
                    <a:lnTo>
                      <a:pt x="48" y="552"/>
                    </a:lnTo>
                    <a:lnTo>
                      <a:pt x="36" y="600"/>
                    </a:lnTo>
                    <a:lnTo>
                      <a:pt x="30" y="623"/>
                    </a:lnTo>
                    <a:lnTo>
                      <a:pt x="26" y="648"/>
                    </a:lnTo>
                    <a:lnTo>
                      <a:pt x="22" y="671"/>
                    </a:lnTo>
                    <a:lnTo>
                      <a:pt x="20" y="695"/>
                    </a:lnTo>
                    <a:lnTo>
                      <a:pt x="20" y="720"/>
                    </a:lnTo>
                    <a:lnTo>
                      <a:pt x="21" y="743"/>
                    </a:lnTo>
                    <a:lnTo>
                      <a:pt x="21" y="743"/>
                    </a:lnTo>
                    <a:lnTo>
                      <a:pt x="21" y="747"/>
                    </a:lnTo>
                    <a:lnTo>
                      <a:pt x="23" y="749"/>
                    </a:lnTo>
                    <a:lnTo>
                      <a:pt x="26" y="750"/>
                    </a:lnTo>
                    <a:lnTo>
                      <a:pt x="28" y="750"/>
                    </a:lnTo>
                    <a:lnTo>
                      <a:pt x="30" y="750"/>
                    </a:lnTo>
                    <a:lnTo>
                      <a:pt x="33" y="749"/>
                    </a:lnTo>
                    <a:lnTo>
                      <a:pt x="34" y="747"/>
                    </a:lnTo>
                    <a:lnTo>
                      <a:pt x="35" y="743"/>
                    </a:lnTo>
                    <a:lnTo>
                      <a:pt x="35" y="743"/>
                    </a:lnTo>
                    <a:lnTo>
                      <a:pt x="34" y="722"/>
                    </a:lnTo>
                    <a:lnTo>
                      <a:pt x="34" y="700"/>
                    </a:lnTo>
                    <a:lnTo>
                      <a:pt x="36" y="679"/>
                    </a:lnTo>
                    <a:lnTo>
                      <a:pt x="38" y="657"/>
                    </a:lnTo>
                    <a:lnTo>
                      <a:pt x="42" y="636"/>
                    </a:lnTo>
                    <a:lnTo>
                      <a:pt x="47" y="614"/>
                    </a:lnTo>
                    <a:lnTo>
                      <a:pt x="57" y="572"/>
                    </a:lnTo>
                    <a:lnTo>
                      <a:pt x="57" y="572"/>
                    </a:lnTo>
                    <a:lnTo>
                      <a:pt x="69" y="529"/>
                    </a:lnTo>
                    <a:lnTo>
                      <a:pt x="79" y="486"/>
                    </a:lnTo>
                    <a:lnTo>
                      <a:pt x="87" y="442"/>
                    </a:lnTo>
                    <a:lnTo>
                      <a:pt x="91" y="419"/>
                    </a:lnTo>
                    <a:lnTo>
                      <a:pt x="93" y="397"/>
                    </a:lnTo>
                    <a:lnTo>
                      <a:pt x="93" y="397"/>
                    </a:lnTo>
                    <a:lnTo>
                      <a:pt x="94" y="380"/>
                    </a:lnTo>
                    <a:lnTo>
                      <a:pt x="95" y="362"/>
                    </a:lnTo>
                    <a:lnTo>
                      <a:pt x="95" y="329"/>
                    </a:lnTo>
                    <a:lnTo>
                      <a:pt x="95" y="329"/>
                    </a:lnTo>
                    <a:lnTo>
                      <a:pt x="94" y="264"/>
                    </a:lnTo>
                    <a:lnTo>
                      <a:pt x="94" y="264"/>
                    </a:lnTo>
                    <a:lnTo>
                      <a:pt x="93" y="229"/>
                    </a:lnTo>
                    <a:lnTo>
                      <a:pt x="91" y="194"/>
                    </a:lnTo>
                    <a:lnTo>
                      <a:pt x="86" y="160"/>
                    </a:lnTo>
                    <a:lnTo>
                      <a:pt x="79" y="126"/>
                    </a:lnTo>
                    <a:lnTo>
                      <a:pt x="79" y="126"/>
                    </a:lnTo>
                    <a:lnTo>
                      <a:pt x="76" y="109"/>
                    </a:lnTo>
                    <a:lnTo>
                      <a:pt x="70" y="91"/>
                    </a:lnTo>
                    <a:lnTo>
                      <a:pt x="63" y="75"/>
                    </a:lnTo>
                    <a:lnTo>
                      <a:pt x="56" y="59"/>
                    </a:lnTo>
                    <a:lnTo>
                      <a:pt x="47" y="43"/>
                    </a:lnTo>
                    <a:lnTo>
                      <a:pt x="37" y="28"/>
                    </a:lnTo>
                    <a:lnTo>
                      <a:pt x="26" y="14"/>
                    </a:lnTo>
                    <a:lnTo>
                      <a:pt x="12" y="3"/>
                    </a:lnTo>
                    <a:lnTo>
                      <a:pt x="12" y="3"/>
                    </a:lnTo>
                    <a:lnTo>
                      <a:pt x="9" y="2"/>
                    </a:lnTo>
                    <a:lnTo>
                      <a:pt x="7" y="0"/>
                    </a:lnTo>
                    <a:lnTo>
                      <a:pt x="5" y="2"/>
                    </a:lnTo>
                    <a:lnTo>
                      <a:pt x="2" y="3"/>
                    </a:lnTo>
                    <a:lnTo>
                      <a:pt x="1" y="5"/>
                    </a:lnTo>
                    <a:lnTo>
                      <a:pt x="0" y="7"/>
                    </a:lnTo>
                    <a:lnTo>
                      <a:pt x="0" y="10"/>
                    </a:lnTo>
                    <a:lnTo>
                      <a:pt x="2" y="12"/>
                    </a:lnTo>
                    <a:lnTo>
                      <a:pt x="2" y="12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02" name="Freeform 151">
                <a:extLst>
                  <a:ext uri="{FF2B5EF4-FFF2-40B4-BE49-F238E27FC236}">
                    <a16:creationId xmlns:a16="http://schemas.microsoft.com/office/drawing/2014/main" id="{929DA718-7701-8D5E-3D1A-4F182DDC68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3" y="3857"/>
                <a:ext cx="115" cy="30"/>
              </a:xfrm>
              <a:custGeom>
                <a:avLst/>
                <a:gdLst>
                  <a:gd name="T0" fmla="*/ 7 w 229"/>
                  <a:gd name="T1" fmla="*/ 59 h 59"/>
                  <a:gd name="T2" fmla="*/ 7 w 229"/>
                  <a:gd name="T3" fmla="*/ 59 h 59"/>
                  <a:gd name="T4" fmla="*/ 62 w 229"/>
                  <a:gd name="T5" fmla="*/ 52 h 59"/>
                  <a:gd name="T6" fmla="*/ 117 w 229"/>
                  <a:gd name="T7" fmla="*/ 43 h 59"/>
                  <a:gd name="T8" fmla="*/ 144 w 229"/>
                  <a:gd name="T9" fmla="*/ 37 h 59"/>
                  <a:gd name="T10" fmla="*/ 171 w 229"/>
                  <a:gd name="T11" fmla="*/ 30 h 59"/>
                  <a:gd name="T12" fmla="*/ 198 w 229"/>
                  <a:gd name="T13" fmla="*/ 23 h 59"/>
                  <a:gd name="T14" fmla="*/ 224 w 229"/>
                  <a:gd name="T15" fmla="*/ 14 h 59"/>
                  <a:gd name="T16" fmla="*/ 224 w 229"/>
                  <a:gd name="T17" fmla="*/ 14 h 59"/>
                  <a:gd name="T18" fmla="*/ 228 w 229"/>
                  <a:gd name="T19" fmla="*/ 12 h 59"/>
                  <a:gd name="T20" fmla="*/ 229 w 229"/>
                  <a:gd name="T21" fmla="*/ 10 h 59"/>
                  <a:gd name="T22" fmla="*/ 229 w 229"/>
                  <a:gd name="T23" fmla="*/ 8 h 59"/>
                  <a:gd name="T24" fmla="*/ 229 w 229"/>
                  <a:gd name="T25" fmla="*/ 5 h 59"/>
                  <a:gd name="T26" fmla="*/ 228 w 229"/>
                  <a:gd name="T27" fmla="*/ 3 h 59"/>
                  <a:gd name="T28" fmla="*/ 227 w 229"/>
                  <a:gd name="T29" fmla="*/ 1 h 59"/>
                  <a:gd name="T30" fmla="*/ 224 w 229"/>
                  <a:gd name="T31" fmla="*/ 0 h 59"/>
                  <a:gd name="T32" fmla="*/ 221 w 229"/>
                  <a:gd name="T33" fmla="*/ 1 h 59"/>
                  <a:gd name="T34" fmla="*/ 221 w 229"/>
                  <a:gd name="T35" fmla="*/ 1 h 59"/>
                  <a:gd name="T36" fmla="*/ 195 w 229"/>
                  <a:gd name="T37" fmla="*/ 9 h 59"/>
                  <a:gd name="T38" fmla="*/ 169 w 229"/>
                  <a:gd name="T39" fmla="*/ 17 h 59"/>
                  <a:gd name="T40" fmla="*/ 142 w 229"/>
                  <a:gd name="T41" fmla="*/ 23 h 59"/>
                  <a:gd name="T42" fmla="*/ 115 w 229"/>
                  <a:gd name="T43" fmla="*/ 29 h 59"/>
                  <a:gd name="T44" fmla="*/ 61 w 229"/>
                  <a:gd name="T45" fmla="*/ 38 h 59"/>
                  <a:gd name="T46" fmla="*/ 7 w 229"/>
                  <a:gd name="T47" fmla="*/ 45 h 59"/>
                  <a:gd name="T48" fmla="*/ 7 w 229"/>
                  <a:gd name="T49" fmla="*/ 45 h 59"/>
                  <a:gd name="T50" fmla="*/ 4 w 229"/>
                  <a:gd name="T51" fmla="*/ 46 h 59"/>
                  <a:gd name="T52" fmla="*/ 1 w 229"/>
                  <a:gd name="T53" fmla="*/ 47 h 59"/>
                  <a:gd name="T54" fmla="*/ 0 w 229"/>
                  <a:gd name="T55" fmla="*/ 50 h 59"/>
                  <a:gd name="T56" fmla="*/ 0 w 229"/>
                  <a:gd name="T57" fmla="*/ 52 h 59"/>
                  <a:gd name="T58" fmla="*/ 0 w 229"/>
                  <a:gd name="T59" fmla="*/ 52 h 59"/>
                  <a:gd name="T60" fmla="*/ 0 w 229"/>
                  <a:gd name="T61" fmla="*/ 55 h 59"/>
                  <a:gd name="T62" fmla="*/ 1 w 229"/>
                  <a:gd name="T63" fmla="*/ 58 h 59"/>
                  <a:gd name="T64" fmla="*/ 4 w 229"/>
                  <a:gd name="T65" fmla="*/ 59 h 59"/>
                  <a:gd name="T66" fmla="*/ 7 w 229"/>
                  <a:gd name="T67" fmla="*/ 59 h 59"/>
                  <a:gd name="T68" fmla="*/ 7 w 229"/>
                  <a:gd name="T69" fmla="*/ 59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29" h="59">
                    <a:moveTo>
                      <a:pt x="7" y="59"/>
                    </a:moveTo>
                    <a:lnTo>
                      <a:pt x="7" y="59"/>
                    </a:lnTo>
                    <a:lnTo>
                      <a:pt x="62" y="52"/>
                    </a:lnTo>
                    <a:lnTo>
                      <a:pt x="117" y="43"/>
                    </a:lnTo>
                    <a:lnTo>
                      <a:pt x="144" y="37"/>
                    </a:lnTo>
                    <a:lnTo>
                      <a:pt x="171" y="30"/>
                    </a:lnTo>
                    <a:lnTo>
                      <a:pt x="198" y="23"/>
                    </a:lnTo>
                    <a:lnTo>
                      <a:pt x="224" y="14"/>
                    </a:lnTo>
                    <a:lnTo>
                      <a:pt x="224" y="14"/>
                    </a:lnTo>
                    <a:lnTo>
                      <a:pt x="228" y="12"/>
                    </a:lnTo>
                    <a:lnTo>
                      <a:pt x="229" y="10"/>
                    </a:lnTo>
                    <a:lnTo>
                      <a:pt x="229" y="8"/>
                    </a:lnTo>
                    <a:lnTo>
                      <a:pt x="229" y="5"/>
                    </a:lnTo>
                    <a:lnTo>
                      <a:pt x="228" y="3"/>
                    </a:lnTo>
                    <a:lnTo>
                      <a:pt x="227" y="1"/>
                    </a:lnTo>
                    <a:lnTo>
                      <a:pt x="224" y="0"/>
                    </a:lnTo>
                    <a:lnTo>
                      <a:pt x="221" y="1"/>
                    </a:lnTo>
                    <a:lnTo>
                      <a:pt x="221" y="1"/>
                    </a:lnTo>
                    <a:lnTo>
                      <a:pt x="195" y="9"/>
                    </a:lnTo>
                    <a:lnTo>
                      <a:pt x="169" y="17"/>
                    </a:lnTo>
                    <a:lnTo>
                      <a:pt x="142" y="23"/>
                    </a:lnTo>
                    <a:lnTo>
                      <a:pt x="115" y="29"/>
                    </a:lnTo>
                    <a:lnTo>
                      <a:pt x="61" y="38"/>
                    </a:lnTo>
                    <a:lnTo>
                      <a:pt x="7" y="45"/>
                    </a:lnTo>
                    <a:lnTo>
                      <a:pt x="7" y="45"/>
                    </a:lnTo>
                    <a:lnTo>
                      <a:pt x="4" y="46"/>
                    </a:lnTo>
                    <a:lnTo>
                      <a:pt x="1" y="47"/>
                    </a:lnTo>
                    <a:lnTo>
                      <a:pt x="0" y="50"/>
                    </a:lnTo>
                    <a:lnTo>
                      <a:pt x="0" y="52"/>
                    </a:lnTo>
                    <a:lnTo>
                      <a:pt x="0" y="52"/>
                    </a:lnTo>
                    <a:lnTo>
                      <a:pt x="0" y="55"/>
                    </a:lnTo>
                    <a:lnTo>
                      <a:pt x="1" y="58"/>
                    </a:lnTo>
                    <a:lnTo>
                      <a:pt x="4" y="59"/>
                    </a:lnTo>
                    <a:lnTo>
                      <a:pt x="7" y="59"/>
                    </a:lnTo>
                    <a:lnTo>
                      <a:pt x="7" y="59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03" name="Freeform 152">
                <a:extLst>
                  <a:ext uri="{FF2B5EF4-FFF2-40B4-BE49-F238E27FC236}">
                    <a16:creationId xmlns:a16="http://schemas.microsoft.com/office/drawing/2014/main" id="{B505D921-7156-3EAC-522A-76153EE717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0" y="4183"/>
                <a:ext cx="244" cy="72"/>
              </a:xfrm>
              <a:custGeom>
                <a:avLst/>
                <a:gdLst>
                  <a:gd name="T0" fmla="*/ 8 w 487"/>
                  <a:gd name="T1" fmla="*/ 146 h 146"/>
                  <a:gd name="T2" fmla="*/ 8 w 487"/>
                  <a:gd name="T3" fmla="*/ 146 h 146"/>
                  <a:gd name="T4" fmla="*/ 31 w 487"/>
                  <a:gd name="T5" fmla="*/ 136 h 146"/>
                  <a:gd name="T6" fmla="*/ 53 w 487"/>
                  <a:gd name="T7" fmla="*/ 129 h 146"/>
                  <a:gd name="T8" fmla="*/ 100 w 487"/>
                  <a:gd name="T9" fmla="*/ 116 h 146"/>
                  <a:gd name="T10" fmla="*/ 146 w 487"/>
                  <a:gd name="T11" fmla="*/ 104 h 146"/>
                  <a:gd name="T12" fmla="*/ 193 w 487"/>
                  <a:gd name="T13" fmla="*/ 95 h 146"/>
                  <a:gd name="T14" fmla="*/ 287 w 487"/>
                  <a:gd name="T15" fmla="*/ 75 h 146"/>
                  <a:gd name="T16" fmla="*/ 335 w 487"/>
                  <a:gd name="T17" fmla="*/ 64 h 146"/>
                  <a:gd name="T18" fmla="*/ 381 w 487"/>
                  <a:gd name="T19" fmla="*/ 51 h 146"/>
                  <a:gd name="T20" fmla="*/ 381 w 487"/>
                  <a:gd name="T21" fmla="*/ 51 h 146"/>
                  <a:gd name="T22" fmla="*/ 407 w 487"/>
                  <a:gd name="T23" fmla="*/ 43 h 146"/>
                  <a:gd name="T24" fmla="*/ 432 w 487"/>
                  <a:gd name="T25" fmla="*/ 34 h 146"/>
                  <a:gd name="T26" fmla="*/ 458 w 487"/>
                  <a:gd name="T27" fmla="*/ 25 h 146"/>
                  <a:gd name="T28" fmla="*/ 483 w 487"/>
                  <a:gd name="T29" fmla="*/ 13 h 146"/>
                  <a:gd name="T30" fmla="*/ 483 w 487"/>
                  <a:gd name="T31" fmla="*/ 13 h 146"/>
                  <a:gd name="T32" fmla="*/ 486 w 487"/>
                  <a:gd name="T33" fmla="*/ 12 h 146"/>
                  <a:gd name="T34" fmla="*/ 487 w 487"/>
                  <a:gd name="T35" fmla="*/ 10 h 146"/>
                  <a:gd name="T36" fmla="*/ 487 w 487"/>
                  <a:gd name="T37" fmla="*/ 7 h 146"/>
                  <a:gd name="T38" fmla="*/ 486 w 487"/>
                  <a:gd name="T39" fmla="*/ 5 h 146"/>
                  <a:gd name="T40" fmla="*/ 485 w 487"/>
                  <a:gd name="T41" fmla="*/ 3 h 146"/>
                  <a:gd name="T42" fmla="*/ 482 w 487"/>
                  <a:gd name="T43" fmla="*/ 1 h 146"/>
                  <a:gd name="T44" fmla="*/ 479 w 487"/>
                  <a:gd name="T45" fmla="*/ 0 h 146"/>
                  <a:gd name="T46" fmla="*/ 476 w 487"/>
                  <a:gd name="T47" fmla="*/ 1 h 146"/>
                  <a:gd name="T48" fmla="*/ 476 w 487"/>
                  <a:gd name="T49" fmla="*/ 1 h 146"/>
                  <a:gd name="T50" fmla="*/ 454 w 487"/>
                  <a:gd name="T51" fmla="*/ 11 h 146"/>
                  <a:gd name="T52" fmla="*/ 432 w 487"/>
                  <a:gd name="T53" fmla="*/ 20 h 146"/>
                  <a:gd name="T54" fmla="*/ 409 w 487"/>
                  <a:gd name="T55" fmla="*/ 28 h 146"/>
                  <a:gd name="T56" fmla="*/ 387 w 487"/>
                  <a:gd name="T57" fmla="*/ 35 h 146"/>
                  <a:gd name="T58" fmla="*/ 340 w 487"/>
                  <a:gd name="T59" fmla="*/ 48 h 146"/>
                  <a:gd name="T60" fmla="*/ 294 w 487"/>
                  <a:gd name="T61" fmla="*/ 58 h 146"/>
                  <a:gd name="T62" fmla="*/ 200 w 487"/>
                  <a:gd name="T63" fmla="*/ 78 h 146"/>
                  <a:gd name="T64" fmla="*/ 152 w 487"/>
                  <a:gd name="T65" fmla="*/ 89 h 146"/>
                  <a:gd name="T66" fmla="*/ 106 w 487"/>
                  <a:gd name="T67" fmla="*/ 99 h 146"/>
                  <a:gd name="T68" fmla="*/ 106 w 487"/>
                  <a:gd name="T69" fmla="*/ 99 h 146"/>
                  <a:gd name="T70" fmla="*/ 80 w 487"/>
                  <a:gd name="T71" fmla="*/ 106 h 146"/>
                  <a:gd name="T72" fmla="*/ 55 w 487"/>
                  <a:gd name="T73" fmla="*/ 114 h 146"/>
                  <a:gd name="T74" fmla="*/ 30 w 487"/>
                  <a:gd name="T75" fmla="*/ 123 h 146"/>
                  <a:gd name="T76" fmla="*/ 5 w 487"/>
                  <a:gd name="T77" fmla="*/ 132 h 146"/>
                  <a:gd name="T78" fmla="*/ 5 w 487"/>
                  <a:gd name="T79" fmla="*/ 132 h 146"/>
                  <a:gd name="T80" fmla="*/ 2 w 487"/>
                  <a:gd name="T81" fmla="*/ 133 h 146"/>
                  <a:gd name="T82" fmla="*/ 1 w 487"/>
                  <a:gd name="T83" fmla="*/ 135 h 146"/>
                  <a:gd name="T84" fmla="*/ 0 w 487"/>
                  <a:gd name="T85" fmla="*/ 139 h 146"/>
                  <a:gd name="T86" fmla="*/ 1 w 487"/>
                  <a:gd name="T87" fmla="*/ 141 h 146"/>
                  <a:gd name="T88" fmla="*/ 1 w 487"/>
                  <a:gd name="T89" fmla="*/ 143 h 146"/>
                  <a:gd name="T90" fmla="*/ 3 w 487"/>
                  <a:gd name="T91" fmla="*/ 145 h 146"/>
                  <a:gd name="T92" fmla="*/ 6 w 487"/>
                  <a:gd name="T93" fmla="*/ 146 h 146"/>
                  <a:gd name="T94" fmla="*/ 8 w 487"/>
                  <a:gd name="T95" fmla="*/ 146 h 146"/>
                  <a:gd name="T96" fmla="*/ 8 w 487"/>
                  <a:gd name="T97" fmla="*/ 146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487" h="146">
                    <a:moveTo>
                      <a:pt x="8" y="146"/>
                    </a:moveTo>
                    <a:lnTo>
                      <a:pt x="8" y="146"/>
                    </a:lnTo>
                    <a:lnTo>
                      <a:pt x="31" y="136"/>
                    </a:lnTo>
                    <a:lnTo>
                      <a:pt x="53" y="129"/>
                    </a:lnTo>
                    <a:lnTo>
                      <a:pt x="100" y="116"/>
                    </a:lnTo>
                    <a:lnTo>
                      <a:pt x="146" y="104"/>
                    </a:lnTo>
                    <a:lnTo>
                      <a:pt x="193" y="95"/>
                    </a:lnTo>
                    <a:lnTo>
                      <a:pt x="287" y="75"/>
                    </a:lnTo>
                    <a:lnTo>
                      <a:pt x="335" y="64"/>
                    </a:lnTo>
                    <a:lnTo>
                      <a:pt x="381" y="51"/>
                    </a:lnTo>
                    <a:lnTo>
                      <a:pt x="381" y="51"/>
                    </a:lnTo>
                    <a:lnTo>
                      <a:pt x="407" y="43"/>
                    </a:lnTo>
                    <a:lnTo>
                      <a:pt x="432" y="34"/>
                    </a:lnTo>
                    <a:lnTo>
                      <a:pt x="458" y="25"/>
                    </a:lnTo>
                    <a:lnTo>
                      <a:pt x="483" y="13"/>
                    </a:lnTo>
                    <a:lnTo>
                      <a:pt x="483" y="13"/>
                    </a:lnTo>
                    <a:lnTo>
                      <a:pt x="486" y="12"/>
                    </a:lnTo>
                    <a:lnTo>
                      <a:pt x="487" y="10"/>
                    </a:lnTo>
                    <a:lnTo>
                      <a:pt x="487" y="7"/>
                    </a:lnTo>
                    <a:lnTo>
                      <a:pt x="486" y="5"/>
                    </a:lnTo>
                    <a:lnTo>
                      <a:pt x="485" y="3"/>
                    </a:lnTo>
                    <a:lnTo>
                      <a:pt x="482" y="1"/>
                    </a:lnTo>
                    <a:lnTo>
                      <a:pt x="479" y="0"/>
                    </a:lnTo>
                    <a:lnTo>
                      <a:pt x="476" y="1"/>
                    </a:lnTo>
                    <a:lnTo>
                      <a:pt x="476" y="1"/>
                    </a:lnTo>
                    <a:lnTo>
                      <a:pt x="454" y="11"/>
                    </a:lnTo>
                    <a:lnTo>
                      <a:pt x="432" y="20"/>
                    </a:lnTo>
                    <a:lnTo>
                      <a:pt x="409" y="28"/>
                    </a:lnTo>
                    <a:lnTo>
                      <a:pt x="387" y="35"/>
                    </a:lnTo>
                    <a:lnTo>
                      <a:pt x="340" y="48"/>
                    </a:lnTo>
                    <a:lnTo>
                      <a:pt x="294" y="58"/>
                    </a:lnTo>
                    <a:lnTo>
                      <a:pt x="200" y="78"/>
                    </a:lnTo>
                    <a:lnTo>
                      <a:pt x="152" y="89"/>
                    </a:lnTo>
                    <a:lnTo>
                      <a:pt x="106" y="99"/>
                    </a:lnTo>
                    <a:lnTo>
                      <a:pt x="106" y="99"/>
                    </a:lnTo>
                    <a:lnTo>
                      <a:pt x="80" y="106"/>
                    </a:lnTo>
                    <a:lnTo>
                      <a:pt x="55" y="114"/>
                    </a:lnTo>
                    <a:lnTo>
                      <a:pt x="30" y="123"/>
                    </a:lnTo>
                    <a:lnTo>
                      <a:pt x="5" y="132"/>
                    </a:lnTo>
                    <a:lnTo>
                      <a:pt x="5" y="132"/>
                    </a:lnTo>
                    <a:lnTo>
                      <a:pt x="2" y="133"/>
                    </a:lnTo>
                    <a:lnTo>
                      <a:pt x="1" y="135"/>
                    </a:lnTo>
                    <a:lnTo>
                      <a:pt x="0" y="139"/>
                    </a:lnTo>
                    <a:lnTo>
                      <a:pt x="1" y="141"/>
                    </a:lnTo>
                    <a:lnTo>
                      <a:pt x="1" y="143"/>
                    </a:lnTo>
                    <a:lnTo>
                      <a:pt x="3" y="145"/>
                    </a:lnTo>
                    <a:lnTo>
                      <a:pt x="6" y="146"/>
                    </a:lnTo>
                    <a:lnTo>
                      <a:pt x="8" y="146"/>
                    </a:lnTo>
                    <a:lnTo>
                      <a:pt x="8" y="146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04" name="Freeform 153">
                <a:extLst>
                  <a:ext uri="{FF2B5EF4-FFF2-40B4-BE49-F238E27FC236}">
                    <a16:creationId xmlns:a16="http://schemas.microsoft.com/office/drawing/2014/main" id="{79673E9C-F5EB-D56F-B5F9-9991928D9B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83" y="3741"/>
                <a:ext cx="936" cy="579"/>
              </a:xfrm>
              <a:custGeom>
                <a:avLst/>
                <a:gdLst>
                  <a:gd name="T0" fmla="*/ 1598 w 1872"/>
                  <a:gd name="T1" fmla="*/ 264 h 1157"/>
                  <a:gd name="T2" fmla="*/ 1464 w 1872"/>
                  <a:gd name="T3" fmla="*/ 252 h 1157"/>
                  <a:gd name="T4" fmla="*/ 1304 w 1872"/>
                  <a:gd name="T5" fmla="*/ 221 h 1157"/>
                  <a:gd name="T6" fmla="*/ 1093 w 1872"/>
                  <a:gd name="T7" fmla="*/ 151 h 1157"/>
                  <a:gd name="T8" fmla="*/ 720 w 1872"/>
                  <a:gd name="T9" fmla="*/ 20 h 1157"/>
                  <a:gd name="T10" fmla="*/ 598 w 1872"/>
                  <a:gd name="T11" fmla="*/ 0 h 1157"/>
                  <a:gd name="T12" fmla="*/ 475 w 1872"/>
                  <a:gd name="T13" fmla="*/ 14 h 1157"/>
                  <a:gd name="T14" fmla="*/ 374 w 1872"/>
                  <a:gd name="T15" fmla="*/ 57 h 1157"/>
                  <a:gd name="T16" fmla="*/ 283 w 1872"/>
                  <a:gd name="T17" fmla="*/ 121 h 1157"/>
                  <a:gd name="T18" fmla="*/ 191 w 1872"/>
                  <a:gd name="T19" fmla="*/ 216 h 1157"/>
                  <a:gd name="T20" fmla="*/ 88 w 1872"/>
                  <a:gd name="T21" fmla="*/ 379 h 1157"/>
                  <a:gd name="T22" fmla="*/ 32 w 1872"/>
                  <a:gd name="T23" fmla="*/ 518 h 1157"/>
                  <a:gd name="T24" fmla="*/ 8 w 1872"/>
                  <a:gd name="T25" fmla="*/ 613 h 1157"/>
                  <a:gd name="T26" fmla="*/ 0 w 1872"/>
                  <a:gd name="T27" fmla="*/ 726 h 1157"/>
                  <a:gd name="T28" fmla="*/ 11 w 1872"/>
                  <a:gd name="T29" fmla="*/ 816 h 1157"/>
                  <a:gd name="T30" fmla="*/ 55 w 1872"/>
                  <a:gd name="T31" fmla="*/ 925 h 1157"/>
                  <a:gd name="T32" fmla="*/ 105 w 1872"/>
                  <a:gd name="T33" fmla="*/ 999 h 1157"/>
                  <a:gd name="T34" fmla="*/ 181 w 1872"/>
                  <a:gd name="T35" fmla="*/ 1071 h 1157"/>
                  <a:gd name="T36" fmla="*/ 252 w 1872"/>
                  <a:gd name="T37" fmla="*/ 1110 h 1157"/>
                  <a:gd name="T38" fmla="*/ 348 w 1872"/>
                  <a:gd name="T39" fmla="*/ 1142 h 1157"/>
                  <a:gd name="T40" fmla="*/ 478 w 1872"/>
                  <a:gd name="T41" fmla="*/ 1157 h 1157"/>
                  <a:gd name="T42" fmla="*/ 696 w 1872"/>
                  <a:gd name="T43" fmla="*/ 1142 h 1157"/>
                  <a:gd name="T44" fmla="*/ 920 w 1872"/>
                  <a:gd name="T45" fmla="*/ 1106 h 1157"/>
                  <a:gd name="T46" fmla="*/ 1190 w 1872"/>
                  <a:gd name="T47" fmla="*/ 1080 h 1157"/>
                  <a:gd name="T48" fmla="*/ 1594 w 1872"/>
                  <a:gd name="T49" fmla="*/ 1069 h 1157"/>
                  <a:gd name="T50" fmla="*/ 1863 w 1872"/>
                  <a:gd name="T51" fmla="*/ 1067 h 1157"/>
                  <a:gd name="T52" fmla="*/ 1865 w 1872"/>
                  <a:gd name="T53" fmla="*/ 1056 h 1157"/>
                  <a:gd name="T54" fmla="*/ 1462 w 1872"/>
                  <a:gd name="T55" fmla="*/ 1056 h 1157"/>
                  <a:gd name="T56" fmla="*/ 1130 w 1872"/>
                  <a:gd name="T57" fmla="*/ 1070 h 1157"/>
                  <a:gd name="T58" fmla="*/ 802 w 1872"/>
                  <a:gd name="T59" fmla="*/ 1110 h 1157"/>
                  <a:gd name="T60" fmla="*/ 623 w 1872"/>
                  <a:gd name="T61" fmla="*/ 1137 h 1157"/>
                  <a:gd name="T62" fmla="*/ 442 w 1872"/>
                  <a:gd name="T63" fmla="*/ 1141 h 1157"/>
                  <a:gd name="T64" fmla="*/ 304 w 1872"/>
                  <a:gd name="T65" fmla="*/ 1115 h 1157"/>
                  <a:gd name="T66" fmla="*/ 213 w 1872"/>
                  <a:gd name="T67" fmla="*/ 1074 h 1157"/>
                  <a:gd name="T68" fmla="*/ 148 w 1872"/>
                  <a:gd name="T69" fmla="*/ 1025 h 1157"/>
                  <a:gd name="T70" fmla="*/ 79 w 1872"/>
                  <a:gd name="T71" fmla="*/ 937 h 1157"/>
                  <a:gd name="T72" fmla="*/ 39 w 1872"/>
                  <a:gd name="T73" fmla="*/ 854 h 1157"/>
                  <a:gd name="T74" fmla="*/ 16 w 1872"/>
                  <a:gd name="T75" fmla="*/ 768 h 1157"/>
                  <a:gd name="T76" fmla="*/ 14 w 1872"/>
                  <a:gd name="T77" fmla="*/ 679 h 1157"/>
                  <a:gd name="T78" fmla="*/ 33 w 1872"/>
                  <a:gd name="T79" fmla="*/ 559 h 1157"/>
                  <a:gd name="T80" fmla="*/ 83 w 1872"/>
                  <a:gd name="T81" fmla="*/ 421 h 1157"/>
                  <a:gd name="T82" fmla="*/ 181 w 1872"/>
                  <a:gd name="T83" fmla="*/ 254 h 1157"/>
                  <a:gd name="T84" fmla="*/ 260 w 1872"/>
                  <a:gd name="T85" fmla="*/ 162 h 1157"/>
                  <a:gd name="T86" fmla="*/ 354 w 1872"/>
                  <a:gd name="T87" fmla="*/ 86 h 1157"/>
                  <a:gd name="T88" fmla="*/ 442 w 1872"/>
                  <a:gd name="T89" fmla="*/ 39 h 1157"/>
                  <a:gd name="T90" fmla="*/ 564 w 1872"/>
                  <a:gd name="T91" fmla="*/ 14 h 1157"/>
                  <a:gd name="T92" fmla="*/ 662 w 1872"/>
                  <a:gd name="T93" fmla="*/ 21 h 1157"/>
                  <a:gd name="T94" fmla="*/ 779 w 1872"/>
                  <a:gd name="T95" fmla="*/ 51 h 1157"/>
                  <a:gd name="T96" fmla="*/ 1111 w 1872"/>
                  <a:gd name="T97" fmla="*/ 173 h 1157"/>
                  <a:gd name="T98" fmla="*/ 1320 w 1872"/>
                  <a:gd name="T99" fmla="*/ 240 h 1157"/>
                  <a:gd name="T100" fmla="*/ 1477 w 1872"/>
                  <a:gd name="T101" fmla="*/ 269 h 1157"/>
                  <a:gd name="T102" fmla="*/ 1671 w 1872"/>
                  <a:gd name="T103" fmla="*/ 280 h 1157"/>
                  <a:gd name="T104" fmla="*/ 1867 w 1872"/>
                  <a:gd name="T105" fmla="*/ 280 h 1157"/>
                  <a:gd name="T106" fmla="*/ 1870 w 1872"/>
                  <a:gd name="T107" fmla="*/ 270 h 1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872" h="1157">
                    <a:moveTo>
                      <a:pt x="1865" y="268"/>
                    </a:moveTo>
                    <a:lnTo>
                      <a:pt x="1865" y="268"/>
                    </a:lnTo>
                    <a:lnTo>
                      <a:pt x="1731" y="268"/>
                    </a:lnTo>
                    <a:lnTo>
                      <a:pt x="1664" y="266"/>
                    </a:lnTo>
                    <a:lnTo>
                      <a:pt x="1598" y="264"/>
                    </a:lnTo>
                    <a:lnTo>
                      <a:pt x="1598" y="264"/>
                    </a:lnTo>
                    <a:lnTo>
                      <a:pt x="1530" y="261"/>
                    </a:lnTo>
                    <a:lnTo>
                      <a:pt x="1498" y="257"/>
                    </a:lnTo>
                    <a:lnTo>
                      <a:pt x="1464" y="252"/>
                    </a:lnTo>
                    <a:lnTo>
                      <a:pt x="1464" y="252"/>
                    </a:lnTo>
                    <a:lnTo>
                      <a:pt x="1431" y="248"/>
                    </a:lnTo>
                    <a:lnTo>
                      <a:pt x="1399" y="242"/>
                    </a:lnTo>
                    <a:lnTo>
                      <a:pt x="1335" y="228"/>
                    </a:lnTo>
                    <a:lnTo>
                      <a:pt x="1335" y="228"/>
                    </a:lnTo>
                    <a:lnTo>
                      <a:pt x="1304" y="221"/>
                    </a:lnTo>
                    <a:lnTo>
                      <a:pt x="1273" y="213"/>
                    </a:lnTo>
                    <a:lnTo>
                      <a:pt x="1213" y="194"/>
                    </a:lnTo>
                    <a:lnTo>
                      <a:pt x="1153" y="173"/>
                    </a:lnTo>
                    <a:lnTo>
                      <a:pt x="1093" y="151"/>
                    </a:lnTo>
                    <a:lnTo>
                      <a:pt x="1093" y="151"/>
                    </a:lnTo>
                    <a:lnTo>
                      <a:pt x="862" y="66"/>
                    </a:lnTo>
                    <a:lnTo>
                      <a:pt x="862" y="66"/>
                    </a:lnTo>
                    <a:lnTo>
                      <a:pt x="815" y="49"/>
                    </a:lnTo>
                    <a:lnTo>
                      <a:pt x="768" y="32"/>
                    </a:lnTo>
                    <a:lnTo>
                      <a:pt x="720" y="20"/>
                    </a:lnTo>
                    <a:lnTo>
                      <a:pt x="696" y="14"/>
                    </a:lnTo>
                    <a:lnTo>
                      <a:pt x="671" y="8"/>
                    </a:lnTo>
                    <a:lnTo>
                      <a:pt x="647" y="5"/>
                    </a:lnTo>
                    <a:lnTo>
                      <a:pt x="623" y="1"/>
                    </a:lnTo>
                    <a:lnTo>
                      <a:pt x="598" y="0"/>
                    </a:lnTo>
                    <a:lnTo>
                      <a:pt x="574" y="0"/>
                    </a:lnTo>
                    <a:lnTo>
                      <a:pt x="549" y="1"/>
                    </a:lnTo>
                    <a:lnTo>
                      <a:pt x="524" y="3"/>
                    </a:lnTo>
                    <a:lnTo>
                      <a:pt x="499" y="8"/>
                    </a:lnTo>
                    <a:lnTo>
                      <a:pt x="475" y="14"/>
                    </a:lnTo>
                    <a:lnTo>
                      <a:pt x="475" y="14"/>
                    </a:lnTo>
                    <a:lnTo>
                      <a:pt x="448" y="22"/>
                    </a:lnTo>
                    <a:lnTo>
                      <a:pt x="423" y="32"/>
                    </a:lnTo>
                    <a:lnTo>
                      <a:pt x="398" y="44"/>
                    </a:lnTo>
                    <a:lnTo>
                      <a:pt x="374" y="57"/>
                    </a:lnTo>
                    <a:lnTo>
                      <a:pt x="351" y="72"/>
                    </a:lnTo>
                    <a:lnTo>
                      <a:pt x="327" y="87"/>
                    </a:lnTo>
                    <a:lnTo>
                      <a:pt x="305" y="103"/>
                    </a:lnTo>
                    <a:lnTo>
                      <a:pt x="283" y="121"/>
                    </a:lnTo>
                    <a:lnTo>
                      <a:pt x="283" y="121"/>
                    </a:lnTo>
                    <a:lnTo>
                      <a:pt x="267" y="135"/>
                    </a:lnTo>
                    <a:lnTo>
                      <a:pt x="251" y="150"/>
                    </a:lnTo>
                    <a:lnTo>
                      <a:pt x="236" y="166"/>
                    </a:lnTo>
                    <a:lnTo>
                      <a:pt x="220" y="183"/>
                    </a:lnTo>
                    <a:lnTo>
                      <a:pt x="191" y="216"/>
                    </a:lnTo>
                    <a:lnTo>
                      <a:pt x="165" y="251"/>
                    </a:lnTo>
                    <a:lnTo>
                      <a:pt x="165" y="251"/>
                    </a:lnTo>
                    <a:lnTo>
                      <a:pt x="137" y="293"/>
                    </a:lnTo>
                    <a:lnTo>
                      <a:pt x="111" y="335"/>
                    </a:lnTo>
                    <a:lnTo>
                      <a:pt x="88" y="379"/>
                    </a:lnTo>
                    <a:lnTo>
                      <a:pt x="67" y="425"/>
                    </a:lnTo>
                    <a:lnTo>
                      <a:pt x="57" y="447"/>
                    </a:lnTo>
                    <a:lnTo>
                      <a:pt x="47" y="470"/>
                    </a:lnTo>
                    <a:lnTo>
                      <a:pt x="39" y="493"/>
                    </a:lnTo>
                    <a:lnTo>
                      <a:pt x="32" y="518"/>
                    </a:lnTo>
                    <a:lnTo>
                      <a:pt x="24" y="541"/>
                    </a:lnTo>
                    <a:lnTo>
                      <a:pt x="18" y="566"/>
                    </a:lnTo>
                    <a:lnTo>
                      <a:pt x="12" y="589"/>
                    </a:lnTo>
                    <a:lnTo>
                      <a:pt x="8" y="613"/>
                    </a:lnTo>
                    <a:lnTo>
                      <a:pt x="8" y="613"/>
                    </a:lnTo>
                    <a:lnTo>
                      <a:pt x="4" y="635"/>
                    </a:lnTo>
                    <a:lnTo>
                      <a:pt x="2" y="659"/>
                    </a:lnTo>
                    <a:lnTo>
                      <a:pt x="0" y="681"/>
                    </a:lnTo>
                    <a:lnTo>
                      <a:pt x="0" y="703"/>
                    </a:lnTo>
                    <a:lnTo>
                      <a:pt x="0" y="726"/>
                    </a:lnTo>
                    <a:lnTo>
                      <a:pt x="1" y="748"/>
                    </a:lnTo>
                    <a:lnTo>
                      <a:pt x="3" y="771"/>
                    </a:lnTo>
                    <a:lnTo>
                      <a:pt x="7" y="793"/>
                    </a:lnTo>
                    <a:lnTo>
                      <a:pt x="7" y="793"/>
                    </a:lnTo>
                    <a:lnTo>
                      <a:pt x="11" y="816"/>
                    </a:lnTo>
                    <a:lnTo>
                      <a:pt x="18" y="838"/>
                    </a:lnTo>
                    <a:lnTo>
                      <a:pt x="25" y="860"/>
                    </a:lnTo>
                    <a:lnTo>
                      <a:pt x="34" y="882"/>
                    </a:lnTo>
                    <a:lnTo>
                      <a:pt x="45" y="904"/>
                    </a:lnTo>
                    <a:lnTo>
                      <a:pt x="55" y="925"/>
                    </a:lnTo>
                    <a:lnTo>
                      <a:pt x="67" y="945"/>
                    </a:lnTo>
                    <a:lnTo>
                      <a:pt x="80" y="965"/>
                    </a:lnTo>
                    <a:lnTo>
                      <a:pt x="80" y="965"/>
                    </a:lnTo>
                    <a:lnTo>
                      <a:pt x="93" y="982"/>
                    </a:lnTo>
                    <a:lnTo>
                      <a:pt x="105" y="999"/>
                    </a:lnTo>
                    <a:lnTo>
                      <a:pt x="118" y="1015"/>
                    </a:lnTo>
                    <a:lnTo>
                      <a:pt x="133" y="1030"/>
                    </a:lnTo>
                    <a:lnTo>
                      <a:pt x="148" y="1044"/>
                    </a:lnTo>
                    <a:lnTo>
                      <a:pt x="165" y="1058"/>
                    </a:lnTo>
                    <a:lnTo>
                      <a:pt x="181" y="1071"/>
                    </a:lnTo>
                    <a:lnTo>
                      <a:pt x="198" y="1082"/>
                    </a:lnTo>
                    <a:lnTo>
                      <a:pt x="198" y="1082"/>
                    </a:lnTo>
                    <a:lnTo>
                      <a:pt x="216" y="1093"/>
                    </a:lnTo>
                    <a:lnTo>
                      <a:pt x="234" y="1102"/>
                    </a:lnTo>
                    <a:lnTo>
                      <a:pt x="252" y="1110"/>
                    </a:lnTo>
                    <a:lnTo>
                      <a:pt x="270" y="1119"/>
                    </a:lnTo>
                    <a:lnTo>
                      <a:pt x="290" y="1126"/>
                    </a:lnTo>
                    <a:lnTo>
                      <a:pt x="309" y="1131"/>
                    </a:lnTo>
                    <a:lnTo>
                      <a:pt x="329" y="1137"/>
                    </a:lnTo>
                    <a:lnTo>
                      <a:pt x="348" y="1142"/>
                    </a:lnTo>
                    <a:lnTo>
                      <a:pt x="348" y="1142"/>
                    </a:lnTo>
                    <a:lnTo>
                      <a:pt x="369" y="1145"/>
                    </a:lnTo>
                    <a:lnTo>
                      <a:pt x="391" y="1149"/>
                    </a:lnTo>
                    <a:lnTo>
                      <a:pt x="434" y="1155"/>
                    </a:lnTo>
                    <a:lnTo>
                      <a:pt x="478" y="1157"/>
                    </a:lnTo>
                    <a:lnTo>
                      <a:pt x="521" y="1157"/>
                    </a:lnTo>
                    <a:lnTo>
                      <a:pt x="566" y="1155"/>
                    </a:lnTo>
                    <a:lnTo>
                      <a:pt x="610" y="1151"/>
                    </a:lnTo>
                    <a:lnTo>
                      <a:pt x="653" y="1147"/>
                    </a:lnTo>
                    <a:lnTo>
                      <a:pt x="696" y="1142"/>
                    </a:lnTo>
                    <a:lnTo>
                      <a:pt x="696" y="1142"/>
                    </a:lnTo>
                    <a:lnTo>
                      <a:pt x="753" y="1133"/>
                    </a:lnTo>
                    <a:lnTo>
                      <a:pt x="809" y="1124"/>
                    </a:lnTo>
                    <a:lnTo>
                      <a:pt x="864" y="1115"/>
                    </a:lnTo>
                    <a:lnTo>
                      <a:pt x="920" y="1106"/>
                    </a:lnTo>
                    <a:lnTo>
                      <a:pt x="920" y="1106"/>
                    </a:lnTo>
                    <a:lnTo>
                      <a:pt x="987" y="1098"/>
                    </a:lnTo>
                    <a:lnTo>
                      <a:pt x="1055" y="1091"/>
                    </a:lnTo>
                    <a:lnTo>
                      <a:pt x="1122" y="1085"/>
                    </a:lnTo>
                    <a:lnTo>
                      <a:pt x="1190" y="1080"/>
                    </a:lnTo>
                    <a:lnTo>
                      <a:pt x="1190" y="1080"/>
                    </a:lnTo>
                    <a:lnTo>
                      <a:pt x="1257" y="1077"/>
                    </a:lnTo>
                    <a:lnTo>
                      <a:pt x="1325" y="1073"/>
                    </a:lnTo>
                    <a:lnTo>
                      <a:pt x="1459" y="1070"/>
                    </a:lnTo>
                    <a:lnTo>
                      <a:pt x="1594" y="1069"/>
                    </a:lnTo>
                    <a:lnTo>
                      <a:pt x="1729" y="1067"/>
                    </a:lnTo>
                    <a:lnTo>
                      <a:pt x="1729" y="1067"/>
                    </a:lnTo>
                    <a:lnTo>
                      <a:pt x="1860" y="1067"/>
                    </a:lnTo>
                    <a:lnTo>
                      <a:pt x="1860" y="1067"/>
                    </a:lnTo>
                    <a:lnTo>
                      <a:pt x="1863" y="1067"/>
                    </a:lnTo>
                    <a:lnTo>
                      <a:pt x="1865" y="1066"/>
                    </a:lnTo>
                    <a:lnTo>
                      <a:pt x="1866" y="1064"/>
                    </a:lnTo>
                    <a:lnTo>
                      <a:pt x="1866" y="1060"/>
                    </a:lnTo>
                    <a:lnTo>
                      <a:pt x="1866" y="1058"/>
                    </a:lnTo>
                    <a:lnTo>
                      <a:pt x="1865" y="1056"/>
                    </a:lnTo>
                    <a:lnTo>
                      <a:pt x="1863" y="1055"/>
                    </a:lnTo>
                    <a:lnTo>
                      <a:pt x="1860" y="1053"/>
                    </a:lnTo>
                    <a:lnTo>
                      <a:pt x="1860" y="1053"/>
                    </a:lnTo>
                    <a:lnTo>
                      <a:pt x="1594" y="1055"/>
                    </a:lnTo>
                    <a:lnTo>
                      <a:pt x="1462" y="1056"/>
                    </a:lnTo>
                    <a:lnTo>
                      <a:pt x="1328" y="1059"/>
                    </a:lnTo>
                    <a:lnTo>
                      <a:pt x="1328" y="1059"/>
                    </a:lnTo>
                    <a:lnTo>
                      <a:pt x="1262" y="1062"/>
                    </a:lnTo>
                    <a:lnTo>
                      <a:pt x="1196" y="1066"/>
                    </a:lnTo>
                    <a:lnTo>
                      <a:pt x="1130" y="1070"/>
                    </a:lnTo>
                    <a:lnTo>
                      <a:pt x="1064" y="1076"/>
                    </a:lnTo>
                    <a:lnTo>
                      <a:pt x="998" y="1082"/>
                    </a:lnTo>
                    <a:lnTo>
                      <a:pt x="933" y="1091"/>
                    </a:lnTo>
                    <a:lnTo>
                      <a:pt x="867" y="1100"/>
                    </a:lnTo>
                    <a:lnTo>
                      <a:pt x="802" y="1110"/>
                    </a:lnTo>
                    <a:lnTo>
                      <a:pt x="802" y="1110"/>
                    </a:lnTo>
                    <a:lnTo>
                      <a:pt x="757" y="1119"/>
                    </a:lnTo>
                    <a:lnTo>
                      <a:pt x="713" y="1126"/>
                    </a:lnTo>
                    <a:lnTo>
                      <a:pt x="668" y="1131"/>
                    </a:lnTo>
                    <a:lnTo>
                      <a:pt x="623" y="1137"/>
                    </a:lnTo>
                    <a:lnTo>
                      <a:pt x="577" y="1141"/>
                    </a:lnTo>
                    <a:lnTo>
                      <a:pt x="533" y="1142"/>
                    </a:lnTo>
                    <a:lnTo>
                      <a:pt x="488" y="1143"/>
                    </a:lnTo>
                    <a:lnTo>
                      <a:pt x="442" y="1141"/>
                    </a:lnTo>
                    <a:lnTo>
                      <a:pt x="442" y="1141"/>
                    </a:lnTo>
                    <a:lnTo>
                      <a:pt x="402" y="1136"/>
                    </a:lnTo>
                    <a:lnTo>
                      <a:pt x="362" y="1130"/>
                    </a:lnTo>
                    <a:lnTo>
                      <a:pt x="342" y="1126"/>
                    </a:lnTo>
                    <a:lnTo>
                      <a:pt x="324" y="1121"/>
                    </a:lnTo>
                    <a:lnTo>
                      <a:pt x="304" y="1115"/>
                    </a:lnTo>
                    <a:lnTo>
                      <a:pt x="286" y="1109"/>
                    </a:lnTo>
                    <a:lnTo>
                      <a:pt x="267" y="1101"/>
                    </a:lnTo>
                    <a:lnTo>
                      <a:pt x="248" y="1093"/>
                    </a:lnTo>
                    <a:lnTo>
                      <a:pt x="231" y="1085"/>
                    </a:lnTo>
                    <a:lnTo>
                      <a:pt x="213" y="1074"/>
                    </a:lnTo>
                    <a:lnTo>
                      <a:pt x="196" y="1064"/>
                    </a:lnTo>
                    <a:lnTo>
                      <a:pt x="180" y="1052"/>
                    </a:lnTo>
                    <a:lnTo>
                      <a:pt x="163" y="1039"/>
                    </a:lnTo>
                    <a:lnTo>
                      <a:pt x="148" y="1025"/>
                    </a:lnTo>
                    <a:lnTo>
                      <a:pt x="148" y="1025"/>
                    </a:lnTo>
                    <a:lnTo>
                      <a:pt x="133" y="1009"/>
                    </a:lnTo>
                    <a:lnTo>
                      <a:pt x="118" y="993"/>
                    </a:lnTo>
                    <a:lnTo>
                      <a:pt x="104" y="974"/>
                    </a:lnTo>
                    <a:lnTo>
                      <a:pt x="90" y="956"/>
                    </a:lnTo>
                    <a:lnTo>
                      <a:pt x="79" y="937"/>
                    </a:lnTo>
                    <a:lnTo>
                      <a:pt x="67" y="917"/>
                    </a:lnTo>
                    <a:lnTo>
                      <a:pt x="57" y="896"/>
                    </a:lnTo>
                    <a:lnTo>
                      <a:pt x="47" y="875"/>
                    </a:lnTo>
                    <a:lnTo>
                      <a:pt x="47" y="875"/>
                    </a:lnTo>
                    <a:lnTo>
                      <a:pt x="39" y="854"/>
                    </a:lnTo>
                    <a:lnTo>
                      <a:pt x="31" y="833"/>
                    </a:lnTo>
                    <a:lnTo>
                      <a:pt x="25" y="811"/>
                    </a:lnTo>
                    <a:lnTo>
                      <a:pt x="19" y="789"/>
                    </a:lnTo>
                    <a:lnTo>
                      <a:pt x="19" y="789"/>
                    </a:lnTo>
                    <a:lnTo>
                      <a:pt x="16" y="768"/>
                    </a:lnTo>
                    <a:lnTo>
                      <a:pt x="14" y="746"/>
                    </a:lnTo>
                    <a:lnTo>
                      <a:pt x="14" y="724"/>
                    </a:lnTo>
                    <a:lnTo>
                      <a:pt x="14" y="702"/>
                    </a:lnTo>
                    <a:lnTo>
                      <a:pt x="14" y="702"/>
                    </a:lnTo>
                    <a:lnTo>
                      <a:pt x="14" y="679"/>
                    </a:lnTo>
                    <a:lnTo>
                      <a:pt x="16" y="654"/>
                    </a:lnTo>
                    <a:lnTo>
                      <a:pt x="19" y="630"/>
                    </a:lnTo>
                    <a:lnTo>
                      <a:pt x="23" y="606"/>
                    </a:lnTo>
                    <a:lnTo>
                      <a:pt x="29" y="582"/>
                    </a:lnTo>
                    <a:lnTo>
                      <a:pt x="33" y="559"/>
                    </a:lnTo>
                    <a:lnTo>
                      <a:pt x="40" y="535"/>
                    </a:lnTo>
                    <a:lnTo>
                      <a:pt x="47" y="512"/>
                    </a:lnTo>
                    <a:lnTo>
                      <a:pt x="55" y="489"/>
                    </a:lnTo>
                    <a:lnTo>
                      <a:pt x="65" y="466"/>
                    </a:lnTo>
                    <a:lnTo>
                      <a:pt x="83" y="421"/>
                    </a:lnTo>
                    <a:lnTo>
                      <a:pt x="105" y="377"/>
                    </a:lnTo>
                    <a:lnTo>
                      <a:pt x="129" y="335"/>
                    </a:lnTo>
                    <a:lnTo>
                      <a:pt x="129" y="335"/>
                    </a:lnTo>
                    <a:lnTo>
                      <a:pt x="153" y="293"/>
                    </a:lnTo>
                    <a:lnTo>
                      <a:pt x="181" y="254"/>
                    </a:lnTo>
                    <a:lnTo>
                      <a:pt x="196" y="234"/>
                    </a:lnTo>
                    <a:lnTo>
                      <a:pt x="211" y="215"/>
                    </a:lnTo>
                    <a:lnTo>
                      <a:pt x="226" y="197"/>
                    </a:lnTo>
                    <a:lnTo>
                      <a:pt x="244" y="179"/>
                    </a:lnTo>
                    <a:lnTo>
                      <a:pt x="260" y="162"/>
                    </a:lnTo>
                    <a:lnTo>
                      <a:pt x="277" y="145"/>
                    </a:lnTo>
                    <a:lnTo>
                      <a:pt x="296" y="129"/>
                    </a:lnTo>
                    <a:lnTo>
                      <a:pt x="315" y="114"/>
                    </a:lnTo>
                    <a:lnTo>
                      <a:pt x="334" y="100"/>
                    </a:lnTo>
                    <a:lnTo>
                      <a:pt x="354" y="86"/>
                    </a:lnTo>
                    <a:lnTo>
                      <a:pt x="375" y="73"/>
                    </a:lnTo>
                    <a:lnTo>
                      <a:pt x="396" y="60"/>
                    </a:lnTo>
                    <a:lnTo>
                      <a:pt x="396" y="60"/>
                    </a:lnTo>
                    <a:lnTo>
                      <a:pt x="419" y="50"/>
                    </a:lnTo>
                    <a:lnTo>
                      <a:pt x="442" y="39"/>
                    </a:lnTo>
                    <a:lnTo>
                      <a:pt x="466" y="31"/>
                    </a:lnTo>
                    <a:lnTo>
                      <a:pt x="490" y="24"/>
                    </a:lnTo>
                    <a:lnTo>
                      <a:pt x="514" y="20"/>
                    </a:lnTo>
                    <a:lnTo>
                      <a:pt x="539" y="15"/>
                    </a:lnTo>
                    <a:lnTo>
                      <a:pt x="564" y="14"/>
                    </a:lnTo>
                    <a:lnTo>
                      <a:pt x="590" y="13"/>
                    </a:lnTo>
                    <a:lnTo>
                      <a:pt x="590" y="13"/>
                    </a:lnTo>
                    <a:lnTo>
                      <a:pt x="614" y="14"/>
                    </a:lnTo>
                    <a:lnTo>
                      <a:pt x="639" y="16"/>
                    </a:lnTo>
                    <a:lnTo>
                      <a:pt x="662" y="21"/>
                    </a:lnTo>
                    <a:lnTo>
                      <a:pt x="686" y="25"/>
                    </a:lnTo>
                    <a:lnTo>
                      <a:pt x="710" y="30"/>
                    </a:lnTo>
                    <a:lnTo>
                      <a:pt x="734" y="37"/>
                    </a:lnTo>
                    <a:lnTo>
                      <a:pt x="779" y="51"/>
                    </a:lnTo>
                    <a:lnTo>
                      <a:pt x="779" y="51"/>
                    </a:lnTo>
                    <a:lnTo>
                      <a:pt x="834" y="70"/>
                    </a:lnTo>
                    <a:lnTo>
                      <a:pt x="888" y="90"/>
                    </a:lnTo>
                    <a:lnTo>
                      <a:pt x="994" y="129"/>
                    </a:lnTo>
                    <a:lnTo>
                      <a:pt x="994" y="129"/>
                    </a:lnTo>
                    <a:lnTo>
                      <a:pt x="1111" y="173"/>
                    </a:lnTo>
                    <a:lnTo>
                      <a:pt x="1169" y="194"/>
                    </a:lnTo>
                    <a:lnTo>
                      <a:pt x="1228" y="214"/>
                    </a:lnTo>
                    <a:lnTo>
                      <a:pt x="1228" y="214"/>
                    </a:lnTo>
                    <a:lnTo>
                      <a:pt x="1290" y="232"/>
                    </a:lnTo>
                    <a:lnTo>
                      <a:pt x="1320" y="240"/>
                    </a:lnTo>
                    <a:lnTo>
                      <a:pt x="1351" y="247"/>
                    </a:lnTo>
                    <a:lnTo>
                      <a:pt x="1383" y="254"/>
                    </a:lnTo>
                    <a:lnTo>
                      <a:pt x="1414" y="259"/>
                    </a:lnTo>
                    <a:lnTo>
                      <a:pt x="1445" y="264"/>
                    </a:lnTo>
                    <a:lnTo>
                      <a:pt x="1477" y="269"/>
                    </a:lnTo>
                    <a:lnTo>
                      <a:pt x="1477" y="269"/>
                    </a:lnTo>
                    <a:lnTo>
                      <a:pt x="1509" y="272"/>
                    </a:lnTo>
                    <a:lnTo>
                      <a:pt x="1542" y="275"/>
                    </a:lnTo>
                    <a:lnTo>
                      <a:pt x="1606" y="279"/>
                    </a:lnTo>
                    <a:lnTo>
                      <a:pt x="1671" y="280"/>
                    </a:lnTo>
                    <a:lnTo>
                      <a:pt x="1736" y="282"/>
                    </a:lnTo>
                    <a:lnTo>
                      <a:pt x="1736" y="282"/>
                    </a:lnTo>
                    <a:lnTo>
                      <a:pt x="1865" y="282"/>
                    </a:lnTo>
                    <a:lnTo>
                      <a:pt x="1865" y="282"/>
                    </a:lnTo>
                    <a:lnTo>
                      <a:pt x="1867" y="280"/>
                    </a:lnTo>
                    <a:lnTo>
                      <a:pt x="1870" y="279"/>
                    </a:lnTo>
                    <a:lnTo>
                      <a:pt x="1871" y="277"/>
                    </a:lnTo>
                    <a:lnTo>
                      <a:pt x="1872" y="275"/>
                    </a:lnTo>
                    <a:lnTo>
                      <a:pt x="1871" y="272"/>
                    </a:lnTo>
                    <a:lnTo>
                      <a:pt x="1870" y="270"/>
                    </a:lnTo>
                    <a:lnTo>
                      <a:pt x="1867" y="268"/>
                    </a:lnTo>
                    <a:lnTo>
                      <a:pt x="1865" y="268"/>
                    </a:lnTo>
                    <a:lnTo>
                      <a:pt x="1865" y="268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05" name="Freeform 154">
                <a:extLst>
                  <a:ext uri="{FF2B5EF4-FFF2-40B4-BE49-F238E27FC236}">
                    <a16:creationId xmlns:a16="http://schemas.microsoft.com/office/drawing/2014/main" id="{345DAD0B-1FEE-C42F-D9EA-4539CBD022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45" y="3812"/>
                <a:ext cx="301" cy="491"/>
              </a:xfrm>
              <a:custGeom>
                <a:avLst/>
                <a:gdLst>
                  <a:gd name="T0" fmla="*/ 559 w 602"/>
                  <a:gd name="T1" fmla="*/ 0 h 981"/>
                  <a:gd name="T2" fmla="*/ 451 w 602"/>
                  <a:gd name="T3" fmla="*/ 8 h 981"/>
                  <a:gd name="T4" fmla="*/ 346 w 602"/>
                  <a:gd name="T5" fmla="*/ 31 h 981"/>
                  <a:gd name="T6" fmla="*/ 281 w 602"/>
                  <a:gd name="T7" fmla="*/ 56 h 981"/>
                  <a:gd name="T8" fmla="*/ 197 w 602"/>
                  <a:gd name="T9" fmla="*/ 107 h 981"/>
                  <a:gd name="T10" fmla="*/ 125 w 602"/>
                  <a:gd name="T11" fmla="*/ 175 h 981"/>
                  <a:gd name="T12" fmla="*/ 94 w 602"/>
                  <a:gd name="T13" fmla="*/ 216 h 981"/>
                  <a:gd name="T14" fmla="*/ 49 w 602"/>
                  <a:gd name="T15" fmla="*/ 299 h 981"/>
                  <a:gd name="T16" fmla="*/ 28 w 602"/>
                  <a:gd name="T17" fmla="*/ 350 h 981"/>
                  <a:gd name="T18" fmla="*/ 13 w 602"/>
                  <a:gd name="T19" fmla="*/ 402 h 981"/>
                  <a:gd name="T20" fmla="*/ 1 w 602"/>
                  <a:gd name="T21" fmla="*/ 473 h 981"/>
                  <a:gd name="T22" fmla="*/ 1 w 602"/>
                  <a:gd name="T23" fmla="*/ 546 h 981"/>
                  <a:gd name="T24" fmla="*/ 20 w 602"/>
                  <a:gd name="T25" fmla="*/ 653 h 981"/>
                  <a:gd name="T26" fmla="*/ 59 w 602"/>
                  <a:gd name="T27" fmla="*/ 755 h 981"/>
                  <a:gd name="T28" fmla="*/ 94 w 602"/>
                  <a:gd name="T29" fmla="*/ 818 h 981"/>
                  <a:gd name="T30" fmla="*/ 164 w 602"/>
                  <a:gd name="T31" fmla="*/ 901 h 981"/>
                  <a:gd name="T32" fmla="*/ 204 w 602"/>
                  <a:gd name="T33" fmla="*/ 936 h 981"/>
                  <a:gd name="T34" fmla="*/ 249 w 602"/>
                  <a:gd name="T35" fmla="*/ 965 h 981"/>
                  <a:gd name="T36" fmla="*/ 279 w 602"/>
                  <a:gd name="T37" fmla="*/ 980 h 981"/>
                  <a:gd name="T38" fmla="*/ 285 w 602"/>
                  <a:gd name="T39" fmla="*/ 980 h 981"/>
                  <a:gd name="T40" fmla="*/ 289 w 602"/>
                  <a:gd name="T41" fmla="*/ 974 h 981"/>
                  <a:gd name="T42" fmla="*/ 286 w 602"/>
                  <a:gd name="T43" fmla="*/ 968 h 981"/>
                  <a:gd name="T44" fmla="*/ 256 w 602"/>
                  <a:gd name="T45" fmla="*/ 952 h 981"/>
                  <a:gd name="T46" fmla="*/ 211 w 602"/>
                  <a:gd name="T47" fmla="*/ 924 h 981"/>
                  <a:gd name="T48" fmla="*/ 149 w 602"/>
                  <a:gd name="T49" fmla="*/ 865 h 981"/>
                  <a:gd name="T50" fmla="*/ 87 w 602"/>
                  <a:gd name="T51" fmla="*/ 780 h 981"/>
                  <a:gd name="T52" fmla="*/ 56 w 602"/>
                  <a:gd name="T53" fmla="*/ 716 h 981"/>
                  <a:gd name="T54" fmla="*/ 24 w 602"/>
                  <a:gd name="T55" fmla="*/ 613 h 981"/>
                  <a:gd name="T56" fmla="*/ 14 w 602"/>
                  <a:gd name="T57" fmla="*/ 507 h 981"/>
                  <a:gd name="T58" fmla="*/ 20 w 602"/>
                  <a:gd name="T59" fmla="*/ 438 h 981"/>
                  <a:gd name="T60" fmla="*/ 35 w 602"/>
                  <a:gd name="T61" fmla="*/ 370 h 981"/>
                  <a:gd name="T62" fmla="*/ 63 w 602"/>
                  <a:gd name="T63" fmla="*/ 301 h 981"/>
                  <a:gd name="T64" fmla="*/ 97 w 602"/>
                  <a:gd name="T65" fmla="*/ 236 h 981"/>
                  <a:gd name="T66" fmla="*/ 158 w 602"/>
                  <a:gd name="T67" fmla="*/ 159 h 981"/>
                  <a:gd name="T68" fmla="*/ 232 w 602"/>
                  <a:gd name="T69" fmla="*/ 99 h 981"/>
                  <a:gd name="T70" fmla="*/ 289 w 602"/>
                  <a:gd name="T71" fmla="*/ 67 h 981"/>
                  <a:gd name="T72" fmla="*/ 387 w 602"/>
                  <a:gd name="T73" fmla="*/ 35 h 981"/>
                  <a:gd name="T74" fmla="*/ 488 w 602"/>
                  <a:gd name="T75" fmla="*/ 19 h 981"/>
                  <a:gd name="T76" fmla="*/ 557 w 602"/>
                  <a:gd name="T77" fmla="*/ 14 h 981"/>
                  <a:gd name="T78" fmla="*/ 597 w 602"/>
                  <a:gd name="T79" fmla="*/ 13 h 981"/>
                  <a:gd name="T80" fmla="*/ 602 w 602"/>
                  <a:gd name="T81" fmla="*/ 7 h 981"/>
                  <a:gd name="T82" fmla="*/ 597 w 602"/>
                  <a:gd name="T83" fmla="*/ 0 h 9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602" h="981">
                    <a:moveTo>
                      <a:pt x="595" y="0"/>
                    </a:moveTo>
                    <a:lnTo>
                      <a:pt x="595" y="0"/>
                    </a:lnTo>
                    <a:lnTo>
                      <a:pt x="559" y="0"/>
                    </a:lnTo>
                    <a:lnTo>
                      <a:pt x="523" y="1"/>
                    </a:lnTo>
                    <a:lnTo>
                      <a:pt x="487" y="5"/>
                    </a:lnTo>
                    <a:lnTo>
                      <a:pt x="451" y="8"/>
                    </a:lnTo>
                    <a:lnTo>
                      <a:pt x="416" y="14"/>
                    </a:lnTo>
                    <a:lnTo>
                      <a:pt x="381" y="22"/>
                    </a:lnTo>
                    <a:lnTo>
                      <a:pt x="346" y="31"/>
                    </a:lnTo>
                    <a:lnTo>
                      <a:pt x="313" y="43"/>
                    </a:lnTo>
                    <a:lnTo>
                      <a:pt x="313" y="43"/>
                    </a:lnTo>
                    <a:lnTo>
                      <a:pt x="281" y="56"/>
                    </a:lnTo>
                    <a:lnTo>
                      <a:pt x="252" y="71"/>
                    </a:lnTo>
                    <a:lnTo>
                      <a:pt x="224" y="88"/>
                    </a:lnTo>
                    <a:lnTo>
                      <a:pt x="197" y="107"/>
                    </a:lnTo>
                    <a:lnTo>
                      <a:pt x="172" y="128"/>
                    </a:lnTo>
                    <a:lnTo>
                      <a:pt x="149" y="150"/>
                    </a:lnTo>
                    <a:lnTo>
                      <a:pt x="125" y="175"/>
                    </a:lnTo>
                    <a:lnTo>
                      <a:pt x="106" y="200"/>
                    </a:lnTo>
                    <a:lnTo>
                      <a:pt x="106" y="200"/>
                    </a:lnTo>
                    <a:lnTo>
                      <a:pt x="94" y="216"/>
                    </a:lnTo>
                    <a:lnTo>
                      <a:pt x="85" y="232"/>
                    </a:lnTo>
                    <a:lnTo>
                      <a:pt x="65" y="265"/>
                    </a:lnTo>
                    <a:lnTo>
                      <a:pt x="49" y="299"/>
                    </a:lnTo>
                    <a:lnTo>
                      <a:pt x="34" y="334"/>
                    </a:lnTo>
                    <a:lnTo>
                      <a:pt x="34" y="334"/>
                    </a:lnTo>
                    <a:lnTo>
                      <a:pt x="28" y="350"/>
                    </a:lnTo>
                    <a:lnTo>
                      <a:pt x="22" y="368"/>
                    </a:lnTo>
                    <a:lnTo>
                      <a:pt x="16" y="384"/>
                    </a:lnTo>
                    <a:lnTo>
                      <a:pt x="13" y="402"/>
                    </a:lnTo>
                    <a:lnTo>
                      <a:pt x="8" y="419"/>
                    </a:lnTo>
                    <a:lnTo>
                      <a:pt x="6" y="436"/>
                    </a:lnTo>
                    <a:lnTo>
                      <a:pt x="1" y="473"/>
                    </a:lnTo>
                    <a:lnTo>
                      <a:pt x="1" y="473"/>
                    </a:lnTo>
                    <a:lnTo>
                      <a:pt x="0" y="509"/>
                    </a:lnTo>
                    <a:lnTo>
                      <a:pt x="1" y="546"/>
                    </a:lnTo>
                    <a:lnTo>
                      <a:pt x="6" y="582"/>
                    </a:lnTo>
                    <a:lnTo>
                      <a:pt x="11" y="618"/>
                    </a:lnTo>
                    <a:lnTo>
                      <a:pt x="20" y="653"/>
                    </a:lnTo>
                    <a:lnTo>
                      <a:pt x="31" y="689"/>
                    </a:lnTo>
                    <a:lnTo>
                      <a:pt x="44" y="723"/>
                    </a:lnTo>
                    <a:lnTo>
                      <a:pt x="59" y="755"/>
                    </a:lnTo>
                    <a:lnTo>
                      <a:pt x="59" y="755"/>
                    </a:lnTo>
                    <a:lnTo>
                      <a:pt x="75" y="788"/>
                    </a:lnTo>
                    <a:lnTo>
                      <a:pt x="94" y="818"/>
                    </a:lnTo>
                    <a:lnTo>
                      <a:pt x="115" y="847"/>
                    </a:lnTo>
                    <a:lnTo>
                      <a:pt x="138" y="875"/>
                    </a:lnTo>
                    <a:lnTo>
                      <a:pt x="164" y="901"/>
                    </a:lnTo>
                    <a:lnTo>
                      <a:pt x="177" y="913"/>
                    </a:lnTo>
                    <a:lnTo>
                      <a:pt x="190" y="924"/>
                    </a:lnTo>
                    <a:lnTo>
                      <a:pt x="204" y="936"/>
                    </a:lnTo>
                    <a:lnTo>
                      <a:pt x="218" y="946"/>
                    </a:lnTo>
                    <a:lnTo>
                      <a:pt x="233" y="956"/>
                    </a:lnTo>
                    <a:lnTo>
                      <a:pt x="249" y="965"/>
                    </a:lnTo>
                    <a:lnTo>
                      <a:pt x="249" y="965"/>
                    </a:lnTo>
                    <a:lnTo>
                      <a:pt x="264" y="973"/>
                    </a:lnTo>
                    <a:lnTo>
                      <a:pt x="279" y="980"/>
                    </a:lnTo>
                    <a:lnTo>
                      <a:pt x="279" y="980"/>
                    </a:lnTo>
                    <a:lnTo>
                      <a:pt x="282" y="981"/>
                    </a:lnTo>
                    <a:lnTo>
                      <a:pt x="285" y="980"/>
                    </a:lnTo>
                    <a:lnTo>
                      <a:pt x="287" y="979"/>
                    </a:lnTo>
                    <a:lnTo>
                      <a:pt x="288" y="977"/>
                    </a:lnTo>
                    <a:lnTo>
                      <a:pt x="289" y="974"/>
                    </a:lnTo>
                    <a:lnTo>
                      <a:pt x="289" y="972"/>
                    </a:lnTo>
                    <a:lnTo>
                      <a:pt x="288" y="970"/>
                    </a:lnTo>
                    <a:lnTo>
                      <a:pt x="286" y="968"/>
                    </a:lnTo>
                    <a:lnTo>
                      <a:pt x="286" y="968"/>
                    </a:lnTo>
                    <a:lnTo>
                      <a:pt x="271" y="960"/>
                    </a:lnTo>
                    <a:lnTo>
                      <a:pt x="256" y="952"/>
                    </a:lnTo>
                    <a:lnTo>
                      <a:pt x="240" y="943"/>
                    </a:lnTo>
                    <a:lnTo>
                      <a:pt x="225" y="934"/>
                    </a:lnTo>
                    <a:lnTo>
                      <a:pt x="211" y="924"/>
                    </a:lnTo>
                    <a:lnTo>
                      <a:pt x="199" y="913"/>
                    </a:lnTo>
                    <a:lnTo>
                      <a:pt x="172" y="889"/>
                    </a:lnTo>
                    <a:lnTo>
                      <a:pt x="149" y="865"/>
                    </a:lnTo>
                    <a:lnTo>
                      <a:pt x="127" y="838"/>
                    </a:lnTo>
                    <a:lnTo>
                      <a:pt x="106" y="810"/>
                    </a:lnTo>
                    <a:lnTo>
                      <a:pt x="87" y="780"/>
                    </a:lnTo>
                    <a:lnTo>
                      <a:pt x="87" y="780"/>
                    </a:lnTo>
                    <a:lnTo>
                      <a:pt x="71" y="748"/>
                    </a:lnTo>
                    <a:lnTo>
                      <a:pt x="56" y="716"/>
                    </a:lnTo>
                    <a:lnTo>
                      <a:pt x="43" y="682"/>
                    </a:lnTo>
                    <a:lnTo>
                      <a:pt x="34" y="648"/>
                    </a:lnTo>
                    <a:lnTo>
                      <a:pt x="24" y="613"/>
                    </a:lnTo>
                    <a:lnTo>
                      <a:pt x="18" y="578"/>
                    </a:lnTo>
                    <a:lnTo>
                      <a:pt x="15" y="542"/>
                    </a:lnTo>
                    <a:lnTo>
                      <a:pt x="14" y="507"/>
                    </a:lnTo>
                    <a:lnTo>
                      <a:pt x="14" y="507"/>
                    </a:lnTo>
                    <a:lnTo>
                      <a:pt x="15" y="473"/>
                    </a:lnTo>
                    <a:lnTo>
                      <a:pt x="20" y="438"/>
                    </a:lnTo>
                    <a:lnTo>
                      <a:pt x="25" y="404"/>
                    </a:lnTo>
                    <a:lnTo>
                      <a:pt x="30" y="386"/>
                    </a:lnTo>
                    <a:lnTo>
                      <a:pt x="35" y="370"/>
                    </a:lnTo>
                    <a:lnTo>
                      <a:pt x="35" y="370"/>
                    </a:lnTo>
                    <a:lnTo>
                      <a:pt x="48" y="335"/>
                    </a:lnTo>
                    <a:lnTo>
                      <a:pt x="63" y="301"/>
                    </a:lnTo>
                    <a:lnTo>
                      <a:pt x="79" y="268"/>
                    </a:lnTo>
                    <a:lnTo>
                      <a:pt x="97" y="236"/>
                    </a:lnTo>
                    <a:lnTo>
                      <a:pt x="97" y="236"/>
                    </a:lnTo>
                    <a:lnTo>
                      <a:pt x="116" y="209"/>
                    </a:lnTo>
                    <a:lnTo>
                      <a:pt x="137" y="184"/>
                    </a:lnTo>
                    <a:lnTo>
                      <a:pt x="158" y="159"/>
                    </a:lnTo>
                    <a:lnTo>
                      <a:pt x="181" y="137"/>
                    </a:lnTo>
                    <a:lnTo>
                      <a:pt x="207" y="117"/>
                    </a:lnTo>
                    <a:lnTo>
                      <a:pt x="232" y="99"/>
                    </a:lnTo>
                    <a:lnTo>
                      <a:pt x="260" y="83"/>
                    </a:lnTo>
                    <a:lnTo>
                      <a:pt x="289" y="67"/>
                    </a:lnTo>
                    <a:lnTo>
                      <a:pt x="289" y="67"/>
                    </a:lnTo>
                    <a:lnTo>
                      <a:pt x="321" y="55"/>
                    </a:lnTo>
                    <a:lnTo>
                      <a:pt x="353" y="43"/>
                    </a:lnTo>
                    <a:lnTo>
                      <a:pt x="387" y="35"/>
                    </a:lnTo>
                    <a:lnTo>
                      <a:pt x="421" y="28"/>
                    </a:lnTo>
                    <a:lnTo>
                      <a:pt x="454" y="22"/>
                    </a:lnTo>
                    <a:lnTo>
                      <a:pt x="488" y="19"/>
                    </a:lnTo>
                    <a:lnTo>
                      <a:pt x="523" y="15"/>
                    </a:lnTo>
                    <a:lnTo>
                      <a:pt x="557" y="14"/>
                    </a:lnTo>
                    <a:lnTo>
                      <a:pt x="557" y="14"/>
                    </a:lnTo>
                    <a:lnTo>
                      <a:pt x="595" y="14"/>
                    </a:lnTo>
                    <a:lnTo>
                      <a:pt x="595" y="14"/>
                    </a:lnTo>
                    <a:lnTo>
                      <a:pt x="597" y="13"/>
                    </a:lnTo>
                    <a:lnTo>
                      <a:pt x="600" y="12"/>
                    </a:lnTo>
                    <a:lnTo>
                      <a:pt x="601" y="9"/>
                    </a:lnTo>
                    <a:lnTo>
                      <a:pt x="602" y="7"/>
                    </a:lnTo>
                    <a:lnTo>
                      <a:pt x="601" y="3"/>
                    </a:lnTo>
                    <a:lnTo>
                      <a:pt x="600" y="1"/>
                    </a:lnTo>
                    <a:lnTo>
                      <a:pt x="597" y="0"/>
                    </a:lnTo>
                    <a:lnTo>
                      <a:pt x="595" y="0"/>
                    </a:lnTo>
                    <a:lnTo>
                      <a:pt x="595" y="0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06" name="Freeform 155">
                <a:extLst>
                  <a:ext uri="{FF2B5EF4-FFF2-40B4-BE49-F238E27FC236}">
                    <a16:creationId xmlns:a16="http://schemas.microsoft.com/office/drawing/2014/main" id="{A2E41C07-DC82-F4D3-C821-B022F7B48F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4" y="3855"/>
                <a:ext cx="536" cy="183"/>
              </a:xfrm>
              <a:custGeom>
                <a:avLst/>
                <a:gdLst>
                  <a:gd name="T0" fmla="*/ 13 w 1071"/>
                  <a:gd name="T1" fmla="*/ 38 h 367"/>
                  <a:gd name="T2" fmla="*/ 48 w 1071"/>
                  <a:gd name="T3" fmla="*/ 154 h 367"/>
                  <a:gd name="T4" fmla="*/ 75 w 1071"/>
                  <a:gd name="T5" fmla="*/ 222 h 367"/>
                  <a:gd name="T6" fmla="*/ 91 w 1071"/>
                  <a:gd name="T7" fmla="*/ 248 h 367"/>
                  <a:gd name="T8" fmla="*/ 118 w 1071"/>
                  <a:gd name="T9" fmla="*/ 279 h 367"/>
                  <a:gd name="T10" fmla="*/ 145 w 1071"/>
                  <a:gd name="T11" fmla="*/ 299 h 367"/>
                  <a:gd name="T12" fmla="*/ 173 w 1071"/>
                  <a:gd name="T13" fmla="*/ 315 h 367"/>
                  <a:gd name="T14" fmla="*/ 222 w 1071"/>
                  <a:gd name="T15" fmla="*/ 335 h 367"/>
                  <a:gd name="T16" fmla="*/ 306 w 1071"/>
                  <a:gd name="T17" fmla="*/ 356 h 367"/>
                  <a:gd name="T18" fmla="*/ 374 w 1071"/>
                  <a:gd name="T19" fmla="*/ 364 h 367"/>
                  <a:gd name="T20" fmla="*/ 444 w 1071"/>
                  <a:gd name="T21" fmla="*/ 367 h 367"/>
                  <a:gd name="T22" fmla="*/ 596 w 1071"/>
                  <a:gd name="T23" fmla="*/ 364 h 367"/>
                  <a:gd name="T24" fmla="*/ 675 w 1071"/>
                  <a:gd name="T25" fmla="*/ 357 h 367"/>
                  <a:gd name="T26" fmla="*/ 752 w 1071"/>
                  <a:gd name="T27" fmla="*/ 342 h 367"/>
                  <a:gd name="T28" fmla="*/ 827 w 1071"/>
                  <a:gd name="T29" fmla="*/ 317 h 367"/>
                  <a:gd name="T30" fmla="*/ 858 w 1071"/>
                  <a:gd name="T31" fmla="*/ 304 h 367"/>
                  <a:gd name="T32" fmla="*/ 885 w 1071"/>
                  <a:gd name="T33" fmla="*/ 286 h 367"/>
                  <a:gd name="T34" fmla="*/ 930 w 1071"/>
                  <a:gd name="T35" fmla="*/ 247 h 367"/>
                  <a:gd name="T36" fmla="*/ 1005 w 1071"/>
                  <a:gd name="T37" fmla="*/ 154 h 367"/>
                  <a:gd name="T38" fmla="*/ 1045 w 1071"/>
                  <a:gd name="T39" fmla="*/ 109 h 367"/>
                  <a:gd name="T40" fmla="*/ 1070 w 1071"/>
                  <a:gd name="T41" fmla="*/ 85 h 367"/>
                  <a:gd name="T42" fmla="*/ 1069 w 1071"/>
                  <a:gd name="T43" fmla="*/ 78 h 367"/>
                  <a:gd name="T44" fmla="*/ 1061 w 1071"/>
                  <a:gd name="T45" fmla="*/ 77 h 367"/>
                  <a:gd name="T46" fmla="*/ 1037 w 1071"/>
                  <a:gd name="T47" fmla="*/ 99 h 367"/>
                  <a:gd name="T48" fmla="*/ 976 w 1071"/>
                  <a:gd name="T49" fmla="*/ 169 h 367"/>
                  <a:gd name="T50" fmla="*/ 941 w 1071"/>
                  <a:gd name="T51" fmla="*/ 213 h 367"/>
                  <a:gd name="T52" fmla="*/ 902 w 1071"/>
                  <a:gd name="T53" fmla="*/ 255 h 367"/>
                  <a:gd name="T54" fmla="*/ 861 w 1071"/>
                  <a:gd name="T55" fmla="*/ 284 h 367"/>
                  <a:gd name="T56" fmla="*/ 817 w 1071"/>
                  <a:gd name="T57" fmla="*/ 306 h 367"/>
                  <a:gd name="T58" fmla="*/ 768 w 1071"/>
                  <a:gd name="T59" fmla="*/ 324 h 367"/>
                  <a:gd name="T60" fmla="*/ 673 w 1071"/>
                  <a:gd name="T61" fmla="*/ 343 h 367"/>
                  <a:gd name="T62" fmla="*/ 596 w 1071"/>
                  <a:gd name="T63" fmla="*/ 350 h 367"/>
                  <a:gd name="T64" fmla="*/ 480 w 1071"/>
                  <a:gd name="T65" fmla="*/ 353 h 367"/>
                  <a:gd name="T66" fmla="*/ 378 w 1071"/>
                  <a:gd name="T67" fmla="*/ 350 h 367"/>
                  <a:gd name="T68" fmla="*/ 310 w 1071"/>
                  <a:gd name="T69" fmla="*/ 342 h 367"/>
                  <a:gd name="T70" fmla="*/ 210 w 1071"/>
                  <a:gd name="T71" fmla="*/ 317 h 367"/>
                  <a:gd name="T72" fmla="*/ 167 w 1071"/>
                  <a:gd name="T73" fmla="*/ 297 h 367"/>
                  <a:gd name="T74" fmla="*/ 129 w 1071"/>
                  <a:gd name="T75" fmla="*/ 270 h 367"/>
                  <a:gd name="T76" fmla="*/ 108 w 1071"/>
                  <a:gd name="T77" fmla="*/ 248 h 367"/>
                  <a:gd name="T78" fmla="*/ 85 w 1071"/>
                  <a:gd name="T79" fmla="*/ 211 h 367"/>
                  <a:gd name="T80" fmla="*/ 59 w 1071"/>
                  <a:gd name="T81" fmla="*/ 144 h 367"/>
                  <a:gd name="T82" fmla="*/ 34 w 1071"/>
                  <a:gd name="T83" fmla="*/ 58 h 367"/>
                  <a:gd name="T84" fmla="*/ 13 w 1071"/>
                  <a:gd name="T85" fmla="*/ 3 h 367"/>
                  <a:gd name="T86" fmla="*/ 9 w 1071"/>
                  <a:gd name="T87" fmla="*/ 0 h 367"/>
                  <a:gd name="T88" fmla="*/ 2 w 1071"/>
                  <a:gd name="T89" fmla="*/ 2 h 367"/>
                  <a:gd name="T90" fmla="*/ 1 w 1071"/>
                  <a:gd name="T91" fmla="*/ 10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071" h="367">
                    <a:moveTo>
                      <a:pt x="1" y="10"/>
                    </a:moveTo>
                    <a:lnTo>
                      <a:pt x="1" y="10"/>
                    </a:lnTo>
                    <a:lnTo>
                      <a:pt x="13" y="38"/>
                    </a:lnTo>
                    <a:lnTo>
                      <a:pt x="22" y="66"/>
                    </a:lnTo>
                    <a:lnTo>
                      <a:pt x="38" y="124"/>
                    </a:lnTo>
                    <a:lnTo>
                      <a:pt x="48" y="154"/>
                    </a:lnTo>
                    <a:lnTo>
                      <a:pt x="57" y="181"/>
                    </a:lnTo>
                    <a:lnTo>
                      <a:pt x="68" y="209"/>
                    </a:lnTo>
                    <a:lnTo>
                      <a:pt x="75" y="222"/>
                    </a:lnTo>
                    <a:lnTo>
                      <a:pt x="82" y="236"/>
                    </a:lnTo>
                    <a:lnTo>
                      <a:pt x="82" y="236"/>
                    </a:lnTo>
                    <a:lnTo>
                      <a:pt x="91" y="248"/>
                    </a:lnTo>
                    <a:lnTo>
                      <a:pt x="99" y="259"/>
                    </a:lnTo>
                    <a:lnTo>
                      <a:pt x="109" y="270"/>
                    </a:lnTo>
                    <a:lnTo>
                      <a:pt x="118" y="279"/>
                    </a:lnTo>
                    <a:lnTo>
                      <a:pt x="118" y="279"/>
                    </a:lnTo>
                    <a:lnTo>
                      <a:pt x="131" y="290"/>
                    </a:lnTo>
                    <a:lnTo>
                      <a:pt x="145" y="299"/>
                    </a:lnTo>
                    <a:lnTo>
                      <a:pt x="159" y="307"/>
                    </a:lnTo>
                    <a:lnTo>
                      <a:pt x="173" y="315"/>
                    </a:lnTo>
                    <a:lnTo>
                      <a:pt x="173" y="315"/>
                    </a:lnTo>
                    <a:lnTo>
                      <a:pt x="189" y="322"/>
                    </a:lnTo>
                    <a:lnTo>
                      <a:pt x="206" y="329"/>
                    </a:lnTo>
                    <a:lnTo>
                      <a:pt x="222" y="335"/>
                    </a:lnTo>
                    <a:lnTo>
                      <a:pt x="238" y="341"/>
                    </a:lnTo>
                    <a:lnTo>
                      <a:pt x="272" y="349"/>
                    </a:lnTo>
                    <a:lnTo>
                      <a:pt x="306" y="356"/>
                    </a:lnTo>
                    <a:lnTo>
                      <a:pt x="306" y="356"/>
                    </a:lnTo>
                    <a:lnTo>
                      <a:pt x="340" y="361"/>
                    </a:lnTo>
                    <a:lnTo>
                      <a:pt x="374" y="364"/>
                    </a:lnTo>
                    <a:lnTo>
                      <a:pt x="409" y="365"/>
                    </a:lnTo>
                    <a:lnTo>
                      <a:pt x="444" y="367"/>
                    </a:lnTo>
                    <a:lnTo>
                      <a:pt x="444" y="367"/>
                    </a:lnTo>
                    <a:lnTo>
                      <a:pt x="521" y="367"/>
                    </a:lnTo>
                    <a:lnTo>
                      <a:pt x="559" y="367"/>
                    </a:lnTo>
                    <a:lnTo>
                      <a:pt x="596" y="364"/>
                    </a:lnTo>
                    <a:lnTo>
                      <a:pt x="596" y="364"/>
                    </a:lnTo>
                    <a:lnTo>
                      <a:pt x="636" y="362"/>
                    </a:lnTo>
                    <a:lnTo>
                      <a:pt x="675" y="357"/>
                    </a:lnTo>
                    <a:lnTo>
                      <a:pt x="713" y="351"/>
                    </a:lnTo>
                    <a:lnTo>
                      <a:pt x="752" y="342"/>
                    </a:lnTo>
                    <a:lnTo>
                      <a:pt x="752" y="342"/>
                    </a:lnTo>
                    <a:lnTo>
                      <a:pt x="772" y="337"/>
                    </a:lnTo>
                    <a:lnTo>
                      <a:pt x="790" y="330"/>
                    </a:lnTo>
                    <a:lnTo>
                      <a:pt x="827" y="317"/>
                    </a:lnTo>
                    <a:lnTo>
                      <a:pt x="827" y="317"/>
                    </a:lnTo>
                    <a:lnTo>
                      <a:pt x="842" y="311"/>
                    </a:lnTo>
                    <a:lnTo>
                      <a:pt x="858" y="304"/>
                    </a:lnTo>
                    <a:lnTo>
                      <a:pt x="872" y="296"/>
                    </a:lnTo>
                    <a:lnTo>
                      <a:pt x="885" y="286"/>
                    </a:lnTo>
                    <a:lnTo>
                      <a:pt x="885" y="286"/>
                    </a:lnTo>
                    <a:lnTo>
                      <a:pt x="897" y="277"/>
                    </a:lnTo>
                    <a:lnTo>
                      <a:pt x="909" y="268"/>
                    </a:lnTo>
                    <a:lnTo>
                      <a:pt x="930" y="247"/>
                    </a:lnTo>
                    <a:lnTo>
                      <a:pt x="949" y="225"/>
                    </a:lnTo>
                    <a:lnTo>
                      <a:pt x="968" y="201"/>
                    </a:lnTo>
                    <a:lnTo>
                      <a:pt x="1005" y="154"/>
                    </a:lnTo>
                    <a:lnTo>
                      <a:pt x="1025" y="131"/>
                    </a:lnTo>
                    <a:lnTo>
                      <a:pt x="1045" y="109"/>
                    </a:lnTo>
                    <a:lnTo>
                      <a:pt x="1045" y="109"/>
                    </a:lnTo>
                    <a:lnTo>
                      <a:pt x="1069" y="87"/>
                    </a:lnTo>
                    <a:lnTo>
                      <a:pt x="1069" y="87"/>
                    </a:lnTo>
                    <a:lnTo>
                      <a:pt x="1070" y="85"/>
                    </a:lnTo>
                    <a:lnTo>
                      <a:pt x="1071" y="83"/>
                    </a:lnTo>
                    <a:lnTo>
                      <a:pt x="1070" y="80"/>
                    </a:lnTo>
                    <a:lnTo>
                      <a:pt x="1069" y="78"/>
                    </a:lnTo>
                    <a:lnTo>
                      <a:pt x="1067" y="77"/>
                    </a:lnTo>
                    <a:lnTo>
                      <a:pt x="1064" y="76"/>
                    </a:lnTo>
                    <a:lnTo>
                      <a:pt x="1061" y="77"/>
                    </a:lnTo>
                    <a:lnTo>
                      <a:pt x="1059" y="78"/>
                    </a:lnTo>
                    <a:lnTo>
                      <a:pt x="1059" y="78"/>
                    </a:lnTo>
                    <a:lnTo>
                      <a:pt x="1037" y="99"/>
                    </a:lnTo>
                    <a:lnTo>
                      <a:pt x="1016" y="121"/>
                    </a:lnTo>
                    <a:lnTo>
                      <a:pt x="996" y="144"/>
                    </a:lnTo>
                    <a:lnTo>
                      <a:pt x="976" y="169"/>
                    </a:lnTo>
                    <a:lnTo>
                      <a:pt x="976" y="169"/>
                    </a:lnTo>
                    <a:lnTo>
                      <a:pt x="959" y="191"/>
                    </a:lnTo>
                    <a:lnTo>
                      <a:pt x="941" y="213"/>
                    </a:lnTo>
                    <a:lnTo>
                      <a:pt x="921" y="235"/>
                    </a:lnTo>
                    <a:lnTo>
                      <a:pt x="902" y="255"/>
                    </a:lnTo>
                    <a:lnTo>
                      <a:pt x="902" y="255"/>
                    </a:lnTo>
                    <a:lnTo>
                      <a:pt x="889" y="266"/>
                    </a:lnTo>
                    <a:lnTo>
                      <a:pt x="875" y="276"/>
                    </a:lnTo>
                    <a:lnTo>
                      <a:pt x="861" y="284"/>
                    </a:lnTo>
                    <a:lnTo>
                      <a:pt x="847" y="292"/>
                    </a:lnTo>
                    <a:lnTo>
                      <a:pt x="832" y="300"/>
                    </a:lnTo>
                    <a:lnTo>
                      <a:pt x="817" y="306"/>
                    </a:lnTo>
                    <a:lnTo>
                      <a:pt x="787" y="318"/>
                    </a:lnTo>
                    <a:lnTo>
                      <a:pt x="787" y="318"/>
                    </a:lnTo>
                    <a:lnTo>
                      <a:pt x="768" y="324"/>
                    </a:lnTo>
                    <a:lnTo>
                      <a:pt x="749" y="329"/>
                    </a:lnTo>
                    <a:lnTo>
                      <a:pt x="711" y="337"/>
                    </a:lnTo>
                    <a:lnTo>
                      <a:pt x="673" y="343"/>
                    </a:lnTo>
                    <a:lnTo>
                      <a:pt x="634" y="348"/>
                    </a:lnTo>
                    <a:lnTo>
                      <a:pt x="634" y="348"/>
                    </a:lnTo>
                    <a:lnTo>
                      <a:pt x="596" y="350"/>
                    </a:lnTo>
                    <a:lnTo>
                      <a:pt x="558" y="353"/>
                    </a:lnTo>
                    <a:lnTo>
                      <a:pt x="480" y="353"/>
                    </a:lnTo>
                    <a:lnTo>
                      <a:pt x="480" y="353"/>
                    </a:lnTo>
                    <a:lnTo>
                      <a:pt x="446" y="353"/>
                    </a:lnTo>
                    <a:lnTo>
                      <a:pt x="411" y="351"/>
                    </a:lnTo>
                    <a:lnTo>
                      <a:pt x="378" y="350"/>
                    </a:lnTo>
                    <a:lnTo>
                      <a:pt x="344" y="347"/>
                    </a:lnTo>
                    <a:lnTo>
                      <a:pt x="344" y="347"/>
                    </a:lnTo>
                    <a:lnTo>
                      <a:pt x="310" y="342"/>
                    </a:lnTo>
                    <a:lnTo>
                      <a:pt x="275" y="336"/>
                    </a:lnTo>
                    <a:lnTo>
                      <a:pt x="243" y="327"/>
                    </a:lnTo>
                    <a:lnTo>
                      <a:pt x="210" y="317"/>
                    </a:lnTo>
                    <a:lnTo>
                      <a:pt x="210" y="317"/>
                    </a:lnTo>
                    <a:lnTo>
                      <a:pt x="181" y="304"/>
                    </a:lnTo>
                    <a:lnTo>
                      <a:pt x="167" y="297"/>
                    </a:lnTo>
                    <a:lnTo>
                      <a:pt x="154" y="289"/>
                    </a:lnTo>
                    <a:lnTo>
                      <a:pt x="142" y="279"/>
                    </a:lnTo>
                    <a:lnTo>
                      <a:pt x="129" y="270"/>
                    </a:lnTo>
                    <a:lnTo>
                      <a:pt x="118" y="259"/>
                    </a:lnTo>
                    <a:lnTo>
                      <a:pt x="108" y="248"/>
                    </a:lnTo>
                    <a:lnTo>
                      <a:pt x="108" y="248"/>
                    </a:lnTo>
                    <a:lnTo>
                      <a:pt x="100" y="236"/>
                    </a:lnTo>
                    <a:lnTo>
                      <a:pt x="92" y="223"/>
                    </a:lnTo>
                    <a:lnTo>
                      <a:pt x="85" y="211"/>
                    </a:lnTo>
                    <a:lnTo>
                      <a:pt x="79" y="198"/>
                    </a:lnTo>
                    <a:lnTo>
                      <a:pt x="68" y="171"/>
                    </a:lnTo>
                    <a:lnTo>
                      <a:pt x="59" y="144"/>
                    </a:lnTo>
                    <a:lnTo>
                      <a:pt x="59" y="144"/>
                    </a:lnTo>
                    <a:lnTo>
                      <a:pt x="43" y="87"/>
                    </a:lnTo>
                    <a:lnTo>
                      <a:pt x="34" y="58"/>
                    </a:lnTo>
                    <a:lnTo>
                      <a:pt x="24" y="30"/>
                    </a:lnTo>
                    <a:lnTo>
                      <a:pt x="24" y="30"/>
                    </a:lnTo>
                    <a:lnTo>
                      <a:pt x="13" y="3"/>
                    </a:lnTo>
                    <a:lnTo>
                      <a:pt x="13" y="3"/>
                    </a:lnTo>
                    <a:lnTo>
                      <a:pt x="10" y="1"/>
                    </a:lnTo>
                    <a:lnTo>
                      <a:pt x="9" y="0"/>
                    </a:lnTo>
                    <a:lnTo>
                      <a:pt x="6" y="0"/>
                    </a:lnTo>
                    <a:lnTo>
                      <a:pt x="3" y="1"/>
                    </a:lnTo>
                    <a:lnTo>
                      <a:pt x="2" y="2"/>
                    </a:lnTo>
                    <a:lnTo>
                      <a:pt x="0" y="5"/>
                    </a:lnTo>
                    <a:lnTo>
                      <a:pt x="0" y="8"/>
                    </a:lnTo>
                    <a:lnTo>
                      <a:pt x="1" y="10"/>
                    </a:lnTo>
                    <a:lnTo>
                      <a:pt x="1" y="10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07" name="Freeform 156">
                <a:extLst>
                  <a:ext uri="{FF2B5EF4-FFF2-40B4-BE49-F238E27FC236}">
                    <a16:creationId xmlns:a16="http://schemas.microsoft.com/office/drawing/2014/main" id="{3FB55E9F-8667-1084-6318-DA190CCD33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45" y="4062"/>
                <a:ext cx="29" cy="148"/>
              </a:xfrm>
              <a:custGeom>
                <a:avLst/>
                <a:gdLst>
                  <a:gd name="T0" fmla="*/ 44 w 57"/>
                  <a:gd name="T1" fmla="*/ 3 h 296"/>
                  <a:gd name="T2" fmla="*/ 44 w 57"/>
                  <a:gd name="T3" fmla="*/ 3 h 296"/>
                  <a:gd name="T4" fmla="*/ 36 w 57"/>
                  <a:gd name="T5" fmla="*/ 15 h 296"/>
                  <a:gd name="T6" fmla="*/ 28 w 57"/>
                  <a:gd name="T7" fmla="*/ 28 h 296"/>
                  <a:gd name="T8" fmla="*/ 21 w 57"/>
                  <a:gd name="T9" fmla="*/ 41 h 296"/>
                  <a:gd name="T10" fmla="*/ 15 w 57"/>
                  <a:gd name="T11" fmla="*/ 55 h 296"/>
                  <a:gd name="T12" fmla="*/ 11 w 57"/>
                  <a:gd name="T13" fmla="*/ 68 h 296"/>
                  <a:gd name="T14" fmla="*/ 6 w 57"/>
                  <a:gd name="T15" fmla="*/ 83 h 296"/>
                  <a:gd name="T16" fmla="*/ 4 w 57"/>
                  <a:gd name="T17" fmla="*/ 97 h 296"/>
                  <a:gd name="T18" fmla="*/ 1 w 57"/>
                  <a:gd name="T19" fmla="*/ 112 h 296"/>
                  <a:gd name="T20" fmla="*/ 1 w 57"/>
                  <a:gd name="T21" fmla="*/ 112 h 296"/>
                  <a:gd name="T22" fmla="*/ 0 w 57"/>
                  <a:gd name="T23" fmla="*/ 125 h 296"/>
                  <a:gd name="T24" fmla="*/ 0 w 57"/>
                  <a:gd name="T25" fmla="*/ 139 h 296"/>
                  <a:gd name="T26" fmla="*/ 3 w 57"/>
                  <a:gd name="T27" fmla="*/ 166 h 296"/>
                  <a:gd name="T28" fmla="*/ 6 w 57"/>
                  <a:gd name="T29" fmla="*/ 191 h 296"/>
                  <a:gd name="T30" fmla="*/ 11 w 57"/>
                  <a:gd name="T31" fmla="*/ 218 h 296"/>
                  <a:gd name="T32" fmla="*/ 11 w 57"/>
                  <a:gd name="T33" fmla="*/ 218 h 296"/>
                  <a:gd name="T34" fmla="*/ 18 w 57"/>
                  <a:gd name="T35" fmla="*/ 253 h 296"/>
                  <a:gd name="T36" fmla="*/ 22 w 57"/>
                  <a:gd name="T37" fmla="*/ 289 h 296"/>
                  <a:gd name="T38" fmla="*/ 22 w 57"/>
                  <a:gd name="T39" fmla="*/ 289 h 296"/>
                  <a:gd name="T40" fmla="*/ 24 w 57"/>
                  <a:gd name="T41" fmla="*/ 291 h 296"/>
                  <a:gd name="T42" fmla="*/ 25 w 57"/>
                  <a:gd name="T43" fmla="*/ 294 h 296"/>
                  <a:gd name="T44" fmla="*/ 27 w 57"/>
                  <a:gd name="T45" fmla="*/ 295 h 296"/>
                  <a:gd name="T46" fmla="*/ 29 w 57"/>
                  <a:gd name="T47" fmla="*/ 296 h 296"/>
                  <a:gd name="T48" fmla="*/ 29 w 57"/>
                  <a:gd name="T49" fmla="*/ 296 h 296"/>
                  <a:gd name="T50" fmla="*/ 33 w 57"/>
                  <a:gd name="T51" fmla="*/ 295 h 296"/>
                  <a:gd name="T52" fmla="*/ 35 w 57"/>
                  <a:gd name="T53" fmla="*/ 294 h 296"/>
                  <a:gd name="T54" fmla="*/ 36 w 57"/>
                  <a:gd name="T55" fmla="*/ 291 h 296"/>
                  <a:gd name="T56" fmla="*/ 36 w 57"/>
                  <a:gd name="T57" fmla="*/ 289 h 296"/>
                  <a:gd name="T58" fmla="*/ 36 w 57"/>
                  <a:gd name="T59" fmla="*/ 289 h 296"/>
                  <a:gd name="T60" fmla="*/ 33 w 57"/>
                  <a:gd name="T61" fmla="*/ 260 h 296"/>
                  <a:gd name="T62" fmla="*/ 27 w 57"/>
                  <a:gd name="T63" fmla="*/ 231 h 296"/>
                  <a:gd name="T64" fmla="*/ 22 w 57"/>
                  <a:gd name="T65" fmla="*/ 202 h 296"/>
                  <a:gd name="T66" fmla="*/ 18 w 57"/>
                  <a:gd name="T67" fmla="*/ 173 h 296"/>
                  <a:gd name="T68" fmla="*/ 18 w 57"/>
                  <a:gd name="T69" fmla="*/ 173 h 296"/>
                  <a:gd name="T70" fmla="*/ 15 w 57"/>
                  <a:gd name="T71" fmla="*/ 147 h 296"/>
                  <a:gd name="T72" fmla="*/ 15 w 57"/>
                  <a:gd name="T73" fmla="*/ 121 h 296"/>
                  <a:gd name="T74" fmla="*/ 15 w 57"/>
                  <a:gd name="T75" fmla="*/ 109 h 296"/>
                  <a:gd name="T76" fmla="*/ 18 w 57"/>
                  <a:gd name="T77" fmla="*/ 96 h 296"/>
                  <a:gd name="T78" fmla="*/ 20 w 57"/>
                  <a:gd name="T79" fmla="*/ 84 h 296"/>
                  <a:gd name="T80" fmla="*/ 24 w 57"/>
                  <a:gd name="T81" fmla="*/ 71 h 296"/>
                  <a:gd name="T82" fmla="*/ 24 w 57"/>
                  <a:gd name="T83" fmla="*/ 71 h 296"/>
                  <a:gd name="T84" fmla="*/ 30 w 57"/>
                  <a:gd name="T85" fmla="*/ 55 h 296"/>
                  <a:gd name="T86" fmla="*/ 37 w 57"/>
                  <a:gd name="T87" fmla="*/ 40 h 296"/>
                  <a:gd name="T88" fmla="*/ 47 w 57"/>
                  <a:gd name="T89" fmla="*/ 25 h 296"/>
                  <a:gd name="T90" fmla="*/ 56 w 57"/>
                  <a:gd name="T91" fmla="*/ 10 h 296"/>
                  <a:gd name="T92" fmla="*/ 56 w 57"/>
                  <a:gd name="T93" fmla="*/ 10 h 296"/>
                  <a:gd name="T94" fmla="*/ 57 w 57"/>
                  <a:gd name="T95" fmla="*/ 7 h 296"/>
                  <a:gd name="T96" fmla="*/ 57 w 57"/>
                  <a:gd name="T97" fmla="*/ 5 h 296"/>
                  <a:gd name="T98" fmla="*/ 56 w 57"/>
                  <a:gd name="T99" fmla="*/ 3 h 296"/>
                  <a:gd name="T100" fmla="*/ 54 w 57"/>
                  <a:gd name="T101" fmla="*/ 1 h 296"/>
                  <a:gd name="T102" fmla="*/ 51 w 57"/>
                  <a:gd name="T103" fmla="*/ 0 h 296"/>
                  <a:gd name="T104" fmla="*/ 49 w 57"/>
                  <a:gd name="T105" fmla="*/ 0 h 296"/>
                  <a:gd name="T106" fmla="*/ 46 w 57"/>
                  <a:gd name="T107" fmla="*/ 0 h 296"/>
                  <a:gd name="T108" fmla="*/ 44 w 57"/>
                  <a:gd name="T109" fmla="*/ 3 h 296"/>
                  <a:gd name="T110" fmla="*/ 44 w 57"/>
                  <a:gd name="T111" fmla="*/ 3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57" h="296">
                    <a:moveTo>
                      <a:pt x="44" y="3"/>
                    </a:moveTo>
                    <a:lnTo>
                      <a:pt x="44" y="3"/>
                    </a:lnTo>
                    <a:lnTo>
                      <a:pt x="36" y="15"/>
                    </a:lnTo>
                    <a:lnTo>
                      <a:pt x="28" y="28"/>
                    </a:lnTo>
                    <a:lnTo>
                      <a:pt x="21" y="41"/>
                    </a:lnTo>
                    <a:lnTo>
                      <a:pt x="15" y="55"/>
                    </a:lnTo>
                    <a:lnTo>
                      <a:pt x="11" y="68"/>
                    </a:lnTo>
                    <a:lnTo>
                      <a:pt x="6" y="83"/>
                    </a:lnTo>
                    <a:lnTo>
                      <a:pt x="4" y="97"/>
                    </a:lnTo>
                    <a:lnTo>
                      <a:pt x="1" y="112"/>
                    </a:lnTo>
                    <a:lnTo>
                      <a:pt x="1" y="112"/>
                    </a:lnTo>
                    <a:lnTo>
                      <a:pt x="0" y="125"/>
                    </a:lnTo>
                    <a:lnTo>
                      <a:pt x="0" y="139"/>
                    </a:lnTo>
                    <a:lnTo>
                      <a:pt x="3" y="166"/>
                    </a:lnTo>
                    <a:lnTo>
                      <a:pt x="6" y="191"/>
                    </a:lnTo>
                    <a:lnTo>
                      <a:pt x="11" y="218"/>
                    </a:lnTo>
                    <a:lnTo>
                      <a:pt x="11" y="218"/>
                    </a:lnTo>
                    <a:lnTo>
                      <a:pt x="18" y="253"/>
                    </a:lnTo>
                    <a:lnTo>
                      <a:pt x="22" y="289"/>
                    </a:lnTo>
                    <a:lnTo>
                      <a:pt x="22" y="289"/>
                    </a:lnTo>
                    <a:lnTo>
                      <a:pt x="24" y="291"/>
                    </a:lnTo>
                    <a:lnTo>
                      <a:pt x="25" y="294"/>
                    </a:lnTo>
                    <a:lnTo>
                      <a:pt x="27" y="295"/>
                    </a:lnTo>
                    <a:lnTo>
                      <a:pt x="29" y="296"/>
                    </a:lnTo>
                    <a:lnTo>
                      <a:pt x="29" y="296"/>
                    </a:lnTo>
                    <a:lnTo>
                      <a:pt x="33" y="295"/>
                    </a:lnTo>
                    <a:lnTo>
                      <a:pt x="35" y="294"/>
                    </a:lnTo>
                    <a:lnTo>
                      <a:pt x="36" y="291"/>
                    </a:lnTo>
                    <a:lnTo>
                      <a:pt x="36" y="289"/>
                    </a:lnTo>
                    <a:lnTo>
                      <a:pt x="36" y="289"/>
                    </a:lnTo>
                    <a:lnTo>
                      <a:pt x="33" y="260"/>
                    </a:lnTo>
                    <a:lnTo>
                      <a:pt x="27" y="231"/>
                    </a:lnTo>
                    <a:lnTo>
                      <a:pt x="22" y="202"/>
                    </a:lnTo>
                    <a:lnTo>
                      <a:pt x="18" y="173"/>
                    </a:lnTo>
                    <a:lnTo>
                      <a:pt x="18" y="173"/>
                    </a:lnTo>
                    <a:lnTo>
                      <a:pt x="15" y="147"/>
                    </a:lnTo>
                    <a:lnTo>
                      <a:pt x="15" y="121"/>
                    </a:lnTo>
                    <a:lnTo>
                      <a:pt x="15" y="109"/>
                    </a:lnTo>
                    <a:lnTo>
                      <a:pt x="18" y="96"/>
                    </a:lnTo>
                    <a:lnTo>
                      <a:pt x="20" y="84"/>
                    </a:lnTo>
                    <a:lnTo>
                      <a:pt x="24" y="71"/>
                    </a:lnTo>
                    <a:lnTo>
                      <a:pt x="24" y="71"/>
                    </a:lnTo>
                    <a:lnTo>
                      <a:pt x="30" y="55"/>
                    </a:lnTo>
                    <a:lnTo>
                      <a:pt x="37" y="40"/>
                    </a:lnTo>
                    <a:lnTo>
                      <a:pt x="47" y="25"/>
                    </a:lnTo>
                    <a:lnTo>
                      <a:pt x="56" y="10"/>
                    </a:lnTo>
                    <a:lnTo>
                      <a:pt x="56" y="10"/>
                    </a:lnTo>
                    <a:lnTo>
                      <a:pt x="57" y="7"/>
                    </a:lnTo>
                    <a:lnTo>
                      <a:pt x="57" y="5"/>
                    </a:lnTo>
                    <a:lnTo>
                      <a:pt x="56" y="3"/>
                    </a:lnTo>
                    <a:lnTo>
                      <a:pt x="54" y="1"/>
                    </a:lnTo>
                    <a:lnTo>
                      <a:pt x="51" y="0"/>
                    </a:lnTo>
                    <a:lnTo>
                      <a:pt x="49" y="0"/>
                    </a:lnTo>
                    <a:lnTo>
                      <a:pt x="46" y="0"/>
                    </a:lnTo>
                    <a:lnTo>
                      <a:pt x="44" y="3"/>
                    </a:lnTo>
                    <a:lnTo>
                      <a:pt x="44" y="3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08" name="Freeform 157">
                <a:extLst>
                  <a:ext uri="{FF2B5EF4-FFF2-40B4-BE49-F238E27FC236}">
                    <a16:creationId xmlns:a16="http://schemas.microsoft.com/office/drawing/2014/main" id="{2A9C56CE-4AFA-3226-62E5-C43CE7E0A4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64" y="4067"/>
                <a:ext cx="21" cy="138"/>
              </a:xfrm>
              <a:custGeom>
                <a:avLst/>
                <a:gdLst>
                  <a:gd name="T0" fmla="*/ 19 w 43"/>
                  <a:gd name="T1" fmla="*/ 4 h 276"/>
                  <a:gd name="T2" fmla="*/ 19 w 43"/>
                  <a:gd name="T3" fmla="*/ 4 h 276"/>
                  <a:gd name="T4" fmla="*/ 15 w 43"/>
                  <a:gd name="T5" fmla="*/ 17 h 276"/>
                  <a:gd name="T6" fmla="*/ 11 w 43"/>
                  <a:gd name="T7" fmla="*/ 30 h 276"/>
                  <a:gd name="T8" fmla="*/ 5 w 43"/>
                  <a:gd name="T9" fmla="*/ 55 h 276"/>
                  <a:gd name="T10" fmla="*/ 2 w 43"/>
                  <a:gd name="T11" fmla="*/ 81 h 276"/>
                  <a:gd name="T12" fmla="*/ 0 w 43"/>
                  <a:gd name="T13" fmla="*/ 107 h 276"/>
                  <a:gd name="T14" fmla="*/ 0 w 43"/>
                  <a:gd name="T15" fmla="*/ 107 h 276"/>
                  <a:gd name="T16" fmla="*/ 0 w 43"/>
                  <a:gd name="T17" fmla="*/ 136 h 276"/>
                  <a:gd name="T18" fmla="*/ 0 w 43"/>
                  <a:gd name="T19" fmla="*/ 165 h 276"/>
                  <a:gd name="T20" fmla="*/ 3 w 43"/>
                  <a:gd name="T21" fmla="*/ 193 h 276"/>
                  <a:gd name="T22" fmla="*/ 5 w 43"/>
                  <a:gd name="T23" fmla="*/ 208 h 276"/>
                  <a:gd name="T24" fmla="*/ 9 w 43"/>
                  <a:gd name="T25" fmla="*/ 222 h 276"/>
                  <a:gd name="T26" fmla="*/ 9 w 43"/>
                  <a:gd name="T27" fmla="*/ 222 h 276"/>
                  <a:gd name="T28" fmla="*/ 12 w 43"/>
                  <a:gd name="T29" fmla="*/ 235 h 276"/>
                  <a:gd name="T30" fmla="*/ 17 w 43"/>
                  <a:gd name="T31" fmla="*/ 248 h 276"/>
                  <a:gd name="T32" fmla="*/ 23 w 43"/>
                  <a:gd name="T33" fmla="*/ 260 h 276"/>
                  <a:gd name="T34" fmla="*/ 30 w 43"/>
                  <a:gd name="T35" fmla="*/ 272 h 276"/>
                  <a:gd name="T36" fmla="*/ 30 w 43"/>
                  <a:gd name="T37" fmla="*/ 272 h 276"/>
                  <a:gd name="T38" fmla="*/ 32 w 43"/>
                  <a:gd name="T39" fmla="*/ 274 h 276"/>
                  <a:gd name="T40" fmla="*/ 34 w 43"/>
                  <a:gd name="T41" fmla="*/ 276 h 276"/>
                  <a:gd name="T42" fmla="*/ 37 w 43"/>
                  <a:gd name="T43" fmla="*/ 276 h 276"/>
                  <a:gd name="T44" fmla="*/ 39 w 43"/>
                  <a:gd name="T45" fmla="*/ 274 h 276"/>
                  <a:gd name="T46" fmla="*/ 41 w 43"/>
                  <a:gd name="T47" fmla="*/ 273 h 276"/>
                  <a:gd name="T48" fmla="*/ 43 w 43"/>
                  <a:gd name="T49" fmla="*/ 271 h 276"/>
                  <a:gd name="T50" fmla="*/ 43 w 43"/>
                  <a:gd name="T51" fmla="*/ 269 h 276"/>
                  <a:gd name="T52" fmla="*/ 41 w 43"/>
                  <a:gd name="T53" fmla="*/ 265 h 276"/>
                  <a:gd name="T54" fmla="*/ 41 w 43"/>
                  <a:gd name="T55" fmla="*/ 265 h 276"/>
                  <a:gd name="T56" fmla="*/ 36 w 43"/>
                  <a:gd name="T57" fmla="*/ 255 h 276"/>
                  <a:gd name="T58" fmla="*/ 31 w 43"/>
                  <a:gd name="T59" fmla="*/ 243 h 276"/>
                  <a:gd name="T60" fmla="*/ 26 w 43"/>
                  <a:gd name="T61" fmla="*/ 231 h 276"/>
                  <a:gd name="T62" fmla="*/ 23 w 43"/>
                  <a:gd name="T63" fmla="*/ 220 h 276"/>
                  <a:gd name="T64" fmla="*/ 18 w 43"/>
                  <a:gd name="T65" fmla="*/ 195 h 276"/>
                  <a:gd name="T66" fmla="*/ 15 w 43"/>
                  <a:gd name="T67" fmla="*/ 171 h 276"/>
                  <a:gd name="T68" fmla="*/ 15 w 43"/>
                  <a:gd name="T69" fmla="*/ 171 h 276"/>
                  <a:gd name="T70" fmla="*/ 13 w 43"/>
                  <a:gd name="T71" fmla="*/ 143 h 276"/>
                  <a:gd name="T72" fmla="*/ 13 w 43"/>
                  <a:gd name="T73" fmla="*/ 115 h 276"/>
                  <a:gd name="T74" fmla="*/ 16 w 43"/>
                  <a:gd name="T75" fmla="*/ 88 h 276"/>
                  <a:gd name="T76" fmla="*/ 19 w 43"/>
                  <a:gd name="T77" fmla="*/ 60 h 276"/>
                  <a:gd name="T78" fmla="*/ 19 w 43"/>
                  <a:gd name="T79" fmla="*/ 60 h 276"/>
                  <a:gd name="T80" fmla="*/ 24 w 43"/>
                  <a:gd name="T81" fmla="*/ 33 h 276"/>
                  <a:gd name="T82" fmla="*/ 29 w 43"/>
                  <a:gd name="T83" fmla="*/ 21 h 276"/>
                  <a:gd name="T84" fmla="*/ 32 w 43"/>
                  <a:gd name="T85" fmla="*/ 9 h 276"/>
                  <a:gd name="T86" fmla="*/ 32 w 43"/>
                  <a:gd name="T87" fmla="*/ 9 h 276"/>
                  <a:gd name="T88" fmla="*/ 33 w 43"/>
                  <a:gd name="T89" fmla="*/ 5 h 276"/>
                  <a:gd name="T90" fmla="*/ 32 w 43"/>
                  <a:gd name="T91" fmla="*/ 3 h 276"/>
                  <a:gd name="T92" fmla="*/ 31 w 43"/>
                  <a:gd name="T93" fmla="*/ 1 h 276"/>
                  <a:gd name="T94" fmla="*/ 29 w 43"/>
                  <a:gd name="T95" fmla="*/ 1 h 276"/>
                  <a:gd name="T96" fmla="*/ 25 w 43"/>
                  <a:gd name="T97" fmla="*/ 0 h 276"/>
                  <a:gd name="T98" fmla="*/ 23 w 43"/>
                  <a:gd name="T99" fmla="*/ 1 h 276"/>
                  <a:gd name="T100" fmla="*/ 20 w 43"/>
                  <a:gd name="T101" fmla="*/ 2 h 276"/>
                  <a:gd name="T102" fmla="*/ 19 w 43"/>
                  <a:gd name="T103" fmla="*/ 4 h 276"/>
                  <a:gd name="T104" fmla="*/ 19 w 43"/>
                  <a:gd name="T105" fmla="*/ 4 h 2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43" h="276">
                    <a:moveTo>
                      <a:pt x="19" y="4"/>
                    </a:moveTo>
                    <a:lnTo>
                      <a:pt x="19" y="4"/>
                    </a:lnTo>
                    <a:lnTo>
                      <a:pt x="15" y="17"/>
                    </a:lnTo>
                    <a:lnTo>
                      <a:pt x="11" y="30"/>
                    </a:lnTo>
                    <a:lnTo>
                      <a:pt x="5" y="55"/>
                    </a:lnTo>
                    <a:lnTo>
                      <a:pt x="2" y="81"/>
                    </a:lnTo>
                    <a:lnTo>
                      <a:pt x="0" y="107"/>
                    </a:lnTo>
                    <a:lnTo>
                      <a:pt x="0" y="107"/>
                    </a:lnTo>
                    <a:lnTo>
                      <a:pt x="0" y="136"/>
                    </a:lnTo>
                    <a:lnTo>
                      <a:pt x="0" y="165"/>
                    </a:lnTo>
                    <a:lnTo>
                      <a:pt x="3" y="193"/>
                    </a:lnTo>
                    <a:lnTo>
                      <a:pt x="5" y="208"/>
                    </a:lnTo>
                    <a:lnTo>
                      <a:pt x="9" y="222"/>
                    </a:lnTo>
                    <a:lnTo>
                      <a:pt x="9" y="222"/>
                    </a:lnTo>
                    <a:lnTo>
                      <a:pt x="12" y="235"/>
                    </a:lnTo>
                    <a:lnTo>
                      <a:pt x="17" y="248"/>
                    </a:lnTo>
                    <a:lnTo>
                      <a:pt x="23" y="260"/>
                    </a:lnTo>
                    <a:lnTo>
                      <a:pt x="30" y="272"/>
                    </a:lnTo>
                    <a:lnTo>
                      <a:pt x="30" y="272"/>
                    </a:lnTo>
                    <a:lnTo>
                      <a:pt x="32" y="274"/>
                    </a:lnTo>
                    <a:lnTo>
                      <a:pt x="34" y="276"/>
                    </a:lnTo>
                    <a:lnTo>
                      <a:pt x="37" y="276"/>
                    </a:lnTo>
                    <a:lnTo>
                      <a:pt x="39" y="274"/>
                    </a:lnTo>
                    <a:lnTo>
                      <a:pt x="41" y="273"/>
                    </a:lnTo>
                    <a:lnTo>
                      <a:pt x="43" y="271"/>
                    </a:lnTo>
                    <a:lnTo>
                      <a:pt x="43" y="269"/>
                    </a:lnTo>
                    <a:lnTo>
                      <a:pt x="41" y="265"/>
                    </a:lnTo>
                    <a:lnTo>
                      <a:pt x="41" y="265"/>
                    </a:lnTo>
                    <a:lnTo>
                      <a:pt x="36" y="255"/>
                    </a:lnTo>
                    <a:lnTo>
                      <a:pt x="31" y="243"/>
                    </a:lnTo>
                    <a:lnTo>
                      <a:pt x="26" y="231"/>
                    </a:lnTo>
                    <a:lnTo>
                      <a:pt x="23" y="220"/>
                    </a:lnTo>
                    <a:lnTo>
                      <a:pt x="18" y="195"/>
                    </a:lnTo>
                    <a:lnTo>
                      <a:pt x="15" y="171"/>
                    </a:lnTo>
                    <a:lnTo>
                      <a:pt x="15" y="171"/>
                    </a:lnTo>
                    <a:lnTo>
                      <a:pt x="13" y="143"/>
                    </a:lnTo>
                    <a:lnTo>
                      <a:pt x="13" y="115"/>
                    </a:lnTo>
                    <a:lnTo>
                      <a:pt x="16" y="88"/>
                    </a:lnTo>
                    <a:lnTo>
                      <a:pt x="19" y="60"/>
                    </a:lnTo>
                    <a:lnTo>
                      <a:pt x="19" y="60"/>
                    </a:lnTo>
                    <a:lnTo>
                      <a:pt x="24" y="33"/>
                    </a:lnTo>
                    <a:lnTo>
                      <a:pt x="29" y="21"/>
                    </a:lnTo>
                    <a:lnTo>
                      <a:pt x="32" y="9"/>
                    </a:lnTo>
                    <a:lnTo>
                      <a:pt x="32" y="9"/>
                    </a:lnTo>
                    <a:lnTo>
                      <a:pt x="33" y="5"/>
                    </a:lnTo>
                    <a:lnTo>
                      <a:pt x="32" y="3"/>
                    </a:lnTo>
                    <a:lnTo>
                      <a:pt x="31" y="1"/>
                    </a:lnTo>
                    <a:lnTo>
                      <a:pt x="29" y="1"/>
                    </a:lnTo>
                    <a:lnTo>
                      <a:pt x="25" y="0"/>
                    </a:lnTo>
                    <a:lnTo>
                      <a:pt x="23" y="1"/>
                    </a:lnTo>
                    <a:lnTo>
                      <a:pt x="20" y="2"/>
                    </a:lnTo>
                    <a:lnTo>
                      <a:pt x="19" y="4"/>
                    </a:lnTo>
                    <a:lnTo>
                      <a:pt x="19" y="4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09" name="Freeform 158">
                <a:extLst>
                  <a:ext uri="{FF2B5EF4-FFF2-40B4-BE49-F238E27FC236}">
                    <a16:creationId xmlns:a16="http://schemas.microsoft.com/office/drawing/2014/main" id="{2E788E4A-4775-56DC-24BF-9696411A30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77" y="4072"/>
                <a:ext cx="21" cy="143"/>
              </a:xfrm>
              <a:custGeom>
                <a:avLst/>
                <a:gdLst>
                  <a:gd name="T0" fmla="*/ 23 w 42"/>
                  <a:gd name="T1" fmla="*/ 4 h 285"/>
                  <a:gd name="T2" fmla="*/ 23 w 42"/>
                  <a:gd name="T3" fmla="*/ 4 h 285"/>
                  <a:gd name="T4" fmla="*/ 19 w 42"/>
                  <a:gd name="T5" fmla="*/ 16 h 285"/>
                  <a:gd name="T6" fmla="*/ 14 w 42"/>
                  <a:gd name="T7" fmla="*/ 29 h 285"/>
                  <a:gd name="T8" fmla="*/ 8 w 42"/>
                  <a:gd name="T9" fmla="*/ 56 h 285"/>
                  <a:gd name="T10" fmla="*/ 4 w 42"/>
                  <a:gd name="T11" fmla="*/ 83 h 285"/>
                  <a:gd name="T12" fmla="*/ 1 w 42"/>
                  <a:gd name="T13" fmla="*/ 111 h 285"/>
                  <a:gd name="T14" fmla="*/ 1 w 42"/>
                  <a:gd name="T15" fmla="*/ 111 h 285"/>
                  <a:gd name="T16" fmla="*/ 0 w 42"/>
                  <a:gd name="T17" fmla="*/ 140 h 285"/>
                  <a:gd name="T18" fmla="*/ 1 w 42"/>
                  <a:gd name="T19" fmla="*/ 170 h 285"/>
                  <a:gd name="T20" fmla="*/ 5 w 42"/>
                  <a:gd name="T21" fmla="*/ 199 h 285"/>
                  <a:gd name="T22" fmla="*/ 10 w 42"/>
                  <a:gd name="T23" fmla="*/ 228 h 285"/>
                  <a:gd name="T24" fmla="*/ 10 w 42"/>
                  <a:gd name="T25" fmla="*/ 228 h 285"/>
                  <a:gd name="T26" fmla="*/ 13 w 42"/>
                  <a:gd name="T27" fmla="*/ 242 h 285"/>
                  <a:gd name="T28" fmla="*/ 18 w 42"/>
                  <a:gd name="T29" fmla="*/ 256 h 285"/>
                  <a:gd name="T30" fmla="*/ 22 w 42"/>
                  <a:gd name="T31" fmla="*/ 269 h 285"/>
                  <a:gd name="T32" fmla="*/ 28 w 42"/>
                  <a:gd name="T33" fmla="*/ 283 h 285"/>
                  <a:gd name="T34" fmla="*/ 28 w 42"/>
                  <a:gd name="T35" fmla="*/ 283 h 285"/>
                  <a:gd name="T36" fmla="*/ 30 w 42"/>
                  <a:gd name="T37" fmla="*/ 284 h 285"/>
                  <a:gd name="T38" fmla="*/ 33 w 42"/>
                  <a:gd name="T39" fmla="*/ 285 h 285"/>
                  <a:gd name="T40" fmla="*/ 35 w 42"/>
                  <a:gd name="T41" fmla="*/ 285 h 285"/>
                  <a:gd name="T42" fmla="*/ 37 w 42"/>
                  <a:gd name="T43" fmla="*/ 285 h 285"/>
                  <a:gd name="T44" fmla="*/ 40 w 42"/>
                  <a:gd name="T45" fmla="*/ 283 h 285"/>
                  <a:gd name="T46" fmla="*/ 41 w 42"/>
                  <a:gd name="T47" fmla="*/ 281 h 285"/>
                  <a:gd name="T48" fmla="*/ 42 w 42"/>
                  <a:gd name="T49" fmla="*/ 278 h 285"/>
                  <a:gd name="T50" fmla="*/ 41 w 42"/>
                  <a:gd name="T51" fmla="*/ 275 h 285"/>
                  <a:gd name="T52" fmla="*/ 41 w 42"/>
                  <a:gd name="T53" fmla="*/ 275 h 285"/>
                  <a:gd name="T54" fmla="*/ 35 w 42"/>
                  <a:gd name="T55" fmla="*/ 264 h 285"/>
                  <a:gd name="T56" fmla="*/ 30 w 42"/>
                  <a:gd name="T57" fmla="*/ 253 h 285"/>
                  <a:gd name="T58" fmla="*/ 27 w 42"/>
                  <a:gd name="T59" fmla="*/ 240 h 285"/>
                  <a:gd name="T60" fmla="*/ 23 w 42"/>
                  <a:gd name="T61" fmla="*/ 227 h 285"/>
                  <a:gd name="T62" fmla="*/ 19 w 42"/>
                  <a:gd name="T63" fmla="*/ 203 h 285"/>
                  <a:gd name="T64" fmla="*/ 16 w 42"/>
                  <a:gd name="T65" fmla="*/ 177 h 285"/>
                  <a:gd name="T66" fmla="*/ 16 w 42"/>
                  <a:gd name="T67" fmla="*/ 177 h 285"/>
                  <a:gd name="T68" fmla="*/ 14 w 42"/>
                  <a:gd name="T69" fmla="*/ 149 h 285"/>
                  <a:gd name="T70" fmla="*/ 14 w 42"/>
                  <a:gd name="T71" fmla="*/ 120 h 285"/>
                  <a:gd name="T72" fmla="*/ 16 w 42"/>
                  <a:gd name="T73" fmla="*/ 91 h 285"/>
                  <a:gd name="T74" fmla="*/ 21 w 42"/>
                  <a:gd name="T75" fmla="*/ 63 h 285"/>
                  <a:gd name="T76" fmla="*/ 21 w 42"/>
                  <a:gd name="T77" fmla="*/ 63 h 285"/>
                  <a:gd name="T78" fmla="*/ 27 w 42"/>
                  <a:gd name="T79" fmla="*/ 36 h 285"/>
                  <a:gd name="T80" fmla="*/ 30 w 42"/>
                  <a:gd name="T81" fmla="*/ 23 h 285"/>
                  <a:gd name="T82" fmla="*/ 35 w 42"/>
                  <a:gd name="T83" fmla="*/ 11 h 285"/>
                  <a:gd name="T84" fmla="*/ 35 w 42"/>
                  <a:gd name="T85" fmla="*/ 11 h 285"/>
                  <a:gd name="T86" fmla="*/ 36 w 42"/>
                  <a:gd name="T87" fmla="*/ 7 h 285"/>
                  <a:gd name="T88" fmla="*/ 36 w 42"/>
                  <a:gd name="T89" fmla="*/ 5 h 285"/>
                  <a:gd name="T90" fmla="*/ 35 w 42"/>
                  <a:gd name="T91" fmla="*/ 2 h 285"/>
                  <a:gd name="T92" fmla="*/ 33 w 42"/>
                  <a:gd name="T93" fmla="*/ 0 h 285"/>
                  <a:gd name="T94" fmla="*/ 33 w 42"/>
                  <a:gd name="T95" fmla="*/ 0 h 285"/>
                  <a:gd name="T96" fmla="*/ 30 w 42"/>
                  <a:gd name="T97" fmla="*/ 0 h 285"/>
                  <a:gd name="T98" fmla="*/ 28 w 42"/>
                  <a:gd name="T99" fmla="*/ 0 h 285"/>
                  <a:gd name="T100" fmla="*/ 26 w 42"/>
                  <a:gd name="T101" fmla="*/ 1 h 285"/>
                  <a:gd name="T102" fmla="*/ 23 w 42"/>
                  <a:gd name="T103" fmla="*/ 4 h 285"/>
                  <a:gd name="T104" fmla="*/ 23 w 42"/>
                  <a:gd name="T105" fmla="*/ 4 h 2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42" h="285">
                    <a:moveTo>
                      <a:pt x="23" y="4"/>
                    </a:moveTo>
                    <a:lnTo>
                      <a:pt x="23" y="4"/>
                    </a:lnTo>
                    <a:lnTo>
                      <a:pt x="19" y="16"/>
                    </a:lnTo>
                    <a:lnTo>
                      <a:pt x="14" y="29"/>
                    </a:lnTo>
                    <a:lnTo>
                      <a:pt x="8" y="56"/>
                    </a:lnTo>
                    <a:lnTo>
                      <a:pt x="4" y="83"/>
                    </a:lnTo>
                    <a:lnTo>
                      <a:pt x="1" y="111"/>
                    </a:lnTo>
                    <a:lnTo>
                      <a:pt x="1" y="111"/>
                    </a:lnTo>
                    <a:lnTo>
                      <a:pt x="0" y="140"/>
                    </a:lnTo>
                    <a:lnTo>
                      <a:pt x="1" y="170"/>
                    </a:lnTo>
                    <a:lnTo>
                      <a:pt x="5" y="199"/>
                    </a:lnTo>
                    <a:lnTo>
                      <a:pt x="10" y="228"/>
                    </a:lnTo>
                    <a:lnTo>
                      <a:pt x="10" y="228"/>
                    </a:lnTo>
                    <a:lnTo>
                      <a:pt x="13" y="242"/>
                    </a:lnTo>
                    <a:lnTo>
                      <a:pt x="18" y="256"/>
                    </a:lnTo>
                    <a:lnTo>
                      <a:pt x="22" y="269"/>
                    </a:lnTo>
                    <a:lnTo>
                      <a:pt x="28" y="283"/>
                    </a:lnTo>
                    <a:lnTo>
                      <a:pt x="28" y="283"/>
                    </a:lnTo>
                    <a:lnTo>
                      <a:pt x="30" y="284"/>
                    </a:lnTo>
                    <a:lnTo>
                      <a:pt x="33" y="285"/>
                    </a:lnTo>
                    <a:lnTo>
                      <a:pt x="35" y="285"/>
                    </a:lnTo>
                    <a:lnTo>
                      <a:pt x="37" y="285"/>
                    </a:lnTo>
                    <a:lnTo>
                      <a:pt x="40" y="283"/>
                    </a:lnTo>
                    <a:lnTo>
                      <a:pt x="41" y="281"/>
                    </a:lnTo>
                    <a:lnTo>
                      <a:pt x="42" y="278"/>
                    </a:lnTo>
                    <a:lnTo>
                      <a:pt x="41" y="275"/>
                    </a:lnTo>
                    <a:lnTo>
                      <a:pt x="41" y="275"/>
                    </a:lnTo>
                    <a:lnTo>
                      <a:pt x="35" y="264"/>
                    </a:lnTo>
                    <a:lnTo>
                      <a:pt x="30" y="253"/>
                    </a:lnTo>
                    <a:lnTo>
                      <a:pt x="27" y="240"/>
                    </a:lnTo>
                    <a:lnTo>
                      <a:pt x="23" y="227"/>
                    </a:lnTo>
                    <a:lnTo>
                      <a:pt x="19" y="203"/>
                    </a:lnTo>
                    <a:lnTo>
                      <a:pt x="16" y="177"/>
                    </a:lnTo>
                    <a:lnTo>
                      <a:pt x="16" y="177"/>
                    </a:lnTo>
                    <a:lnTo>
                      <a:pt x="14" y="149"/>
                    </a:lnTo>
                    <a:lnTo>
                      <a:pt x="14" y="120"/>
                    </a:lnTo>
                    <a:lnTo>
                      <a:pt x="16" y="91"/>
                    </a:lnTo>
                    <a:lnTo>
                      <a:pt x="21" y="63"/>
                    </a:lnTo>
                    <a:lnTo>
                      <a:pt x="21" y="63"/>
                    </a:lnTo>
                    <a:lnTo>
                      <a:pt x="27" y="36"/>
                    </a:lnTo>
                    <a:lnTo>
                      <a:pt x="30" y="23"/>
                    </a:lnTo>
                    <a:lnTo>
                      <a:pt x="35" y="11"/>
                    </a:lnTo>
                    <a:lnTo>
                      <a:pt x="35" y="11"/>
                    </a:lnTo>
                    <a:lnTo>
                      <a:pt x="36" y="7"/>
                    </a:lnTo>
                    <a:lnTo>
                      <a:pt x="36" y="5"/>
                    </a:lnTo>
                    <a:lnTo>
                      <a:pt x="35" y="2"/>
                    </a:lnTo>
                    <a:lnTo>
                      <a:pt x="33" y="0"/>
                    </a:lnTo>
                    <a:lnTo>
                      <a:pt x="33" y="0"/>
                    </a:lnTo>
                    <a:lnTo>
                      <a:pt x="30" y="0"/>
                    </a:lnTo>
                    <a:lnTo>
                      <a:pt x="28" y="0"/>
                    </a:lnTo>
                    <a:lnTo>
                      <a:pt x="26" y="1"/>
                    </a:lnTo>
                    <a:lnTo>
                      <a:pt x="23" y="4"/>
                    </a:lnTo>
                    <a:lnTo>
                      <a:pt x="23" y="4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10" name="Freeform 159">
                <a:extLst>
                  <a:ext uri="{FF2B5EF4-FFF2-40B4-BE49-F238E27FC236}">
                    <a16:creationId xmlns:a16="http://schemas.microsoft.com/office/drawing/2014/main" id="{5D599C9A-1FDB-5125-4CCF-F880925816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96" y="4064"/>
                <a:ext cx="21" cy="151"/>
              </a:xfrm>
              <a:custGeom>
                <a:avLst/>
                <a:gdLst>
                  <a:gd name="T0" fmla="*/ 18 w 42"/>
                  <a:gd name="T1" fmla="*/ 5 h 300"/>
                  <a:gd name="T2" fmla="*/ 18 w 42"/>
                  <a:gd name="T3" fmla="*/ 5 h 300"/>
                  <a:gd name="T4" fmla="*/ 11 w 42"/>
                  <a:gd name="T5" fmla="*/ 33 h 300"/>
                  <a:gd name="T6" fmla="*/ 7 w 42"/>
                  <a:gd name="T7" fmla="*/ 60 h 300"/>
                  <a:gd name="T8" fmla="*/ 3 w 42"/>
                  <a:gd name="T9" fmla="*/ 88 h 300"/>
                  <a:gd name="T10" fmla="*/ 1 w 42"/>
                  <a:gd name="T11" fmla="*/ 116 h 300"/>
                  <a:gd name="T12" fmla="*/ 1 w 42"/>
                  <a:gd name="T13" fmla="*/ 116 h 300"/>
                  <a:gd name="T14" fmla="*/ 0 w 42"/>
                  <a:gd name="T15" fmla="*/ 148 h 300"/>
                  <a:gd name="T16" fmla="*/ 1 w 42"/>
                  <a:gd name="T17" fmla="*/ 179 h 300"/>
                  <a:gd name="T18" fmla="*/ 3 w 42"/>
                  <a:gd name="T19" fmla="*/ 211 h 300"/>
                  <a:gd name="T20" fmla="*/ 8 w 42"/>
                  <a:gd name="T21" fmla="*/ 241 h 300"/>
                  <a:gd name="T22" fmla="*/ 8 w 42"/>
                  <a:gd name="T23" fmla="*/ 241 h 300"/>
                  <a:gd name="T24" fmla="*/ 11 w 42"/>
                  <a:gd name="T25" fmla="*/ 255 h 300"/>
                  <a:gd name="T26" fmla="*/ 16 w 42"/>
                  <a:gd name="T27" fmla="*/ 270 h 300"/>
                  <a:gd name="T28" fmla="*/ 22 w 42"/>
                  <a:gd name="T29" fmla="*/ 284 h 300"/>
                  <a:gd name="T30" fmla="*/ 29 w 42"/>
                  <a:gd name="T31" fmla="*/ 298 h 300"/>
                  <a:gd name="T32" fmla="*/ 29 w 42"/>
                  <a:gd name="T33" fmla="*/ 298 h 300"/>
                  <a:gd name="T34" fmla="*/ 31 w 42"/>
                  <a:gd name="T35" fmla="*/ 299 h 300"/>
                  <a:gd name="T36" fmla="*/ 33 w 42"/>
                  <a:gd name="T37" fmla="*/ 300 h 300"/>
                  <a:gd name="T38" fmla="*/ 36 w 42"/>
                  <a:gd name="T39" fmla="*/ 300 h 300"/>
                  <a:gd name="T40" fmla="*/ 38 w 42"/>
                  <a:gd name="T41" fmla="*/ 300 h 300"/>
                  <a:gd name="T42" fmla="*/ 40 w 42"/>
                  <a:gd name="T43" fmla="*/ 298 h 300"/>
                  <a:gd name="T44" fmla="*/ 42 w 42"/>
                  <a:gd name="T45" fmla="*/ 296 h 300"/>
                  <a:gd name="T46" fmla="*/ 42 w 42"/>
                  <a:gd name="T47" fmla="*/ 293 h 300"/>
                  <a:gd name="T48" fmla="*/ 40 w 42"/>
                  <a:gd name="T49" fmla="*/ 290 h 300"/>
                  <a:gd name="T50" fmla="*/ 40 w 42"/>
                  <a:gd name="T51" fmla="*/ 290 h 300"/>
                  <a:gd name="T52" fmla="*/ 35 w 42"/>
                  <a:gd name="T53" fmla="*/ 278 h 300"/>
                  <a:gd name="T54" fmla="*/ 30 w 42"/>
                  <a:gd name="T55" fmla="*/ 265 h 300"/>
                  <a:gd name="T56" fmla="*/ 25 w 42"/>
                  <a:gd name="T57" fmla="*/ 253 h 300"/>
                  <a:gd name="T58" fmla="*/ 22 w 42"/>
                  <a:gd name="T59" fmla="*/ 240 h 300"/>
                  <a:gd name="T60" fmla="*/ 17 w 42"/>
                  <a:gd name="T61" fmla="*/ 213 h 300"/>
                  <a:gd name="T62" fmla="*/ 15 w 42"/>
                  <a:gd name="T63" fmla="*/ 186 h 300"/>
                  <a:gd name="T64" fmla="*/ 15 w 42"/>
                  <a:gd name="T65" fmla="*/ 186 h 300"/>
                  <a:gd name="T66" fmla="*/ 14 w 42"/>
                  <a:gd name="T67" fmla="*/ 156 h 300"/>
                  <a:gd name="T68" fmla="*/ 15 w 42"/>
                  <a:gd name="T69" fmla="*/ 126 h 300"/>
                  <a:gd name="T70" fmla="*/ 16 w 42"/>
                  <a:gd name="T71" fmla="*/ 95 h 300"/>
                  <a:gd name="T72" fmla="*/ 19 w 42"/>
                  <a:gd name="T73" fmla="*/ 65 h 300"/>
                  <a:gd name="T74" fmla="*/ 19 w 42"/>
                  <a:gd name="T75" fmla="*/ 65 h 300"/>
                  <a:gd name="T76" fmla="*/ 25 w 42"/>
                  <a:gd name="T77" fmla="*/ 36 h 300"/>
                  <a:gd name="T78" fmla="*/ 31 w 42"/>
                  <a:gd name="T79" fmla="*/ 8 h 300"/>
                  <a:gd name="T80" fmla="*/ 31 w 42"/>
                  <a:gd name="T81" fmla="*/ 8 h 300"/>
                  <a:gd name="T82" fmla="*/ 31 w 42"/>
                  <a:gd name="T83" fmla="*/ 6 h 300"/>
                  <a:gd name="T84" fmla="*/ 30 w 42"/>
                  <a:gd name="T85" fmla="*/ 3 h 300"/>
                  <a:gd name="T86" fmla="*/ 29 w 42"/>
                  <a:gd name="T87" fmla="*/ 1 h 300"/>
                  <a:gd name="T88" fmla="*/ 26 w 42"/>
                  <a:gd name="T89" fmla="*/ 0 h 300"/>
                  <a:gd name="T90" fmla="*/ 24 w 42"/>
                  <a:gd name="T91" fmla="*/ 0 h 300"/>
                  <a:gd name="T92" fmla="*/ 21 w 42"/>
                  <a:gd name="T93" fmla="*/ 0 h 300"/>
                  <a:gd name="T94" fmla="*/ 19 w 42"/>
                  <a:gd name="T95" fmla="*/ 2 h 300"/>
                  <a:gd name="T96" fmla="*/ 18 w 42"/>
                  <a:gd name="T97" fmla="*/ 5 h 300"/>
                  <a:gd name="T98" fmla="*/ 18 w 42"/>
                  <a:gd name="T99" fmla="*/ 5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42" h="300">
                    <a:moveTo>
                      <a:pt x="18" y="5"/>
                    </a:moveTo>
                    <a:lnTo>
                      <a:pt x="18" y="5"/>
                    </a:lnTo>
                    <a:lnTo>
                      <a:pt x="11" y="33"/>
                    </a:lnTo>
                    <a:lnTo>
                      <a:pt x="7" y="60"/>
                    </a:lnTo>
                    <a:lnTo>
                      <a:pt x="3" y="88"/>
                    </a:lnTo>
                    <a:lnTo>
                      <a:pt x="1" y="116"/>
                    </a:lnTo>
                    <a:lnTo>
                      <a:pt x="1" y="116"/>
                    </a:lnTo>
                    <a:lnTo>
                      <a:pt x="0" y="148"/>
                    </a:lnTo>
                    <a:lnTo>
                      <a:pt x="1" y="179"/>
                    </a:lnTo>
                    <a:lnTo>
                      <a:pt x="3" y="211"/>
                    </a:lnTo>
                    <a:lnTo>
                      <a:pt x="8" y="241"/>
                    </a:lnTo>
                    <a:lnTo>
                      <a:pt x="8" y="241"/>
                    </a:lnTo>
                    <a:lnTo>
                      <a:pt x="11" y="255"/>
                    </a:lnTo>
                    <a:lnTo>
                      <a:pt x="16" y="270"/>
                    </a:lnTo>
                    <a:lnTo>
                      <a:pt x="22" y="284"/>
                    </a:lnTo>
                    <a:lnTo>
                      <a:pt x="29" y="298"/>
                    </a:lnTo>
                    <a:lnTo>
                      <a:pt x="29" y="298"/>
                    </a:lnTo>
                    <a:lnTo>
                      <a:pt x="31" y="299"/>
                    </a:lnTo>
                    <a:lnTo>
                      <a:pt x="33" y="300"/>
                    </a:lnTo>
                    <a:lnTo>
                      <a:pt x="36" y="300"/>
                    </a:lnTo>
                    <a:lnTo>
                      <a:pt x="38" y="300"/>
                    </a:lnTo>
                    <a:lnTo>
                      <a:pt x="40" y="298"/>
                    </a:lnTo>
                    <a:lnTo>
                      <a:pt x="42" y="296"/>
                    </a:lnTo>
                    <a:lnTo>
                      <a:pt x="42" y="293"/>
                    </a:lnTo>
                    <a:lnTo>
                      <a:pt x="40" y="290"/>
                    </a:lnTo>
                    <a:lnTo>
                      <a:pt x="40" y="290"/>
                    </a:lnTo>
                    <a:lnTo>
                      <a:pt x="35" y="278"/>
                    </a:lnTo>
                    <a:lnTo>
                      <a:pt x="30" y="265"/>
                    </a:lnTo>
                    <a:lnTo>
                      <a:pt x="25" y="253"/>
                    </a:lnTo>
                    <a:lnTo>
                      <a:pt x="22" y="240"/>
                    </a:lnTo>
                    <a:lnTo>
                      <a:pt x="17" y="213"/>
                    </a:lnTo>
                    <a:lnTo>
                      <a:pt x="15" y="186"/>
                    </a:lnTo>
                    <a:lnTo>
                      <a:pt x="15" y="186"/>
                    </a:lnTo>
                    <a:lnTo>
                      <a:pt x="14" y="156"/>
                    </a:lnTo>
                    <a:lnTo>
                      <a:pt x="15" y="126"/>
                    </a:lnTo>
                    <a:lnTo>
                      <a:pt x="16" y="95"/>
                    </a:lnTo>
                    <a:lnTo>
                      <a:pt x="19" y="65"/>
                    </a:lnTo>
                    <a:lnTo>
                      <a:pt x="19" y="65"/>
                    </a:lnTo>
                    <a:lnTo>
                      <a:pt x="25" y="36"/>
                    </a:lnTo>
                    <a:lnTo>
                      <a:pt x="31" y="8"/>
                    </a:lnTo>
                    <a:lnTo>
                      <a:pt x="31" y="8"/>
                    </a:lnTo>
                    <a:lnTo>
                      <a:pt x="31" y="6"/>
                    </a:lnTo>
                    <a:lnTo>
                      <a:pt x="30" y="3"/>
                    </a:lnTo>
                    <a:lnTo>
                      <a:pt x="29" y="1"/>
                    </a:lnTo>
                    <a:lnTo>
                      <a:pt x="26" y="0"/>
                    </a:lnTo>
                    <a:lnTo>
                      <a:pt x="24" y="0"/>
                    </a:lnTo>
                    <a:lnTo>
                      <a:pt x="21" y="0"/>
                    </a:lnTo>
                    <a:lnTo>
                      <a:pt x="19" y="2"/>
                    </a:lnTo>
                    <a:lnTo>
                      <a:pt x="18" y="5"/>
                    </a:lnTo>
                    <a:lnTo>
                      <a:pt x="18" y="5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11" name="Freeform 160">
                <a:extLst>
                  <a:ext uri="{FF2B5EF4-FFF2-40B4-BE49-F238E27FC236}">
                    <a16:creationId xmlns:a16="http://schemas.microsoft.com/office/drawing/2014/main" id="{392665D3-C178-7EAE-844A-F71EF361A6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6" y="4006"/>
                <a:ext cx="113" cy="264"/>
              </a:xfrm>
              <a:custGeom>
                <a:avLst/>
                <a:gdLst>
                  <a:gd name="T0" fmla="*/ 211 w 225"/>
                  <a:gd name="T1" fmla="*/ 7 h 527"/>
                  <a:gd name="T2" fmla="*/ 211 w 225"/>
                  <a:gd name="T3" fmla="*/ 7 h 527"/>
                  <a:gd name="T4" fmla="*/ 211 w 225"/>
                  <a:gd name="T5" fmla="*/ 34 h 527"/>
                  <a:gd name="T6" fmla="*/ 209 w 225"/>
                  <a:gd name="T7" fmla="*/ 62 h 527"/>
                  <a:gd name="T8" fmla="*/ 205 w 225"/>
                  <a:gd name="T9" fmla="*/ 89 h 527"/>
                  <a:gd name="T10" fmla="*/ 202 w 225"/>
                  <a:gd name="T11" fmla="*/ 117 h 527"/>
                  <a:gd name="T12" fmla="*/ 196 w 225"/>
                  <a:gd name="T13" fmla="*/ 144 h 527"/>
                  <a:gd name="T14" fmla="*/ 189 w 225"/>
                  <a:gd name="T15" fmla="*/ 171 h 527"/>
                  <a:gd name="T16" fmla="*/ 181 w 225"/>
                  <a:gd name="T17" fmla="*/ 197 h 527"/>
                  <a:gd name="T18" fmla="*/ 172 w 225"/>
                  <a:gd name="T19" fmla="*/ 223 h 527"/>
                  <a:gd name="T20" fmla="*/ 172 w 225"/>
                  <a:gd name="T21" fmla="*/ 223 h 527"/>
                  <a:gd name="T22" fmla="*/ 162 w 225"/>
                  <a:gd name="T23" fmla="*/ 248 h 527"/>
                  <a:gd name="T24" fmla="*/ 152 w 225"/>
                  <a:gd name="T25" fmla="*/ 272 h 527"/>
                  <a:gd name="T26" fmla="*/ 140 w 225"/>
                  <a:gd name="T27" fmla="*/ 295 h 527"/>
                  <a:gd name="T28" fmla="*/ 127 w 225"/>
                  <a:gd name="T29" fmla="*/ 320 h 527"/>
                  <a:gd name="T30" fmla="*/ 101 w 225"/>
                  <a:gd name="T31" fmla="*/ 365 h 527"/>
                  <a:gd name="T32" fmla="*/ 73 w 225"/>
                  <a:gd name="T33" fmla="*/ 409 h 527"/>
                  <a:gd name="T34" fmla="*/ 73 w 225"/>
                  <a:gd name="T35" fmla="*/ 409 h 527"/>
                  <a:gd name="T36" fmla="*/ 37 w 225"/>
                  <a:gd name="T37" fmla="*/ 464 h 527"/>
                  <a:gd name="T38" fmla="*/ 1 w 225"/>
                  <a:gd name="T39" fmla="*/ 518 h 527"/>
                  <a:gd name="T40" fmla="*/ 1 w 225"/>
                  <a:gd name="T41" fmla="*/ 518 h 527"/>
                  <a:gd name="T42" fmla="*/ 0 w 225"/>
                  <a:gd name="T43" fmla="*/ 520 h 527"/>
                  <a:gd name="T44" fmla="*/ 0 w 225"/>
                  <a:gd name="T45" fmla="*/ 522 h 527"/>
                  <a:gd name="T46" fmla="*/ 1 w 225"/>
                  <a:gd name="T47" fmla="*/ 525 h 527"/>
                  <a:gd name="T48" fmla="*/ 3 w 225"/>
                  <a:gd name="T49" fmla="*/ 527 h 527"/>
                  <a:gd name="T50" fmla="*/ 5 w 225"/>
                  <a:gd name="T51" fmla="*/ 527 h 527"/>
                  <a:gd name="T52" fmla="*/ 8 w 225"/>
                  <a:gd name="T53" fmla="*/ 527 h 527"/>
                  <a:gd name="T54" fmla="*/ 11 w 225"/>
                  <a:gd name="T55" fmla="*/ 527 h 527"/>
                  <a:gd name="T56" fmla="*/ 12 w 225"/>
                  <a:gd name="T57" fmla="*/ 525 h 527"/>
                  <a:gd name="T58" fmla="*/ 12 w 225"/>
                  <a:gd name="T59" fmla="*/ 525 h 527"/>
                  <a:gd name="T60" fmla="*/ 76 w 225"/>
                  <a:gd name="T61" fmla="*/ 430 h 527"/>
                  <a:gd name="T62" fmla="*/ 107 w 225"/>
                  <a:gd name="T63" fmla="*/ 383 h 527"/>
                  <a:gd name="T64" fmla="*/ 136 w 225"/>
                  <a:gd name="T65" fmla="*/ 334 h 527"/>
                  <a:gd name="T66" fmla="*/ 136 w 225"/>
                  <a:gd name="T67" fmla="*/ 334 h 527"/>
                  <a:gd name="T68" fmla="*/ 148 w 225"/>
                  <a:gd name="T69" fmla="*/ 310 h 527"/>
                  <a:gd name="T70" fmla="*/ 160 w 225"/>
                  <a:gd name="T71" fmla="*/ 287 h 527"/>
                  <a:gd name="T72" fmla="*/ 170 w 225"/>
                  <a:gd name="T73" fmla="*/ 263 h 527"/>
                  <a:gd name="T74" fmla="*/ 181 w 225"/>
                  <a:gd name="T75" fmla="*/ 238 h 527"/>
                  <a:gd name="T76" fmla="*/ 190 w 225"/>
                  <a:gd name="T77" fmla="*/ 214 h 527"/>
                  <a:gd name="T78" fmla="*/ 198 w 225"/>
                  <a:gd name="T79" fmla="*/ 188 h 527"/>
                  <a:gd name="T80" fmla="*/ 207 w 225"/>
                  <a:gd name="T81" fmla="*/ 163 h 527"/>
                  <a:gd name="T82" fmla="*/ 212 w 225"/>
                  <a:gd name="T83" fmla="*/ 137 h 527"/>
                  <a:gd name="T84" fmla="*/ 212 w 225"/>
                  <a:gd name="T85" fmla="*/ 137 h 527"/>
                  <a:gd name="T86" fmla="*/ 218 w 225"/>
                  <a:gd name="T87" fmla="*/ 104 h 527"/>
                  <a:gd name="T88" fmla="*/ 222 w 225"/>
                  <a:gd name="T89" fmla="*/ 72 h 527"/>
                  <a:gd name="T90" fmla="*/ 224 w 225"/>
                  <a:gd name="T91" fmla="*/ 39 h 527"/>
                  <a:gd name="T92" fmla="*/ 225 w 225"/>
                  <a:gd name="T93" fmla="*/ 7 h 527"/>
                  <a:gd name="T94" fmla="*/ 225 w 225"/>
                  <a:gd name="T95" fmla="*/ 7 h 527"/>
                  <a:gd name="T96" fmla="*/ 225 w 225"/>
                  <a:gd name="T97" fmla="*/ 3 h 527"/>
                  <a:gd name="T98" fmla="*/ 223 w 225"/>
                  <a:gd name="T99" fmla="*/ 2 h 527"/>
                  <a:gd name="T100" fmla="*/ 220 w 225"/>
                  <a:gd name="T101" fmla="*/ 1 h 527"/>
                  <a:gd name="T102" fmla="*/ 218 w 225"/>
                  <a:gd name="T103" fmla="*/ 0 h 527"/>
                  <a:gd name="T104" fmla="*/ 216 w 225"/>
                  <a:gd name="T105" fmla="*/ 1 h 527"/>
                  <a:gd name="T106" fmla="*/ 213 w 225"/>
                  <a:gd name="T107" fmla="*/ 2 h 527"/>
                  <a:gd name="T108" fmla="*/ 212 w 225"/>
                  <a:gd name="T109" fmla="*/ 3 h 527"/>
                  <a:gd name="T110" fmla="*/ 211 w 225"/>
                  <a:gd name="T111" fmla="*/ 7 h 527"/>
                  <a:gd name="T112" fmla="*/ 211 w 225"/>
                  <a:gd name="T113" fmla="*/ 7 h 5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225" h="527">
                    <a:moveTo>
                      <a:pt x="211" y="7"/>
                    </a:moveTo>
                    <a:lnTo>
                      <a:pt x="211" y="7"/>
                    </a:lnTo>
                    <a:lnTo>
                      <a:pt x="211" y="34"/>
                    </a:lnTo>
                    <a:lnTo>
                      <a:pt x="209" y="62"/>
                    </a:lnTo>
                    <a:lnTo>
                      <a:pt x="205" y="89"/>
                    </a:lnTo>
                    <a:lnTo>
                      <a:pt x="202" y="117"/>
                    </a:lnTo>
                    <a:lnTo>
                      <a:pt x="196" y="144"/>
                    </a:lnTo>
                    <a:lnTo>
                      <a:pt x="189" y="171"/>
                    </a:lnTo>
                    <a:lnTo>
                      <a:pt x="181" y="197"/>
                    </a:lnTo>
                    <a:lnTo>
                      <a:pt x="172" y="223"/>
                    </a:lnTo>
                    <a:lnTo>
                      <a:pt x="172" y="223"/>
                    </a:lnTo>
                    <a:lnTo>
                      <a:pt x="162" y="248"/>
                    </a:lnTo>
                    <a:lnTo>
                      <a:pt x="152" y="272"/>
                    </a:lnTo>
                    <a:lnTo>
                      <a:pt x="140" y="295"/>
                    </a:lnTo>
                    <a:lnTo>
                      <a:pt x="127" y="320"/>
                    </a:lnTo>
                    <a:lnTo>
                      <a:pt x="101" y="365"/>
                    </a:lnTo>
                    <a:lnTo>
                      <a:pt x="73" y="409"/>
                    </a:lnTo>
                    <a:lnTo>
                      <a:pt x="73" y="409"/>
                    </a:lnTo>
                    <a:lnTo>
                      <a:pt x="37" y="464"/>
                    </a:lnTo>
                    <a:lnTo>
                      <a:pt x="1" y="518"/>
                    </a:lnTo>
                    <a:lnTo>
                      <a:pt x="1" y="518"/>
                    </a:lnTo>
                    <a:lnTo>
                      <a:pt x="0" y="520"/>
                    </a:lnTo>
                    <a:lnTo>
                      <a:pt x="0" y="522"/>
                    </a:lnTo>
                    <a:lnTo>
                      <a:pt x="1" y="525"/>
                    </a:lnTo>
                    <a:lnTo>
                      <a:pt x="3" y="527"/>
                    </a:lnTo>
                    <a:lnTo>
                      <a:pt x="5" y="527"/>
                    </a:lnTo>
                    <a:lnTo>
                      <a:pt x="8" y="527"/>
                    </a:lnTo>
                    <a:lnTo>
                      <a:pt x="11" y="527"/>
                    </a:lnTo>
                    <a:lnTo>
                      <a:pt x="12" y="525"/>
                    </a:lnTo>
                    <a:lnTo>
                      <a:pt x="12" y="525"/>
                    </a:lnTo>
                    <a:lnTo>
                      <a:pt x="76" y="430"/>
                    </a:lnTo>
                    <a:lnTo>
                      <a:pt x="107" y="383"/>
                    </a:lnTo>
                    <a:lnTo>
                      <a:pt x="136" y="334"/>
                    </a:lnTo>
                    <a:lnTo>
                      <a:pt x="136" y="334"/>
                    </a:lnTo>
                    <a:lnTo>
                      <a:pt x="148" y="310"/>
                    </a:lnTo>
                    <a:lnTo>
                      <a:pt x="160" y="287"/>
                    </a:lnTo>
                    <a:lnTo>
                      <a:pt x="170" y="263"/>
                    </a:lnTo>
                    <a:lnTo>
                      <a:pt x="181" y="238"/>
                    </a:lnTo>
                    <a:lnTo>
                      <a:pt x="190" y="214"/>
                    </a:lnTo>
                    <a:lnTo>
                      <a:pt x="198" y="188"/>
                    </a:lnTo>
                    <a:lnTo>
                      <a:pt x="207" y="163"/>
                    </a:lnTo>
                    <a:lnTo>
                      <a:pt x="212" y="137"/>
                    </a:lnTo>
                    <a:lnTo>
                      <a:pt x="212" y="137"/>
                    </a:lnTo>
                    <a:lnTo>
                      <a:pt x="218" y="104"/>
                    </a:lnTo>
                    <a:lnTo>
                      <a:pt x="222" y="72"/>
                    </a:lnTo>
                    <a:lnTo>
                      <a:pt x="224" y="39"/>
                    </a:lnTo>
                    <a:lnTo>
                      <a:pt x="225" y="7"/>
                    </a:lnTo>
                    <a:lnTo>
                      <a:pt x="225" y="7"/>
                    </a:lnTo>
                    <a:lnTo>
                      <a:pt x="225" y="3"/>
                    </a:lnTo>
                    <a:lnTo>
                      <a:pt x="223" y="2"/>
                    </a:lnTo>
                    <a:lnTo>
                      <a:pt x="220" y="1"/>
                    </a:lnTo>
                    <a:lnTo>
                      <a:pt x="218" y="0"/>
                    </a:lnTo>
                    <a:lnTo>
                      <a:pt x="216" y="1"/>
                    </a:lnTo>
                    <a:lnTo>
                      <a:pt x="213" y="2"/>
                    </a:lnTo>
                    <a:lnTo>
                      <a:pt x="212" y="3"/>
                    </a:lnTo>
                    <a:lnTo>
                      <a:pt x="211" y="7"/>
                    </a:lnTo>
                    <a:lnTo>
                      <a:pt x="211" y="7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12" name="Freeform 161">
                <a:extLst>
                  <a:ext uri="{FF2B5EF4-FFF2-40B4-BE49-F238E27FC236}">
                    <a16:creationId xmlns:a16="http://schemas.microsoft.com/office/drawing/2014/main" id="{DCE9F741-B552-EBEF-DACA-9AD52E0EAB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72" y="3988"/>
                <a:ext cx="37" cy="234"/>
              </a:xfrm>
              <a:custGeom>
                <a:avLst/>
                <a:gdLst>
                  <a:gd name="T0" fmla="*/ 0 w 76"/>
                  <a:gd name="T1" fmla="*/ 7 h 468"/>
                  <a:gd name="T2" fmla="*/ 0 w 76"/>
                  <a:gd name="T3" fmla="*/ 7 h 468"/>
                  <a:gd name="T4" fmla="*/ 0 w 76"/>
                  <a:gd name="T5" fmla="*/ 54 h 468"/>
                  <a:gd name="T6" fmla="*/ 2 w 76"/>
                  <a:gd name="T7" fmla="*/ 102 h 468"/>
                  <a:gd name="T8" fmla="*/ 2 w 76"/>
                  <a:gd name="T9" fmla="*/ 102 h 468"/>
                  <a:gd name="T10" fmla="*/ 3 w 76"/>
                  <a:gd name="T11" fmla="*/ 124 h 468"/>
                  <a:gd name="T12" fmla="*/ 5 w 76"/>
                  <a:gd name="T13" fmla="*/ 146 h 468"/>
                  <a:gd name="T14" fmla="*/ 9 w 76"/>
                  <a:gd name="T15" fmla="*/ 167 h 468"/>
                  <a:gd name="T16" fmla="*/ 13 w 76"/>
                  <a:gd name="T17" fmla="*/ 189 h 468"/>
                  <a:gd name="T18" fmla="*/ 13 w 76"/>
                  <a:gd name="T19" fmla="*/ 189 h 468"/>
                  <a:gd name="T20" fmla="*/ 24 w 76"/>
                  <a:gd name="T21" fmla="*/ 233 h 468"/>
                  <a:gd name="T22" fmla="*/ 35 w 76"/>
                  <a:gd name="T23" fmla="*/ 278 h 468"/>
                  <a:gd name="T24" fmla="*/ 46 w 76"/>
                  <a:gd name="T25" fmla="*/ 321 h 468"/>
                  <a:gd name="T26" fmla="*/ 55 w 76"/>
                  <a:gd name="T27" fmla="*/ 366 h 468"/>
                  <a:gd name="T28" fmla="*/ 55 w 76"/>
                  <a:gd name="T29" fmla="*/ 366 h 468"/>
                  <a:gd name="T30" fmla="*/ 58 w 76"/>
                  <a:gd name="T31" fmla="*/ 389 h 468"/>
                  <a:gd name="T32" fmla="*/ 61 w 76"/>
                  <a:gd name="T33" fmla="*/ 414 h 468"/>
                  <a:gd name="T34" fmla="*/ 62 w 76"/>
                  <a:gd name="T35" fmla="*/ 438 h 468"/>
                  <a:gd name="T36" fmla="*/ 61 w 76"/>
                  <a:gd name="T37" fmla="*/ 461 h 468"/>
                  <a:gd name="T38" fmla="*/ 61 w 76"/>
                  <a:gd name="T39" fmla="*/ 461 h 468"/>
                  <a:gd name="T40" fmla="*/ 61 w 76"/>
                  <a:gd name="T41" fmla="*/ 465 h 468"/>
                  <a:gd name="T42" fmla="*/ 63 w 76"/>
                  <a:gd name="T43" fmla="*/ 467 h 468"/>
                  <a:gd name="T44" fmla="*/ 65 w 76"/>
                  <a:gd name="T45" fmla="*/ 468 h 468"/>
                  <a:gd name="T46" fmla="*/ 68 w 76"/>
                  <a:gd name="T47" fmla="*/ 468 h 468"/>
                  <a:gd name="T48" fmla="*/ 70 w 76"/>
                  <a:gd name="T49" fmla="*/ 468 h 468"/>
                  <a:gd name="T50" fmla="*/ 72 w 76"/>
                  <a:gd name="T51" fmla="*/ 467 h 468"/>
                  <a:gd name="T52" fmla="*/ 74 w 76"/>
                  <a:gd name="T53" fmla="*/ 465 h 468"/>
                  <a:gd name="T54" fmla="*/ 75 w 76"/>
                  <a:gd name="T55" fmla="*/ 461 h 468"/>
                  <a:gd name="T56" fmla="*/ 75 w 76"/>
                  <a:gd name="T57" fmla="*/ 461 h 468"/>
                  <a:gd name="T58" fmla="*/ 76 w 76"/>
                  <a:gd name="T59" fmla="*/ 440 h 468"/>
                  <a:gd name="T60" fmla="*/ 76 w 76"/>
                  <a:gd name="T61" fmla="*/ 418 h 468"/>
                  <a:gd name="T62" fmla="*/ 74 w 76"/>
                  <a:gd name="T63" fmla="*/ 396 h 468"/>
                  <a:gd name="T64" fmla="*/ 71 w 76"/>
                  <a:gd name="T65" fmla="*/ 374 h 468"/>
                  <a:gd name="T66" fmla="*/ 67 w 76"/>
                  <a:gd name="T67" fmla="*/ 353 h 468"/>
                  <a:gd name="T68" fmla="*/ 62 w 76"/>
                  <a:gd name="T69" fmla="*/ 331 h 468"/>
                  <a:gd name="T70" fmla="*/ 53 w 76"/>
                  <a:gd name="T71" fmla="*/ 289 h 468"/>
                  <a:gd name="T72" fmla="*/ 53 w 76"/>
                  <a:gd name="T73" fmla="*/ 289 h 468"/>
                  <a:gd name="T74" fmla="*/ 41 w 76"/>
                  <a:gd name="T75" fmla="*/ 245 h 468"/>
                  <a:gd name="T76" fmla="*/ 31 w 76"/>
                  <a:gd name="T77" fmla="*/ 201 h 468"/>
                  <a:gd name="T78" fmla="*/ 25 w 76"/>
                  <a:gd name="T79" fmla="*/ 179 h 468"/>
                  <a:gd name="T80" fmla="*/ 21 w 76"/>
                  <a:gd name="T81" fmla="*/ 156 h 468"/>
                  <a:gd name="T82" fmla="*/ 18 w 76"/>
                  <a:gd name="T83" fmla="*/ 134 h 468"/>
                  <a:gd name="T84" fmla="*/ 15 w 76"/>
                  <a:gd name="T85" fmla="*/ 111 h 468"/>
                  <a:gd name="T86" fmla="*/ 15 w 76"/>
                  <a:gd name="T87" fmla="*/ 111 h 468"/>
                  <a:gd name="T88" fmla="*/ 14 w 76"/>
                  <a:gd name="T89" fmla="*/ 87 h 468"/>
                  <a:gd name="T90" fmla="*/ 14 w 76"/>
                  <a:gd name="T91" fmla="*/ 62 h 468"/>
                  <a:gd name="T92" fmla="*/ 14 w 76"/>
                  <a:gd name="T93" fmla="*/ 62 h 468"/>
                  <a:gd name="T94" fmla="*/ 14 w 76"/>
                  <a:gd name="T95" fmla="*/ 7 h 468"/>
                  <a:gd name="T96" fmla="*/ 14 w 76"/>
                  <a:gd name="T97" fmla="*/ 7 h 468"/>
                  <a:gd name="T98" fmla="*/ 13 w 76"/>
                  <a:gd name="T99" fmla="*/ 4 h 468"/>
                  <a:gd name="T100" fmla="*/ 12 w 76"/>
                  <a:gd name="T101" fmla="*/ 2 h 468"/>
                  <a:gd name="T102" fmla="*/ 10 w 76"/>
                  <a:gd name="T103" fmla="*/ 0 h 468"/>
                  <a:gd name="T104" fmla="*/ 7 w 76"/>
                  <a:gd name="T105" fmla="*/ 0 h 468"/>
                  <a:gd name="T106" fmla="*/ 5 w 76"/>
                  <a:gd name="T107" fmla="*/ 0 h 468"/>
                  <a:gd name="T108" fmla="*/ 3 w 76"/>
                  <a:gd name="T109" fmla="*/ 2 h 468"/>
                  <a:gd name="T110" fmla="*/ 0 w 76"/>
                  <a:gd name="T111" fmla="*/ 4 h 468"/>
                  <a:gd name="T112" fmla="*/ 0 w 76"/>
                  <a:gd name="T113" fmla="*/ 7 h 468"/>
                  <a:gd name="T114" fmla="*/ 0 w 76"/>
                  <a:gd name="T115" fmla="*/ 7 h 4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76" h="468">
                    <a:moveTo>
                      <a:pt x="0" y="7"/>
                    </a:moveTo>
                    <a:lnTo>
                      <a:pt x="0" y="7"/>
                    </a:lnTo>
                    <a:lnTo>
                      <a:pt x="0" y="54"/>
                    </a:lnTo>
                    <a:lnTo>
                      <a:pt x="2" y="102"/>
                    </a:lnTo>
                    <a:lnTo>
                      <a:pt x="2" y="102"/>
                    </a:lnTo>
                    <a:lnTo>
                      <a:pt x="3" y="124"/>
                    </a:lnTo>
                    <a:lnTo>
                      <a:pt x="5" y="146"/>
                    </a:lnTo>
                    <a:lnTo>
                      <a:pt x="9" y="167"/>
                    </a:lnTo>
                    <a:lnTo>
                      <a:pt x="13" y="189"/>
                    </a:lnTo>
                    <a:lnTo>
                      <a:pt x="13" y="189"/>
                    </a:lnTo>
                    <a:lnTo>
                      <a:pt x="24" y="233"/>
                    </a:lnTo>
                    <a:lnTo>
                      <a:pt x="35" y="278"/>
                    </a:lnTo>
                    <a:lnTo>
                      <a:pt x="46" y="321"/>
                    </a:lnTo>
                    <a:lnTo>
                      <a:pt x="55" y="366"/>
                    </a:lnTo>
                    <a:lnTo>
                      <a:pt x="55" y="366"/>
                    </a:lnTo>
                    <a:lnTo>
                      <a:pt x="58" y="389"/>
                    </a:lnTo>
                    <a:lnTo>
                      <a:pt x="61" y="414"/>
                    </a:lnTo>
                    <a:lnTo>
                      <a:pt x="62" y="438"/>
                    </a:lnTo>
                    <a:lnTo>
                      <a:pt x="61" y="461"/>
                    </a:lnTo>
                    <a:lnTo>
                      <a:pt x="61" y="461"/>
                    </a:lnTo>
                    <a:lnTo>
                      <a:pt x="61" y="465"/>
                    </a:lnTo>
                    <a:lnTo>
                      <a:pt x="63" y="467"/>
                    </a:lnTo>
                    <a:lnTo>
                      <a:pt x="65" y="468"/>
                    </a:lnTo>
                    <a:lnTo>
                      <a:pt x="68" y="468"/>
                    </a:lnTo>
                    <a:lnTo>
                      <a:pt x="70" y="468"/>
                    </a:lnTo>
                    <a:lnTo>
                      <a:pt x="72" y="467"/>
                    </a:lnTo>
                    <a:lnTo>
                      <a:pt x="74" y="465"/>
                    </a:lnTo>
                    <a:lnTo>
                      <a:pt x="75" y="461"/>
                    </a:lnTo>
                    <a:lnTo>
                      <a:pt x="75" y="461"/>
                    </a:lnTo>
                    <a:lnTo>
                      <a:pt x="76" y="440"/>
                    </a:lnTo>
                    <a:lnTo>
                      <a:pt x="76" y="418"/>
                    </a:lnTo>
                    <a:lnTo>
                      <a:pt x="74" y="396"/>
                    </a:lnTo>
                    <a:lnTo>
                      <a:pt x="71" y="374"/>
                    </a:lnTo>
                    <a:lnTo>
                      <a:pt x="67" y="353"/>
                    </a:lnTo>
                    <a:lnTo>
                      <a:pt x="62" y="331"/>
                    </a:lnTo>
                    <a:lnTo>
                      <a:pt x="53" y="289"/>
                    </a:lnTo>
                    <a:lnTo>
                      <a:pt x="53" y="289"/>
                    </a:lnTo>
                    <a:lnTo>
                      <a:pt x="41" y="245"/>
                    </a:lnTo>
                    <a:lnTo>
                      <a:pt x="31" y="201"/>
                    </a:lnTo>
                    <a:lnTo>
                      <a:pt x="25" y="179"/>
                    </a:lnTo>
                    <a:lnTo>
                      <a:pt x="21" y="156"/>
                    </a:lnTo>
                    <a:lnTo>
                      <a:pt x="18" y="134"/>
                    </a:lnTo>
                    <a:lnTo>
                      <a:pt x="15" y="111"/>
                    </a:lnTo>
                    <a:lnTo>
                      <a:pt x="15" y="111"/>
                    </a:lnTo>
                    <a:lnTo>
                      <a:pt x="14" y="87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7"/>
                    </a:lnTo>
                    <a:lnTo>
                      <a:pt x="14" y="7"/>
                    </a:lnTo>
                    <a:lnTo>
                      <a:pt x="13" y="4"/>
                    </a:lnTo>
                    <a:lnTo>
                      <a:pt x="12" y="2"/>
                    </a:lnTo>
                    <a:lnTo>
                      <a:pt x="10" y="0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3" y="2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13" name="Freeform 162">
                <a:extLst>
                  <a:ext uri="{FF2B5EF4-FFF2-40B4-BE49-F238E27FC236}">
                    <a16:creationId xmlns:a16="http://schemas.microsoft.com/office/drawing/2014/main" id="{14F1A391-52F5-F4E1-8CDD-85BFF622ED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42" y="4133"/>
                <a:ext cx="442" cy="85"/>
              </a:xfrm>
              <a:custGeom>
                <a:avLst/>
                <a:gdLst>
                  <a:gd name="T0" fmla="*/ 878 w 884"/>
                  <a:gd name="T1" fmla="*/ 156 h 170"/>
                  <a:gd name="T2" fmla="*/ 878 w 884"/>
                  <a:gd name="T3" fmla="*/ 156 h 170"/>
                  <a:gd name="T4" fmla="*/ 837 w 884"/>
                  <a:gd name="T5" fmla="*/ 146 h 170"/>
                  <a:gd name="T6" fmla="*/ 795 w 884"/>
                  <a:gd name="T7" fmla="*/ 136 h 170"/>
                  <a:gd name="T8" fmla="*/ 754 w 884"/>
                  <a:gd name="T9" fmla="*/ 128 h 170"/>
                  <a:gd name="T10" fmla="*/ 711 w 884"/>
                  <a:gd name="T11" fmla="*/ 121 h 170"/>
                  <a:gd name="T12" fmla="*/ 626 w 884"/>
                  <a:gd name="T13" fmla="*/ 107 h 170"/>
                  <a:gd name="T14" fmla="*/ 541 w 884"/>
                  <a:gd name="T15" fmla="*/ 96 h 170"/>
                  <a:gd name="T16" fmla="*/ 541 w 884"/>
                  <a:gd name="T17" fmla="*/ 96 h 170"/>
                  <a:gd name="T18" fmla="*/ 369 w 884"/>
                  <a:gd name="T19" fmla="*/ 72 h 170"/>
                  <a:gd name="T20" fmla="*/ 282 w 884"/>
                  <a:gd name="T21" fmla="*/ 60 h 170"/>
                  <a:gd name="T22" fmla="*/ 196 w 884"/>
                  <a:gd name="T23" fmla="*/ 44 h 170"/>
                  <a:gd name="T24" fmla="*/ 196 w 884"/>
                  <a:gd name="T25" fmla="*/ 44 h 170"/>
                  <a:gd name="T26" fmla="*/ 149 w 884"/>
                  <a:gd name="T27" fmla="*/ 35 h 170"/>
                  <a:gd name="T28" fmla="*/ 103 w 884"/>
                  <a:gd name="T29" fmla="*/ 25 h 170"/>
                  <a:gd name="T30" fmla="*/ 55 w 884"/>
                  <a:gd name="T31" fmla="*/ 13 h 170"/>
                  <a:gd name="T32" fmla="*/ 10 w 884"/>
                  <a:gd name="T33" fmla="*/ 0 h 170"/>
                  <a:gd name="T34" fmla="*/ 10 w 884"/>
                  <a:gd name="T35" fmla="*/ 0 h 170"/>
                  <a:gd name="T36" fmla="*/ 6 w 884"/>
                  <a:gd name="T37" fmla="*/ 0 h 170"/>
                  <a:gd name="T38" fmla="*/ 4 w 884"/>
                  <a:gd name="T39" fmla="*/ 0 h 170"/>
                  <a:gd name="T40" fmla="*/ 3 w 884"/>
                  <a:gd name="T41" fmla="*/ 2 h 170"/>
                  <a:gd name="T42" fmla="*/ 2 w 884"/>
                  <a:gd name="T43" fmla="*/ 5 h 170"/>
                  <a:gd name="T44" fmla="*/ 0 w 884"/>
                  <a:gd name="T45" fmla="*/ 7 h 170"/>
                  <a:gd name="T46" fmla="*/ 2 w 884"/>
                  <a:gd name="T47" fmla="*/ 9 h 170"/>
                  <a:gd name="T48" fmla="*/ 3 w 884"/>
                  <a:gd name="T49" fmla="*/ 12 h 170"/>
                  <a:gd name="T50" fmla="*/ 6 w 884"/>
                  <a:gd name="T51" fmla="*/ 13 h 170"/>
                  <a:gd name="T52" fmla="*/ 6 w 884"/>
                  <a:gd name="T53" fmla="*/ 13 h 170"/>
                  <a:gd name="T54" fmla="*/ 47 w 884"/>
                  <a:gd name="T55" fmla="*/ 26 h 170"/>
                  <a:gd name="T56" fmla="*/ 89 w 884"/>
                  <a:gd name="T57" fmla="*/ 36 h 170"/>
                  <a:gd name="T58" fmla="*/ 131 w 884"/>
                  <a:gd name="T59" fmla="*/ 46 h 170"/>
                  <a:gd name="T60" fmla="*/ 174 w 884"/>
                  <a:gd name="T61" fmla="*/ 55 h 170"/>
                  <a:gd name="T62" fmla="*/ 216 w 884"/>
                  <a:gd name="T63" fmla="*/ 62 h 170"/>
                  <a:gd name="T64" fmla="*/ 259 w 884"/>
                  <a:gd name="T65" fmla="*/ 70 h 170"/>
                  <a:gd name="T66" fmla="*/ 343 w 884"/>
                  <a:gd name="T67" fmla="*/ 83 h 170"/>
                  <a:gd name="T68" fmla="*/ 343 w 884"/>
                  <a:gd name="T69" fmla="*/ 83 h 170"/>
                  <a:gd name="T70" fmla="*/ 429 w 884"/>
                  <a:gd name="T71" fmla="*/ 94 h 170"/>
                  <a:gd name="T72" fmla="*/ 515 w 884"/>
                  <a:gd name="T73" fmla="*/ 106 h 170"/>
                  <a:gd name="T74" fmla="*/ 603 w 884"/>
                  <a:gd name="T75" fmla="*/ 118 h 170"/>
                  <a:gd name="T76" fmla="*/ 689 w 884"/>
                  <a:gd name="T77" fmla="*/ 131 h 170"/>
                  <a:gd name="T78" fmla="*/ 689 w 884"/>
                  <a:gd name="T79" fmla="*/ 131 h 170"/>
                  <a:gd name="T80" fmla="*/ 735 w 884"/>
                  <a:gd name="T81" fmla="*/ 139 h 170"/>
                  <a:gd name="T82" fmla="*/ 781 w 884"/>
                  <a:gd name="T83" fmla="*/ 148 h 170"/>
                  <a:gd name="T84" fmla="*/ 828 w 884"/>
                  <a:gd name="T85" fmla="*/ 158 h 170"/>
                  <a:gd name="T86" fmla="*/ 874 w 884"/>
                  <a:gd name="T87" fmla="*/ 170 h 170"/>
                  <a:gd name="T88" fmla="*/ 874 w 884"/>
                  <a:gd name="T89" fmla="*/ 170 h 170"/>
                  <a:gd name="T90" fmla="*/ 878 w 884"/>
                  <a:gd name="T91" fmla="*/ 170 h 170"/>
                  <a:gd name="T92" fmla="*/ 880 w 884"/>
                  <a:gd name="T93" fmla="*/ 169 h 170"/>
                  <a:gd name="T94" fmla="*/ 883 w 884"/>
                  <a:gd name="T95" fmla="*/ 167 h 170"/>
                  <a:gd name="T96" fmla="*/ 883 w 884"/>
                  <a:gd name="T97" fmla="*/ 164 h 170"/>
                  <a:gd name="T98" fmla="*/ 884 w 884"/>
                  <a:gd name="T99" fmla="*/ 162 h 170"/>
                  <a:gd name="T100" fmla="*/ 883 w 884"/>
                  <a:gd name="T101" fmla="*/ 160 h 170"/>
                  <a:gd name="T102" fmla="*/ 881 w 884"/>
                  <a:gd name="T103" fmla="*/ 157 h 170"/>
                  <a:gd name="T104" fmla="*/ 878 w 884"/>
                  <a:gd name="T105" fmla="*/ 156 h 170"/>
                  <a:gd name="T106" fmla="*/ 878 w 884"/>
                  <a:gd name="T107" fmla="*/ 156 h 1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884" h="170">
                    <a:moveTo>
                      <a:pt x="878" y="156"/>
                    </a:moveTo>
                    <a:lnTo>
                      <a:pt x="878" y="156"/>
                    </a:lnTo>
                    <a:lnTo>
                      <a:pt x="837" y="146"/>
                    </a:lnTo>
                    <a:lnTo>
                      <a:pt x="795" y="136"/>
                    </a:lnTo>
                    <a:lnTo>
                      <a:pt x="754" y="128"/>
                    </a:lnTo>
                    <a:lnTo>
                      <a:pt x="711" y="121"/>
                    </a:lnTo>
                    <a:lnTo>
                      <a:pt x="626" y="107"/>
                    </a:lnTo>
                    <a:lnTo>
                      <a:pt x="541" y="96"/>
                    </a:lnTo>
                    <a:lnTo>
                      <a:pt x="541" y="96"/>
                    </a:lnTo>
                    <a:lnTo>
                      <a:pt x="369" y="72"/>
                    </a:lnTo>
                    <a:lnTo>
                      <a:pt x="282" y="60"/>
                    </a:lnTo>
                    <a:lnTo>
                      <a:pt x="196" y="44"/>
                    </a:lnTo>
                    <a:lnTo>
                      <a:pt x="196" y="44"/>
                    </a:lnTo>
                    <a:lnTo>
                      <a:pt x="149" y="35"/>
                    </a:lnTo>
                    <a:lnTo>
                      <a:pt x="103" y="25"/>
                    </a:lnTo>
                    <a:lnTo>
                      <a:pt x="55" y="13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3" y="2"/>
                    </a:lnTo>
                    <a:lnTo>
                      <a:pt x="2" y="5"/>
                    </a:lnTo>
                    <a:lnTo>
                      <a:pt x="0" y="7"/>
                    </a:lnTo>
                    <a:lnTo>
                      <a:pt x="2" y="9"/>
                    </a:lnTo>
                    <a:lnTo>
                      <a:pt x="3" y="12"/>
                    </a:lnTo>
                    <a:lnTo>
                      <a:pt x="6" y="13"/>
                    </a:lnTo>
                    <a:lnTo>
                      <a:pt x="6" y="13"/>
                    </a:lnTo>
                    <a:lnTo>
                      <a:pt x="47" y="26"/>
                    </a:lnTo>
                    <a:lnTo>
                      <a:pt x="89" y="36"/>
                    </a:lnTo>
                    <a:lnTo>
                      <a:pt x="131" y="46"/>
                    </a:lnTo>
                    <a:lnTo>
                      <a:pt x="174" y="55"/>
                    </a:lnTo>
                    <a:lnTo>
                      <a:pt x="216" y="62"/>
                    </a:lnTo>
                    <a:lnTo>
                      <a:pt x="259" y="70"/>
                    </a:lnTo>
                    <a:lnTo>
                      <a:pt x="343" y="83"/>
                    </a:lnTo>
                    <a:lnTo>
                      <a:pt x="343" y="83"/>
                    </a:lnTo>
                    <a:lnTo>
                      <a:pt x="429" y="94"/>
                    </a:lnTo>
                    <a:lnTo>
                      <a:pt x="515" y="106"/>
                    </a:lnTo>
                    <a:lnTo>
                      <a:pt x="603" y="118"/>
                    </a:lnTo>
                    <a:lnTo>
                      <a:pt x="689" y="131"/>
                    </a:lnTo>
                    <a:lnTo>
                      <a:pt x="689" y="131"/>
                    </a:lnTo>
                    <a:lnTo>
                      <a:pt x="735" y="139"/>
                    </a:lnTo>
                    <a:lnTo>
                      <a:pt x="781" y="148"/>
                    </a:lnTo>
                    <a:lnTo>
                      <a:pt x="828" y="158"/>
                    </a:lnTo>
                    <a:lnTo>
                      <a:pt x="874" y="170"/>
                    </a:lnTo>
                    <a:lnTo>
                      <a:pt x="874" y="170"/>
                    </a:lnTo>
                    <a:lnTo>
                      <a:pt x="878" y="170"/>
                    </a:lnTo>
                    <a:lnTo>
                      <a:pt x="880" y="169"/>
                    </a:lnTo>
                    <a:lnTo>
                      <a:pt x="883" y="167"/>
                    </a:lnTo>
                    <a:lnTo>
                      <a:pt x="883" y="164"/>
                    </a:lnTo>
                    <a:lnTo>
                      <a:pt x="884" y="162"/>
                    </a:lnTo>
                    <a:lnTo>
                      <a:pt x="883" y="160"/>
                    </a:lnTo>
                    <a:lnTo>
                      <a:pt x="881" y="157"/>
                    </a:lnTo>
                    <a:lnTo>
                      <a:pt x="878" y="156"/>
                    </a:lnTo>
                    <a:lnTo>
                      <a:pt x="878" y="156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14" name="Freeform 163">
                <a:extLst>
                  <a:ext uri="{FF2B5EF4-FFF2-40B4-BE49-F238E27FC236}">
                    <a16:creationId xmlns:a16="http://schemas.microsoft.com/office/drawing/2014/main" id="{8A42D973-B3FD-0CD6-4F39-C81345327C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47" y="3703"/>
                <a:ext cx="935" cy="579"/>
              </a:xfrm>
              <a:custGeom>
                <a:avLst/>
                <a:gdLst>
                  <a:gd name="T0" fmla="*/ 1150 w 1869"/>
                  <a:gd name="T1" fmla="*/ 34 h 1158"/>
                  <a:gd name="T2" fmla="*/ 1264 w 1869"/>
                  <a:gd name="T3" fmla="*/ 15 h 1158"/>
                  <a:gd name="T4" fmla="*/ 1339 w 1869"/>
                  <a:gd name="T5" fmla="*/ 19 h 1158"/>
                  <a:gd name="T6" fmla="*/ 1400 w 1869"/>
                  <a:gd name="T7" fmla="*/ 31 h 1158"/>
                  <a:gd name="T8" fmla="*/ 1481 w 1869"/>
                  <a:gd name="T9" fmla="*/ 68 h 1158"/>
                  <a:gd name="T10" fmla="*/ 1538 w 1869"/>
                  <a:gd name="T11" fmla="*/ 105 h 1158"/>
                  <a:gd name="T12" fmla="*/ 1641 w 1869"/>
                  <a:gd name="T13" fmla="*/ 198 h 1158"/>
                  <a:gd name="T14" fmla="*/ 1710 w 1869"/>
                  <a:gd name="T15" fmla="*/ 289 h 1158"/>
                  <a:gd name="T16" fmla="*/ 1783 w 1869"/>
                  <a:gd name="T17" fmla="*/ 421 h 1158"/>
                  <a:gd name="T18" fmla="*/ 1823 w 1869"/>
                  <a:gd name="T19" fmla="*/ 526 h 1158"/>
                  <a:gd name="T20" fmla="*/ 1853 w 1869"/>
                  <a:gd name="T21" fmla="*/ 672 h 1158"/>
                  <a:gd name="T22" fmla="*/ 1853 w 1869"/>
                  <a:gd name="T23" fmla="*/ 745 h 1158"/>
                  <a:gd name="T24" fmla="*/ 1841 w 1869"/>
                  <a:gd name="T25" fmla="*/ 815 h 1158"/>
                  <a:gd name="T26" fmla="*/ 1818 w 1869"/>
                  <a:gd name="T27" fmla="*/ 880 h 1158"/>
                  <a:gd name="T28" fmla="*/ 1765 w 1869"/>
                  <a:gd name="T29" fmla="*/ 974 h 1158"/>
                  <a:gd name="T30" fmla="*/ 1721 w 1869"/>
                  <a:gd name="T31" fmla="*/ 1026 h 1158"/>
                  <a:gd name="T32" fmla="*/ 1617 w 1869"/>
                  <a:gd name="T33" fmla="*/ 1095 h 1158"/>
                  <a:gd name="T34" fmla="*/ 1529 w 1869"/>
                  <a:gd name="T35" fmla="*/ 1127 h 1158"/>
                  <a:gd name="T36" fmla="*/ 1396 w 1869"/>
                  <a:gd name="T37" fmla="*/ 1143 h 1158"/>
                  <a:gd name="T38" fmla="*/ 1263 w 1869"/>
                  <a:gd name="T39" fmla="*/ 1140 h 1158"/>
                  <a:gd name="T40" fmla="*/ 1101 w 1869"/>
                  <a:gd name="T41" fmla="*/ 1118 h 1158"/>
                  <a:gd name="T42" fmla="*/ 887 w 1869"/>
                  <a:gd name="T43" fmla="*/ 1086 h 1158"/>
                  <a:gd name="T44" fmla="*/ 627 w 1869"/>
                  <a:gd name="T45" fmla="*/ 1064 h 1158"/>
                  <a:gd name="T46" fmla="*/ 315 w 1869"/>
                  <a:gd name="T47" fmla="*/ 1056 h 1158"/>
                  <a:gd name="T48" fmla="*/ 7 w 1869"/>
                  <a:gd name="T49" fmla="*/ 1055 h 1158"/>
                  <a:gd name="T50" fmla="*/ 0 w 1869"/>
                  <a:gd name="T51" fmla="*/ 1062 h 1158"/>
                  <a:gd name="T52" fmla="*/ 7 w 1869"/>
                  <a:gd name="T53" fmla="*/ 1069 h 1158"/>
                  <a:gd name="T54" fmla="*/ 432 w 1869"/>
                  <a:gd name="T55" fmla="*/ 1071 h 1158"/>
                  <a:gd name="T56" fmla="*/ 749 w 1869"/>
                  <a:gd name="T57" fmla="*/ 1086 h 1158"/>
                  <a:gd name="T58" fmla="*/ 908 w 1869"/>
                  <a:gd name="T59" fmla="*/ 1102 h 1158"/>
                  <a:gd name="T60" fmla="*/ 1065 w 1869"/>
                  <a:gd name="T61" fmla="*/ 1127 h 1158"/>
                  <a:gd name="T62" fmla="*/ 1247 w 1869"/>
                  <a:gd name="T63" fmla="*/ 1151 h 1158"/>
                  <a:gd name="T64" fmla="*/ 1386 w 1869"/>
                  <a:gd name="T65" fmla="*/ 1157 h 1158"/>
                  <a:gd name="T66" fmla="*/ 1488 w 1869"/>
                  <a:gd name="T67" fmla="*/ 1149 h 1158"/>
                  <a:gd name="T68" fmla="*/ 1610 w 1869"/>
                  <a:gd name="T69" fmla="*/ 1114 h 1158"/>
                  <a:gd name="T70" fmla="*/ 1717 w 1869"/>
                  <a:gd name="T71" fmla="*/ 1047 h 1158"/>
                  <a:gd name="T72" fmla="*/ 1754 w 1869"/>
                  <a:gd name="T73" fmla="*/ 1010 h 1158"/>
                  <a:gd name="T74" fmla="*/ 1804 w 1869"/>
                  <a:gd name="T75" fmla="*/ 939 h 1158"/>
                  <a:gd name="T76" fmla="*/ 1850 w 1869"/>
                  <a:gd name="T77" fmla="*/ 838 h 1158"/>
                  <a:gd name="T78" fmla="*/ 1863 w 1869"/>
                  <a:gd name="T79" fmla="*/ 785 h 1158"/>
                  <a:gd name="T80" fmla="*/ 1869 w 1869"/>
                  <a:gd name="T81" fmla="*/ 711 h 1158"/>
                  <a:gd name="T82" fmla="*/ 1853 w 1869"/>
                  <a:gd name="T83" fmla="*/ 584 h 1158"/>
                  <a:gd name="T84" fmla="*/ 1822 w 1869"/>
                  <a:gd name="T85" fmla="*/ 477 h 1158"/>
                  <a:gd name="T86" fmla="*/ 1755 w 1869"/>
                  <a:gd name="T87" fmla="*/ 335 h 1158"/>
                  <a:gd name="T88" fmla="*/ 1691 w 1869"/>
                  <a:gd name="T89" fmla="*/ 238 h 1158"/>
                  <a:gd name="T90" fmla="*/ 1585 w 1869"/>
                  <a:gd name="T91" fmla="*/ 123 h 1158"/>
                  <a:gd name="T92" fmla="*/ 1489 w 1869"/>
                  <a:gd name="T93" fmla="*/ 56 h 1158"/>
                  <a:gd name="T94" fmla="*/ 1436 w 1869"/>
                  <a:gd name="T95" fmla="*/ 30 h 1158"/>
                  <a:gd name="T96" fmla="*/ 1360 w 1869"/>
                  <a:gd name="T97" fmla="*/ 7 h 1158"/>
                  <a:gd name="T98" fmla="*/ 1301 w 1869"/>
                  <a:gd name="T99" fmla="*/ 0 h 1158"/>
                  <a:gd name="T100" fmla="*/ 1224 w 1869"/>
                  <a:gd name="T101" fmla="*/ 5 h 1158"/>
                  <a:gd name="T102" fmla="*/ 1110 w 1869"/>
                  <a:gd name="T103" fmla="*/ 30 h 1158"/>
                  <a:gd name="T104" fmla="*/ 1069 w 1869"/>
                  <a:gd name="T105" fmla="*/ 47 h 1158"/>
                  <a:gd name="T106" fmla="*/ 1071 w 1869"/>
                  <a:gd name="T107" fmla="*/ 56 h 1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869" h="1158">
                    <a:moveTo>
                      <a:pt x="1077" y="56"/>
                    </a:moveTo>
                    <a:lnTo>
                      <a:pt x="1077" y="56"/>
                    </a:lnTo>
                    <a:lnTo>
                      <a:pt x="1113" y="44"/>
                    </a:lnTo>
                    <a:lnTo>
                      <a:pt x="1150" y="34"/>
                    </a:lnTo>
                    <a:lnTo>
                      <a:pt x="1188" y="26"/>
                    </a:lnTo>
                    <a:lnTo>
                      <a:pt x="1225" y="19"/>
                    </a:lnTo>
                    <a:lnTo>
                      <a:pt x="1244" y="16"/>
                    </a:lnTo>
                    <a:lnTo>
                      <a:pt x="1264" y="15"/>
                    </a:lnTo>
                    <a:lnTo>
                      <a:pt x="1282" y="15"/>
                    </a:lnTo>
                    <a:lnTo>
                      <a:pt x="1302" y="15"/>
                    </a:lnTo>
                    <a:lnTo>
                      <a:pt x="1321" y="16"/>
                    </a:lnTo>
                    <a:lnTo>
                      <a:pt x="1339" y="19"/>
                    </a:lnTo>
                    <a:lnTo>
                      <a:pt x="1359" y="21"/>
                    </a:lnTo>
                    <a:lnTo>
                      <a:pt x="1378" y="26"/>
                    </a:lnTo>
                    <a:lnTo>
                      <a:pt x="1378" y="26"/>
                    </a:lnTo>
                    <a:lnTo>
                      <a:pt x="1400" y="31"/>
                    </a:lnTo>
                    <a:lnTo>
                      <a:pt x="1421" y="40"/>
                    </a:lnTo>
                    <a:lnTo>
                      <a:pt x="1442" y="48"/>
                    </a:lnTo>
                    <a:lnTo>
                      <a:pt x="1461" y="57"/>
                    </a:lnTo>
                    <a:lnTo>
                      <a:pt x="1481" y="68"/>
                    </a:lnTo>
                    <a:lnTo>
                      <a:pt x="1501" y="79"/>
                    </a:lnTo>
                    <a:lnTo>
                      <a:pt x="1519" y="92"/>
                    </a:lnTo>
                    <a:lnTo>
                      <a:pt x="1538" y="105"/>
                    </a:lnTo>
                    <a:lnTo>
                      <a:pt x="1538" y="105"/>
                    </a:lnTo>
                    <a:lnTo>
                      <a:pt x="1566" y="126"/>
                    </a:lnTo>
                    <a:lnTo>
                      <a:pt x="1592" y="148"/>
                    </a:lnTo>
                    <a:lnTo>
                      <a:pt x="1617" y="172"/>
                    </a:lnTo>
                    <a:lnTo>
                      <a:pt x="1641" y="198"/>
                    </a:lnTo>
                    <a:lnTo>
                      <a:pt x="1641" y="198"/>
                    </a:lnTo>
                    <a:lnTo>
                      <a:pt x="1666" y="227"/>
                    </a:lnTo>
                    <a:lnTo>
                      <a:pt x="1688" y="257"/>
                    </a:lnTo>
                    <a:lnTo>
                      <a:pt x="1710" y="289"/>
                    </a:lnTo>
                    <a:lnTo>
                      <a:pt x="1730" y="320"/>
                    </a:lnTo>
                    <a:lnTo>
                      <a:pt x="1750" y="354"/>
                    </a:lnTo>
                    <a:lnTo>
                      <a:pt x="1767" y="388"/>
                    </a:lnTo>
                    <a:lnTo>
                      <a:pt x="1783" y="421"/>
                    </a:lnTo>
                    <a:lnTo>
                      <a:pt x="1798" y="456"/>
                    </a:lnTo>
                    <a:lnTo>
                      <a:pt x="1798" y="456"/>
                    </a:lnTo>
                    <a:lnTo>
                      <a:pt x="1811" y="491"/>
                    </a:lnTo>
                    <a:lnTo>
                      <a:pt x="1823" y="526"/>
                    </a:lnTo>
                    <a:lnTo>
                      <a:pt x="1833" y="561"/>
                    </a:lnTo>
                    <a:lnTo>
                      <a:pt x="1843" y="598"/>
                    </a:lnTo>
                    <a:lnTo>
                      <a:pt x="1848" y="634"/>
                    </a:lnTo>
                    <a:lnTo>
                      <a:pt x="1853" y="672"/>
                    </a:lnTo>
                    <a:lnTo>
                      <a:pt x="1854" y="708"/>
                    </a:lnTo>
                    <a:lnTo>
                      <a:pt x="1854" y="726"/>
                    </a:lnTo>
                    <a:lnTo>
                      <a:pt x="1853" y="745"/>
                    </a:lnTo>
                    <a:lnTo>
                      <a:pt x="1853" y="745"/>
                    </a:lnTo>
                    <a:lnTo>
                      <a:pt x="1852" y="763"/>
                    </a:lnTo>
                    <a:lnTo>
                      <a:pt x="1850" y="780"/>
                    </a:lnTo>
                    <a:lnTo>
                      <a:pt x="1846" y="797"/>
                    </a:lnTo>
                    <a:lnTo>
                      <a:pt x="1841" y="815"/>
                    </a:lnTo>
                    <a:lnTo>
                      <a:pt x="1837" y="831"/>
                    </a:lnTo>
                    <a:lnTo>
                      <a:pt x="1831" y="848"/>
                    </a:lnTo>
                    <a:lnTo>
                      <a:pt x="1818" y="880"/>
                    </a:lnTo>
                    <a:lnTo>
                      <a:pt x="1818" y="880"/>
                    </a:lnTo>
                    <a:lnTo>
                      <a:pt x="1803" y="913"/>
                    </a:lnTo>
                    <a:lnTo>
                      <a:pt x="1784" y="944"/>
                    </a:lnTo>
                    <a:lnTo>
                      <a:pt x="1775" y="959"/>
                    </a:lnTo>
                    <a:lnTo>
                      <a:pt x="1765" y="974"/>
                    </a:lnTo>
                    <a:lnTo>
                      <a:pt x="1754" y="988"/>
                    </a:lnTo>
                    <a:lnTo>
                      <a:pt x="1743" y="1002"/>
                    </a:lnTo>
                    <a:lnTo>
                      <a:pt x="1743" y="1002"/>
                    </a:lnTo>
                    <a:lnTo>
                      <a:pt x="1721" y="1026"/>
                    </a:lnTo>
                    <a:lnTo>
                      <a:pt x="1696" y="1047"/>
                    </a:lnTo>
                    <a:lnTo>
                      <a:pt x="1672" y="1065"/>
                    </a:lnTo>
                    <a:lnTo>
                      <a:pt x="1645" y="1082"/>
                    </a:lnTo>
                    <a:lnTo>
                      <a:pt x="1617" y="1095"/>
                    </a:lnTo>
                    <a:lnTo>
                      <a:pt x="1588" y="1108"/>
                    </a:lnTo>
                    <a:lnTo>
                      <a:pt x="1559" y="1119"/>
                    </a:lnTo>
                    <a:lnTo>
                      <a:pt x="1529" y="1127"/>
                    </a:lnTo>
                    <a:lnTo>
                      <a:pt x="1529" y="1127"/>
                    </a:lnTo>
                    <a:lnTo>
                      <a:pt x="1495" y="1134"/>
                    </a:lnTo>
                    <a:lnTo>
                      <a:pt x="1463" y="1139"/>
                    </a:lnTo>
                    <a:lnTo>
                      <a:pt x="1430" y="1142"/>
                    </a:lnTo>
                    <a:lnTo>
                      <a:pt x="1396" y="1143"/>
                    </a:lnTo>
                    <a:lnTo>
                      <a:pt x="1363" y="1144"/>
                    </a:lnTo>
                    <a:lnTo>
                      <a:pt x="1329" y="1143"/>
                    </a:lnTo>
                    <a:lnTo>
                      <a:pt x="1296" y="1142"/>
                    </a:lnTo>
                    <a:lnTo>
                      <a:pt x="1263" y="1140"/>
                    </a:lnTo>
                    <a:lnTo>
                      <a:pt x="1263" y="1140"/>
                    </a:lnTo>
                    <a:lnTo>
                      <a:pt x="1222" y="1135"/>
                    </a:lnTo>
                    <a:lnTo>
                      <a:pt x="1181" y="1130"/>
                    </a:lnTo>
                    <a:lnTo>
                      <a:pt x="1101" y="1118"/>
                    </a:lnTo>
                    <a:lnTo>
                      <a:pt x="1020" y="1105"/>
                    </a:lnTo>
                    <a:lnTo>
                      <a:pt x="938" y="1093"/>
                    </a:lnTo>
                    <a:lnTo>
                      <a:pt x="938" y="1093"/>
                    </a:lnTo>
                    <a:lnTo>
                      <a:pt x="887" y="1086"/>
                    </a:lnTo>
                    <a:lnTo>
                      <a:pt x="835" y="1080"/>
                    </a:lnTo>
                    <a:lnTo>
                      <a:pt x="784" y="1076"/>
                    </a:lnTo>
                    <a:lnTo>
                      <a:pt x="731" y="1071"/>
                    </a:lnTo>
                    <a:lnTo>
                      <a:pt x="627" y="1064"/>
                    </a:lnTo>
                    <a:lnTo>
                      <a:pt x="523" y="1061"/>
                    </a:lnTo>
                    <a:lnTo>
                      <a:pt x="523" y="1061"/>
                    </a:lnTo>
                    <a:lnTo>
                      <a:pt x="419" y="1057"/>
                    </a:lnTo>
                    <a:lnTo>
                      <a:pt x="315" y="1056"/>
                    </a:lnTo>
                    <a:lnTo>
                      <a:pt x="107" y="1055"/>
                    </a:lnTo>
                    <a:lnTo>
                      <a:pt x="107" y="1055"/>
                    </a:lnTo>
                    <a:lnTo>
                      <a:pt x="7" y="1055"/>
                    </a:lnTo>
                    <a:lnTo>
                      <a:pt x="7" y="1055"/>
                    </a:lnTo>
                    <a:lnTo>
                      <a:pt x="5" y="1056"/>
                    </a:lnTo>
                    <a:lnTo>
                      <a:pt x="3" y="1057"/>
                    </a:lnTo>
                    <a:lnTo>
                      <a:pt x="2" y="1059"/>
                    </a:lnTo>
                    <a:lnTo>
                      <a:pt x="0" y="1062"/>
                    </a:lnTo>
                    <a:lnTo>
                      <a:pt x="2" y="1065"/>
                    </a:lnTo>
                    <a:lnTo>
                      <a:pt x="3" y="1068"/>
                    </a:lnTo>
                    <a:lnTo>
                      <a:pt x="5" y="1069"/>
                    </a:lnTo>
                    <a:lnTo>
                      <a:pt x="7" y="1069"/>
                    </a:lnTo>
                    <a:lnTo>
                      <a:pt x="7" y="1069"/>
                    </a:lnTo>
                    <a:lnTo>
                      <a:pt x="219" y="1069"/>
                    </a:lnTo>
                    <a:lnTo>
                      <a:pt x="325" y="1070"/>
                    </a:lnTo>
                    <a:lnTo>
                      <a:pt x="432" y="1071"/>
                    </a:lnTo>
                    <a:lnTo>
                      <a:pt x="432" y="1071"/>
                    </a:lnTo>
                    <a:lnTo>
                      <a:pt x="537" y="1075"/>
                    </a:lnTo>
                    <a:lnTo>
                      <a:pt x="643" y="1079"/>
                    </a:lnTo>
                    <a:lnTo>
                      <a:pt x="749" y="1086"/>
                    </a:lnTo>
                    <a:lnTo>
                      <a:pt x="802" y="1091"/>
                    </a:lnTo>
                    <a:lnTo>
                      <a:pt x="855" y="1097"/>
                    </a:lnTo>
                    <a:lnTo>
                      <a:pt x="855" y="1097"/>
                    </a:lnTo>
                    <a:lnTo>
                      <a:pt x="908" y="1102"/>
                    </a:lnTo>
                    <a:lnTo>
                      <a:pt x="960" y="1109"/>
                    </a:lnTo>
                    <a:lnTo>
                      <a:pt x="1013" y="1118"/>
                    </a:lnTo>
                    <a:lnTo>
                      <a:pt x="1065" y="1127"/>
                    </a:lnTo>
                    <a:lnTo>
                      <a:pt x="1065" y="1127"/>
                    </a:lnTo>
                    <a:lnTo>
                      <a:pt x="1139" y="1139"/>
                    </a:lnTo>
                    <a:lnTo>
                      <a:pt x="1213" y="1148"/>
                    </a:lnTo>
                    <a:lnTo>
                      <a:pt x="1213" y="1148"/>
                    </a:lnTo>
                    <a:lnTo>
                      <a:pt x="1247" y="1151"/>
                    </a:lnTo>
                    <a:lnTo>
                      <a:pt x="1282" y="1155"/>
                    </a:lnTo>
                    <a:lnTo>
                      <a:pt x="1316" y="1157"/>
                    </a:lnTo>
                    <a:lnTo>
                      <a:pt x="1351" y="1158"/>
                    </a:lnTo>
                    <a:lnTo>
                      <a:pt x="1386" y="1157"/>
                    </a:lnTo>
                    <a:lnTo>
                      <a:pt x="1420" y="1156"/>
                    </a:lnTo>
                    <a:lnTo>
                      <a:pt x="1454" y="1154"/>
                    </a:lnTo>
                    <a:lnTo>
                      <a:pt x="1488" y="1149"/>
                    </a:lnTo>
                    <a:lnTo>
                      <a:pt x="1488" y="1149"/>
                    </a:lnTo>
                    <a:lnTo>
                      <a:pt x="1519" y="1143"/>
                    </a:lnTo>
                    <a:lnTo>
                      <a:pt x="1551" y="1135"/>
                    </a:lnTo>
                    <a:lnTo>
                      <a:pt x="1581" y="1126"/>
                    </a:lnTo>
                    <a:lnTo>
                      <a:pt x="1610" y="1114"/>
                    </a:lnTo>
                    <a:lnTo>
                      <a:pt x="1639" y="1100"/>
                    </a:lnTo>
                    <a:lnTo>
                      <a:pt x="1666" y="1085"/>
                    </a:lnTo>
                    <a:lnTo>
                      <a:pt x="1693" y="1068"/>
                    </a:lnTo>
                    <a:lnTo>
                      <a:pt x="1717" y="1047"/>
                    </a:lnTo>
                    <a:lnTo>
                      <a:pt x="1717" y="1047"/>
                    </a:lnTo>
                    <a:lnTo>
                      <a:pt x="1730" y="1035"/>
                    </a:lnTo>
                    <a:lnTo>
                      <a:pt x="1743" y="1023"/>
                    </a:lnTo>
                    <a:lnTo>
                      <a:pt x="1754" y="1010"/>
                    </a:lnTo>
                    <a:lnTo>
                      <a:pt x="1765" y="997"/>
                    </a:lnTo>
                    <a:lnTo>
                      <a:pt x="1786" y="969"/>
                    </a:lnTo>
                    <a:lnTo>
                      <a:pt x="1804" y="939"/>
                    </a:lnTo>
                    <a:lnTo>
                      <a:pt x="1804" y="939"/>
                    </a:lnTo>
                    <a:lnTo>
                      <a:pt x="1822" y="907"/>
                    </a:lnTo>
                    <a:lnTo>
                      <a:pt x="1837" y="873"/>
                    </a:lnTo>
                    <a:lnTo>
                      <a:pt x="1844" y="856"/>
                    </a:lnTo>
                    <a:lnTo>
                      <a:pt x="1850" y="838"/>
                    </a:lnTo>
                    <a:lnTo>
                      <a:pt x="1855" y="820"/>
                    </a:lnTo>
                    <a:lnTo>
                      <a:pt x="1860" y="802"/>
                    </a:lnTo>
                    <a:lnTo>
                      <a:pt x="1860" y="802"/>
                    </a:lnTo>
                    <a:lnTo>
                      <a:pt x="1863" y="785"/>
                    </a:lnTo>
                    <a:lnTo>
                      <a:pt x="1866" y="766"/>
                    </a:lnTo>
                    <a:lnTo>
                      <a:pt x="1867" y="749"/>
                    </a:lnTo>
                    <a:lnTo>
                      <a:pt x="1868" y="730"/>
                    </a:lnTo>
                    <a:lnTo>
                      <a:pt x="1869" y="711"/>
                    </a:lnTo>
                    <a:lnTo>
                      <a:pt x="1868" y="694"/>
                    </a:lnTo>
                    <a:lnTo>
                      <a:pt x="1866" y="657"/>
                    </a:lnTo>
                    <a:lnTo>
                      <a:pt x="1860" y="621"/>
                    </a:lnTo>
                    <a:lnTo>
                      <a:pt x="1853" y="584"/>
                    </a:lnTo>
                    <a:lnTo>
                      <a:pt x="1845" y="550"/>
                    </a:lnTo>
                    <a:lnTo>
                      <a:pt x="1834" y="515"/>
                    </a:lnTo>
                    <a:lnTo>
                      <a:pt x="1834" y="515"/>
                    </a:lnTo>
                    <a:lnTo>
                      <a:pt x="1822" y="477"/>
                    </a:lnTo>
                    <a:lnTo>
                      <a:pt x="1807" y="441"/>
                    </a:lnTo>
                    <a:lnTo>
                      <a:pt x="1791" y="405"/>
                    </a:lnTo>
                    <a:lnTo>
                      <a:pt x="1774" y="370"/>
                    </a:lnTo>
                    <a:lnTo>
                      <a:pt x="1755" y="335"/>
                    </a:lnTo>
                    <a:lnTo>
                      <a:pt x="1736" y="302"/>
                    </a:lnTo>
                    <a:lnTo>
                      <a:pt x="1714" y="269"/>
                    </a:lnTo>
                    <a:lnTo>
                      <a:pt x="1691" y="238"/>
                    </a:lnTo>
                    <a:lnTo>
                      <a:pt x="1691" y="238"/>
                    </a:lnTo>
                    <a:lnTo>
                      <a:pt x="1667" y="207"/>
                    </a:lnTo>
                    <a:lnTo>
                      <a:pt x="1641" y="177"/>
                    </a:lnTo>
                    <a:lnTo>
                      <a:pt x="1614" y="149"/>
                    </a:lnTo>
                    <a:lnTo>
                      <a:pt x="1585" y="123"/>
                    </a:lnTo>
                    <a:lnTo>
                      <a:pt x="1554" y="99"/>
                    </a:lnTo>
                    <a:lnTo>
                      <a:pt x="1523" y="76"/>
                    </a:lnTo>
                    <a:lnTo>
                      <a:pt x="1506" y="66"/>
                    </a:lnTo>
                    <a:lnTo>
                      <a:pt x="1489" y="56"/>
                    </a:lnTo>
                    <a:lnTo>
                      <a:pt x="1472" y="47"/>
                    </a:lnTo>
                    <a:lnTo>
                      <a:pt x="1454" y="38"/>
                    </a:lnTo>
                    <a:lnTo>
                      <a:pt x="1454" y="38"/>
                    </a:lnTo>
                    <a:lnTo>
                      <a:pt x="1436" y="30"/>
                    </a:lnTo>
                    <a:lnTo>
                      <a:pt x="1417" y="23"/>
                    </a:lnTo>
                    <a:lnTo>
                      <a:pt x="1399" y="18"/>
                    </a:lnTo>
                    <a:lnTo>
                      <a:pt x="1379" y="12"/>
                    </a:lnTo>
                    <a:lnTo>
                      <a:pt x="1360" y="7"/>
                    </a:lnTo>
                    <a:lnTo>
                      <a:pt x="1340" y="5"/>
                    </a:lnTo>
                    <a:lnTo>
                      <a:pt x="1321" y="2"/>
                    </a:lnTo>
                    <a:lnTo>
                      <a:pt x="1301" y="0"/>
                    </a:lnTo>
                    <a:lnTo>
                      <a:pt x="1301" y="0"/>
                    </a:lnTo>
                    <a:lnTo>
                      <a:pt x="1281" y="0"/>
                    </a:lnTo>
                    <a:lnTo>
                      <a:pt x="1263" y="1"/>
                    </a:lnTo>
                    <a:lnTo>
                      <a:pt x="1244" y="2"/>
                    </a:lnTo>
                    <a:lnTo>
                      <a:pt x="1224" y="5"/>
                    </a:lnTo>
                    <a:lnTo>
                      <a:pt x="1187" y="11"/>
                    </a:lnTo>
                    <a:lnTo>
                      <a:pt x="1150" y="20"/>
                    </a:lnTo>
                    <a:lnTo>
                      <a:pt x="1150" y="20"/>
                    </a:lnTo>
                    <a:lnTo>
                      <a:pt x="1110" y="30"/>
                    </a:lnTo>
                    <a:lnTo>
                      <a:pt x="1073" y="43"/>
                    </a:lnTo>
                    <a:lnTo>
                      <a:pt x="1073" y="43"/>
                    </a:lnTo>
                    <a:lnTo>
                      <a:pt x="1070" y="44"/>
                    </a:lnTo>
                    <a:lnTo>
                      <a:pt x="1069" y="47"/>
                    </a:lnTo>
                    <a:lnTo>
                      <a:pt x="1067" y="49"/>
                    </a:lnTo>
                    <a:lnTo>
                      <a:pt x="1069" y="51"/>
                    </a:lnTo>
                    <a:lnTo>
                      <a:pt x="1070" y="54"/>
                    </a:lnTo>
                    <a:lnTo>
                      <a:pt x="1071" y="56"/>
                    </a:lnTo>
                    <a:lnTo>
                      <a:pt x="1073" y="57"/>
                    </a:lnTo>
                    <a:lnTo>
                      <a:pt x="1077" y="56"/>
                    </a:lnTo>
                    <a:lnTo>
                      <a:pt x="1077" y="56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15" name="Freeform 164">
                <a:extLst>
                  <a:ext uri="{FF2B5EF4-FFF2-40B4-BE49-F238E27FC236}">
                    <a16:creationId xmlns:a16="http://schemas.microsoft.com/office/drawing/2014/main" id="{C9724926-A6E6-0439-CB51-C5F313FFAC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8" y="3775"/>
                <a:ext cx="300" cy="490"/>
              </a:xfrm>
              <a:custGeom>
                <a:avLst/>
                <a:gdLst>
                  <a:gd name="T0" fmla="*/ 42 w 601"/>
                  <a:gd name="T1" fmla="*/ 14 h 982"/>
                  <a:gd name="T2" fmla="*/ 147 w 601"/>
                  <a:gd name="T3" fmla="*/ 22 h 982"/>
                  <a:gd name="T4" fmla="*/ 250 w 601"/>
                  <a:gd name="T5" fmla="*/ 44 h 982"/>
                  <a:gd name="T6" fmla="*/ 312 w 601"/>
                  <a:gd name="T7" fmla="*/ 68 h 982"/>
                  <a:gd name="T8" fmla="*/ 395 w 601"/>
                  <a:gd name="T9" fmla="*/ 118 h 982"/>
                  <a:gd name="T10" fmla="*/ 464 w 601"/>
                  <a:gd name="T11" fmla="*/ 183 h 982"/>
                  <a:gd name="T12" fmla="*/ 495 w 601"/>
                  <a:gd name="T13" fmla="*/ 224 h 982"/>
                  <a:gd name="T14" fmla="*/ 539 w 601"/>
                  <a:gd name="T15" fmla="*/ 304 h 982"/>
                  <a:gd name="T16" fmla="*/ 560 w 601"/>
                  <a:gd name="T17" fmla="*/ 354 h 982"/>
                  <a:gd name="T18" fmla="*/ 582 w 601"/>
                  <a:gd name="T19" fmla="*/ 438 h 982"/>
                  <a:gd name="T20" fmla="*/ 587 w 601"/>
                  <a:gd name="T21" fmla="*/ 508 h 982"/>
                  <a:gd name="T22" fmla="*/ 576 w 601"/>
                  <a:gd name="T23" fmla="*/ 615 h 982"/>
                  <a:gd name="T24" fmla="*/ 545 w 601"/>
                  <a:gd name="T25" fmla="*/ 717 h 982"/>
                  <a:gd name="T26" fmla="*/ 515 w 601"/>
                  <a:gd name="T27" fmla="*/ 780 h 982"/>
                  <a:gd name="T28" fmla="*/ 453 w 601"/>
                  <a:gd name="T29" fmla="*/ 865 h 982"/>
                  <a:gd name="T30" fmla="*/ 403 w 601"/>
                  <a:gd name="T31" fmla="*/ 914 h 982"/>
                  <a:gd name="T32" fmla="*/ 360 w 601"/>
                  <a:gd name="T33" fmla="*/ 944 h 982"/>
                  <a:gd name="T34" fmla="*/ 331 w 601"/>
                  <a:gd name="T35" fmla="*/ 962 h 982"/>
                  <a:gd name="T36" fmla="*/ 312 w 601"/>
                  <a:gd name="T37" fmla="*/ 970 h 982"/>
                  <a:gd name="T38" fmla="*/ 312 w 601"/>
                  <a:gd name="T39" fmla="*/ 977 h 982"/>
                  <a:gd name="T40" fmla="*/ 319 w 601"/>
                  <a:gd name="T41" fmla="*/ 982 h 982"/>
                  <a:gd name="T42" fmla="*/ 338 w 601"/>
                  <a:gd name="T43" fmla="*/ 973 h 982"/>
                  <a:gd name="T44" fmla="*/ 385 w 601"/>
                  <a:gd name="T45" fmla="*/ 945 h 982"/>
                  <a:gd name="T46" fmla="*/ 426 w 601"/>
                  <a:gd name="T47" fmla="*/ 912 h 982"/>
                  <a:gd name="T48" fmla="*/ 487 w 601"/>
                  <a:gd name="T49" fmla="*/ 847 h 982"/>
                  <a:gd name="T50" fmla="*/ 526 w 601"/>
                  <a:gd name="T51" fmla="*/ 787 h 982"/>
                  <a:gd name="T52" fmla="*/ 572 w 601"/>
                  <a:gd name="T53" fmla="*/ 687 h 982"/>
                  <a:gd name="T54" fmla="*/ 596 w 601"/>
                  <a:gd name="T55" fmla="*/ 581 h 982"/>
                  <a:gd name="T56" fmla="*/ 601 w 601"/>
                  <a:gd name="T57" fmla="*/ 508 h 982"/>
                  <a:gd name="T58" fmla="*/ 593 w 601"/>
                  <a:gd name="T59" fmla="*/ 418 h 982"/>
                  <a:gd name="T60" fmla="*/ 580 w 601"/>
                  <a:gd name="T61" fmla="*/ 366 h 982"/>
                  <a:gd name="T62" fmla="*/ 552 w 601"/>
                  <a:gd name="T63" fmla="*/ 296 h 982"/>
                  <a:gd name="T64" fmla="*/ 516 w 601"/>
                  <a:gd name="T65" fmla="*/ 230 h 982"/>
                  <a:gd name="T66" fmla="*/ 454 w 601"/>
                  <a:gd name="T67" fmla="*/ 152 h 982"/>
                  <a:gd name="T68" fmla="*/ 378 w 601"/>
                  <a:gd name="T69" fmla="*/ 88 h 982"/>
                  <a:gd name="T70" fmla="*/ 319 w 601"/>
                  <a:gd name="T71" fmla="*/ 56 h 982"/>
                  <a:gd name="T72" fmla="*/ 219 w 601"/>
                  <a:gd name="T73" fmla="*/ 22 h 982"/>
                  <a:gd name="T74" fmla="*/ 115 w 601"/>
                  <a:gd name="T75" fmla="*/ 5 h 982"/>
                  <a:gd name="T76" fmla="*/ 45 w 601"/>
                  <a:gd name="T77" fmla="*/ 0 h 982"/>
                  <a:gd name="T78" fmla="*/ 3 w 601"/>
                  <a:gd name="T79" fmla="*/ 0 h 982"/>
                  <a:gd name="T80" fmla="*/ 0 w 601"/>
                  <a:gd name="T81" fmla="*/ 7 h 982"/>
                  <a:gd name="T82" fmla="*/ 3 w 601"/>
                  <a:gd name="T83" fmla="*/ 13 h 9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601" h="982">
                    <a:moveTo>
                      <a:pt x="7" y="14"/>
                    </a:moveTo>
                    <a:lnTo>
                      <a:pt x="7" y="14"/>
                    </a:lnTo>
                    <a:lnTo>
                      <a:pt x="42" y="14"/>
                    </a:lnTo>
                    <a:lnTo>
                      <a:pt x="77" y="15"/>
                    </a:lnTo>
                    <a:lnTo>
                      <a:pt x="113" y="19"/>
                    </a:lnTo>
                    <a:lnTo>
                      <a:pt x="147" y="22"/>
                    </a:lnTo>
                    <a:lnTo>
                      <a:pt x="181" y="28"/>
                    </a:lnTo>
                    <a:lnTo>
                      <a:pt x="216" y="35"/>
                    </a:lnTo>
                    <a:lnTo>
                      <a:pt x="250" y="44"/>
                    </a:lnTo>
                    <a:lnTo>
                      <a:pt x="283" y="56"/>
                    </a:lnTo>
                    <a:lnTo>
                      <a:pt x="283" y="56"/>
                    </a:lnTo>
                    <a:lnTo>
                      <a:pt x="312" y="68"/>
                    </a:lnTo>
                    <a:lnTo>
                      <a:pt x="342" y="83"/>
                    </a:lnTo>
                    <a:lnTo>
                      <a:pt x="368" y="99"/>
                    </a:lnTo>
                    <a:lnTo>
                      <a:pt x="395" y="118"/>
                    </a:lnTo>
                    <a:lnTo>
                      <a:pt x="419" y="138"/>
                    </a:lnTo>
                    <a:lnTo>
                      <a:pt x="443" y="160"/>
                    </a:lnTo>
                    <a:lnTo>
                      <a:pt x="464" y="183"/>
                    </a:lnTo>
                    <a:lnTo>
                      <a:pt x="484" y="209"/>
                    </a:lnTo>
                    <a:lnTo>
                      <a:pt x="484" y="209"/>
                    </a:lnTo>
                    <a:lnTo>
                      <a:pt x="495" y="224"/>
                    </a:lnTo>
                    <a:lnTo>
                      <a:pt x="504" y="239"/>
                    </a:lnTo>
                    <a:lnTo>
                      <a:pt x="523" y="270"/>
                    </a:lnTo>
                    <a:lnTo>
                      <a:pt x="539" y="304"/>
                    </a:lnTo>
                    <a:lnTo>
                      <a:pt x="554" y="338"/>
                    </a:lnTo>
                    <a:lnTo>
                      <a:pt x="554" y="338"/>
                    </a:lnTo>
                    <a:lnTo>
                      <a:pt x="560" y="354"/>
                    </a:lnTo>
                    <a:lnTo>
                      <a:pt x="566" y="370"/>
                    </a:lnTo>
                    <a:lnTo>
                      <a:pt x="575" y="404"/>
                    </a:lnTo>
                    <a:lnTo>
                      <a:pt x="582" y="438"/>
                    </a:lnTo>
                    <a:lnTo>
                      <a:pt x="586" y="473"/>
                    </a:lnTo>
                    <a:lnTo>
                      <a:pt x="586" y="473"/>
                    </a:lnTo>
                    <a:lnTo>
                      <a:pt x="587" y="508"/>
                    </a:lnTo>
                    <a:lnTo>
                      <a:pt x="586" y="544"/>
                    </a:lnTo>
                    <a:lnTo>
                      <a:pt x="582" y="580"/>
                    </a:lnTo>
                    <a:lnTo>
                      <a:pt x="576" y="615"/>
                    </a:lnTo>
                    <a:lnTo>
                      <a:pt x="568" y="650"/>
                    </a:lnTo>
                    <a:lnTo>
                      <a:pt x="558" y="684"/>
                    </a:lnTo>
                    <a:lnTo>
                      <a:pt x="545" y="717"/>
                    </a:lnTo>
                    <a:lnTo>
                      <a:pt x="531" y="749"/>
                    </a:lnTo>
                    <a:lnTo>
                      <a:pt x="531" y="749"/>
                    </a:lnTo>
                    <a:lnTo>
                      <a:pt x="515" y="780"/>
                    </a:lnTo>
                    <a:lnTo>
                      <a:pt x="496" y="809"/>
                    </a:lnTo>
                    <a:lnTo>
                      <a:pt x="475" y="838"/>
                    </a:lnTo>
                    <a:lnTo>
                      <a:pt x="453" y="865"/>
                    </a:lnTo>
                    <a:lnTo>
                      <a:pt x="429" y="891"/>
                    </a:lnTo>
                    <a:lnTo>
                      <a:pt x="416" y="902"/>
                    </a:lnTo>
                    <a:lnTo>
                      <a:pt x="403" y="914"/>
                    </a:lnTo>
                    <a:lnTo>
                      <a:pt x="389" y="925"/>
                    </a:lnTo>
                    <a:lnTo>
                      <a:pt x="375" y="935"/>
                    </a:lnTo>
                    <a:lnTo>
                      <a:pt x="360" y="944"/>
                    </a:lnTo>
                    <a:lnTo>
                      <a:pt x="345" y="954"/>
                    </a:lnTo>
                    <a:lnTo>
                      <a:pt x="345" y="954"/>
                    </a:lnTo>
                    <a:lnTo>
                      <a:pt x="331" y="962"/>
                    </a:lnTo>
                    <a:lnTo>
                      <a:pt x="315" y="969"/>
                    </a:lnTo>
                    <a:lnTo>
                      <a:pt x="315" y="969"/>
                    </a:lnTo>
                    <a:lnTo>
                      <a:pt x="312" y="970"/>
                    </a:lnTo>
                    <a:lnTo>
                      <a:pt x="311" y="972"/>
                    </a:lnTo>
                    <a:lnTo>
                      <a:pt x="311" y="975"/>
                    </a:lnTo>
                    <a:lnTo>
                      <a:pt x="312" y="977"/>
                    </a:lnTo>
                    <a:lnTo>
                      <a:pt x="315" y="979"/>
                    </a:lnTo>
                    <a:lnTo>
                      <a:pt x="317" y="980"/>
                    </a:lnTo>
                    <a:lnTo>
                      <a:pt x="319" y="982"/>
                    </a:lnTo>
                    <a:lnTo>
                      <a:pt x="323" y="980"/>
                    </a:lnTo>
                    <a:lnTo>
                      <a:pt x="323" y="980"/>
                    </a:lnTo>
                    <a:lnTo>
                      <a:pt x="338" y="973"/>
                    </a:lnTo>
                    <a:lnTo>
                      <a:pt x="354" y="964"/>
                    </a:lnTo>
                    <a:lnTo>
                      <a:pt x="369" y="955"/>
                    </a:lnTo>
                    <a:lnTo>
                      <a:pt x="385" y="945"/>
                    </a:lnTo>
                    <a:lnTo>
                      <a:pt x="398" y="935"/>
                    </a:lnTo>
                    <a:lnTo>
                      <a:pt x="412" y="923"/>
                    </a:lnTo>
                    <a:lnTo>
                      <a:pt x="426" y="912"/>
                    </a:lnTo>
                    <a:lnTo>
                      <a:pt x="439" y="900"/>
                    </a:lnTo>
                    <a:lnTo>
                      <a:pt x="464" y="874"/>
                    </a:lnTo>
                    <a:lnTo>
                      <a:pt x="487" y="847"/>
                    </a:lnTo>
                    <a:lnTo>
                      <a:pt x="508" y="817"/>
                    </a:lnTo>
                    <a:lnTo>
                      <a:pt x="526" y="787"/>
                    </a:lnTo>
                    <a:lnTo>
                      <a:pt x="526" y="787"/>
                    </a:lnTo>
                    <a:lnTo>
                      <a:pt x="543" y="756"/>
                    </a:lnTo>
                    <a:lnTo>
                      <a:pt x="558" y="722"/>
                    </a:lnTo>
                    <a:lnTo>
                      <a:pt x="572" y="687"/>
                    </a:lnTo>
                    <a:lnTo>
                      <a:pt x="582" y="652"/>
                    </a:lnTo>
                    <a:lnTo>
                      <a:pt x="590" y="617"/>
                    </a:lnTo>
                    <a:lnTo>
                      <a:pt x="596" y="581"/>
                    </a:lnTo>
                    <a:lnTo>
                      <a:pt x="600" y="544"/>
                    </a:lnTo>
                    <a:lnTo>
                      <a:pt x="601" y="508"/>
                    </a:lnTo>
                    <a:lnTo>
                      <a:pt x="601" y="508"/>
                    </a:lnTo>
                    <a:lnTo>
                      <a:pt x="600" y="472"/>
                    </a:lnTo>
                    <a:lnTo>
                      <a:pt x="596" y="436"/>
                    </a:lnTo>
                    <a:lnTo>
                      <a:pt x="593" y="418"/>
                    </a:lnTo>
                    <a:lnTo>
                      <a:pt x="589" y="401"/>
                    </a:lnTo>
                    <a:lnTo>
                      <a:pt x="584" y="383"/>
                    </a:lnTo>
                    <a:lnTo>
                      <a:pt x="580" y="366"/>
                    </a:lnTo>
                    <a:lnTo>
                      <a:pt x="580" y="366"/>
                    </a:lnTo>
                    <a:lnTo>
                      <a:pt x="567" y="331"/>
                    </a:lnTo>
                    <a:lnTo>
                      <a:pt x="552" y="296"/>
                    </a:lnTo>
                    <a:lnTo>
                      <a:pt x="534" y="262"/>
                    </a:lnTo>
                    <a:lnTo>
                      <a:pt x="516" y="230"/>
                    </a:lnTo>
                    <a:lnTo>
                      <a:pt x="516" y="230"/>
                    </a:lnTo>
                    <a:lnTo>
                      <a:pt x="496" y="202"/>
                    </a:lnTo>
                    <a:lnTo>
                      <a:pt x="476" y="176"/>
                    </a:lnTo>
                    <a:lnTo>
                      <a:pt x="454" y="152"/>
                    </a:lnTo>
                    <a:lnTo>
                      <a:pt x="430" y="128"/>
                    </a:lnTo>
                    <a:lnTo>
                      <a:pt x="404" y="107"/>
                    </a:lnTo>
                    <a:lnTo>
                      <a:pt x="378" y="88"/>
                    </a:lnTo>
                    <a:lnTo>
                      <a:pt x="348" y="71"/>
                    </a:lnTo>
                    <a:lnTo>
                      <a:pt x="319" y="56"/>
                    </a:lnTo>
                    <a:lnTo>
                      <a:pt x="319" y="56"/>
                    </a:lnTo>
                    <a:lnTo>
                      <a:pt x="287" y="42"/>
                    </a:lnTo>
                    <a:lnTo>
                      <a:pt x="253" y="30"/>
                    </a:lnTo>
                    <a:lnTo>
                      <a:pt x="219" y="22"/>
                    </a:lnTo>
                    <a:lnTo>
                      <a:pt x="185" y="14"/>
                    </a:lnTo>
                    <a:lnTo>
                      <a:pt x="150" y="8"/>
                    </a:lnTo>
                    <a:lnTo>
                      <a:pt x="115" y="5"/>
                    </a:lnTo>
                    <a:lnTo>
                      <a:pt x="80" y="1"/>
                    </a:lnTo>
                    <a:lnTo>
                      <a:pt x="45" y="0"/>
                    </a:lnTo>
                    <a:lnTo>
                      <a:pt x="45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1" y="4"/>
                    </a:lnTo>
                    <a:lnTo>
                      <a:pt x="0" y="7"/>
                    </a:lnTo>
                    <a:lnTo>
                      <a:pt x="1" y="10"/>
                    </a:lnTo>
                    <a:lnTo>
                      <a:pt x="2" y="12"/>
                    </a:lnTo>
                    <a:lnTo>
                      <a:pt x="3" y="13"/>
                    </a:lnTo>
                    <a:lnTo>
                      <a:pt x="7" y="14"/>
                    </a:lnTo>
                    <a:lnTo>
                      <a:pt x="7" y="14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16" name="Freeform 165">
                <a:extLst>
                  <a:ext uri="{FF2B5EF4-FFF2-40B4-BE49-F238E27FC236}">
                    <a16:creationId xmlns:a16="http://schemas.microsoft.com/office/drawing/2014/main" id="{555CA8B1-563F-18A1-4054-0C371BC254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38" y="3817"/>
                <a:ext cx="462" cy="183"/>
              </a:xfrm>
              <a:custGeom>
                <a:avLst/>
                <a:gdLst>
                  <a:gd name="T0" fmla="*/ 911 w 924"/>
                  <a:gd name="T1" fmla="*/ 4 h 367"/>
                  <a:gd name="T2" fmla="*/ 892 w 924"/>
                  <a:gd name="T3" fmla="*/ 48 h 367"/>
                  <a:gd name="T4" fmla="*/ 866 w 924"/>
                  <a:gd name="T5" fmla="*/ 140 h 367"/>
                  <a:gd name="T6" fmla="*/ 849 w 924"/>
                  <a:gd name="T7" fmla="*/ 185 h 367"/>
                  <a:gd name="T8" fmla="*/ 841 w 924"/>
                  <a:gd name="T9" fmla="*/ 206 h 367"/>
                  <a:gd name="T10" fmla="*/ 817 w 924"/>
                  <a:gd name="T11" fmla="*/ 246 h 367"/>
                  <a:gd name="T12" fmla="*/ 803 w 924"/>
                  <a:gd name="T13" fmla="*/ 263 h 367"/>
                  <a:gd name="T14" fmla="*/ 794 w 924"/>
                  <a:gd name="T15" fmla="*/ 271 h 367"/>
                  <a:gd name="T16" fmla="*/ 773 w 924"/>
                  <a:gd name="T17" fmla="*/ 287 h 367"/>
                  <a:gd name="T18" fmla="*/ 739 w 924"/>
                  <a:gd name="T19" fmla="*/ 305 h 367"/>
                  <a:gd name="T20" fmla="*/ 716 w 924"/>
                  <a:gd name="T21" fmla="*/ 316 h 367"/>
                  <a:gd name="T22" fmla="*/ 664 w 924"/>
                  <a:gd name="T23" fmla="*/ 332 h 367"/>
                  <a:gd name="T24" fmla="*/ 609 w 924"/>
                  <a:gd name="T25" fmla="*/ 344 h 367"/>
                  <a:gd name="T26" fmla="*/ 554 w 924"/>
                  <a:gd name="T27" fmla="*/ 349 h 367"/>
                  <a:gd name="T28" fmla="*/ 499 w 924"/>
                  <a:gd name="T29" fmla="*/ 353 h 367"/>
                  <a:gd name="T30" fmla="*/ 440 w 924"/>
                  <a:gd name="T31" fmla="*/ 354 h 367"/>
                  <a:gd name="T32" fmla="*/ 382 w 924"/>
                  <a:gd name="T33" fmla="*/ 353 h 367"/>
                  <a:gd name="T34" fmla="*/ 321 w 924"/>
                  <a:gd name="T35" fmla="*/ 351 h 367"/>
                  <a:gd name="T36" fmla="*/ 258 w 924"/>
                  <a:gd name="T37" fmla="*/ 345 h 367"/>
                  <a:gd name="T38" fmla="*/ 227 w 924"/>
                  <a:gd name="T39" fmla="*/ 340 h 367"/>
                  <a:gd name="T40" fmla="*/ 166 w 924"/>
                  <a:gd name="T41" fmla="*/ 327 h 367"/>
                  <a:gd name="T42" fmla="*/ 136 w 924"/>
                  <a:gd name="T43" fmla="*/ 318 h 367"/>
                  <a:gd name="T44" fmla="*/ 81 w 924"/>
                  <a:gd name="T45" fmla="*/ 296 h 367"/>
                  <a:gd name="T46" fmla="*/ 56 w 924"/>
                  <a:gd name="T47" fmla="*/ 282 h 367"/>
                  <a:gd name="T48" fmla="*/ 32 w 924"/>
                  <a:gd name="T49" fmla="*/ 264 h 367"/>
                  <a:gd name="T50" fmla="*/ 12 w 924"/>
                  <a:gd name="T51" fmla="*/ 246 h 367"/>
                  <a:gd name="T52" fmla="*/ 9 w 924"/>
                  <a:gd name="T53" fmla="*/ 245 h 367"/>
                  <a:gd name="T54" fmla="*/ 5 w 924"/>
                  <a:gd name="T55" fmla="*/ 245 h 367"/>
                  <a:gd name="T56" fmla="*/ 1 w 924"/>
                  <a:gd name="T57" fmla="*/ 248 h 367"/>
                  <a:gd name="T58" fmla="*/ 0 w 924"/>
                  <a:gd name="T59" fmla="*/ 254 h 367"/>
                  <a:gd name="T60" fmla="*/ 2 w 924"/>
                  <a:gd name="T61" fmla="*/ 256 h 367"/>
                  <a:gd name="T62" fmla="*/ 34 w 924"/>
                  <a:gd name="T63" fmla="*/ 283 h 367"/>
                  <a:gd name="T64" fmla="*/ 45 w 924"/>
                  <a:gd name="T65" fmla="*/ 291 h 367"/>
                  <a:gd name="T66" fmla="*/ 71 w 924"/>
                  <a:gd name="T67" fmla="*/ 306 h 367"/>
                  <a:gd name="T68" fmla="*/ 98 w 924"/>
                  <a:gd name="T69" fmla="*/ 318 h 367"/>
                  <a:gd name="T70" fmla="*/ 158 w 924"/>
                  <a:gd name="T71" fmla="*/ 339 h 367"/>
                  <a:gd name="T72" fmla="*/ 221 w 924"/>
                  <a:gd name="T73" fmla="*/ 353 h 367"/>
                  <a:gd name="T74" fmla="*/ 252 w 924"/>
                  <a:gd name="T75" fmla="*/ 359 h 367"/>
                  <a:gd name="T76" fmla="*/ 315 w 924"/>
                  <a:gd name="T77" fmla="*/ 365 h 367"/>
                  <a:gd name="T78" fmla="*/ 409 w 924"/>
                  <a:gd name="T79" fmla="*/ 367 h 367"/>
                  <a:gd name="T80" fmla="*/ 472 w 924"/>
                  <a:gd name="T81" fmla="*/ 367 h 367"/>
                  <a:gd name="T82" fmla="*/ 557 w 924"/>
                  <a:gd name="T83" fmla="*/ 363 h 367"/>
                  <a:gd name="T84" fmla="*/ 612 w 924"/>
                  <a:gd name="T85" fmla="*/ 358 h 367"/>
                  <a:gd name="T86" fmla="*/ 667 w 924"/>
                  <a:gd name="T87" fmla="*/ 346 h 367"/>
                  <a:gd name="T88" fmla="*/ 695 w 924"/>
                  <a:gd name="T89" fmla="*/ 338 h 367"/>
                  <a:gd name="T90" fmla="*/ 745 w 924"/>
                  <a:gd name="T91" fmla="*/ 318 h 367"/>
                  <a:gd name="T92" fmla="*/ 781 w 924"/>
                  <a:gd name="T93" fmla="*/ 298 h 367"/>
                  <a:gd name="T94" fmla="*/ 793 w 924"/>
                  <a:gd name="T95" fmla="*/ 290 h 367"/>
                  <a:gd name="T96" fmla="*/ 810 w 924"/>
                  <a:gd name="T97" fmla="*/ 275 h 367"/>
                  <a:gd name="T98" fmla="*/ 826 w 924"/>
                  <a:gd name="T99" fmla="*/ 257 h 367"/>
                  <a:gd name="T100" fmla="*/ 851 w 924"/>
                  <a:gd name="T101" fmla="*/ 217 h 367"/>
                  <a:gd name="T102" fmla="*/ 861 w 924"/>
                  <a:gd name="T103" fmla="*/ 195 h 367"/>
                  <a:gd name="T104" fmla="*/ 877 w 924"/>
                  <a:gd name="T105" fmla="*/ 149 h 367"/>
                  <a:gd name="T106" fmla="*/ 898 w 924"/>
                  <a:gd name="T107" fmla="*/ 79 h 367"/>
                  <a:gd name="T108" fmla="*/ 913 w 924"/>
                  <a:gd name="T109" fmla="*/ 33 h 367"/>
                  <a:gd name="T110" fmla="*/ 923 w 924"/>
                  <a:gd name="T111" fmla="*/ 11 h 367"/>
                  <a:gd name="T112" fmla="*/ 924 w 924"/>
                  <a:gd name="T113" fmla="*/ 8 h 367"/>
                  <a:gd name="T114" fmla="*/ 922 w 924"/>
                  <a:gd name="T115" fmla="*/ 3 h 367"/>
                  <a:gd name="T116" fmla="*/ 917 w 924"/>
                  <a:gd name="T117" fmla="*/ 0 h 367"/>
                  <a:gd name="T118" fmla="*/ 912 w 924"/>
                  <a:gd name="T119" fmla="*/ 1 h 367"/>
                  <a:gd name="T120" fmla="*/ 911 w 924"/>
                  <a:gd name="T121" fmla="*/ 4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924" h="367">
                    <a:moveTo>
                      <a:pt x="911" y="4"/>
                    </a:moveTo>
                    <a:lnTo>
                      <a:pt x="911" y="4"/>
                    </a:lnTo>
                    <a:lnTo>
                      <a:pt x="902" y="26"/>
                    </a:lnTo>
                    <a:lnTo>
                      <a:pt x="892" y="48"/>
                    </a:lnTo>
                    <a:lnTo>
                      <a:pt x="879" y="95"/>
                    </a:lnTo>
                    <a:lnTo>
                      <a:pt x="866" y="140"/>
                    </a:lnTo>
                    <a:lnTo>
                      <a:pt x="858" y="163"/>
                    </a:lnTo>
                    <a:lnTo>
                      <a:pt x="849" y="185"/>
                    </a:lnTo>
                    <a:lnTo>
                      <a:pt x="849" y="185"/>
                    </a:lnTo>
                    <a:lnTo>
                      <a:pt x="841" y="206"/>
                    </a:lnTo>
                    <a:lnTo>
                      <a:pt x="830" y="226"/>
                    </a:lnTo>
                    <a:lnTo>
                      <a:pt x="817" y="246"/>
                    </a:lnTo>
                    <a:lnTo>
                      <a:pt x="810" y="254"/>
                    </a:lnTo>
                    <a:lnTo>
                      <a:pt x="803" y="263"/>
                    </a:lnTo>
                    <a:lnTo>
                      <a:pt x="803" y="263"/>
                    </a:lnTo>
                    <a:lnTo>
                      <a:pt x="794" y="271"/>
                    </a:lnTo>
                    <a:lnTo>
                      <a:pt x="783" y="280"/>
                    </a:lnTo>
                    <a:lnTo>
                      <a:pt x="773" y="287"/>
                    </a:lnTo>
                    <a:lnTo>
                      <a:pt x="762" y="294"/>
                    </a:lnTo>
                    <a:lnTo>
                      <a:pt x="739" y="305"/>
                    </a:lnTo>
                    <a:lnTo>
                      <a:pt x="716" y="316"/>
                    </a:lnTo>
                    <a:lnTo>
                      <a:pt x="716" y="316"/>
                    </a:lnTo>
                    <a:lnTo>
                      <a:pt x="690" y="325"/>
                    </a:lnTo>
                    <a:lnTo>
                      <a:pt x="664" y="332"/>
                    </a:lnTo>
                    <a:lnTo>
                      <a:pt x="637" y="339"/>
                    </a:lnTo>
                    <a:lnTo>
                      <a:pt x="609" y="344"/>
                    </a:lnTo>
                    <a:lnTo>
                      <a:pt x="582" y="347"/>
                    </a:lnTo>
                    <a:lnTo>
                      <a:pt x="554" y="349"/>
                    </a:lnTo>
                    <a:lnTo>
                      <a:pt x="526" y="352"/>
                    </a:lnTo>
                    <a:lnTo>
                      <a:pt x="499" y="353"/>
                    </a:lnTo>
                    <a:lnTo>
                      <a:pt x="499" y="353"/>
                    </a:lnTo>
                    <a:lnTo>
                      <a:pt x="440" y="354"/>
                    </a:lnTo>
                    <a:lnTo>
                      <a:pt x="382" y="353"/>
                    </a:lnTo>
                    <a:lnTo>
                      <a:pt x="382" y="353"/>
                    </a:lnTo>
                    <a:lnTo>
                      <a:pt x="351" y="352"/>
                    </a:lnTo>
                    <a:lnTo>
                      <a:pt x="321" y="351"/>
                    </a:lnTo>
                    <a:lnTo>
                      <a:pt x="289" y="348"/>
                    </a:lnTo>
                    <a:lnTo>
                      <a:pt x="258" y="345"/>
                    </a:lnTo>
                    <a:lnTo>
                      <a:pt x="258" y="345"/>
                    </a:lnTo>
                    <a:lnTo>
                      <a:pt x="227" y="340"/>
                    </a:lnTo>
                    <a:lnTo>
                      <a:pt x="196" y="334"/>
                    </a:lnTo>
                    <a:lnTo>
                      <a:pt x="166" y="327"/>
                    </a:lnTo>
                    <a:lnTo>
                      <a:pt x="136" y="318"/>
                    </a:lnTo>
                    <a:lnTo>
                      <a:pt x="136" y="318"/>
                    </a:lnTo>
                    <a:lnTo>
                      <a:pt x="109" y="308"/>
                    </a:lnTo>
                    <a:lnTo>
                      <a:pt x="81" y="296"/>
                    </a:lnTo>
                    <a:lnTo>
                      <a:pt x="68" y="289"/>
                    </a:lnTo>
                    <a:lnTo>
                      <a:pt x="56" y="282"/>
                    </a:lnTo>
                    <a:lnTo>
                      <a:pt x="44" y="274"/>
                    </a:lnTo>
                    <a:lnTo>
                      <a:pt x="32" y="264"/>
                    </a:lnTo>
                    <a:lnTo>
                      <a:pt x="32" y="264"/>
                    </a:lnTo>
                    <a:lnTo>
                      <a:pt x="12" y="246"/>
                    </a:lnTo>
                    <a:lnTo>
                      <a:pt x="12" y="246"/>
                    </a:lnTo>
                    <a:lnTo>
                      <a:pt x="9" y="245"/>
                    </a:lnTo>
                    <a:lnTo>
                      <a:pt x="7" y="245"/>
                    </a:lnTo>
                    <a:lnTo>
                      <a:pt x="5" y="245"/>
                    </a:lnTo>
                    <a:lnTo>
                      <a:pt x="2" y="246"/>
                    </a:lnTo>
                    <a:lnTo>
                      <a:pt x="1" y="248"/>
                    </a:lnTo>
                    <a:lnTo>
                      <a:pt x="0" y="250"/>
                    </a:lnTo>
                    <a:lnTo>
                      <a:pt x="0" y="254"/>
                    </a:lnTo>
                    <a:lnTo>
                      <a:pt x="2" y="256"/>
                    </a:lnTo>
                    <a:lnTo>
                      <a:pt x="2" y="256"/>
                    </a:lnTo>
                    <a:lnTo>
                      <a:pt x="23" y="275"/>
                    </a:lnTo>
                    <a:lnTo>
                      <a:pt x="34" y="283"/>
                    </a:lnTo>
                    <a:lnTo>
                      <a:pt x="45" y="291"/>
                    </a:lnTo>
                    <a:lnTo>
                      <a:pt x="45" y="291"/>
                    </a:lnTo>
                    <a:lnTo>
                      <a:pt x="58" y="299"/>
                    </a:lnTo>
                    <a:lnTo>
                      <a:pt x="71" y="306"/>
                    </a:lnTo>
                    <a:lnTo>
                      <a:pt x="98" y="318"/>
                    </a:lnTo>
                    <a:lnTo>
                      <a:pt x="98" y="318"/>
                    </a:lnTo>
                    <a:lnTo>
                      <a:pt x="128" y="330"/>
                    </a:lnTo>
                    <a:lnTo>
                      <a:pt x="158" y="339"/>
                    </a:lnTo>
                    <a:lnTo>
                      <a:pt x="189" y="347"/>
                    </a:lnTo>
                    <a:lnTo>
                      <a:pt x="221" y="353"/>
                    </a:lnTo>
                    <a:lnTo>
                      <a:pt x="221" y="353"/>
                    </a:lnTo>
                    <a:lnTo>
                      <a:pt x="252" y="359"/>
                    </a:lnTo>
                    <a:lnTo>
                      <a:pt x="283" y="362"/>
                    </a:lnTo>
                    <a:lnTo>
                      <a:pt x="315" y="365"/>
                    </a:lnTo>
                    <a:lnTo>
                      <a:pt x="346" y="366"/>
                    </a:lnTo>
                    <a:lnTo>
                      <a:pt x="409" y="367"/>
                    </a:lnTo>
                    <a:lnTo>
                      <a:pt x="472" y="367"/>
                    </a:lnTo>
                    <a:lnTo>
                      <a:pt x="472" y="367"/>
                    </a:lnTo>
                    <a:lnTo>
                      <a:pt x="529" y="366"/>
                    </a:lnTo>
                    <a:lnTo>
                      <a:pt x="557" y="363"/>
                    </a:lnTo>
                    <a:lnTo>
                      <a:pt x="585" y="361"/>
                    </a:lnTo>
                    <a:lnTo>
                      <a:pt x="612" y="358"/>
                    </a:lnTo>
                    <a:lnTo>
                      <a:pt x="640" y="352"/>
                    </a:lnTo>
                    <a:lnTo>
                      <a:pt x="667" y="346"/>
                    </a:lnTo>
                    <a:lnTo>
                      <a:pt x="695" y="338"/>
                    </a:lnTo>
                    <a:lnTo>
                      <a:pt x="695" y="338"/>
                    </a:lnTo>
                    <a:lnTo>
                      <a:pt x="720" y="328"/>
                    </a:lnTo>
                    <a:lnTo>
                      <a:pt x="745" y="318"/>
                    </a:lnTo>
                    <a:lnTo>
                      <a:pt x="769" y="305"/>
                    </a:lnTo>
                    <a:lnTo>
                      <a:pt x="781" y="298"/>
                    </a:lnTo>
                    <a:lnTo>
                      <a:pt x="793" y="290"/>
                    </a:lnTo>
                    <a:lnTo>
                      <a:pt x="793" y="290"/>
                    </a:lnTo>
                    <a:lnTo>
                      <a:pt x="802" y="283"/>
                    </a:lnTo>
                    <a:lnTo>
                      <a:pt x="810" y="275"/>
                    </a:lnTo>
                    <a:lnTo>
                      <a:pt x="818" y="267"/>
                    </a:lnTo>
                    <a:lnTo>
                      <a:pt x="826" y="257"/>
                    </a:lnTo>
                    <a:lnTo>
                      <a:pt x="839" y="238"/>
                    </a:lnTo>
                    <a:lnTo>
                      <a:pt x="851" y="217"/>
                    </a:lnTo>
                    <a:lnTo>
                      <a:pt x="851" y="217"/>
                    </a:lnTo>
                    <a:lnTo>
                      <a:pt x="861" y="195"/>
                    </a:lnTo>
                    <a:lnTo>
                      <a:pt x="869" y="172"/>
                    </a:lnTo>
                    <a:lnTo>
                      <a:pt x="877" y="149"/>
                    </a:lnTo>
                    <a:lnTo>
                      <a:pt x="884" y="126"/>
                    </a:lnTo>
                    <a:lnTo>
                      <a:pt x="898" y="79"/>
                    </a:lnTo>
                    <a:lnTo>
                      <a:pt x="905" y="56"/>
                    </a:lnTo>
                    <a:lnTo>
                      <a:pt x="913" y="33"/>
                    </a:lnTo>
                    <a:lnTo>
                      <a:pt x="913" y="33"/>
                    </a:lnTo>
                    <a:lnTo>
                      <a:pt x="923" y="11"/>
                    </a:lnTo>
                    <a:lnTo>
                      <a:pt x="923" y="11"/>
                    </a:lnTo>
                    <a:lnTo>
                      <a:pt x="924" y="8"/>
                    </a:lnTo>
                    <a:lnTo>
                      <a:pt x="923" y="5"/>
                    </a:lnTo>
                    <a:lnTo>
                      <a:pt x="922" y="3"/>
                    </a:lnTo>
                    <a:lnTo>
                      <a:pt x="919" y="1"/>
                    </a:lnTo>
                    <a:lnTo>
                      <a:pt x="917" y="0"/>
                    </a:lnTo>
                    <a:lnTo>
                      <a:pt x="915" y="0"/>
                    </a:lnTo>
                    <a:lnTo>
                      <a:pt x="912" y="1"/>
                    </a:lnTo>
                    <a:lnTo>
                      <a:pt x="911" y="4"/>
                    </a:lnTo>
                    <a:lnTo>
                      <a:pt x="911" y="4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17" name="Freeform 166">
                <a:extLst>
                  <a:ext uri="{FF2B5EF4-FFF2-40B4-BE49-F238E27FC236}">
                    <a16:creationId xmlns:a16="http://schemas.microsoft.com/office/drawing/2014/main" id="{FAA869C2-AA90-3D33-0B04-CB2799C621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1" y="4024"/>
                <a:ext cx="28" cy="148"/>
              </a:xfrm>
              <a:custGeom>
                <a:avLst/>
                <a:gdLst>
                  <a:gd name="T0" fmla="*/ 1 w 55"/>
                  <a:gd name="T1" fmla="*/ 9 h 295"/>
                  <a:gd name="T2" fmla="*/ 1 w 55"/>
                  <a:gd name="T3" fmla="*/ 9 h 295"/>
                  <a:gd name="T4" fmla="*/ 9 w 55"/>
                  <a:gd name="T5" fmla="*/ 22 h 295"/>
                  <a:gd name="T6" fmla="*/ 16 w 55"/>
                  <a:gd name="T7" fmla="*/ 33 h 295"/>
                  <a:gd name="T8" fmla="*/ 23 w 55"/>
                  <a:gd name="T9" fmla="*/ 46 h 295"/>
                  <a:gd name="T10" fmla="*/ 29 w 55"/>
                  <a:gd name="T11" fmla="*/ 59 h 295"/>
                  <a:gd name="T12" fmla="*/ 33 w 55"/>
                  <a:gd name="T13" fmla="*/ 73 h 295"/>
                  <a:gd name="T14" fmla="*/ 37 w 55"/>
                  <a:gd name="T15" fmla="*/ 86 h 295"/>
                  <a:gd name="T16" fmla="*/ 40 w 55"/>
                  <a:gd name="T17" fmla="*/ 100 h 295"/>
                  <a:gd name="T18" fmla="*/ 41 w 55"/>
                  <a:gd name="T19" fmla="*/ 115 h 295"/>
                  <a:gd name="T20" fmla="*/ 41 w 55"/>
                  <a:gd name="T21" fmla="*/ 115 h 295"/>
                  <a:gd name="T22" fmla="*/ 41 w 55"/>
                  <a:gd name="T23" fmla="*/ 128 h 295"/>
                  <a:gd name="T24" fmla="*/ 41 w 55"/>
                  <a:gd name="T25" fmla="*/ 140 h 295"/>
                  <a:gd name="T26" fmla="*/ 39 w 55"/>
                  <a:gd name="T27" fmla="*/ 167 h 295"/>
                  <a:gd name="T28" fmla="*/ 36 w 55"/>
                  <a:gd name="T29" fmla="*/ 193 h 295"/>
                  <a:gd name="T30" fmla="*/ 31 w 55"/>
                  <a:gd name="T31" fmla="*/ 218 h 295"/>
                  <a:gd name="T32" fmla="*/ 31 w 55"/>
                  <a:gd name="T33" fmla="*/ 218 h 295"/>
                  <a:gd name="T34" fmla="*/ 25 w 55"/>
                  <a:gd name="T35" fmla="*/ 253 h 295"/>
                  <a:gd name="T36" fmla="*/ 19 w 55"/>
                  <a:gd name="T37" fmla="*/ 288 h 295"/>
                  <a:gd name="T38" fmla="*/ 19 w 55"/>
                  <a:gd name="T39" fmla="*/ 288 h 295"/>
                  <a:gd name="T40" fmla="*/ 20 w 55"/>
                  <a:gd name="T41" fmla="*/ 291 h 295"/>
                  <a:gd name="T42" fmla="*/ 22 w 55"/>
                  <a:gd name="T43" fmla="*/ 293 h 295"/>
                  <a:gd name="T44" fmla="*/ 24 w 55"/>
                  <a:gd name="T45" fmla="*/ 294 h 295"/>
                  <a:gd name="T46" fmla="*/ 26 w 55"/>
                  <a:gd name="T47" fmla="*/ 295 h 295"/>
                  <a:gd name="T48" fmla="*/ 26 w 55"/>
                  <a:gd name="T49" fmla="*/ 295 h 295"/>
                  <a:gd name="T50" fmla="*/ 30 w 55"/>
                  <a:gd name="T51" fmla="*/ 294 h 295"/>
                  <a:gd name="T52" fmla="*/ 31 w 55"/>
                  <a:gd name="T53" fmla="*/ 293 h 295"/>
                  <a:gd name="T54" fmla="*/ 33 w 55"/>
                  <a:gd name="T55" fmla="*/ 291 h 295"/>
                  <a:gd name="T56" fmla="*/ 33 w 55"/>
                  <a:gd name="T57" fmla="*/ 288 h 295"/>
                  <a:gd name="T58" fmla="*/ 33 w 55"/>
                  <a:gd name="T59" fmla="*/ 288 h 295"/>
                  <a:gd name="T60" fmla="*/ 38 w 55"/>
                  <a:gd name="T61" fmla="*/ 260 h 295"/>
                  <a:gd name="T62" fmla="*/ 43 w 55"/>
                  <a:gd name="T63" fmla="*/ 232 h 295"/>
                  <a:gd name="T64" fmla="*/ 48 w 55"/>
                  <a:gd name="T65" fmla="*/ 205 h 295"/>
                  <a:gd name="T66" fmla="*/ 53 w 55"/>
                  <a:gd name="T67" fmla="*/ 177 h 295"/>
                  <a:gd name="T68" fmla="*/ 55 w 55"/>
                  <a:gd name="T69" fmla="*/ 149 h 295"/>
                  <a:gd name="T70" fmla="*/ 55 w 55"/>
                  <a:gd name="T71" fmla="*/ 135 h 295"/>
                  <a:gd name="T72" fmla="*/ 55 w 55"/>
                  <a:gd name="T73" fmla="*/ 121 h 295"/>
                  <a:gd name="T74" fmla="*/ 54 w 55"/>
                  <a:gd name="T75" fmla="*/ 107 h 295"/>
                  <a:gd name="T76" fmla="*/ 53 w 55"/>
                  <a:gd name="T77" fmla="*/ 93 h 295"/>
                  <a:gd name="T78" fmla="*/ 49 w 55"/>
                  <a:gd name="T79" fmla="*/ 79 h 295"/>
                  <a:gd name="T80" fmla="*/ 46 w 55"/>
                  <a:gd name="T81" fmla="*/ 66 h 295"/>
                  <a:gd name="T82" fmla="*/ 46 w 55"/>
                  <a:gd name="T83" fmla="*/ 66 h 295"/>
                  <a:gd name="T84" fmla="*/ 39 w 55"/>
                  <a:gd name="T85" fmla="*/ 49 h 295"/>
                  <a:gd name="T86" fmla="*/ 31 w 55"/>
                  <a:gd name="T87" fmla="*/ 32 h 295"/>
                  <a:gd name="T88" fmla="*/ 23 w 55"/>
                  <a:gd name="T89" fmla="*/ 17 h 295"/>
                  <a:gd name="T90" fmla="*/ 12 w 55"/>
                  <a:gd name="T91" fmla="*/ 2 h 295"/>
                  <a:gd name="T92" fmla="*/ 12 w 55"/>
                  <a:gd name="T93" fmla="*/ 2 h 295"/>
                  <a:gd name="T94" fmla="*/ 10 w 55"/>
                  <a:gd name="T95" fmla="*/ 1 h 295"/>
                  <a:gd name="T96" fmla="*/ 8 w 55"/>
                  <a:gd name="T97" fmla="*/ 0 h 295"/>
                  <a:gd name="T98" fmla="*/ 5 w 55"/>
                  <a:gd name="T99" fmla="*/ 0 h 295"/>
                  <a:gd name="T100" fmla="*/ 3 w 55"/>
                  <a:gd name="T101" fmla="*/ 1 h 295"/>
                  <a:gd name="T102" fmla="*/ 1 w 55"/>
                  <a:gd name="T103" fmla="*/ 2 h 295"/>
                  <a:gd name="T104" fmla="*/ 0 w 55"/>
                  <a:gd name="T105" fmla="*/ 4 h 295"/>
                  <a:gd name="T106" fmla="*/ 0 w 55"/>
                  <a:gd name="T107" fmla="*/ 7 h 295"/>
                  <a:gd name="T108" fmla="*/ 1 w 55"/>
                  <a:gd name="T109" fmla="*/ 9 h 295"/>
                  <a:gd name="T110" fmla="*/ 1 w 55"/>
                  <a:gd name="T111" fmla="*/ 9 h 2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55" h="295">
                    <a:moveTo>
                      <a:pt x="1" y="9"/>
                    </a:moveTo>
                    <a:lnTo>
                      <a:pt x="1" y="9"/>
                    </a:lnTo>
                    <a:lnTo>
                      <a:pt x="9" y="22"/>
                    </a:lnTo>
                    <a:lnTo>
                      <a:pt x="16" y="33"/>
                    </a:lnTo>
                    <a:lnTo>
                      <a:pt x="23" y="46"/>
                    </a:lnTo>
                    <a:lnTo>
                      <a:pt x="29" y="59"/>
                    </a:lnTo>
                    <a:lnTo>
                      <a:pt x="33" y="73"/>
                    </a:lnTo>
                    <a:lnTo>
                      <a:pt x="37" y="86"/>
                    </a:lnTo>
                    <a:lnTo>
                      <a:pt x="40" y="100"/>
                    </a:lnTo>
                    <a:lnTo>
                      <a:pt x="41" y="115"/>
                    </a:lnTo>
                    <a:lnTo>
                      <a:pt x="41" y="115"/>
                    </a:lnTo>
                    <a:lnTo>
                      <a:pt x="41" y="128"/>
                    </a:lnTo>
                    <a:lnTo>
                      <a:pt x="41" y="140"/>
                    </a:lnTo>
                    <a:lnTo>
                      <a:pt x="39" y="167"/>
                    </a:lnTo>
                    <a:lnTo>
                      <a:pt x="36" y="193"/>
                    </a:lnTo>
                    <a:lnTo>
                      <a:pt x="31" y="218"/>
                    </a:lnTo>
                    <a:lnTo>
                      <a:pt x="31" y="218"/>
                    </a:lnTo>
                    <a:lnTo>
                      <a:pt x="25" y="253"/>
                    </a:lnTo>
                    <a:lnTo>
                      <a:pt x="19" y="288"/>
                    </a:lnTo>
                    <a:lnTo>
                      <a:pt x="19" y="288"/>
                    </a:lnTo>
                    <a:lnTo>
                      <a:pt x="20" y="291"/>
                    </a:lnTo>
                    <a:lnTo>
                      <a:pt x="22" y="293"/>
                    </a:lnTo>
                    <a:lnTo>
                      <a:pt x="24" y="294"/>
                    </a:lnTo>
                    <a:lnTo>
                      <a:pt x="26" y="295"/>
                    </a:lnTo>
                    <a:lnTo>
                      <a:pt x="26" y="295"/>
                    </a:lnTo>
                    <a:lnTo>
                      <a:pt x="30" y="294"/>
                    </a:lnTo>
                    <a:lnTo>
                      <a:pt x="31" y="293"/>
                    </a:lnTo>
                    <a:lnTo>
                      <a:pt x="33" y="291"/>
                    </a:lnTo>
                    <a:lnTo>
                      <a:pt x="33" y="288"/>
                    </a:lnTo>
                    <a:lnTo>
                      <a:pt x="33" y="288"/>
                    </a:lnTo>
                    <a:lnTo>
                      <a:pt x="38" y="260"/>
                    </a:lnTo>
                    <a:lnTo>
                      <a:pt x="43" y="232"/>
                    </a:lnTo>
                    <a:lnTo>
                      <a:pt x="48" y="205"/>
                    </a:lnTo>
                    <a:lnTo>
                      <a:pt x="53" y="177"/>
                    </a:lnTo>
                    <a:lnTo>
                      <a:pt x="55" y="149"/>
                    </a:lnTo>
                    <a:lnTo>
                      <a:pt x="55" y="135"/>
                    </a:lnTo>
                    <a:lnTo>
                      <a:pt x="55" y="121"/>
                    </a:lnTo>
                    <a:lnTo>
                      <a:pt x="54" y="107"/>
                    </a:lnTo>
                    <a:lnTo>
                      <a:pt x="53" y="93"/>
                    </a:lnTo>
                    <a:lnTo>
                      <a:pt x="49" y="79"/>
                    </a:lnTo>
                    <a:lnTo>
                      <a:pt x="46" y="66"/>
                    </a:lnTo>
                    <a:lnTo>
                      <a:pt x="46" y="66"/>
                    </a:lnTo>
                    <a:lnTo>
                      <a:pt x="39" y="49"/>
                    </a:lnTo>
                    <a:lnTo>
                      <a:pt x="31" y="32"/>
                    </a:lnTo>
                    <a:lnTo>
                      <a:pt x="23" y="17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10" y="1"/>
                    </a:lnTo>
                    <a:lnTo>
                      <a:pt x="8" y="0"/>
                    </a:lnTo>
                    <a:lnTo>
                      <a:pt x="5" y="0"/>
                    </a:lnTo>
                    <a:lnTo>
                      <a:pt x="3" y="1"/>
                    </a:lnTo>
                    <a:lnTo>
                      <a:pt x="1" y="2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1" y="9"/>
                    </a:lnTo>
                    <a:lnTo>
                      <a:pt x="1" y="9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18" name="Freeform 167">
                <a:extLst>
                  <a:ext uri="{FF2B5EF4-FFF2-40B4-BE49-F238E27FC236}">
                    <a16:creationId xmlns:a16="http://schemas.microsoft.com/office/drawing/2014/main" id="{1721FA19-6EBB-E600-3324-ACD9D0DF6F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9" y="4029"/>
                <a:ext cx="22" cy="138"/>
              </a:xfrm>
              <a:custGeom>
                <a:avLst/>
                <a:gdLst>
                  <a:gd name="T0" fmla="*/ 10 w 44"/>
                  <a:gd name="T1" fmla="*/ 9 h 276"/>
                  <a:gd name="T2" fmla="*/ 10 w 44"/>
                  <a:gd name="T3" fmla="*/ 9 h 276"/>
                  <a:gd name="T4" fmla="*/ 19 w 44"/>
                  <a:gd name="T5" fmla="*/ 33 h 276"/>
                  <a:gd name="T6" fmla="*/ 24 w 44"/>
                  <a:gd name="T7" fmla="*/ 57 h 276"/>
                  <a:gd name="T8" fmla="*/ 28 w 44"/>
                  <a:gd name="T9" fmla="*/ 81 h 276"/>
                  <a:gd name="T10" fmla="*/ 29 w 44"/>
                  <a:gd name="T11" fmla="*/ 107 h 276"/>
                  <a:gd name="T12" fmla="*/ 29 w 44"/>
                  <a:gd name="T13" fmla="*/ 107 h 276"/>
                  <a:gd name="T14" fmla="*/ 30 w 44"/>
                  <a:gd name="T15" fmla="*/ 134 h 276"/>
                  <a:gd name="T16" fmla="*/ 29 w 44"/>
                  <a:gd name="T17" fmla="*/ 162 h 276"/>
                  <a:gd name="T18" fmla="*/ 27 w 44"/>
                  <a:gd name="T19" fmla="*/ 190 h 276"/>
                  <a:gd name="T20" fmla="*/ 21 w 44"/>
                  <a:gd name="T21" fmla="*/ 216 h 276"/>
                  <a:gd name="T22" fmla="*/ 21 w 44"/>
                  <a:gd name="T23" fmla="*/ 216 h 276"/>
                  <a:gd name="T24" fmla="*/ 17 w 44"/>
                  <a:gd name="T25" fmla="*/ 229 h 276"/>
                  <a:gd name="T26" fmla="*/ 14 w 44"/>
                  <a:gd name="T27" fmla="*/ 242 h 276"/>
                  <a:gd name="T28" fmla="*/ 8 w 44"/>
                  <a:gd name="T29" fmla="*/ 254 h 276"/>
                  <a:gd name="T30" fmla="*/ 1 w 44"/>
                  <a:gd name="T31" fmla="*/ 265 h 276"/>
                  <a:gd name="T32" fmla="*/ 1 w 44"/>
                  <a:gd name="T33" fmla="*/ 265 h 276"/>
                  <a:gd name="T34" fmla="*/ 0 w 44"/>
                  <a:gd name="T35" fmla="*/ 269 h 276"/>
                  <a:gd name="T36" fmla="*/ 1 w 44"/>
                  <a:gd name="T37" fmla="*/ 271 h 276"/>
                  <a:gd name="T38" fmla="*/ 2 w 44"/>
                  <a:gd name="T39" fmla="*/ 274 h 276"/>
                  <a:gd name="T40" fmla="*/ 3 w 44"/>
                  <a:gd name="T41" fmla="*/ 275 h 276"/>
                  <a:gd name="T42" fmla="*/ 6 w 44"/>
                  <a:gd name="T43" fmla="*/ 276 h 276"/>
                  <a:gd name="T44" fmla="*/ 9 w 44"/>
                  <a:gd name="T45" fmla="*/ 276 h 276"/>
                  <a:gd name="T46" fmla="*/ 12 w 44"/>
                  <a:gd name="T47" fmla="*/ 275 h 276"/>
                  <a:gd name="T48" fmla="*/ 14 w 44"/>
                  <a:gd name="T49" fmla="*/ 272 h 276"/>
                  <a:gd name="T50" fmla="*/ 14 w 44"/>
                  <a:gd name="T51" fmla="*/ 272 h 276"/>
                  <a:gd name="T52" fmla="*/ 20 w 44"/>
                  <a:gd name="T53" fmla="*/ 262 h 276"/>
                  <a:gd name="T54" fmla="*/ 26 w 44"/>
                  <a:gd name="T55" fmla="*/ 250 h 276"/>
                  <a:gd name="T56" fmla="*/ 30 w 44"/>
                  <a:gd name="T57" fmla="*/ 237 h 276"/>
                  <a:gd name="T58" fmla="*/ 34 w 44"/>
                  <a:gd name="T59" fmla="*/ 225 h 276"/>
                  <a:gd name="T60" fmla="*/ 40 w 44"/>
                  <a:gd name="T61" fmla="*/ 199 h 276"/>
                  <a:gd name="T62" fmla="*/ 42 w 44"/>
                  <a:gd name="T63" fmla="*/ 173 h 276"/>
                  <a:gd name="T64" fmla="*/ 42 w 44"/>
                  <a:gd name="T65" fmla="*/ 173 h 276"/>
                  <a:gd name="T66" fmla="*/ 44 w 44"/>
                  <a:gd name="T67" fmla="*/ 145 h 276"/>
                  <a:gd name="T68" fmla="*/ 44 w 44"/>
                  <a:gd name="T69" fmla="*/ 116 h 276"/>
                  <a:gd name="T70" fmla="*/ 42 w 44"/>
                  <a:gd name="T71" fmla="*/ 87 h 276"/>
                  <a:gd name="T72" fmla="*/ 38 w 44"/>
                  <a:gd name="T73" fmla="*/ 58 h 276"/>
                  <a:gd name="T74" fmla="*/ 38 w 44"/>
                  <a:gd name="T75" fmla="*/ 58 h 276"/>
                  <a:gd name="T76" fmla="*/ 33 w 44"/>
                  <a:gd name="T77" fmla="*/ 31 h 276"/>
                  <a:gd name="T78" fmla="*/ 29 w 44"/>
                  <a:gd name="T79" fmla="*/ 19 h 276"/>
                  <a:gd name="T80" fmla="*/ 24 w 44"/>
                  <a:gd name="T81" fmla="*/ 5 h 276"/>
                  <a:gd name="T82" fmla="*/ 24 w 44"/>
                  <a:gd name="T83" fmla="*/ 5 h 276"/>
                  <a:gd name="T84" fmla="*/ 23 w 44"/>
                  <a:gd name="T85" fmla="*/ 2 h 276"/>
                  <a:gd name="T86" fmla="*/ 21 w 44"/>
                  <a:gd name="T87" fmla="*/ 1 h 276"/>
                  <a:gd name="T88" fmla="*/ 17 w 44"/>
                  <a:gd name="T89" fmla="*/ 0 h 276"/>
                  <a:gd name="T90" fmla="*/ 15 w 44"/>
                  <a:gd name="T91" fmla="*/ 1 h 276"/>
                  <a:gd name="T92" fmla="*/ 13 w 44"/>
                  <a:gd name="T93" fmla="*/ 2 h 276"/>
                  <a:gd name="T94" fmla="*/ 12 w 44"/>
                  <a:gd name="T95" fmla="*/ 3 h 276"/>
                  <a:gd name="T96" fmla="*/ 10 w 44"/>
                  <a:gd name="T97" fmla="*/ 6 h 276"/>
                  <a:gd name="T98" fmla="*/ 10 w 44"/>
                  <a:gd name="T99" fmla="*/ 9 h 276"/>
                  <a:gd name="T100" fmla="*/ 10 w 44"/>
                  <a:gd name="T101" fmla="*/ 9 h 2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44" h="276">
                    <a:moveTo>
                      <a:pt x="10" y="9"/>
                    </a:moveTo>
                    <a:lnTo>
                      <a:pt x="10" y="9"/>
                    </a:lnTo>
                    <a:lnTo>
                      <a:pt x="19" y="33"/>
                    </a:lnTo>
                    <a:lnTo>
                      <a:pt x="24" y="57"/>
                    </a:lnTo>
                    <a:lnTo>
                      <a:pt x="28" y="81"/>
                    </a:lnTo>
                    <a:lnTo>
                      <a:pt x="29" y="107"/>
                    </a:lnTo>
                    <a:lnTo>
                      <a:pt x="29" y="107"/>
                    </a:lnTo>
                    <a:lnTo>
                      <a:pt x="30" y="134"/>
                    </a:lnTo>
                    <a:lnTo>
                      <a:pt x="29" y="162"/>
                    </a:lnTo>
                    <a:lnTo>
                      <a:pt x="27" y="190"/>
                    </a:lnTo>
                    <a:lnTo>
                      <a:pt x="21" y="216"/>
                    </a:lnTo>
                    <a:lnTo>
                      <a:pt x="21" y="216"/>
                    </a:lnTo>
                    <a:lnTo>
                      <a:pt x="17" y="229"/>
                    </a:lnTo>
                    <a:lnTo>
                      <a:pt x="14" y="242"/>
                    </a:lnTo>
                    <a:lnTo>
                      <a:pt x="8" y="254"/>
                    </a:lnTo>
                    <a:lnTo>
                      <a:pt x="1" y="265"/>
                    </a:lnTo>
                    <a:lnTo>
                      <a:pt x="1" y="265"/>
                    </a:lnTo>
                    <a:lnTo>
                      <a:pt x="0" y="269"/>
                    </a:lnTo>
                    <a:lnTo>
                      <a:pt x="1" y="271"/>
                    </a:lnTo>
                    <a:lnTo>
                      <a:pt x="2" y="274"/>
                    </a:lnTo>
                    <a:lnTo>
                      <a:pt x="3" y="275"/>
                    </a:lnTo>
                    <a:lnTo>
                      <a:pt x="6" y="276"/>
                    </a:lnTo>
                    <a:lnTo>
                      <a:pt x="9" y="276"/>
                    </a:lnTo>
                    <a:lnTo>
                      <a:pt x="12" y="275"/>
                    </a:lnTo>
                    <a:lnTo>
                      <a:pt x="14" y="272"/>
                    </a:lnTo>
                    <a:lnTo>
                      <a:pt x="14" y="272"/>
                    </a:lnTo>
                    <a:lnTo>
                      <a:pt x="20" y="262"/>
                    </a:lnTo>
                    <a:lnTo>
                      <a:pt x="26" y="250"/>
                    </a:lnTo>
                    <a:lnTo>
                      <a:pt x="30" y="237"/>
                    </a:lnTo>
                    <a:lnTo>
                      <a:pt x="34" y="225"/>
                    </a:lnTo>
                    <a:lnTo>
                      <a:pt x="40" y="199"/>
                    </a:lnTo>
                    <a:lnTo>
                      <a:pt x="42" y="173"/>
                    </a:lnTo>
                    <a:lnTo>
                      <a:pt x="42" y="173"/>
                    </a:lnTo>
                    <a:lnTo>
                      <a:pt x="44" y="145"/>
                    </a:lnTo>
                    <a:lnTo>
                      <a:pt x="44" y="116"/>
                    </a:lnTo>
                    <a:lnTo>
                      <a:pt x="42" y="87"/>
                    </a:lnTo>
                    <a:lnTo>
                      <a:pt x="38" y="58"/>
                    </a:lnTo>
                    <a:lnTo>
                      <a:pt x="38" y="58"/>
                    </a:lnTo>
                    <a:lnTo>
                      <a:pt x="33" y="31"/>
                    </a:lnTo>
                    <a:lnTo>
                      <a:pt x="29" y="19"/>
                    </a:lnTo>
                    <a:lnTo>
                      <a:pt x="24" y="5"/>
                    </a:lnTo>
                    <a:lnTo>
                      <a:pt x="24" y="5"/>
                    </a:lnTo>
                    <a:lnTo>
                      <a:pt x="23" y="2"/>
                    </a:lnTo>
                    <a:lnTo>
                      <a:pt x="21" y="1"/>
                    </a:lnTo>
                    <a:lnTo>
                      <a:pt x="17" y="0"/>
                    </a:lnTo>
                    <a:lnTo>
                      <a:pt x="15" y="1"/>
                    </a:lnTo>
                    <a:lnTo>
                      <a:pt x="13" y="2"/>
                    </a:lnTo>
                    <a:lnTo>
                      <a:pt x="12" y="3"/>
                    </a:lnTo>
                    <a:lnTo>
                      <a:pt x="10" y="6"/>
                    </a:lnTo>
                    <a:lnTo>
                      <a:pt x="10" y="9"/>
                    </a:lnTo>
                    <a:lnTo>
                      <a:pt x="10" y="9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19" name="Freeform 168">
                <a:extLst>
                  <a:ext uri="{FF2B5EF4-FFF2-40B4-BE49-F238E27FC236}">
                    <a16:creationId xmlns:a16="http://schemas.microsoft.com/office/drawing/2014/main" id="{60205283-5F48-4F71-78D3-2221A4A5A3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67" y="4034"/>
                <a:ext cx="20" cy="143"/>
              </a:xfrm>
              <a:custGeom>
                <a:avLst/>
                <a:gdLst>
                  <a:gd name="T0" fmla="*/ 5 w 40"/>
                  <a:gd name="T1" fmla="*/ 11 h 286"/>
                  <a:gd name="T2" fmla="*/ 5 w 40"/>
                  <a:gd name="T3" fmla="*/ 11 h 286"/>
                  <a:gd name="T4" fmla="*/ 10 w 40"/>
                  <a:gd name="T5" fmla="*/ 23 h 286"/>
                  <a:gd name="T6" fmla="*/ 15 w 40"/>
                  <a:gd name="T7" fmla="*/ 35 h 286"/>
                  <a:gd name="T8" fmla="*/ 21 w 40"/>
                  <a:gd name="T9" fmla="*/ 61 h 286"/>
                  <a:gd name="T10" fmla="*/ 24 w 40"/>
                  <a:gd name="T11" fmla="*/ 87 h 286"/>
                  <a:gd name="T12" fmla="*/ 26 w 40"/>
                  <a:gd name="T13" fmla="*/ 112 h 286"/>
                  <a:gd name="T14" fmla="*/ 26 w 40"/>
                  <a:gd name="T15" fmla="*/ 112 h 286"/>
                  <a:gd name="T16" fmla="*/ 28 w 40"/>
                  <a:gd name="T17" fmla="*/ 140 h 286"/>
                  <a:gd name="T18" fmla="*/ 26 w 40"/>
                  <a:gd name="T19" fmla="*/ 169 h 286"/>
                  <a:gd name="T20" fmla="*/ 23 w 40"/>
                  <a:gd name="T21" fmla="*/ 197 h 286"/>
                  <a:gd name="T22" fmla="*/ 18 w 40"/>
                  <a:gd name="T23" fmla="*/ 225 h 286"/>
                  <a:gd name="T24" fmla="*/ 18 w 40"/>
                  <a:gd name="T25" fmla="*/ 225 h 286"/>
                  <a:gd name="T26" fmla="*/ 15 w 40"/>
                  <a:gd name="T27" fmla="*/ 238 h 286"/>
                  <a:gd name="T28" fmla="*/ 11 w 40"/>
                  <a:gd name="T29" fmla="*/ 251 h 286"/>
                  <a:gd name="T30" fmla="*/ 7 w 40"/>
                  <a:gd name="T31" fmla="*/ 264 h 286"/>
                  <a:gd name="T32" fmla="*/ 1 w 40"/>
                  <a:gd name="T33" fmla="*/ 275 h 286"/>
                  <a:gd name="T34" fmla="*/ 1 w 40"/>
                  <a:gd name="T35" fmla="*/ 275 h 286"/>
                  <a:gd name="T36" fmla="*/ 0 w 40"/>
                  <a:gd name="T37" fmla="*/ 279 h 286"/>
                  <a:gd name="T38" fmla="*/ 1 w 40"/>
                  <a:gd name="T39" fmla="*/ 281 h 286"/>
                  <a:gd name="T40" fmla="*/ 2 w 40"/>
                  <a:gd name="T41" fmla="*/ 283 h 286"/>
                  <a:gd name="T42" fmla="*/ 3 w 40"/>
                  <a:gd name="T43" fmla="*/ 286 h 286"/>
                  <a:gd name="T44" fmla="*/ 5 w 40"/>
                  <a:gd name="T45" fmla="*/ 286 h 286"/>
                  <a:gd name="T46" fmla="*/ 9 w 40"/>
                  <a:gd name="T47" fmla="*/ 286 h 286"/>
                  <a:gd name="T48" fmla="*/ 11 w 40"/>
                  <a:gd name="T49" fmla="*/ 286 h 286"/>
                  <a:gd name="T50" fmla="*/ 12 w 40"/>
                  <a:gd name="T51" fmla="*/ 283 h 286"/>
                  <a:gd name="T52" fmla="*/ 12 w 40"/>
                  <a:gd name="T53" fmla="*/ 283 h 286"/>
                  <a:gd name="T54" fmla="*/ 18 w 40"/>
                  <a:gd name="T55" fmla="*/ 270 h 286"/>
                  <a:gd name="T56" fmla="*/ 24 w 40"/>
                  <a:gd name="T57" fmla="*/ 258 h 286"/>
                  <a:gd name="T58" fmla="*/ 28 w 40"/>
                  <a:gd name="T59" fmla="*/ 245 h 286"/>
                  <a:gd name="T60" fmla="*/ 31 w 40"/>
                  <a:gd name="T61" fmla="*/ 232 h 286"/>
                  <a:gd name="T62" fmla="*/ 36 w 40"/>
                  <a:gd name="T63" fmla="*/ 205 h 286"/>
                  <a:gd name="T64" fmla="*/ 39 w 40"/>
                  <a:gd name="T65" fmla="*/ 180 h 286"/>
                  <a:gd name="T66" fmla="*/ 39 w 40"/>
                  <a:gd name="T67" fmla="*/ 180 h 286"/>
                  <a:gd name="T68" fmla="*/ 40 w 40"/>
                  <a:gd name="T69" fmla="*/ 149 h 286"/>
                  <a:gd name="T70" fmla="*/ 40 w 40"/>
                  <a:gd name="T71" fmla="*/ 119 h 286"/>
                  <a:gd name="T72" fmla="*/ 38 w 40"/>
                  <a:gd name="T73" fmla="*/ 89 h 286"/>
                  <a:gd name="T74" fmla="*/ 35 w 40"/>
                  <a:gd name="T75" fmla="*/ 60 h 286"/>
                  <a:gd name="T76" fmla="*/ 35 w 40"/>
                  <a:gd name="T77" fmla="*/ 60 h 286"/>
                  <a:gd name="T78" fmla="*/ 31 w 40"/>
                  <a:gd name="T79" fmla="*/ 46 h 286"/>
                  <a:gd name="T80" fmla="*/ 28 w 40"/>
                  <a:gd name="T81" fmla="*/ 31 h 286"/>
                  <a:gd name="T82" fmla="*/ 23 w 40"/>
                  <a:gd name="T83" fmla="*/ 17 h 286"/>
                  <a:gd name="T84" fmla="*/ 18 w 40"/>
                  <a:gd name="T85" fmla="*/ 4 h 286"/>
                  <a:gd name="T86" fmla="*/ 18 w 40"/>
                  <a:gd name="T87" fmla="*/ 4 h 286"/>
                  <a:gd name="T88" fmla="*/ 16 w 40"/>
                  <a:gd name="T89" fmla="*/ 2 h 286"/>
                  <a:gd name="T90" fmla="*/ 14 w 40"/>
                  <a:gd name="T91" fmla="*/ 0 h 286"/>
                  <a:gd name="T92" fmla="*/ 11 w 40"/>
                  <a:gd name="T93" fmla="*/ 0 h 286"/>
                  <a:gd name="T94" fmla="*/ 8 w 40"/>
                  <a:gd name="T95" fmla="*/ 0 h 286"/>
                  <a:gd name="T96" fmla="*/ 8 w 40"/>
                  <a:gd name="T97" fmla="*/ 0 h 286"/>
                  <a:gd name="T98" fmla="*/ 7 w 40"/>
                  <a:gd name="T99" fmla="*/ 3 h 286"/>
                  <a:gd name="T100" fmla="*/ 5 w 40"/>
                  <a:gd name="T101" fmla="*/ 5 h 286"/>
                  <a:gd name="T102" fmla="*/ 5 w 40"/>
                  <a:gd name="T103" fmla="*/ 7 h 286"/>
                  <a:gd name="T104" fmla="*/ 5 w 40"/>
                  <a:gd name="T105" fmla="*/ 11 h 286"/>
                  <a:gd name="T106" fmla="*/ 5 w 40"/>
                  <a:gd name="T107" fmla="*/ 11 h 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0" h="286">
                    <a:moveTo>
                      <a:pt x="5" y="11"/>
                    </a:moveTo>
                    <a:lnTo>
                      <a:pt x="5" y="11"/>
                    </a:lnTo>
                    <a:lnTo>
                      <a:pt x="10" y="23"/>
                    </a:lnTo>
                    <a:lnTo>
                      <a:pt x="15" y="35"/>
                    </a:lnTo>
                    <a:lnTo>
                      <a:pt x="21" y="61"/>
                    </a:lnTo>
                    <a:lnTo>
                      <a:pt x="24" y="87"/>
                    </a:lnTo>
                    <a:lnTo>
                      <a:pt x="26" y="112"/>
                    </a:lnTo>
                    <a:lnTo>
                      <a:pt x="26" y="112"/>
                    </a:lnTo>
                    <a:lnTo>
                      <a:pt x="28" y="140"/>
                    </a:lnTo>
                    <a:lnTo>
                      <a:pt x="26" y="169"/>
                    </a:lnTo>
                    <a:lnTo>
                      <a:pt x="23" y="197"/>
                    </a:lnTo>
                    <a:lnTo>
                      <a:pt x="18" y="225"/>
                    </a:lnTo>
                    <a:lnTo>
                      <a:pt x="18" y="225"/>
                    </a:lnTo>
                    <a:lnTo>
                      <a:pt x="15" y="238"/>
                    </a:lnTo>
                    <a:lnTo>
                      <a:pt x="11" y="251"/>
                    </a:lnTo>
                    <a:lnTo>
                      <a:pt x="7" y="264"/>
                    </a:lnTo>
                    <a:lnTo>
                      <a:pt x="1" y="275"/>
                    </a:lnTo>
                    <a:lnTo>
                      <a:pt x="1" y="275"/>
                    </a:lnTo>
                    <a:lnTo>
                      <a:pt x="0" y="279"/>
                    </a:lnTo>
                    <a:lnTo>
                      <a:pt x="1" y="281"/>
                    </a:lnTo>
                    <a:lnTo>
                      <a:pt x="2" y="283"/>
                    </a:lnTo>
                    <a:lnTo>
                      <a:pt x="3" y="286"/>
                    </a:lnTo>
                    <a:lnTo>
                      <a:pt x="5" y="286"/>
                    </a:lnTo>
                    <a:lnTo>
                      <a:pt x="9" y="286"/>
                    </a:lnTo>
                    <a:lnTo>
                      <a:pt x="11" y="286"/>
                    </a:lnTo>
                    <a:lnTo>
                      <a:pt x="12" y="283"/>
                    </a:lnTo>
                    <a:lnTo>
                      <a:pt x="12" y="283"/>
                    </a:lnTo>
                    <a:lnTo>
                      <a:pt x="18" y="270"/>
                    </a:lnTo>
                    <a:lnTo>
                      <a:pt x="24" y="258"/>
                    </a:lnTo>
                    <a:lnTo>
                      <a:pt x="28" y="245"/>
                    </a:lnTo>
                    <a:lnTo>
                      <a:pt x="31" y="232"/>
                    </a:lnTo>
                    <a:lnTo>
                      <a:pt x="36" y="205"/>
                    </a:lnTo>
                    <a:lnTo>
                      <a:pt x="39" y="180"/>
                    </a:lnTo>
                    <a:lnTo>
                      <a:pt x="39" y="180"/>
                    </a:lnTo>
                    <a:lnTo>
                      <a:pt x="40" y="149"/>
                    </a:lnTo>
                    <a:lnTo>
                      <a:pt x="40" y="119"/>
                    </a:lnTo>
                    <a:lnTo>
                      <a:pt x="38" y="89"/>
                    </a:lnTo>
                    <a:lnTo>
                      <a:pt x="35" y="60"/>
                    </a:lnTo>
                    <a:lnTo>
                      <a:pt x="35" y="60"/>
                    </a:lnTo>
                    <a:lnTo>
                      <a:pt x="31" y="46"/>
                    </a:lnTo>
                    <a:lnTo>
                      <a:pt x="28" y="31"/>
                    </a:lnTo>
                    <a:lnTo>
                      <a:pt x="23" y="17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6" y="2"/>
                    </a:lnTo>
                    <a:lnTo>
                      <a:pt x="14" y="0"/>
                    </a:lnTo>
                    <a:lnTo>
                      <a:pt x="11" y="0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7" y="3"/>
                    </a:lnTo>
                    <a:lnTo>
                      <a:pt x="5" y="5"/>
                    </a:lnTo>
                    <a:lnTo>
                      <a:pt x="5" y="7"/>
                    </a:lnTo>
                    <a:lnTo>
                      <a:pt x="5" y="11"/>
                    </a:lnTo>
                    <a:lnTo>
                      <a:pt x="5" y="11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20" name="Freeform 169">
                <a:extLst>
                  <a:ext uri="{FF2B5EF4-FFF2-40B4-BE49-F238E27FC236}">
                    <a16:creationId xmlns:a16="http://schemas.microsoft.com/office/drawing/2014/main" id="{E6268CE7-DAA6-D803-1450-368F250C82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8" y="4027"/>
                <a:ext cx="21" cy="150"/>
              </a:xfrm>
              <a:custGeom>
                <a:avLst/>
                <a:gdLst>
                  <a:gd name="T0" fmla="*/ 11 w 42"/>
                  <a:gd name="T1" fmla="*/ 8 h 301"/>
                  <a:gd name="T2" fmla="*/ 11 w 42"/>
                  <a:gd name="T3" fmla="*/ 8 h 301"/>
                  <a:gd name="T4" fmla="*/ 16 w 42"/>
                  <a:gd name="T5" fmla="*/ 35 h 301"/>
                  <a:gd name="T6" fmla="*/ 21 w 42"/>
                  <a:gd name="T7" fmla="*/ 62 h 301"/>
                  <a:gd name="T8" fmla="*/ 25 w 42"/>
                  <a:gd name="T9" fmla="*/ 90 h 301"/>
                  <a:gd name="T10" fmla="*/ 27 w 42"/>
                  <a:gd name="T11" fmla="*/ 117 h 301"/>
                  <a:gd name="T12" fmla="*/ 27 w 42"/>
                  <a:gd name="T13" fmla="*/ 117 h 301"/>
                  <a:gd name="T14" fmla="*/ 28 w 42"/>
                  <a:gd name="T15" fmla="*/ 147 h 301"/>
                  <a:gd name="T16" fmla="*/ 27 w 42"/>
                  <a:gd name="T17" fmla="*/ 177 h 301"/>
                  <a:gd name="T18" fmla="*/ 25 w 42"/>
                  <a:gd name="T19" fmla="*/ 208 h 301"/>
                  <a:gd name="T20" fmla="*/ 20 w 42"/>
                  <a:gd name="T21" fmla="*/ 237 h 301"/>
                  <a:gd name="T22" fmla="*/ 20 w 42"/>
                  <a:gd name="T23" fmla="*/ 237 h 301"/>
                  <a:gd name="T24" fmla="*/ 16 w 42"/>
                  <a:gd name="T25" fmla="*/ 251 h 301"/>
                  <a:gd name="T26" fmla="*/ 13 w 42"/>
                  <a:gd name="T27" fmla="*/ 265 h 301"/>
                  <a:gd name="T28" fmla="*/ 7 w 42"/>
                  <a:gd name="T29" fmla="*/ 277 h 301"/>
                  <a:gd name="T30" fmla="*/ 1 w 42"/>
                  <a:gd name="T31" fmla="*/ 290 h 301"/>
                  <a:gd name="T32" fmla="*/ 1 w 42"/>
                  <a:gd name="T33" fmla="*/ 290 h 301"/>
                  <a:gd name="T34" fmla="*/ 0 w 42"/>
                  <a:gd name="T35" fmla="*/ 294 h 301"/>
                  <a:gd name="T36" fmla="*/ 0 w 42"/>
                  <a:gd name="T37" fmla="*/ 296 h 301"/>
                  <a:gd name="T38" fmla="*/ 1 w 42"/>
                  <a:gd name="T39" fmla="*/ 298 h 301"/>
                  <a:gd name="T40" fmla="*/ 4 w 42"/>
                  <a:gd name="T41" fmla="*/ 301 h 301"/>
                  <a:gd name="T42" fmla="*/ 6 w 42"/>
                  <a:gd name="T43" fmla="*/ 301 h 301"/>
                  <a:gd name="T44" fmla="*/ 8 w 42"/>
                  <a:gd name="T45" fmla="*/ 301 h 301"/>
                  <a:gd name="T46" fmla="*/ 11 w 42"/>
                  <a:gd name="T47" fmla="*/ 301 h 301"/>
                  <a:gd name="T48" fmla="*/ 13 w 42"/>
                  <a:gd name="T49" fmla="*/ 298 h 301"/>
                  <a:gd name="T50" fmla="*/ 13 w 42"/>
                  <a:gd name="T51" fmla="*/ 298 h 301"/>
                  <a:gd name="T52" fmla="*/ 19 w 42"/>
                  <a:gd name="T53" fmla="*/ 285 h 301"/>
                  <a:gd name="T54" fmla="*/ 25 w 42"/>
                  <a:gd name="T55" fmla="*/ 273 h 301"/>
                  <a:gd name="T56" fmla="*/ 29 w 42"/>
                  <a:gd name="T57" fmla="*/ 259 h 301"/>
                  <a:gd name="T58" fmla="*/ 33 w 42"/>
                  <a:gd name="T59" fmla="*/ 245 h 301"/>
                  <a:gd name="T60" fmla="*/ 37 w 42"/>
                  <a:gd name="T61" fmla="*/ 217 h 301"/>
                  <a:gd name="T62" fmla="*/ 40 w 42"/>
                  <a:gd name="T63" fmla="*/ 189 h 301"/>
                  <a:gd name="T64" fmla="*/ 40 w 42"/>
                  <a:gd name="T65" fmla="*/ 189 h 301"/>
                  <a:gd name="T66" fmla="*/ 42 w 42"/>
                  <a:gd name="T67" fmla="*/ 157 h 301"/>
                  <a:gd name="T68" fmla="*/ 41 w 42"/>
                  <a:gd name="T69" fmla="*/ 127 h 301"/>
                  <a:gd name="T70" fmla="*/ 39 w 42"/>
                  <a:gd name="T71" fmla="*/ 96 h 301"/>
                  <a:gd name="T72" fmla="*/ 35 w 42"/>
                  <a:gd name="T73" fmla="*/ 64 h 301"/>
                  <a:gd name="T74" fmla="*/ 35 w 42"/>
                  <a:gd name="T75" fmla="*/ 64 h 301"/>
                  <a:gd name="T76" fmla="*/ 30 w 42"/>
                  <a:gd name="T77" fmla="*/ 34 h 301"/>
                  <a:gd name="T78" fmla="*/ 23 w 42"/>
                  <a:gd name="T79" fmla="*/ 5 h 301"/>
                  <a:gd name="T80" fmla="*/ 23 w 42"/>
                  <a:gd name="T81" fmla="*/ 5 h 301"/>
                  <a:gd name="T82" fmla="*/ 22 w 42"/>
                  <a:gd name="T83" fmla="*/ 3 h 301"/>
                  <a:gd name="T84" fmla="*/ 20 w 42"/>
                  <a:gd name="T85" fmla="*/ 0 h 301"/>
                  <a:gd name="T86" fmla="*/ 18 w 42"/>
                  <a:gd name="T87" fmla="*/ 0 h 301"/>
                  <a:gd name="T88" fmla="*/ 15 w 42"/>
                  <a:gd name="T89" fmla="*/ 0 h 301"/>
                  <a:gd name="T90" fmla="*/ 13 w 42"/>
                  <a:gd name="T91" fmla="*/ 1 h 301"/>
                  <a:gd name="T92" fmla="*/ 11 w 42"/>
                  <a:gd name="T93" fmla="*/ 4 h 301"/>
                  <a:gd name="T94" fmla="*/ 10 w 42"/>
                  <a:gd name="T95" fmla="*/ 6 h 301"/>
                  <a:gd name="T96" fmla="*/ 11 w 42"/>
                  <a:gd name="T97" fmla="*/ 8 h 301"/>
                  <a:gd name="T98" fmla="*/ 11 w 42"/>
                  <a:gd name="T99" fmla="*/ 8 h 3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42" h="301">
                    <a:moveTo>
                      <a:pt x="11" y="8"/>
                    </a:moveTo>
                    <a:lnTo>
                      <a:pt x="11" y="8"/>
                    </a:lnTo>
                    <a:lnTo>
                      <a:pt x="16" y="35"/>
                    </a:lnTo>
                    <a:lnTo>
                      <a:pt x="21" y="62"/>
                    </a:lnTo>
                    <a:lnTo>
                      <a:pt x="25" y="90"/>
                    </a:lnTo>
                    <a:lnTo>
                      <a:pt x="27" y="117"/>
                    </a:lnTo>
                    <a:lnTo>
                      <a:pt x="27" y="117"/>
                    </a:lnTo>
                    <a:lnTo>
                      <a:pt x="28" y="147"/>
                    </a:lnTo>
                    <a:lnTo>
                      <a:pt x="27" y="177"/>
                    </a:lnTo>
                    <a:lnTo>
                      <a:pt x="25" y="208"/>
                    </a:lnTo>
                    <a:lnTo>
                      <a:pt x="20" y="237"/>
                    </a:lnTo>
                    <a:lnTo>
                      <a:pt x="20" y="237"/>
                    </a:lnTo>
                    <a:lnTo>
                      <a:pt x="16" y="251"/>
                    </a:lnTo>
                    <a:lnTo>
                      <a:pt x="13" y="265"/>
                    </a:lnTo>
                    <a:lnTo>
                      <a:pt x="7" y="277"/>
                    </a:lnTo>
                    <a:lnTo>
                      <a:pt x="1" y="290"/>
                    </a:lnTo>
                    <a:lnTo>
                      <a:pt x="1" y="290"/>
                    </a:lnTo>
                    <a:lnTo>
                      <a:pt x="0" y="294"/>
                    </a:lnTo>
                    <a:lnTo>
                      <a:pt x="0" y="296"/>
                    </a:lnTo>
                    <a:lnTo>
                      <a:pt x="1" y="298"/>
                    </a:lnTo>
                    <a:lnTo>
                      <a:pt x="4" y="301"/>
                    </a:lnTo>
                    <a:lnTo>
                      <a:pt x="6" y="301"/>
                    </a:lnTo>
                    <a:lnTo>
                      <a:pt x="8" y="301"/>
                    </a:lnTo>
                    <a:lnTo>
                      <a:pt x="11" y="301"/>
                    </a:lnTo>
                    <a:lnTo>
                      <a:pt x="13" y="298"/>
                    </a:lnTo>
                    <a:lnTo>
                      <a:pt x="13" y="298"/>
                    </a:lnTo>
                    <a:lnTo>
                      <a:pt x="19" y="285"/>
                    </a:lnTo>
                    <a:lnTo>
                      <a:pt x="25" y="273"/>
                    </a:lnTo>
                    <a:lnTo>
                      <a:pt x="29" y="259"/>
                    </a:lnTo>
                    <a:lnTo>
                      <a:pt x="33" y="245"/>
                    </a:lnTo>
                    <a:lnTo>
                      <a:pt x="37" y="217"/>
                    </a:lnTo>
                    <a:lnTo>
                      <a:pt x="40" y="189"/>
                    </a:lnTo>
                    <a:lnTo>
                      <a:pt x="40" y="189"/>
                    </a:lnTo>
                    <a:lnTo>
                      <a:pt x="42" y="157"/>
                    </a:lnTo>
                    <a:lnTo>
                      <a:pt x="41" y="127"/>
                    </a:lnTo>
                    <a:lnTo>
                      <a:pt x="39" y="96"/>
                    </a:lnTo>
                    <a:lnTo>
                      <a:pt x="35" y="64"/>
                    </a:lnTo>
                    <a:lnTo>
                      <a:pt x="35" y="64"/>
                    </a:lnTo>
                    <a:lnTo>
                      <a:pt x="30" y="34"/>
                    </a:lnTo>
                    <a:lnTo>
                      <a:pt x="23" y="5"/>
                    </a:lnTo>
                    <a:lnTo>
                      <a:pt x="23" y="5"/>
                    </a:lnTo>
                    <a:lnTo>
                      <a:pt x="22" y="3"/>
                    </a:lnTo>
                    <a:lnTo>
                      <a:pt x="20" y="0"/>
                    </a:lnTo>
                    <a:lnTo>
                      <a:pt x="18" y="0"/>
                    </a:lnTo>
                    <a:lnTo>
                      <a:pt x="15" y="0"/>
                    </a:lnTo>
                    <a:lnTo>
                      <a:pt x="13" y="1"/>
                    </a:lnTo>
                    <a:lnTo>
                      <a:pt x="11" y="4"/>
                    </a:lnTo>
                    <a:lnTo>
                      <a:pt x="10" y="6"/>
                    </a:lnTo>
                    <a:lnTo>
                      <a:pt x="11" y="8"/>
                    </a:lnTo>
                    <a:lnTo>
                      <a:pt x="11" y="8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21" name="Freeform 170">
                <a:extLst>
                  <a:ext uri="{FF2B5EF4-FFF2-40B4-BE49-F238E27FC236}">
                    <a16:creationId xmlns:a16="http://schemas.microsoft.com/office/drawing/2014/main" id="{17C79BA3-29B4-A635-FA0E-C53E2A639C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46" y="3968"/>
                <a:ext cx="113" cy="264"/>
              </a:xfrm>
              <a:custGeom>
                <a:avLst/>
                <a:gdLst>
                  <a:gd name="T0" fmla="*/ 0 w 225"/>
                  <a:gd name="T1" fmla="*/ 7 h 527"/>
                  <a:gd name="T2" fmla="*/ 0 w 225"/>
                  <a:gd name="T3" fmla="*/ 7 h 527"/>
                  <a:gd name="T4" fmla="*/ 0 w 225"/>
                  <a:gd name="T5" fmla="*/ 35 h 527"/>
                  <a:gd name="T6" fmla="*/ 2 w 225"/>
                  <a:gd name="T7" fmla="*/ 63 h 527"/>
                  <a:gd name="T8" fmla="*/ 4 w 225"/>
                  <a:gd name="T9" fmla="*/ 91 h 527"/>
                  <a:gd name="T10" fmla="*/ 9 w 225"/>
                  <a:gd name="T11" fmla="*/ 119 h 527"/>
                  <a:gd name="T12" fmla="*/ 15 w 225"/>
                  <a:gd name="T13" fmla="*/ 147 h 527"/>
                  <a:gd name="T14" fmla="*/ 22 w 225"/>
                  <a:gd name="T15" fmla="*/ 173 h 527"/>
                  <a:gd name="T16" fmla="*/ 29 w 225"/>
                  <a:gd name="T17" fmla="*/ 200 h 527"/>
                  <a:gd name="T18" fmla="*/ 38 w 225"/>
                  <a:gd name="T19" fmla="*/ 227 h 527"/>
                  <a:gd name="T20" fmla="*/ 38 w 225"/>
                  <a:gd name="T21" fmla="*/ 227 h 527"/>
                  <a:gd name="T22" fmla="*/ 48 w 225"/>
                  <a:gd name="T23" fmla="*/ 251 h 527"/>
                  <a:gd name="T24" fmla="*/ 59 w 225"/>
                  <a:gd name="T25" fmla="*/ 276 h 527"/>
                  <a:gd name="T26" fmla="*/ 71 w 225"/>
                  <a:gd name="T27" fmla="*/ 300 h 527"/>
                  <a:gd name="T28" fmla="*/ 83 w 225"/>
                  <a:gd name="T29" fmla="*/ 324 h 527"/>
                  <a:gd name="T30" fmla="*/ 110 w 225"/>
                  <a:gd name="T31" fmla="*/ 370 h 527"/>
                  <a:gd name="T32" fmla="*/ 138 w 225"/>
                  <a:gd name="T33" fmla="*/ 415 h 527"/>
                  <a:gd name="T34" fmla="*/ 138 w 225"/>
                  <a:gd name="T35" fmla="*/ 415 h 527"/>
                  <a:gd name="T36" fmla="*/ 175 w 225"/>
                  <a:gd name="T37" fmla="*/ 470 h 527"/>
                  <a:gd name="T38" fmla="*/ 211 w 225"/>
                  <a:gd name="T39" fmla="*/ 525 h 527"/>
                  <a:gd name="T40" fmla="*/ 211 w 225"/>
                  <a:gd name="T41" fmla="*/ 525 h 527"/>
                  <a:gd name="T42" fmla="*/ 213 w 225"/>
                  <a:gd name="T43" fmla="*/ 527 h 527"/>
                  <a:gd name="T44" fmla="*/ 216 w 225"/>
                  <a:gd name="T45" fmla="*/ 527 h 527"/>
                  <a:gd name="T46" fmla="*/ 219 w 225"/>
                  <a:gd name="T47" fmla="*/ 527 h 527"/>
                  <a:gd name="T48" fmla="*/ 222 w 225"/>
                  <a:gd name="T49" fmla="*/ 527 h 527"/>
                  <a:gd name="T50" fmla="*/ 223 w 225"/>
                  <a:gd name="T51" fmla="*/ 525 h 527"/>
                  <a:gd name="T52" fmla="*/ 225 w 225"/>
                  <a:gd name="T53" fmla="*/ 523 h 527"/>
                  <a:gd name="T54" fmla="*/ 225 w 225"/>
                  <a:gd name="T55" fmla="*/ 520 h 527"/>
                  <a:gd name="T56" fmla="*/ 224 w 225"/>
                  <a:gd name="T57" fmla="*/ 518 h 527"/>
                  <a:gd name="T58" fmla="*/ 224 w 225"/>
                  <a:gd name="T59" fmla="*/ 518 h 527"/>
                  <a:gd name="T60" fmla="*/ 161 w 225"/>
                  <a:gd name="T61" fmla="*/ 425 h 527"/>
                  <a:gd name="T62" fmla="*/ 131 w 225"/>
                  <a:gd name="T63" fmla="*/ 377 h 527"/>
                  <a:gd name="T64" fmla="*/ 102 w 225"/>
                  <a:gd name="T65" fmla="*/ 329 h 527"/>
                  <a:gd name="T66" fmla="*/ 102 w 225"/>
                  <a:gd name="T67" fmla="*/ 329 h 527"/>
                  <a:gd name="T68" fmla="*/ 90 w 225"/>
                  <a:gd name="T69" fmla="*/ 306 h 527"/>
                  <a:gd name="T70" fmla="*/ 77 w 225"/>
                  <a:gd name="T71" fmla="*/ 283 h 527"/>
                  <a:gd name="T72" fmla="*/ 67 w 225"/>
                  <a:gd name="T73" fmla="*/ 259 h 527"/>
                  <a:gd name="T74" fmla="*/ 57 w 225"/>
                  <a:gd name="T75" fmla="*/ 235 h 527"/>
                  <a:gd name="T76" fmla="*/ 47 w 225"/>
                  <a:gd name="T77" fmla="*/ 211 h 527"/>
                  <a:gd name="T78" fmla="*/ 39 w 225"/>
                  <a:gd name="T79" fmla="*/ 186 h 527"/>
                  <a:gd name="T80" fmla="*/ 32 w 225"/>
                  <a:gd name="T81" fmla="*/ 161 h 527"/>
                  <a:gd name="T82" fmla="*/ 26 w 225"/>
                  <a:gd name="T83" fmla="*/ 135 h 527"/>
                  <a:gd name="T84" fmla="*/ 26 w 225"/>
                  <a:gd name="T85" fmla="*/ 135 h 527"/>
                  <a:gd name="T86" fmla="*/ 21 w 225"/>
                  <a:gd name="T87" fmla="*/ 103 h 527"/>
                  <a:gd name="T88" fmla="*/ 16 w 225"/>
                  <a:gd name="T89" fmla="*/ 71 h 527"/>
                  <a:gd name="T90" fmla="*/ 14 w 225"/>
                  <a:gd name="T91" fmla="*/ 39 h 527"/>
                  <a:gd name="T92" fmla="*/ 14 w 225"/>
                  <a:gd name="T93" fmla="*/ 7 h 527"/>
                  <a:gd name="T94" fmla="*/ 14 w 225"/>
                  <a:gd name="T95" fmla="*/ 7 h 527"/>
                  <a:gd name="T96" fmla="*/ 12 w 225"/>
                  <a:gd name="T97" fmla="*/ 5 h 527"/>
                  <a:gd name="T98" fmla="*/ 11 w 225"/>
                  <a:gd name="T99" fmla="*/ 2 h 527"/>
                  <a:gd name="T100" fmla="*/ 9 w 225"/>
                  <a:gd name="T101" fmla="*/ 1 h 527"/>
                  <a:gd name="T102" fmla="*/ 7 w 225"/>
                  <a:gd name="T103" fmla="*/ 0 h 527"/>
                  <a:gd name="T104" fmla="*/ 3 w 225"/>
                  <a:gd name="T105" fmla="*/ 1 h 527"/>
                  <a:gd name="T106" fmla="*/ 1 w 225"/>
                  <a:gd name="T107" fmla="*/ 2 h 527"/>
                  <a:gd name="T108" fmla="*/ 0 w 225"/>
                  <a:gd name="T109" fmla="*/ 5 h 527"/>
                  <a:gd name="T110" fmla="*/ 0 w 225"/>
                  <a:gd name="T111" fmla="*/ 7 h 527"/>
                  <a:gd name="T112" fmla="*/ 0 w 225"/>
                  <a:gd name="T113" fmla="*/ 7 h 5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225" h="527">
                    <a:moveTo>
                      <a:pt x="0" y="7"/>
                    </a:moveTo>
                    <a:lnTo>
                      <a:pt x="0" y="7"/>
                    </a:lnTo>
                    <a:lnTo>
                      <a:pt x="0" y="35"/>
                    </a:lnTo>
                    <a:lnTo>
                      <a:pt x="2" y="63"/>
                    </a:lnTo>
                    <a:lnTo>
                      <a:pt x="4" y="91"/>
                    </a:lnTo>
                    <a:lnTo>
                      <a:pt x="9" y="119"/>
                    </a:lnTo>
                    <a:lnTo>
                      <a:pt x="15" y="147"/>
                    </a:lnTo>
                    <a:lnTo>
                      <a:pt x="22" y="173"/>
                    </a:lnTo>
                    <a:lnTo>
                      <a:pt x="29" y="200"/>
                    </a:lnTo>
                    <a:lnTo>
                      <a:pt x="38" y="227"/>
                    </a:lnTo>
                    <a:lnTo>
                      <a:pt x="38" y="227"/>
                    </a:lnTo>
                    <a:lnTo>
                      <a:pt x="48" y="251"/>
                    </a:lnTo>
                    <a:lnTo>
                      <a:pt x="59" y="276"/>
                    </a:lnTo>
                    <a:lnTo>
                      <a:pt x="71" y="300"/>
                    </a:lnTo>
                    <a:lnTo>
                      <a:pt x="83" y="324"/>
                    </a:lnTo>
                    <a:lnTo>
                      <a:pt x="110" y="370"/>
                    </a:lnTo>
                    <a:lnTo>
                      <a:pt x="138" y="415"/>
                    </a:lnTo>
                    <a:lnTo>
                      <a:pt x="138" y="415"/>
                    </a:lnTo>
                    <a:lnTo>
                      <a:pt x="175" y="470"/>
                    </a:lnTo>
                    <a:lnTo>
                      <a:pt x="211" y="525"/>
                    </a:lnTo>
                    <a:lnTo>
                      <a:pt x="211" y="525"/>
                    </a:lnTo>
                    <a:lnTo>
                      <a:pt x="213" y="527"/>
                    </a:lnTo>
                    <a:lnTo>
                      <a:pt x="216" y="527"/>
                    </a:lnTo>
                    <a:lnTo>
                      <a:pt x="219" y="527"/>
                    </a:lnTo>
                    <a:lnTo>
                      <a:pt x="222" y="527"/>
                    </a:lnTo>
                    <a:lnTo>
                      <a:pt x="223" y="525"/>
                    </a:lnTo>
                    <a:lnTo>
                      <a:pt x="225" y="523"/>
                    </a:lnTo>
                    <a:lnTo>
                      <a:pt x="225" y="520"/>
                    </a:lnTo>
                    <a:lnTo>
                      <a:pt x="224" y="518"/>
                    </a:lnTo>
                    <a:lnTo>
                      <a:pt x="224" y="518"/>
                    </a:lnTo>
                    <a:lnTo>
                      <a:pt x="161" y="425"/>
                    </a:lnTo>
                    <a:lnTo>
                      <a:pt x="131" y="377"/>
                    </a:lnTo>
                    <a:lnTo>
                      <a:pt x="102" y="329"/>
                    </a:lnTo>
                    <a:lnTo>
                      <a:pt x="102" y="329"/>
                    </a:lnTo>
                    <a:lnTo>
                      <a:pt x="90" y="306"/>
                    </a:lnTo>
                    <a:lnTo>
                      <a:pt x="77" y="283"/>
                    </a:lnTo>
                    <a:lnTo>
                      <a:pt x="67" y="259"/>
                    </a:lnTo>
                    <a:lnTo>
                      <a:pt x="57" y="235"/>
                    </a:lnTo>
                    <a:lnTo>
                      <a:pt x="47" y="211"/>
                    </a:lnTo>
                    <a:lnTo>
                      <a:pt x="39" y="186"/>
                    </a:lnTo>
                    <a:lnTo>
                      <a:pt x="32" y="161"/>
                    </a:lnTo>
                    <a:lnTo>
                      <a:pt x="26" y="135"/>
                    </a:lnTo>
                    <a:lnTo>
                      <a:pt x="26" y="135"/>
                    </a:lnTo>
                    <a:lnTo>
                      <a:pt x="21" y="103"/>
                    </a:lnTo>
                    <a:lnTo>
                      <a:pt x="16" y="71"/>
                    </a:lnTo>
                    <a:lnTo>
                      <a:pt x="14" y="39"/>
                    </a:lnTo>
                    <a:lnTo>
                      <a:pt x="14" y="7"/>
                    </a:lnTo>
                    <a:lnTo>
                      <a:pt x="14" y="7"/>
                    </a:lnTo>
                    <a:lnTo>
                      <a:pt x="12" y="5"/>
                    </a:lnTo>
                    <a:lnTo>
                      <a:pt x="11" y="2"/>
                    </a:lnTo>
                    <a:lnTo>
                      <a:pt x="9" y="1"/>
                    </a:lnTo>
                    <a:lnTo>
                      <a:pt x="7" y="0"/>
                    </a:lnTo>
                    <a:lnTo>
                      <a:pt x="3" y="1"/>
                    </a:lnTo>
                    <a:lnTo>
                      <a:pt x="1" y="2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22" name="Freeform 171">
                <a:extLst>
                  <a:ext uri="{FF2B5EF4-FFF2-40B4-BE49-F238E27FC236}">
                    <a16:creationId xmlns:a16="http://schemas.microsoft.com/office/drawing/2014/main" id="{D7A05F2D-C9C1-4576-C14E-C43639C127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20" y="559"/>
                <a:ext cx="84" cy="84"/>
              </a:xfrm>
              <a:custGeom>
                <a:avLst/>
                <a:gdLst>
                  <a:gd name="T0" fmla="*/ 168 w 168"/>
                  <a:gd name="T1" fmla="*/ 85 h 168"/>
                  <a:gd name="T2" fmla="*/ 166 w 168"/>
                  <a:gd name="T3" fmla="*/ 101 h 168"/>
                  <a:gd name="T4" fmla="*/ 161 w 168"/>
                  <a:gd name="T5" fmla="*/ 117 h 168"/>
                  <a:gd name="T6" fmla="*/ 153 w 168"/>
                  <a:gd name="T7" fmla="*/ 131 h 168"/>
                  <a:gd name="T8" fmla="*/ 143 w 168"/>
                  <a:gd name="T9" fmla="*/ 144 h 168"/>
                  <a:gd name="T10" fmla="*/ 131 w 168"/>
                  <a:gd name="T11" fmla="*/ 154 h 168"/>
                  <a:gd name="T12" fmla="*/ 117 w 168"/>
                  <a:gd name="T13" fmla="*/ 161 h 168"/>
                  <a:gd name="T14" fmla="*/ 101 w 168"/>
                  <a:gd name="T15" fmla="*/ 167 h 168"/>
                  <a:gd name="T16" fmla="*/ 83 w 168"/>
                  <a:gd name="T17" fmla="*/ 168 h 168"/>
                  <a:gd name="T18" fmla="*/ 75 w 168"/>
                  <a:gd name="T19" fmla="*/ 168 h 168"/>
                  <a:gd name="T20" fmla="*/ 59 w 168"/>
                  <a:gd name="T21" fmla="*/ 165 h 168"/>
                  <a:gd name="T22" fmla="*/ 44 w 168"/>
                  <a:gd name="T23" fmla="*/ 158 h 168"/>
                  <a:gd name="T24" fmla="*/ 30 w 168"/>
                  <a:gd name="T25" fmla="*/ 150 h 168"/>
                  <a:gd name="T26" fmla="*/ 19 w 168"/>
                  <a:gd name="T27" fmla="*/ 138 h 168"/>
                  <a:gd name="T28" fmla="*/ 10 w 168"/>
                  <a:gd name="T29" fmla="*/ 124 h 168"/>
                  <a:gd name="T30" fmla="*/ 3 w 168"/>
                  <a:gd name="T31" fmla="*/ 109 h 168"/>
                  <a:gd name="T32" fmla="*/ 0 w 168"/>
                  <a:gd name="T33" fmla="*/ 93 h 168"/>
                  <a:gd name="T34" fmla="*/ 0 w 168"/>
                  <a:gd name="T35" fmla="*/ 85 h 168"/>
                  <a:gd name="T36" fmla="*/ 1 w 168"/>
                  <a:gd name="T37" fmla="*/ 67 h 168"/>
                  <a:gd name="T38" fmla="*/ 7 w 168"/>
                  <a:gd name="T39" fmla="*/ 52 h 168"/>
                  <a:gd name="T40" fmla="*/ 14 w 168"/>
                  <a:gd name="T41" fmla="*/ 37 h 168"/>
                  <a:gd name="T42" fmla="*/ 24 w 168"/>
                  <a:gd name="T43" fmla="*/ 25 h 168"/>
                  <a:gd name="T44" fmla="*/ 37 w 168"/>
                  <a:gd name="T45" fmla="*/ 15 h 168"/>
                  <a:gd name="T46" fmla="*/ 51 w 168"/>
                  <a:gd name="T47" fmla="*/ 7 h 168"/>
                  <a:gd name="T48" fmla="*/ 67 w 168"/>
                  <a:gd name="T49" fmla="*/ 2 h 168"/>
                  <a:gd name="T50" fmla="*/ 83 w 168"/>
                  <a:gd name="T51" fmla="*/ 0 h 168"/>
                  <a:gd name="T52" fmla="*/ 93 w 168"/>
                  <a:gd name="T53" fmla="*/ 1 h 168"/>
                  <a:gd name="T54" fmla="*/ 109 w 168"/>
                  <a:gd name="T55" fmla="*/ 4 h 168"/>
                  <a:gd name="T56" fmla="*/ 124 w 168"/>
                  <a:gd name="T57" fmla="*/ 10 h 168"/>
                  <a:gd name="T58" fmla="*/ 137 w 168"/>
                  <a:gd name="T59" fmla="*/ 19 h 168"/>
                  <a:gd name="T60" fmla="*/ 148 w 168"/>
                  <a:gd name="T61" fmla="*/ 31 h 168"/>
                  <a:gd name="T62" fmla="*/ 158 w 168"/>
                  <a:gd name="T63" fmla="*/ 44 h 168"/>
                  <a:gd name="T64" fmla="*/ 164 w 168"/>
                  <a:gd name="T65" fmla="*/ 59 h 168"/>
                  <a:gd name="T66" fmla="*/ 167 w 168"/>
                  <a:gd name="T67" fmla="*/ 75 h 168"/>
                  <a:gd name="T68" fmla="*/ 168 w 168"/>
                  <a:gd name="T69" fmla="*/ 85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68" h="168">
                    <a:moveTo>
                      <a:pt x="168" y="85"/>
                    </a:moveTo>
                    <a:lnTo>
                      <a:pt x="168" y="85"/>
                    </a:lnTo>
                    <a:lnTo>
                      <a:pt x="167" y="93"/>
                    </a:lnTo>
                    <a:lnTo>
                      <a:pt x="166" y="101"/>
                    </a:lnTo>
                    <a:lnTo>
                      <a:pt x="164" y="109"/>
                    </a:lnTo>
                    <a:lnTo>
                      <a:pt x="161" y="117"/>
                    </a:lnTo>
                    <a:lnTo>
                      <a:pt x="158" y="124"/>
                    </a:lnTo>
                    <a:lnTo>
                      <a:pt x="153" y="131"/>
                    </a:lnTo>
                    <a:lnTo>
                      <a:pt x="148" y="138"/>
                    </a:lnTo>
                    <a:lnTo>
                      <a:pt x="143" y="144"/>
                    </a:lnTo>
                    <a:lnTo>
                      <a:pt x="137" y="150"/>
                    </a:lnTo>
                    <a:lnTo>
                      <a:pt x="131" y="154"/>
                    </a:lnTo>
                    <a:lnTo>
                      <a:pt x="124" y="158"/>
                    </a:lnTo>
                    <a:lnTo>
                      <a:pt x="117" y="161"/>
                    </a:lnTo>
                    <a:lnTo>
                      <a:pt x="109" y="165"/>
                    </a:lnTo>
                    <a:lnTo>
                      <a:pt x="101" y="167"/>
                    </a:lnTo>
                    <a:lnTo>
                      <a:pt x="93" y="168"/>
                    </a:lnTo>
                    <a:lnTo>
                      <a:pt x="83" y="168"/>
                    </a:lnTo>
                    <a:lnTo>
                      <a:pt x="83" y="168"/>
                    </a:lnTo>
                    <a:lnTo>
                      <a:pt x="75" y="168"/>
                    </a:lnTo>
                    <a:lnTo>
                      <a:pt x="67" y="167"/>
                    </a:lnTo>
                    <a:lnTo>
                      <a:pt x="59" y="165"/>
                    </a:lnTo>
                    <a:lnTo>
                      <a:pt x="51" y="161"/>
                    </a:lnTo>
                    <a:lnTo>
                      <a:pt x="44" y="158"/>
                    </a:lnTo>
                    <a:lnTo>
                      <a:pt x="37" y="154"/>
                    </a:lnTo>
                    <a:lnTo>
                      <a:pt x="30" y="150"/>
                    </a:lnTo>
                    <a:lnTo>
                      <a:pt x="24" y="144"/>
                    </a:lnTo>
                    <a:lnTo>
                      <a:pt x="19" y="138"/>
                    </a:lnTo>
                    <a:lnTo>
                      <a:pt x="14" y="131"/>
                    </a:lnTo>
                    <a:lnTo>
                      <a:pt x="10" y="124"/>
                    </a:lnTo>
                    <a:lnTo>
                      <a:pt x="7" y="117"/>
                    </a:lnTo>
                    <a:lnTo>
                      <a:pt x="3" y="109"/>
                    </a:lnTo>
                    <a:lnTo>
                      <a:pt x="1" y="101"/>
                    </a:lnTo>
                    <a:lnTo>
                      <a:pt x="0" y="93"/>
                    </a:lnTo>
                    <a:lnTo>
                      <a:pt x="0" y="85"/>
                    </a:lnTo>
                    <a:lnTo>
                      <a:pt x="0" y="85"/>
                    </a:lnTo>
                    <a:lnTo>
                      <a:pt x="0" y="75"/>
                    </a:lnTo>
                    <a:lnTo>
                      <a:pt x="1" y="67"/>
                    </a:lnTo>
                    <a:lnTo>
                      <a:pt x="3" y="59"/>
                    </a:lnTo>
                    <a:lnTo>
                      <a:pt x="7" y="52"/>
                    </a:lnTo>
                    <a:lnTo>
                      <a:pt x="10" y="44"/>
                    </a:lnTo>
                    <a:lnTo>
                      <a:pt x="14" y="37"/>
                    </a:lnTo>
                    <a:lnTo>
                      <a:pt x="19" y="31"/>
                    </a:lnTo>
                    <a:lnTo>
                      <a:pt x="24" y="25"/>
                    </a:lnTo>
                    <a:lnTo>
                      <a:pt x="30" y="19"/>
                    </a:lnTo>
                    <a:lnTo>
                      <a:pt x="37" y="15"/>
                    </a:lnTo>
                    <a:lnTo>
                      <a:pt x="44" y="10"/>
                    </a:lnTo>
                    <a:lnTo>
                      <a:pt x="51" y="7"/>
                    </a:lnTo>
                    <a:lnTo>
                      <a:pt x="59" y="4"/>
                    </a:lnTo>
                    <a:lnTo>
                      <a:pt x="67" y="2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3" y="0"/>
                    </a:lnTo>
                    <a:lnTo>
                      <a:pt x="93" y="1"/>
                    </a:lnTo>
                    <a:lnTo>
                      <a:pt x="101" y="2"/>
                    </a:lnTo>
                    <a:lnTo>
                      <a:pt x="109" y="4"/>
                    </a:lnTo>
                    <a:lnTo>
                      <a:pt x="117" y="7"/>
                    </a:lnTo>
                    <a:lnTo>
                      <a:pt x="124" y="10"/>
                    </a:lnTo>
                    <a:lnTo>
                      <a:pt x="131" y="15"/>
                    </a:lnTo>
                    <a:lnTo>
                      <a:pt x="137" y="19"/>
                    </a:lnTo>
                    <a:lnTo>
                      <a:pt x="143" y="25"/>
                    </a:lnTo>
                    <a:lnTo>
                      <a:pt x="148" y="31"/>
                    </a:lnTo>
                    <a:lnTo>
                      <a:pt x="153" y="37"/>
                    </a:lnTo>
                    <a:lnTo>
                      <a:pt x="158" y="44"/>
                    </a:lnTo>
                    <a:lnTo>
                      <a:pt x="161" y="52"/>
                    </a:lnTo>
                    <a:lnTo>
                      <a:pt x="164" y="59"/>
                    </a:lnTo>
                    <a:lnTo>
                      <a:pt x="166" y="67"/>
                    </a:lnTo>
                    <a:lnTo>
                      <a:pt x="167" y="75"/>
                    </a:lnTo>
                    <a:lnTo>
                      <a:pt x="168" y="85"/>
                    </a:lnTo>
                    <a:lnTo>
                      <a:pt x="168" y="85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23" name="Freeform 172">
                <a:extLst>
                  <a:ext uri="{FF2B5EF4-FFF2-40B4-BE49-F238E27FC236}">
                    <a16:creationId xmlns:a16="http://schemas.microsoft.com/office/drawing/2014/main" id="{509E0270-24E1-E90A-579F-0750ADCA74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92" y="548"/>
                <a:ext cx="83" cy="84"/>
              </a:xfrm>
              <a:custGeom>
                <a:avLst/>
                <a:gdLst>
                  <a:gd name="T0" fmla="*/ 167 w 167"/>
                  <a:gd name="T1" fmla="*/ 84 h 169"/>
                  <a:gd name="T2" fmla="*/ 166 w 167"/>
                  <a:gd name="T3" fmla="*/ 102 h 169"/>
                  <a:gd name="T4" fmla="*/ 161 w 167"/>
                  <a:gd name="T5" fmla="*/ 118 h 169"/>
                  <a:gd name="T6" fmla="*/ 153 w 167"/>
                  <a:gd name="T7" fmla="*/ 132 h 169"/>
                  <a:gd name="T8" fmla="*/ 143 w 167"/>
                  <a:gd name="T9" fmla="*/ 145 h 169"/>
                  <a:gd name="T10" fmla="*/ 131 w 167"/>
                  <a:gd name="T11" fmla="*/ 154 h 169"/>
                  <a:gd name="T12" fmla="*/ 116 w 167"/>
                  <a:gd name="T13" fmla="*/ 162 h 169"/>
                  <a:gd name="T14" fmla="*/ 101 w 167"/>
                  <a:gd name="T15" fmla="*/ 167 h 169"/>
                  <a:gd name="T16" fmla="*/ 83 w 167"/>
                  <a:gd name="T17" fmla="*/ 169 h 169"/>
                  <a:gd name="T18" fmla="*/ 75 w 167"/>
                  <a:gd name="T19" fmla="*/ 168 h 169"/>
                  <a:gd name="T20" fmla="*/ 59 w 167"/>
                  <a:gd name="T21" fmla="*/ 165 h 169"/>
                  <a:gd name="T22" fmla="*/ 44 w 167"/>
                  <a:gd name="T23" fmla="*/ 159 h 169"/>
                  <a:gd name="T24" fmla="*/ 30 w 167"/>
                  <a:gd name="T25" fmla="*/ 149 h 169"/>
                  <a:gd name="T26" fmla="*/ 18 w 167"/>
                  <a:gd name="T27" fmla="*/ 138 h 169"/>
                  <a:gd name="T28" fmla="*/ 9 w 167"/>
                  <a:gd name="T29" fmla="*/ 125 h 169"/>
                  <a:gd name="T30" fmla="*/ 3 w 167"/>
                  <a:gd name="T31" fmla="*/ 110 h 169"/>
                  <a:gd name="T32" fmla="*/ 0 w 167"/>
                  <a:gd name="T33" fmla="*/ 94 h 169"/>
                  <a:gd name="T34" fmla="*/ 0 w 167"/>
                  <a:gd name="T35" fmla="*/ 84 h 169"/>
                  <a:gd name="T36" fmla="*/ 1 w 167"/>
                  <a:gd name="T37" fmla="*/ 68 h 169"/>
                  <a:gd name="T38" fmla="*/ 5 w 167"/>
                  <a:gd name="T39" fmla="*/ 52 h 169"/>
                  <a:gd name="T40" fmla="*/ 14 w 167"/>
                  <a:gd name="T41" fmla="*/ 38 h 169"/>
                  <a:gd name="T42" fmla="*/ 24 w 167"/>
                  <a:gd name="T43" fmla="*/ 25 h 169"/>
                  <a:gd name="T44" fmla="*/ 37 w 167"/>
                  <a:gd name="T45" fmla="*/ 14 h 169"/>
                  <a:gd name="T46" fmla="*/ 51 w 167"/>
                  <a:gd name="T47" fmla="*/ 7 h 169"/>
                  <a:gd name="T48" fmla="*/ 66 w 167"/>
                  <a:gd name="T49" fmla="*/ 2 h 169"/>
                  <a:gd name="T50" fmla="*/ 83 w 167"/>
                  <a:gd name="T51" fmla="*/ 0 h 169"/>
                  <a:gd name="T52" fmla="*/ 91 w 167"/>
                  <a:gd name="T53" fmla="*/ 0 h 169"/>
                  <a:gd name="T54" fmla="*/ 109 w 167"/>
                  <a:gd name="T55" fmla="*/ 4 h 169"/>
                  <a:gd name="T56" fmla="*/ 124 w 167"/>
                  <a:gd name="T57" fmla="*/ 11 h 169"/>
                  <a:gd name="T58" fmla="*/ 137 w 167"/>
                  <a:gd name="T59" fmla="*/ 20 h 169"/>
                  <a:gd name="T60" fmla="*/ 148 w 167"/>
                  <a:gd name="T61" fmla="*/ 31 h 169"/>
                  <a:gd name="T62" fmla="*/ 158 w 167"/>
                  <a:gd name="T63" fmla="*/ 45 h 169"/>
                  <a:gd name="T64" fmla="*/ 163 w 167"/>
                  <a:gd name="T65" fmla="*/ 60 h 169"/>
                  <a:gd name="T66" fmla="*/ 167 w 167"/>
                  <a:gd name="T67" fmla="*/ 76 h 169"/>
                  <a:gd name="T68" fmla="*/ 167 w 167"/>
                  <a:gd name="T69" fmla="*/ 84 h 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67" h="169">
                    <a:moveTo>
                      <a:pt x="167" y="84"/>
                    </a:moveTo>
                    <a:lnTo>
                      <a:pt x="167" y="84"/>
                    </a:lnTo>
                    <a:lnTo>
                      <a:pt x="167" y="94"/>
                    </a:lnTo>
                    <a:lnTo>
                      <a:pt x="166" y="102"/>
                    </a:lnTo>
                    <a:lnTo>
                      <a:pt x="163" y="110"/>
                    </a:lnTo>
                    <a:lnTo>
                      <a:pt x="161" y="118"/>
                    </a:lnTo>
                    <a:lnTo>
                      <a:pt x="158" y="125"/>
                    </a:lnTo>
                    <a:lnTo>
                      <a:pt x="153" y="132"/>
                    </a:lnTo>
                    <a:lnTo>
                      <a:pt x="148" y="138"/>
                    </a:lnTo>
                    <a:lnTo>
                      <a:pt x="143" y="145"/>
                    </a:lnTo>
                    <a:lnTo>
                      <a:pt x="137" y="149"/>
                    </a:lnTo>
                    <a:lnTo>
                      <a:pt x="131" y="154"/>
                    </a:lnTo>
                    <a:lnTo>
                      <a:pt x="124" y="159"/>
                    </a:lnTo>
                    <a:lnTo>
                      <a:pt x="116" y="162"/>
                    </a:lnTo>
                    <a:lnTo>
                      <a:pt x="109" y="165"/>
                    </a:lnTo>
                    <a:lnTo>
                      <a:pt x="101" y="167"/>
                    </a:lnTo>
                    <a:lnTo>
                      <a:pt x="91" y="168"/>
                    </a:lnTo>
                    <a:lnTo>
                      <a:pt x="83" y="169"/>
                    </a:lnTo>
                    <a:lnTo>
                      <a:pt x="83" y="169"/>
                    </a:lnTo>
                    <a:lnTo>
                      <a:pt x="75" y="168"/>
                    </a:lnTo>
                    <a:lnTo>
                      <a:pt x="66" y="167"/>
                    </a:lnTo>
                    <a:lnTo>
                      <a:pt x="59" y="165"/>
                    </a:lnTo>
                    <a:lnTo>
                      <a:pt x="51" y="162"/>
                    </a:lnTo>
                    <a:lnTo>
                      <a:pt x="44" y="159"/>
                    </a:lnTo>
                    <a:lnTo>
                      <a:pt x="37" y="154"/>
                    </a:lnTo>
                    <a:lnTo>
                      <a:pt x="30" y="149"/>
                    </a:lnTo>
                    <a:lnTo>
                      <a:pt x="24" y="145"/>
                    </a:lnTo>
                    <a:lnTo>
                      <a:pt x="18" y="138"/>
                    </a:lnTo>
                    <a:lnTo>
                      <a:pt x="14" y="132"/>
                    </a:lnTo>
                    <a:lnTo>
                      <a:pt x="9" y="125"/>
                    </a:lnTo>
                    <a:lnTo>
                      <a:pt x="5" y="118"/>
                    </a:lnTo>
                    <a:lnTo>
                      <a:pt x="3" y="110"/>
                    </a:lnTo>
                    <a:lnTo>
                      <a:pt x="1" y="102"/>
                    </a:lnTo>
                    <a:lnTo>
                      <a:pt x="0" y="94"/>
                    </a:lnTo>
                    <a:lnTo>
                      <a:pt x="0" y="84"/>
                    </a:lnTo>
                    <a:lnTo>
                      <a:pt x="0" y="84"/>
                    </a:lnTo>
                    <a:lnTo>
                      <a:pt x="0" y="76"/>
                    </a:lnTo>
                    <a:lnTo>
                      <a:pt x="1" y="68"/>
                    </a:lnTo>
                    <a:lnTo>
                      <a:pt x="3" y="60"/>
                    </a:lnTo>
                    <a:lnTo>
                      <a:pt x="5" y="52"/>
                    </a:lnTo>
                    <a:lnTo>
                      <a:pt x="9" y="45"/>
                    </a:lnTo>
                    <a:lnTo>
                      <a:pt x="14" y="38"/>
                    </a:lnTo>
                    <a:lnTo>
                      <a:pt x="18" y="31"/>
                    </a:lnTo>
                    <a:lnTo>
                      <a:pt x="24" y="25"/>
                    </a:lnTo>
                    <a:lnTo>
                      <a:pt x="30" y="20"/>
                    </a:lnTo>
                    <a:lnTo>
                      <a:pt x="37" y="14"/>
                    </a:lnTo>
                    <a:lnTo>
                      <a:pt x="44" y="11"/>
                    </a:lnTo>
                    <a:lnTo>
                      <a:pt x="51" y="7"/>
                    </a:lnTo>
                    <a:lnTo>
                      <a:pt x="59" y="4"/>
                    </a:lnTo>
                    <a:lnTo>
                      <a:pt x="66" y="2"/>
                    </a:lnTo>
                    <a:lnTo>
                      <a:pt x="75" y="0"/>
                    </a:lnTo>
                    <a:lnTo>
                      <a:pt x="83" y="0"/>
                    </a:lnTo>
                    <a:lnTo>
                      <a:pt x="83" y="0"/>
                    </a:lnTo>
                    <a:lnTo>
                      <a:pt x="91" y="0"/>
                    </a:lnTo>
                    <a:lnTo>
                      <a:pt x="101" y="2"/>
                    </a:lnTo>
                    <a:lnTo>
                      <a:pt x="109" y="4"/>
                    </a:lnTo>
                    <a:lnTo>
                      <a:pt x="116" y="7"/>
                    </a:lnTo>
                    <a:lnTo>
                      <a:pt x="124" y="11"/>
                    </a:lnTo>
                    <a:lnTo>
                      <a:pt x="131" y="14"/>
                    </a:lnTo>
                    <a:lnTo>
                      <a:pt x="137" y="20"/>
                    </a:lnTo>
                    <a:lnTo>
                      <a:pt x="143" y="25"/>
                    </a:lnTo>
                    <a:lnTo>
                      <a:pt x="148" y="31"/>
                    </a:lnTo>
                    <a:lnTo>
                      <a:pt x="153" y="38"/>
                    </a:lnTo>
                    <a:lnTo>
                      <a:pt x="158" y="45"/>
                    </a:lnTo>
                    <a:lnTo>
                      <a:pt x="161" y="52"/>
                    </a:lnTo>
                    <a:lnTo>
                      <a:pt x="163" y="60"/>
                    </a:lnTo>
                    <a:lnTo>
                      <a:pt x="166" y="68"/>
                    </a:lnTo>
                    <a:lnTo>
                      <a:pt x="167" y="76"/>
                    </a:lnTo>
                    <a:lnTo>
                      <a:pt x="167" y="84"/>
                    </a:lnTo>
                    <a:lnTo>
                      <a:pt x="167" y="84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24" name="Freeform 173">
                <a:extLst>
                  <a:ext uri="{FF2B5EF4-FFF2-40B4-BE49-F238E27FC236}">
                    <a16:creationId xmlns:a16="http://schemas.microsoft.com/office/drawing/2014/main" id="{91B88E5F-03C6-7F6E-86A6-38DA254600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7" y="3764"/>
                <a:ext cx="1219" cy="420"/>
              </a:xfrm>
              <a:custGeom>
                <a:avLst/>
                <a:gdLst>
                  <a:gd name="T0" fmla="*/ 2427 w 2437"/>
                  <a:gd name="T1" fmla="*/ 1 h 841"/>
                  <a:gd name="T2" fmla="*/ 2327 w 2437"/>
                  <a:gd name="T3" fmla="*/ 65 h 841"/>
                  <a:gd name="T4" fmla="*/ 2222 w 2437"/>
                  <a:gd name="T5" fmla="*/ 125 h 841"/>
                  <a:gd name="T6" fmla="*/ 2116 w 2437"/>
                  <a:gd name="T7" fmla="*/ 180 h 841"/>
                  <a:gd name="T8" fmla="*/ 2007 w 2437"/>
                  <a:gd name="T9" fmla="*/ 230 h 841"/>
                  <a:gd name="T10" fmla="*/ 1949 w 2437"/>
                  <a:gd name="T11" fmla="*/ 255 h 841"/>
                  <a:gd name="T12" fmla="*/ 1773 w 2437"/>
                  <a:gd name="T13" fmla="*/ 329 h 841"/>
                  <a:gd name="T14" fmla="*/ 1534 w 2437"/>
                  <a:gd name="T15" fmla="*/ 418 h 841"/>
                  <a:gd name="T16" fmla="*/ 1414 w 2437"/>
                  <a:gd name="T17" fmla="*/ 460 h 841"/>
                  <a:gd name="T18" fmla="*/ 1172 w 2437"/>
                  <a:gd name="T19" fmla="*/ 539 h 841"/>
                  <a:gd name="T20" fmla="*/ 1050 w 2437"/>
                  <a:gd name="T21" fmla="*/ 575 h 841"/>
                  <a:gd name="T22" fmla="*/ 806 w 2437"/>
                  <a:gd name="T23" fmla="*/ 644 h 841"/>
                  <a:gd name="T24" fmla="*/ 559 w 2437"/>
                  <a:gd name="T25" fmla="*/ 706 h 841"/>
                  <a:gd name="T26" fmla="*/ 436 w 2437"/>
                  <a:gd name="T27" fmla="*/ 735 h 841"/>
                  <a:gd name="T28" fmla="*/ 313 w 2437"/>
                  <a:gd name="T29" fmla="*/ 762 h 841"/>
                  <a:gd name="T30" fmla="*/ 189 w 2437"/>
                  <a:gd name="T31" fmla="*/ 786 h 841"/>
                  <a:gd name="T32" fmla="*/ 64 w 2437"/>
                  <a:gd name="T33" fmla="*/ 812 h 841"/>
                  <a:gd name="T34" fmla="*/ 35 w 2437"/>
                  <a:gd name="T35" fmla="*/ 820 h 841"/>
                  <a:gd name="T36" fmla="*/ 5 w 2437"/>
                  <a:gd name="T37" fmla="*/ 827 h 841"/>
                  <a:gd name="T38" fmla="*/ 0 w 2437"/>
                  <a:gd name="T39" fmla="*/ 831 h 841"/>
                  <a:gd name="T40" fmla="*/ 0 w 2437"/>
                  <a:gd name="T41" fmla="*/ 836 h 841"/>
                  <a:gd name="T42" fmla="*/ 4 w 2437"/>
                  <a:gd name="T43" fmla="*/ 840 h 841"/>
                  <a:gd name="T44" fmla="*/ 8 w 2437"/>
                  <a:gd name="T45" fmla="*/ 841 h 841"/>
                  <a:gd name="T46" fmla="*/ 39 w 2437"/>
                  <a:gd name="T47" fmla="*/ 833 h 841"/>
                  <a:gd name="T48" fmla="*/ 130 w 2437"/>
                  <a:gd name="T49" fmla="*/ 812 h 841"/>
                  <a:gd name="T50" fmla="*/ 254 w 2437"/>
                  <a:gd name="T51" fmla="*/ 788 h 841"/>
                  <a:gd name="T52" fmla="*/ 502 w 2437"/>
                  <a:gd name="T53" fmla="*/ 734 h 841"/>
                  <a:gd name="T54" fmla="*/ 627 w 2437"/>
                  <a:gd name="T55" fmla="*/ 703 h 841"/>
                  <a:gd name="T56" fmla="*/ 873 w 2437"/>
                  <a:gd name="T57" fmla="*/ 641 h 841"/>
                  <a:gd name="T58" fmla="*/ 996 w 2437"/>
                  <a:gd name="T59" fmla="*/ 606 h 841"/>
                  <a:gd name="T60" fmla="*/ 1240 w 2437"/>
                  <a:gd name="T61" fmla="*/ 532 h 841"/>
                  <a:gd name="T62" fmla="*/ 1483 w 2437"/>
                  <a:gd name="T63" fmla="*/ 451 h 841"/>
                  <a:gd name="T64" fmla="*/ 1603 w 2437"/>
                  <a:gd name="T65" fmla="*/ 408 h 841"/>
                  <a:gd name="T66" fmla="*/ 1840 w 2437"/>
                  <a:gd name="T67" fmla="*/ 316 h 841"/>
                  <a:gd name="T68" fmla="*/ 1957 w 2437"/>
                  <a:gd name="T69" fmla="*/ 267 h 841"/>
                  <a:gd name="T70" fmla="*/ 2067 w 2437"/>
                  <a:gd name="T71" fmla="*/ 218 h 841"/>
                  <a:gd name="T72" fmla="*/ 2175 w 2437"/>
                  <a:gd name="T73" fmla="*/ 166 h 841"/>
                  <a:gd name="T74" fmla="*/ 2281 w 2437"/>
                  <a:gd name="T75" fmla="*/ 109 h 841"/>
                  <a:gd name="T76" fmla="*/ 2384 w 2437"/>
                  <a:gd name="T77" fmla="*/ 47 h 841"/>
                  <a:gd name="T78" fmla="*/ 2435 w 2437"/>
                  <a:gd name="T79" fmla="*/ 13 h 841"/>
                  <a:gd name="T80" fmla="*/ 2436 w 2437"/>
                  <a:gd name="T81" fmla="*/ 12 h 841"/>
                  <a:gd name="T82" fmla="*/ 2437 w 2437"/>
                  <a:gd name="T83" fmla="*/ 6 h 841"/>
                  <a:gd name="T84" fmla="*/ 2435 w 2437"/>
                  <a:gd name="T85" fmla="*/ 1 h 841"/>
                  <a:gd name="T86" fmla="*/ 2430 w 2437"/>
                  <a:gd name="T87" fmla="*/ 0 h 841"/>
                  <a:gd name="T88" fmla="*/ 2427 w 2437"/>
                  <a:gd name="T89" fmla="*/ 1 h 8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2437" h="841">
                    <a:moveTo>
                      <a:pt x="2427" y="1"/>
                    </a:moveTo>
                    <a:lnTo>
                      <a:pt x="2427" y="1"/>
                    </a:lnTo>
                    <a:lnTo>
                      <a:pt x="2377" y="34"/>
                    </a:lnTo>
                    <a:lnTo>
                      <a:pt x="2327" y="65"/>
                    </a:lnTo>
                    <a:lnTo>
                      <a:pt x="2275" y="96"/>
                    </a:lnTo>
                    <a:lnTo>
                      <a:pt x="2222" y="125"/>
                    </a:lnTo>
                    <a:lnTo>
                      <a:pt x="2169" y="153"/>
                    </a:lnTo>
                    <a:lnTo>
                      <a:pt x="2116" y="180"/>
                    </a:lnTo>
                    <a:lnTo>
                      <a:pt x="2062" y="205"/>
                    </a:lnTo>
                    <a:lnTo>
                      <a:pt x="2007" y="230"/>
                    </a:lnTo>
                    <a:lnTo>
                      <a:pt x="2007" y="230"/>
                    </a:lnTo>
                    <a:lnTo>
                      <a:pt x="1949" y="255"/>
                    </a:lnTo>
                    <a:lnTo>
                      <a:pt x="1890" y="281"/>
                    </a:lnTo>
                    <a:lnTo>
                      <a:pt x="1773" y="329"/>
                    </a:lnTo>
                    <a:lnTo>
                      <a:pt x="1653" y="374"/>
                    </a:lnTo>
                    <a:lnTo>
                      <a:pt x="1534" y="418"/>
                    </a:lnTo>
                    <a:lnTo>
                      <a:pt x="1534" y="418"/>
                    </a:lnTo>
                    <a:lnTo>
                      <a:pt x="1414" y="460"/>
                    </a:lnTo>
                    <a:lnTo>
                      <a:pt x="1293" y="501"/>
                    </a:lnTo>
                    <a:lnTo>
                      <a:pt x="1172" y="539"/>
                    </a:lnTo>
                    <a:lnTo>
                      <a:pt x="1050" y="575"/>
                    </a:lnTo>
                    <a:lnTo>
                      <a:pt x="1050" y="575"/>
                    </a:lnTo>
                    <a:lnTo>
                      <a:pt x="928" y="610"/>
                    </a:lnTo>
                    <a:lnTo>
                      <a:pt x="806" y="644"/>
                    </a:lnTo>
                    <a:lnTo>
                      <a:pt x="683" y="675"/>
                    </a:lnTo>
                    <a:lnTo>
                      <a:pt x="559" y="706"/>
                    </a:lnTo>
                    <a:lnTo>
                      <a:pt x="559" y="706"/>
                    </a:lnTo>
                    <a:lnTo>
                      <a:pt x="436" y="735"/>
                    </a:lnTo>
                    <a:lnTo>
                      <a:pt x="313" y="762"/>
                    </a:lnTo>
                    <a:lnTo>
                      <a:pt x="313" y="762"/>
                    </a:lnTo>
                    <a:lnTo>
                      <a:pt x="250" y="774"/>
                    </a:lnTo>
                    <a:lnTo>
                      <a:pt x="189" y="786"/>
                    </a:lnTo>
                    <a:lnTo>
                      <a:pt x="126" y="799"/>
                    </a:lnTo>
                    <a:lnTo>
                      <a:pt x="64" y="812"/>
                    </a:lnTo>
                    <a:lnTo>
                      <a:pt x="64" y="812"/>
                    </a:lnTo>
                    <a:lnTo>
                      <a:pt x="35" y="820"/>
                    </a:lnTo>
                    <a:lnTo>
                      <a:pt x="5" y="827"/>
                    </a:lnTo>
                    <a:lnTo>
                      <a:pt x="5" y="827"/>
                    </a:lnTo>
                    <a:lnTo>
                      <a:pt x="3" y="829"/>
                    </a:lnTo>
                    <a:lnTo>
                      <a:pt x="0" y="831"/>
                    </a:lnTo>
                    <a:lnTo>
                      <a:pt x="0" y="834"/>
                    </a:lnTo>
                    <a:lnTo>
                      <a:pt x="0" y="836"/>
                    </a:lnTo>
                    <a:lnTo>
                      <a:pt x="1" y="838"/>
                    </a:lnTo>
                    <a:lnTo>
                      <a:pt x="4" y="840"/>
                    </a:lnTo>
                    <a:lnTo>
                      <a:pt x="6" y="841"/>
                    </a:lnTo>
                    <a:lnTo>
                      <a:pt x="8" y="841"/>
                    </a:lnTo>
                    <a:lnTo>
                      <a:pt x="8" y="841"/>
                    </a:lnTo>
                    <a:lnTo>
                      <a:pt x="39" y="833"/>
                    </a:lnTo>
                    <a:lnTo>
                      <a:pt x="69" y="826"/>
                    </a:lnTo>
                    <a:lnTo>
                      <a:pt x="130" y="812"/>
                    </a:lnTo>
                    <a:lnTo>
                      <a:pt x="254" y="788"/>
                    </a:lnTo>
                    <a:lnTo>
                      <a:pt x="254" y="788"/>
                    </a:lnTo>
                    <a:lnTo>
                      <a:pt x="378" y="762"/>
                    </a:lnTo>
                    <a:lnTo>
                      <a:pt x="502" y="734"/>
                    </a:lnTo>
                    <a:lnTo>
                      <a:pt x="502" y="734"/>
                    </a:lnTo>
                    <a:lnTo>
                      <a:pt x="627" y="703"/>
                    </a:lnTo>
                    <a:lnTo>
                      <a:pt x="750" y="673"/>
                    </a:lnTo>
                    <a:lnTo>
                      <a:pt x="873" y="641"/>
                    </a:lnTo>
                    <a:lnTo>
                      <a:pt x="996" y="606"/>
                    </a:lnTo>
                    <a:lnTo>
                      <a:pt x="996" y="606"/>
                    </a:lnTo>
                    <a:lnTo>
                      <a:pt x="1118" y="570"/>
                    </a:lnTo>
                    <a:lnTo>
                      <a:pt x="1240" y="532"/>
                    </a:lnTo>
                    <a:lnTo>
                      <a:pt x="1362" y="493"/>
                    </a:lnTo>
                    <a:lnTo>
                      <a:pt x="1483" y="451"/>
                    </a:lnTo>
                    <a:lnTo>
                      <a:pt x="1483" y="451"/>
                    </a:lnTo>
                    <a:lnTo>
                      <a:pt x="1603" y="408"/>
                    </a:lnTo>
                    <a:lnTo>
                      <a:pt x="1722" y="363"/>
                    </a:lnTo>
                    <a:lnTo>
                      <a:pt x="1840" y="316"/>
                    </a:lnTo>
                    <a:lnTo>
                      <a:pt x="1957" y="267"/>
                    </a:lnTo>
                    <a:lnTo>
                      <a:pt x="1957" y="267"/>
                    </a:lnTo>
                    <a:lnTo>
                      <a:pt x="2012" y="244"/>
                    </a:lnTo>
                    <a:lnTo>
                      <a:pt x="2067" y="218"/>
                    </a:lnTo>
                    <a:lnTo>
                      <a:pt x="2121" y="192"/>
                    </a:lnTo>
                    <a:lnTo>
                      <a:pt x="2175" y="166"/>
                    </a:lnTo>
                    <a:lnTo>
                      <a:pt x="2228" y="138"/>
                    </a:lnTo>
                    <a:lnTo>
                      <a:pt x="2281" y="109"/>
                    </a:lnTo>
                    <a:lnTo>
                      <a:pt x="2333" y="78"/>
                    </a:lnTo>
                    <a:lnTo>
                      <a:pt x="2384" y="47"/>
                    </a:lnTo>
                    <a:lnTo>
                      <a:pt x="2384" y="47"/>
                    </a:lnTo>
                    <a:lnTo>
                      <a:pt x="2435" y="13"/>
                    </a:lnTo>
                    <a:lnTo>
                      <a:pt x="2435" y="13"/>
                    </a:lnTo>
                    <a:lnTo>
                      <a:pt x="2436" y="12"/>
                    </a:lnTo>
                    <a:lnTo>
                      <a:pt x="2437" y="8"/>
                    </a:lnTo>
                    <a:lnTo>
                      <a:pt x="2437" y="6"/>
                    </a:lnTo>
                    <a:lnTo>
                      <a:pt x="2436" y="4"/>
                    </a:lnTo>
                    <a:lnTo>
                      <a:pt x="2435" y="1"/>
                    </a:lnTo>
                    <a:lnTo>
                      <a:pt x="2433" y="0"/>
                    </a:lnTo>
                    <a:lnTo>
                      <a:pt x="2430" y="0"/>
                    </a:lnTo>
                    <a:lnTo>
                      <a:pt x="2427" y="1"/>
                    </a:lnTo>
                    <a:lnTo>
                      <a:pt x="2427" y="1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25" name="Freeform 174">
                <a:extLst>
                  <a:ext uri="{FF2B5EF4-FFF2-40B4-BE49-F238E27FC236}">
                    <a16:creationId xmlns:a16="http://schemas.microsoft.com/office/drawing/2014/main" id="{EF490B1C-3C73-82AF-0205-AC395269E9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29" y="3374"/>
                <a:ext cx="318" cy="397"/>
              </a:xfrm>
              <a:custGeom>
                <a:avLst/>
                <a:gdLst>
                  <a:gd name="T0" fmla="*/ 620 w 634"/>
                  <a:gd name="T1" fmla="*/ 7 h 795"/>
                  <a:gd name="T2" fmla="*/ 616 w 634"/>
                  <a:gd name="T3" fmla="*/ 49 h 795"/>
                  <a:gd name="T4" fmla="*/ 606 w 634"/>
                  <a:gd name="T5" fmla="*/ 91 h 795"/>
                  <a:gd name="T6" fmla="*/ 591 w 634"/>
                  <a:gd name="T7" fmla="*/ 131 h 795"/>
                  <a:gd name="T8" fmla="*/ 575 w 634"/>
                  <a:gd name="T9" fmla="*/ 170 h 795"/>
                  <a:gd name="T10" fmla="*/ 563 w 634"/>
                  <a:gd name="T11" fmla="*/ 191 h 795"/>
                  <a:gd name="T12" fmla="*/ 527 w 634"/>
                  <a:gd name="T13" fmla="*/ 254 h 795"/>
                  <a:gd name="T14" fmla="*/ 473 w 634"/>
                  <a:gd name="T15" fmla="*/ 334 h 795"/>
                  <a:gd name="T16" fmla="*/ 445 w 634"/>
                  <a:gd name="T17" fmla="*/ 372 h 795"/>
                  <a:gd name="T18" fmla="*/ 386 w 634"/>
                  <a:gd name="T19" fmla="*/ 443 h 795"/>
                  <a:gd name="T20" fmla="*/ 355 w 634"/>
                  <a:gd name="T21" fmla="*/ 477 h 795"/>
                  <a:gd name="T22" fmla="*/ 286 w 634"/>
                  <a:gd name="T23" fmla="*/ 550 h 795"/>
                  <a:gd name="T24" fmla="*/ 212 w 634"/>
                  <a:gd name="T25" fmla="*/ 619 h 795"/>
                  <a:gd name="T26" fmla="*/ 168 w 634"/>
                  <a:gd name="T27" fmla="*/ 658 h 795"/>
                  <a:gd name="T28" fmla="*/ 74 w 634"/>
                  <a:gd name="T29" fmla="*/ 731 h 795"/>
                  <a:gd name="T30" fmla="*/ 26 w 634"/>
                  <a:gd name="T31" fmla="*/ 766 h 795"/>
                  <a:gd name="T32" fmla="*/ 2 w 634"/>
                  <a:gd name="T33" fmla="*/ 782 h 795"/>
                  <a:gd name="T34" fmla="*/ 0 w 634"/>
                  <a:gd name="T35" fmla="*/ 787 h 795"/>
                  <a:gd name="T36" fmla="*/ 1 w 634"/>
                  <a:gd name="T37" fmla="*/ 793 h 795"/>
                  <a:gd name="T38" fmla="*/ 4 w 634"/>
                  <a:gd name="T39" fmla="*/ 795 h 795"/>
                  <a:gd name="T40" fmla="*/ 10 w 634"/>
                  <a:gd name="T41" fmla="*/ 794 h 795"/>
                  <a:gd name="T42" fmla="*/ 59 w 634"/>
                  <a:gd name="T43" fmla="*/ 760 h 795"/>
                  <a:gd name="T44" fmla="*/ 153 w 634"/>
                  <a:gd name="T45" fmla="*/ 688 h 795"/>
                  <a:gd name="T46" fmla="*/ 200 w 634"/>
                  <a:gd name="T47" fmla="*/ 650 h 795"/>
                  <a:gd name="T48" fmla="*/ 277 w 634"/>
                  <a:gd name="T49" fmla="*/ 578 h 795"/>
                  <a:gd name="T50" fmla="*/ 352 w 634"/>
                  <a:gd name="T51" fmla="*/ 501 h 795"/>
                  <a:gd name="T52" fmla="*/ 383 w 634"/>
                  <a:gd name="T53" fmla="*/ 467 h 795"/>
                  <a:gd name="T54" fmla="*/ 442 w 634"/>
                  <a:gd name="T55" fmla="*/ 396 h 795"/>
                  <a:gd name="T56" fmla="*/ 470 w 634"/>
                  <a:gd name="T57" fmla="*/ 360 h 795"/>
                  <a:gd name="T58" fmla="*/ 527 w 634"/>
                  <a:gd name="T59" fmla="*/ 280 h 795"/>
                  <a:gd name="T60" fmla="*/ 566 w 634"/>
                  <a:gd name="T61" fmla="*/ 217 h 795"/>
                  <a:gd name="T62" fmla="*/ 577 w 634"/>
                  <a:gd name="T63" fmla="*/ 195 h 795"/>
                  <a:gd name="T64" fmla="*/ 597 w 634"/>
                  <a:gd name="T65" fmla="*/ 155 h 795"/>
                  <a:gd name="T66" fmla="*/ 613 w 634"/>
                  <a:gd name="T67" fmla="*/ 113 h 795"/>
                  <a:gd name="T68" fmla="*/ 626 w 634"/>
                  <a:gd name="T69" fmla="*/ 70 h 795"/>
                  <a:gd name="T70" fmla="*/ 633 w 634"/>
                  <a:gd name="T71" fmla="*/ 27 h 795"/>
                  <a:gd name="T72" fmla="*/ 634 w 634"/>
                  <a:gd name="T73" fmla="*/ 7 h 795"/>
                  <a:gd name="T74" fmla="*/ 634 w 634"/>
                  <a:gd name="T75" fmla="*/ 4 h 795"/>
                  <a:gd name="T76" fmla="*/ 631 w 634"/>
                  <a:gd name="T77" fmla="*/ 1 h 795"/>
                  <a:gd name="T78" fmla="*/ 625 w 634"/>
                  <a:gd name="T79" fmla="*/ 1 h 795"/>
                  <a:gd name="T80" fmla="*/ 621 w 634"/>
                  <a:gd name="T81" fmla="*/ 4 h 795"/>
                  <a:gd name="T82" fmla="*/ 620 w 634"/>
                  <a:gd name="T83" fmla="*/ 7 h 7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634" h="795">
                    <a:moveTo>
                      <a:pt x="620" y="7"/>
                    </a:moveTo>
                    <a:lnTo>
                      <a:pt x="620" y="7"/>
                    </a:lnTo>
                    <a:lnTo>
                      <a:pt x="619" y="28"/>
                    </a:lnTo>
                    <a:lnTo>
                      <a:pt x="616" y="49"/>
                    </a:lnTo>
                    <a:lnTo>
                      <a:pt x="612" y="70"/>
                    </a:lnTo>
                    <a:lnTo>
                      <a:pt x="606" y="91"/>
                    </a:lnTo>
                    <a:lnTo>
                      <a:pt x="599" y="111"/>
                    </a:lnTo>
                    <a:lnTo>
                      <a:pt x="591" y="131"/>
                    </a:lnTo>
                    <a:lnTo>
                      <a:pt x="583" y="150"/>
                    </a:lnTo>
                    <a:lnTo>
                      <a:pt x="575" y="170"/>
                    </a:lnTo>
                    <a:lnTo>
                      <a:pt x="575" y="170"/>
                    </a:lnTo>
                    <a:lnTo>
                      <a:pt x="563" y="191"/>
                    </a:lnTo>
                    <a:lnTo>
                      <a:pt x="552" y="213"/>
                    </a:lnTo>
                    <a:lnTo>
                      <a:pt x="527" y="254"/>
                    </a:lnTo>
                    <a:lnTo>
                      <a:pt x="501" y="295"/>
                    </a:lnTo>
                    <a:lnTo>
                      <a:pt x="473" y="334"/>
                    </a:lnTo>
                    <a:lnTo>
                      <a:pt x="473" y="334"/>
                    </a:lnTo>
                    <a:lnTo>
                      <a:pt x="445" y="372"/>
                    </a:lnTo>
                    <a:lnTo>
                      <a:pt x="416" y="408"/>
                    </a:lnTo>
                    <a:lnTo>
                      <a:pt x="386" y="443"/>
                    </a:lnTo>
                    <a:lnTo>
                      <a:pt x="355" y="477"/>
                    </a:lnTo>
                    <a:lnTo>
                      <a:pt x="355" y="477"/>
                    </a:lnTo>
                    <a:lnTo>
                      <a:pt x="320" y="514"/>
                    </a:lnTo>
                    <a:lnTo>
                      <a:pt x="286" y="550"/>
                    </a:lnTo>
                    <a:lnTo>
                      <a:pt x="250" y="585"/>
                    </a:lnTo>
                    <a:lnTo>
                      <a:pt x="212" y="619"/>
                    </a:lnTo>
                    <a:lnTo>
                      <a:pt x="212" y="619"/>
                    </a:lnTo>
                    <a:lnTo>
                      <a:pt x="168" y="658"/>
                    </a:lnTo>
                    <a:lnTo>
                      <a:pt x="122" y="695"/>
                    </a:lnTo>
                    <a:lnTo>
                      <a:pt x="74" y="731"/>
                    </a:lnTo>
                    <a:lnTo>
                      <a:pt x="26" y="766"/>
                    </a:lnTo>
                    <a:lnTo>
                      <a:pt x="26" y="766"/>
                    </a:lnTo>
                    <a:lnTo>
                      <a:pt x="2" y="782"/>
                    </a:lnTo>
                    <a:lnTo>
                      <a:pt x="2" y="782"/>
                    </a:lnTo>
                    <a:lnTo>
                      <a:pt x="1" y="785"/>
                    </a:lnTo>
                    <a:lnTo>
                      <a:pt x="0" y="787"/>
                    </a:lnTo>
                    <a:lnTo>
                      <a:pt x="0" y="789"/>
                    </a:lnTo>
                    <a:lnTo>
                      <a:pt x="1" y="793"/>
                    </a:lnTo>
                    <a:lnTo>
                      <a:pt x="2" y="794"/>
                    </a:lnTo>
                    <a:lnTo>
                      <a:pt x="4" y="795"/>
                    </a:lnTo>
                    <a:lnTo>
                      <a:pt x="7" y="795"/>
                    </a:lnTo>
                    <a:lnTo>
                      <a:pt x="10" y="794"/>
                    </a:lnTo>
                    <a:lnTo>
                      <a:pt x="10" y="794"/>
                    </a:lnTo>
                    <a:lnTo>
                      <a:pt x="59" y="760"/>
                    </a:lnTo>
                    <a:lnTo>
                      <a:pt x="107" y="724"/>
                    </a:lnTo>
                    <a:lnTo>
                      <a:pt x="153" y="688"/>
                    </a:lnTo>
                    <a:lnTo>
                      <a:pt x="200" y="650"/>
                    </a:lnTo>
                    <a:lnTo>
                      <a:pt x="200" y="650"/>
                    </a:lnTo>
                    <a:lnTo>
                      <a:pt x="239" y="614"/>
                    </a:lnTo>
                    <a:lnTo>
                      <a:pt x="277" y="578"/>
                    </a:lnTo>
                    <a:lnTo>
                      <a:pt x="316" y="540"/>
                    </a:lnTo>
                    <a:lnTo>
                      <a:pt x="352" y="501"/>
                    </a:lnTo>
                    <a:lnTo>
                      <a:pt x="352" y="501"/>
                    </a:lnTo>
                    <a:lnTo>
                      <a:pt x="383" y="467"/>
                    </a:lnTo>
                    <a:lnTo>
                      <a:pt x="413" y="432"/>
                    </a:lnTo>
                    <a:lnTo>
                      <a:pt x="442" y="396"/>
                    </a:lnTo>
                    <a:lnTo>
                      <a:pt x="470" y="360"/>
                    </a:lnTo>
                    <a:lnTo>
                      <a:pt x="470" y="360"/>
                    </a:lnTo>
                    <a:lnTo>
                      <a:pt x="499" y="320"/>
                    </a:lnTo>
                    <a:lnTo>
                      <a:pt x="527" y="280"/>
                    </a:lnTo>
                    <a:lnTo>
                      <a:pt x="554" y="238"/>
                    </a:lnTo>
                    <a:lnTo>
                      <a:pt x="566" y="217"/>
                    </a:lnTo>
                    <a:lnTo>
                      <a:pt x="577" y="195"/>
                    </a:lnTo>
                    <a:lnTo>
                      <a:pt x="577" y="195"/>
                    </a:lnTo>
                    <a:lnTo>
                      <a:pt x="588" y="175"/>
                    </a:lnTo>
                    <a:lnTo>
                      <a:pt x="597" y="155"/>
                    </a:lnTo>
                    <a:lnTo>
                      <a:pt x="605" y="134"/>
                    </a:lnTo>
                    <a:lnTo>
                      <a:pt x="613" y="113"/>
                    </a:lnTo>
                    <a:lnTo>
                      <a:pt x="620" y="92"/>
                    </a:lnTo>
                    <a:lnTo>
                      <a:pt x="626" y="70"/>
                    </a:lnTo>
                    <a:lnTo>
                      <a:pt x="631" y="49"/>
                    </a:lnTo>
                    <a:lnTo>
                      <a:pt x="633" y="27"/>
                    </a:lnTo>
                    <a:lnTo>
                      <a:pt x="633" y="27"/>
                    </a:lnTo>
                    <a:lnTo>
                      <a:pt x="634" y="7"/>
                    </a:lnTo>
                    <a:lnTo>
                      <a:pt x="634" y="7"/>
                    </a:lnTo>
                    <a:lnTo>
                      <a:pt x="634" y="4"/>
                    </a:lnTo>
                    <a:lnTo>
                      <a:pt x="633" y="2"/>
                    </a:lnTo>
                    <a:lnTo>
                      <a:pt x="631" y="1"/>
                    </a:lnTo>
                    <a:lnTo>
                      <a:pt x="628" y="0"/>
                    </a:lnTo>
                    <a:lnTo>
                      <a:pt x="625" y="1"/>
                    </a:lnTo>
                    <a:lnTo>
                      <a:pt x="624" y="2"/>
                    </a:lnTo>
                    <a:lnTo>
                      <a:pt x="621" y="4"/>
                    </a:lnTo>
                    <a:lnTo>
                      <a:pt x="620" y="7"/>
                    </a:lnTo>
                    <a:lnTo>
                      <a:pt x="620" y="7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26" name="Freeform 175">
                <a:extLst>
                  <a:ext uri="{FF2B5EF4-FFF2-40B4-BE49-F238E27FC236}">
                    <a16:creationId xmlns:a16="http://schemas.microsoft.com/office/drawing/2014/main" id="{7857BE73-1C74-0B06-0553-6DFF334368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35" y="3882"/>
                <a:ext cx="173" cy="274"/>
              </a:xfrm>
              <a:custGeom>
                <a:avLst/>
                <a:gdLst>
                  <a:gd name="T0" fmla="*/ 1 w 346"/>
                  <a:gd name="T1" fmla="*/ 11 h 547"/>
                  <a:gd name="T2" fmla="*/ 89 w 346"/>
                  <a:gd name="T3" fmla="*/ 106 h 547"/>
                  <a:gd name="T4" fmla="*/ 130 w 346"/>
                  <a:gd name="T5" fmla="*/ 156 h 547"/>
                  <a:gd name="T6" fmla="*/ 168 w 346"/>
                  <a:gd name="T7" fmla="*/ 207 h 547"/>
                  <a:gd name="T8" fmla="*/ 187 w 346"/>
                  <a:gd name="T9" fmla="*/ 232 h 547"/>
                  <a:gd name="T10" fmla="*/ 220 w 346"/>
                  <a:gd name="T11" fmla="*/ 287 h 547"/>
                  <a:gd name="T12" fmla="*/ 237 w 346"/>
                  <a:gd name="T13" fmla="*/ 315 h 547"/>
                  <a:gd name="T14" fmla="*/ 261 w 346"/>
                  <a:gd name="T15" fmla="*/ 370 h 547"/>
                  <a:gd name="T16" fmla="*/ 281 w 346"/>
                  <a:gd name="T17" fmla="*/ 428 h 547"/>
                  <a:gd name="T18" fmla="*/ 303 w 346"/>
                  <a:gd name="T19" fmla="*/ 487 h 547"/>
                  <a:gd name="T20" fmla="*/ 324 w 346"/>
                  <a:gd name="T21" fmla="*/ 530 h 547"/>
                  <a:gd name="T22" fmla="*/ 332 w 346"/>
                  <a:gd name="T23" fmla="*/ 544 h 547"/>
                  <a:gd name="T24" fmla="*/ 337 w 346"/>
                  <a:gd name="T25" fmla="*/ 547 h 547"/>
                  <a:gd name="T26" fmla="*/ 342 w 346"/>
                  <a:gd name="T27" fmla="*/ 547 h 547"/>
                  <a:gd name="T28" fmla="*/ 346 w 346"/>
                  <a:gd name="T29" fmla="*/ 542 h 547"/>
                  <a:gd name="T30" fmla="*/ 345 w 346"/>
                  <a:gd name="T31" fmla="*/ 537 h 547"/>
                  <a:gd name="T32" fmla="*/ 337 w 346"/>
                  <a:gd name="T33" fmla="*/ 525 h 547"/>
                  <a:gd name="T34" fmla="*/ 318 w 346"/>
                  <a:gd name="T35" fmla="*/ 486 h 547"/>
                  <a:gd name="T36" fmla="*/ 297 w 346"/>
                  <a:gd name="T37" fmla="*/ 433 h 547"/>
                  <a:gd name="T38" fmla="*/ 277 w 346"/>
                  <a:gd name="T39" fmla="*/ 376 h 547"/>
                  <a:gd name="T40" fmla="*/ 268 w 346"/>
                  <a:gd name="T41" fmla="*/ 349 h 547"/>
                  <a:gd name="T42" fmla="*/ 255 w 346"/>
                  <a:gd name="T43" fmla="*/ 322 h 547"/>
                  <a:gd name="T44" fmla="*/ 240 w 346"/>
                  <a:gd name="T45" fmla="*/ 293 h 547"/>
                  <a:gd name="T46" fmla="*/ 206 w 346"/>
                  <a:gd name="T47" fmla="*/ 238 h 547"/>
                  <a:gd name="T48" fmla="*/ 169 w 346"/>
                  <a:gd name="T49" fmla="*/ 185 h 547"/>
                  <a:gd name="T50" fmla="*/ 130 w 346"/>
                  <a:gd name="T51" fmla="*/ 133 h 547"/>
                  <a:gd name="T52" fmla="*/ 109 w 346"/>
                  <a:gd name="T53" fmla="*/ 108 h 547"/>
                  <a:gd name="T54" fmla="*/ 61 w 346"/>
                  <a:gd name="T55" fmla="*/ 54 h 547"/>
                  <a:gd name="T56" fmla="*/ 11 w 346"/>
                  <a:gd name="T57" fmla="*/ 2 h 547"/>
                  <a:gd name="T58" fmla="*/ 9 w 346"/>
                  <a:gd name="T59" fmla="*/ 0 h 547"/>
                  <a:gd name="T60" fmla="*/ 3 w 346"/>
                  <a:gd name="T61" fmla="*/ 1 h 547"/>
                  <a:gd name="T62" fmla="*/ 0 w 346"/>
                  <a:gd name="T63" fmla="*/ 4 h 547"/>
                  <a:gd name="T64" fmla="*/ 0 w 346"/>
                  <a:gd name="T65" fmla="*/ 9 h 547"/>
                  <a:gd name="T66" fmla="*/ 1 w 346"/>
                  <a:gd name="T67" fmla="*/ 11 h 5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346" h="547">
                    <a:moveTo>
                      <a:pt x="1" y="11"/>
                    </a:moveTo>
                    <a:lnTo>
                      <a:pt x="1" y="11"/>
                    </a:lnTo>
                    <a:lnTo>
                      <a:pt x="46" y="58"/>
                    </a:lnTo>
                    <a:lnTo>
                      <a:pt x="89" y="106"/>
                    </a:lnTo>
                    <a:lnTo>
                      <a:pt x="109" y="130"/>
                    </a:lnTo>
                    <a:lnTo>
                      <a:pt x="130" y="156"/>
                    </a:lnTo>
                    <a:lnTo>
                      <a:pt x="149" y="180"/>
                    </a:lnTo>
                    <a:lnTo>
                      <a:pt x="168" y="207"/>
                    </a:lnTo>
                    <a:lnTo>
                      <a:pt x="168" y="207"/>
                    </a:lnTo>
                    <a:lnTo>
                      <a:pt x="187" y="232"/>
                    </a:lnTo>
                    <a:lnTo>
                      <a:pt x="204" y="259"/>
                    </a:lnTo>
                    <a:lnTo>
                      <a:pt x="220" y="287"/>
                    </a:lnTo>
                    <a:lnTo>
                      <a:pt x="237" y="315"/>
                    </a:lnTo>
                    <a:lnTo>
                      <a:pt x="237" y="315"/>
                    </a:lnTo>
                    <a:lnTo>
                      <a:pt x="249" y="342"/>
                    </a:lnTo>
                    <a:lnTo>
                      <a:pt x="261" y="370"/>
                    </a:lnTo>
                    <a:lnTo>
                      <a:pt x="281" y="428"/>
                    </a:lnTo>
                    <a:lnTo>
                      <a:pt x="281" y="428"/>
                    </a:lnTo>
                    <a:lnTo>
                      <a:pt x="291" y="457"/>
                    </a:lnTo>
                    <a:lnTo>
                      <a:pt x="303" y="487"/>
                    </a:lnTo>
                    <a:lnTo>
                      <a:pt x="317" y="516"/>
                    </a:lnTo>
                    <a:lnTo>
                      <a:pt x="324" y="530"/>
                    </a:lnTo>
                    <a:lnTo>
                      <a:pt x="332" y="544"/>
                    </a:lnTo>
                    <a:lnTo>
                      <a:pt x="332" y="544"/>
                    </a:lnTo>
                    <a:lnTo>
                      <a:pt x="334" y="547"/>
                    </a:lnTo>
                    <a:lnTo>
                      <a:pt x="337" y="547"/>
                    </a:lnTo>
                    <a:lnTo>
                      <a:pt x="340" y="547"/>
                    </a:lnTo>
                    <a:lnTo>
                      <a:pt x="342" y="547"/>
                    </a:lnTo>
                    <a:lnTo>
                      <a:pt x="345" y="544"/>
                    </a:lnTo>
                    <a:lnTo>
                      <a:pt x="346" y="542"/>
                    </a:lnTo>
                    <a:lnTo>
                      <a:pt x="346" y="540"/>
                    </a:lnTo>
                    <a:lnTo>
                      <a:pt x="345" y="537"/>
                    </a:lnTo>
                    <a:lnTo>
                      <a:pt x="345" y="537"/>
                    </a:lnTo>
                    <a:lnTo>
                      <a:pt x="337" y="525"/>
                    </a:lnTo>
                    <a:lnTo>
                      <a:pt x="330" y="512"/>
                    </a:lnTo>
                    <a:lnTo>
                      <a:pt x="318" y="486"/>
                    </a:lnTo>
                    <a:lnTo>
                      <a:pt x="308" y="459"/>
                    </a:lnTo>
                    <a:lnTo>
                      <a:pt x="297" y="433"/>
                    </a:lnTo>
                    <a:lnTo>
                      <a:pt x="297" y="433"/>
                    </a:lnTo>
                    <a:lnTo>
                      <a:pt x="277" y="376"/>
                    </a:lnTo>
                    <a:lnTo>
                      <a:pt x="277" y="376"/>
                    </a:lnTo>
                    <a:lnTo>
                      <a:pt x="268" y="349"/>
                    </a:lnTo>
                    <a:lnTo>
                      <a:pt x="262" y="335"/>
                    </a:lnTo>
                    <a:lnTo>
                      <a:pt x="255" y="322"/>
                    </a:lnTo>
                    <a:lnTo>
                      <a:pt x="255" y="322"/>
                    </a:lnTo>
                    <a:lnTo>
                      <a:pt x="240" y="293"/>
                    </a:lnTo>
                    <a:lnTo>
                      <a:pt x="224" y="265"/>
                    </a:lnTo>
                    <a:lnTo>
                      <a:pt x="206" y="238"/>
                    </a:lnTo>
                    <a:lnTo>
                      <a:pt x="188" y="210"/>
                    </a:lnTo>
                    <a:lnTo>
                      <a:pt x="169" y="185"/>
                    </a:lnTo>
                    <a:lnTo>
                      <a:pt x="149" y="158"/>
                    </a:lnTo>
                    <a:lnTo>
                      <a:pt x="130" y="133"/>
                    </a:lnTo>
                    <a:lnTo>
                      <a:pt x="109" y="108"/>
                    </a:lnTo>
                    <a:lnTo>
                      <a:pt x="109" y="108"/>
                    </a:lnTo>
                    <a:lnTo>
                      <a:pt x="86" y="81"/>
                    </a:lnTo>
                    <a:lnTo>
                      <a:pt x="61" y="54"/>
                    </a:lnTo>
                    <a:lnTo>
                      <a:pt x="37" y="28"/>
                    </a:lnTo>
                    <a:lnTo>
                      <a:pt x="11" y="2"/>
                    </a:lnTo>
                    <a:lnTo>
                      <a:pt x="11" y="2"/>
                    </a:lnTo>
                    <a:lnTo>
                      <a:pt x="9" y="0"/>
                    </a:lnTo>
                    <a:lnTo>
                      <a:pt x="5" y="0"/>
                    </a:lnTo>
                    <a:lnTo>
                      <a:pt x="3" y="1"/>
                    </a:lnTo>
                    <a:lnTo>
                      <a:pt x="1" y="2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1" y="11"/>
                    </a:lnTo>
                    <a:lnTo>
                      <a:pt x="1" y="11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27" name="Freeform 176">
                <a:extLst>
                  <a:ext uri="{FF2B5EF4-FFF2-40B4-BE49-F238E27FC236}">
                    <a16:creationId xmlns:a16="http://schemas.microsoft.com/office/drawing/2014/main" id="{4F80244D-7D42-ED1B-3BB1-7374F0BA66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63" y="3298"/>
                <a:ext cx="964" cy="563"/>
              </a:xfrm>
              <a:custGeom>
                <a:avLst/>
                <a:gdLst>
                  <a:gd name="T0" fmla="*/ 10 w 1927"/>
                  <a:gd name="T1" fmla="*/ 1126 h 1126"/>
                  <a:gd name="T2" fmla="*/ 111 w 1927"/>
                  <a:gd name="T3" fmla="*/ 1098 h 1126"/>
                  <a:gd name="T4" fmla="*/ 212 w 1927"/>
                  <a:gd name="T5" fmla="*/ 1065 h 1126"/>
                  <a:gd name="T6" fmla="*/ 311 w 1927"/>
                  <a:gd name="T7" fmla="*/ 1029 h 1126"/>
                  <a:gd name="T8" fmla="*/ 409 w 1927"/>
                  <a:gd name="T9" fmla="*/ 990 h 1126"/>
                  <a:gd name="T10" fmla="*/ 458 w 1927"/>
                  <a:gd name="T11" fmla="*/ 968 h 1126"/>
                  <a:gd name="T12" fmla="*/ 557 w 1927"/>
                  <a:gd name="T13" fmla="*/ 923 h 1126"/>
                  <a:gd name="T14" fmla="*/ 653 w 1927"/>
                  <a:gd name="T15" fmla="*/ 875 h 1126"/>
                  <a:gd name="T16" fmla="*/ 798 w 1927"/>
                  <a:gd name="T17" fmla="*/ 797 h 1126"/>
                  <a:gd name="T18" fmla="*/ 892 w 1927"/>
                  <a:gd name="T19" fmla="*/ 743 h 1126"/>
                  <a:gd name="T20" fmla="*/ 1079 w 1927"/>
                  <a:gd name="T21" fmla="*/ 626 h 1126"/>
                  <a:gd name="T22" fmla="*/ 1171 w 1927"/>
                  <a:gd name="T23" fmla="*/ 566 h 1126"/>
                  <a:gd name="T24" fmla="*/ 1353 w 1927"/>
                  <a:gd name="T25" fmla="*/ 440 h 1126"/>
                  <a:gd name="T26" fmla="*/ 1533 w 1927"/>
                  <a:gd name="T27" fmla="*/ 309 h 1126"/>
                  <a:gd name="T28" fmla="*/ 1622 w 1927"/>
                  <a:gd name="T29" fmla="*/ 243 h 1126"/>
                  <a:gd name="T30" fmla="*/ 1883 w 1927"/>
                  <a:gd name="T31" fmla="*/ 45 h 1126"/>
                  <a:gd name="T32" fmla="*/ 1925 w 1927"/>
                  <a:gd name="T33" fmla="*/ 13 h 1126"/>
                  <a:gd name="T34" fmla="*/ 1927 w 1927"/>
                  <a:gd name="T35" fmla="*/ 10 h 1126"/>
                  <a:gd name="T36" fmla="*/ 1927 w 1927"/>
                  <a:gd name="T37" fmla="*/ 6 h 1126"/>
                  <a:gd name="T38" fmla="*/ 1925 w 1927"/>
                  <a:gd name="T39" fmla="*/ 1 h 1126"/>
                  <a:gd name="T40" fmla="*/ 1920 w 1927"/>
                  <a:gd name="T41" fmla="*/ 0 h 1126"/>
                  <a:gd name="T42" fmla="*/ 1918 w 1927"/>
                  <a:gd name="T43" fmla="*/ 1 h 1126"/>
                  <a:gd name="T44" fmla="*/ 1572 w 1927"/>
                  <a:gd name="T45" fmla="*/ 264 h 1126"/>
                  <a:gd name="T46" fmla="*/ 1482 w 1927"/>
                  <a:gd name="T47" fmla="*/ 329 h 1126"/>
                  <a:gd name="T48" fmla="*/ 1303 w 1927"/>
                  <a:gd name="T49" fmla="*/ 458 h 1126"/>
                  <a:gd name="T50" fmla="*/ 1211 w 1927"/>
                  <a:gd name="T51" fmla="*/ 521 h 1126"/>
                  <a:gd name="T52" fmla="*/ 1028 w 1927"/>
                  <a:gd name="T53" fmla="*/ 642 h 1126"/>
                  <a:gd name="T54" fmla="*/ 839 w 1927"/>
                  <a:gd name="T55" fmla="*/ 756 h 1126"/>
                  <a:gd name="T56" fmla="*/ 745 w 1927"/>
                  <a:gd name="T57" fmla="*/ 810 h 1126"/>
                  <a:gd name="T58" fmla="*/ 650 w 1927"/>
                  <a:gd name="T59" fmla="*/ 861 h 1126"/>
                  <a:gd name="T60" fmla="*/ 552 w 1927"/>
                  <a:gd name="T61" fmla="*/ 909 h 1126"/>
                  <a:gd name="T62" fmla="*/ 455 w 1927"/>
                  <a:gd name="T63" fmla="*/ 956 h 1126"/>
                  <a:gd name="T64" fmla="*/ 406 w 1927"/>
                  <a:gd name="T65" fmla="*/ 977 h 1126"/>
                  <a:gd name="T66" fmla="*/ 307 w 1927"/>
                  <a:gd name="T67" fmla="*/ 1016 h 1126"/>
                  <a:gd name="T68" fmla="*/ 207 w 1927"/>
                  <a:gd name="T69" fmla="*/ 1052 h 1126"/>
                  <a:gd name="T70" fmla="*/ 106 w 1927"/>
                  <a:gd name="T71" fmla="*/ 1085 h 1126"/>
                  <a:gd name="T72" fmla="*/ 55 w 1927"/>
                  <a:gd name="T73" fmla="*/ 1099 h 1126"/>
                  <a:gd name="T74" fmla="*/ 6 w 1927"/>
                  <a:gd name="T75" fmla="*/ 1113 h 1126"/>
                  <a:gd name="T76" fmla="*/ 1 w 1927"/>
                  <a:gd name="T77" fmla="*/ 1115 h 1126"/>
                  <a:gd name="T78" fmla="*/ 1 w 1927"/>
                  <a:gd name="T79" fmla="*/ 1121 h 1126"/>
                  <a:gd name="T80" fmla="*/ 4 w 1927"/>
                  <a:gd name="T81" fmla="*/ 1124 h 1126"/>
                  <a:gd name="T82" fmla="*/ 10 w 1927"/>
                  <a:gd name="T83" fmla="*/ 1126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927" h="1126">
                    <a:moveTo>
                      <a:pt x="10" y="1126"/>
                    </a:moveTo>
                    <a:lnTo>
                      <a:pt x="10" y="1126"/>
                    </a:lnTo>
                    <a:lnTo>
                      <a:pt x="61" y="1113"/>
                    </a:lnTo>
                    <a:lnTo>
                      <a:pt x="111" y="1098"/>
                    </a:lnTo>
                    <a:lnTo>
                      <a:pt x="162" y="1082"/>
                    </a:lnTo>
                    <a:lnTo>
                      <a:pt x="212" y="1065"/>
                    </a:lnTo>
                    <a:lnTo>
                      <a:pt x="262" y="1048"/>
                    </a:lnTo>
                    <a:lnTo>
                      <a:pt x="311" y="1029"/>
                    </a:lnTo>
                    <a:lnTo>
                      <a:pt x="361" y="1010"/>
                    </a:lnTo>
                    <a:lnTo>
                      <a:pt x="409" y="990"/>
                    </a:lnTo>
                    <a:lnTo>
                      <a:pt x="409" y="990"/>
                    </a:lnTo>
                    <a:lnTo>
                      <a:pt x="458" y="968"/>
                    </a:lnTo>
                    <a:lnTo>
                      <a:pt x="508" y="946"/>
                    </a:lnTo>
                    <a:lnTo>
                      <a:pt x="557" y="923"/>
                    </a:lnTo>
                    <a:lnTo>
                      <a:pt x="606" y="900"/>
                    </a:lnTo>
                    <a:lnTo>
                      <a:pt x="653" y="875"/>
                    </a:lnTo>
                    <a:lnTo>
                      <a:pt x="702" y="850"/>
                    </a:lnTo>
                    <a:lnTo>
                      <a:pt x="798" y="797"/>
                    </a:lnTo>
                    <a:lnTo>
                      <a:pt x="798" y="797"/>
                    </a:lnTo>
                    <a:lnTo>
                      <a:pt x="892" y="743"/>
                    </a:lnTo>
                    <a:lnTo>
                      <a:pt x="986" y="685"/>
                    </a:lnTo>
                    <a:lnTo>
                      <a:pt x="1079" y="626"/>
                    </a:lnTo>
                    <a:lnTo>
                      <a:pt x="1171" y="566"/>
                    </a:lnTo>
                    <a:lnTo>
                      <a:pt x="1171" y="566"/>
                    </a:lnTo>
                    <a:lnTo>
                      <a:pt x="1262" y="503"/>
                    </a:lnTo>
                    <a:lnTo>
                      <a:pt x="1353" y="440"/>
                    </a:lnTo>
                    <a:lnTo>
                      <a:pt x="1444" y="375"/>
                    </a:lnTo>
                    <a:lnTo>
                      <a:pt x="1533" y="309"/>
                    </a:lnTo>
                    <a:lnTo>
                      <a:pt x="1533" y="309"/>
                    </a:lnTo>
                    <a:lnTo>
                      <a:pt x="1622" y="243"/>
                    </a:lnTo>
                    <a:lnTo>
                      <a:pt x="1709" y="178"/>
                    </a:lnTo>
                    <a:lnTo>
                      <a:pt x="1883" y="45"/>
                    </a:lnTo>
                    <a:lnTo>
                      <a:pt x="1883" y="45"/>
                    </a:lnTo>
                    <a:lnTo>
                      <a:pt x="1925" y="13"/>
                    </a:lnTo>
                    <a:lnTo>
                      <a:pt x="1925" y="13"/>
                    </a:lnTo>
                    <a:lnTo>
                      <a:pt x="1927" y="10"/>
                    </a:lnTo>
                    <a:lnTo>
                      <a:pt x="1927" y="8"/>
                    </a:lnTo>
                    <a:lnTo>
                      <a:pt x="1927" y="6"/>
                    </a:lnTo>
                    <a:lnTo>
                      <a:pt x="1926" y="3"/>
                    </a:lnTo>
                    <a:lnTo>
                      <a:pt x="1925" y="1"/>
                    </a:lnTo>
                    <a:lnTo>
                      <a:pt x="1923" y="0"/>
                    </a:lnTo>
                    <a:lnTo>
                      <a:pt x="1920" y="0"/>
                    </a:lnTo>
                    <a:lnTo>
                      <a:pt x="1918" y="1"/>
                    </a:lnTo>
                    <a:lnTo>
                      <a:pt x="1918" y="1"/>
                    </a:lnTo>
                    <a:lnTo>
                      <a:pt x="1745" y="133"/>
                    </a:lnTo>
                    <a:lnTo>
                      <a:pt x="1572" y="264"/>
                    </a:lnTo>
                    <a:lnTo>
                      <a:pt x="1572" y="264"/>
                    </a:lnTo>
                    <a:lnTo>
                      <a:pt x="1482" y="329"/>
                    </a:lnTo>
                    <a:lnTo>
                      <a:pt x="1393" y="394"/>
                    </a:lnTo>
                    <a:lnTo>
                      <a:pt x="1303" y="458"/>
                    </a:lnTo>
                    <a:lnTo>
                      <a:pt x="1211" y="521"/>
                    </a:lnTo>
                    <a:lnTo>
                      <a:pt x="1211" y="521"/>
                    </a:lnTo>
                    <a:lnTo>
                      <a:pt x="1121" y="583"/>
                    </a:lnTo>
                    <a:lnTo>
                      <a:pt x="1028" y="642"/>
                    </a:lnTo>
                    <a:lnTo>
                      <a:pt x="935" y="701"/>
                    </a:lnTo>
                    <a:lnTo>
                      <a:pt x="839" y="756"/>
                    </a:lnTo>
                    <a:lnTo>
                      <a:pt x="839" y="756"/>
                    </a:lnTo>
                    <a:lnTo>
                      <a:pt x="745" y="810"/>
                    </a:lnTo>
                    <a:lnTo>
                      <a:pt x="698" y="836"/>
                    </a:lnTo>
                    <a:lnTo>
                      <a:pt x="650" y="861"/>
                    </a:lnTo>
                    <a:lnTo>
                      <a:pt x="601" y="886"/>
                    </a:lnTo>
                    <a:lnTo>
                      <a:pt x="552" y="909"/>
                    </a:lnTo>
                    <a:lnTo>
                      <a:pt x="504" y="932"/>
                    </a:lnTo>
                    <a:lnTo>
                      <a:pt x="455" y="956"/>
                    </a:lnTo>
                    <a:lnTo>
                      <a:pt x="455" y="956"/>
                    </a:lnTo>
                    <a:lnTo>
                      <a:pt x="406" y="977"/>
                    </a:lnTo>
                    <a:lnTo>
                      <a:pt x="357" y="996"/>
                    </a:lnTo>
                    <a:lnTo>
                      <a:pt x="307" y="1016"/>
                    </a:lnTo>
                    <a:lnTo>
                      <a:pt x="257" y="1035"/>
                    </a:lnTo>
                    <a:lnTo>
                      <a:pt x="207" y="1052"/>
                    </a:lnTo>
                    <a:lnTo>
                      <a:pt x="157" y="1068"/>
                    </a:lnTo>
                    <a:lnTo>
                      <a:pt x="106" y="1085"/>
                    </a:lnTo>
                    <a:lnTo>
                      <a:pt x="55" y="1099"/>
                    </a:lnTo>
                    <a:lnTo>
                      <a:pt x="55" y="1099"/>
                    </a:lnTo>
                    <a:lnTo>
                      <a:pt x="6" y="1113"/>
                    </a:lnTo>
                    <a:lnTo>
                      <a:pt x="6" y="1113"/>
                    </a:lnTo>
                    <a:lnTo>
                      <a:pt x="3" y="1114"/>
                    </a:lnTo>
                    <a:lnTo>
                      <a:pt x="1" y="1115"/>
                    </a:lnTo>
                    <a:lnTo>
                      <a:pt x="0" y="1119"/>
                    </a:lnTo>
                    <a:lnTo>
                      <a:pt x="1" y="1121"/>
                    </a:lnTo>
                    <a:lnTo>
                      <a:pt x="1" y="1123"/>
                    </a:lnTo>
                    <a:lnTo>
                      <a:pt x="4" y="1124"/>
                    </a:lnTo>
                    <a:lnTo>
                      <a:pt x="6" y="1126"/>
                    </a:lnTo>
                    <a:lnTo>
                      <a:pt x="10" y="1126"/>
                    </a:lnTo>
                    <a:lnTo>
                      <a:pt x="10" y="1126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28" name="Freeform 177">
                <a:extLst>
                  <a:ext uri="{FF2B5EF4-FFF2-40B4-BE49-F238E27FC236}">
                    <a16:creationId xmlns:a16="http://schemas.microsoft.com/office/drawing/2014/main" id="{9696ED61-1A7F-0372-8182-AF77ED0761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14" y="3908"/>
                <a:ext cx="41" cy="313"/>
              </a:xfrm>
              <a:custGeom>
                <a:avLst/>
                <a:gdLst>
                  <a:gd name="T0" fmla="*/ 2 w 81"/>
                  <a:gd name="T1" fmla="*/ 12 h 625"/>
                  <a:gd name="T2" fmla="*/ 19 w 81"/>
                  <a:gd name="T3" fmla="*/ 30 h 625"/>
                  <a:gd name="T4" fmla="*/ 33 w 81"/>
                  <a:gd name="T5" fmla="*/ 51 h 625"/>
                  <a:gd name="T6" fmla="*/ 44 w 81"/>
                  <a:gd name="T7" fmla="*/ 74 h 625"/>
                  <a:gd name="T8" fmla="*/ 52 w 81"/>
                  <a:gd name="T9" fmla="*/ 99 h 625"/>
                  <a:gd name="T10" fmla="*/ 62 w 81"/>
                  <a:gd name="T11" fmla="*/ 154 h 625"/>
                  <a:gd name="T12" fmla="*/ 66 w 81"/>
                  <a:gd name="T13" fmla="*/ 211 h 625"/>
                  <a:gd name="T14" fmla="*/ 67 w 81"/>
                  <a:gd name="T15" fmla="*/ 264 h 625"/>
                  <a:gd name="T16" fmla="*/ 66 w 81"/>
                  <a:gd name="T17" fmla="*/ 317 h 625"/>
                  <a:gd name="T18" fmla="*/ 62 w 81"/>
                  <a:gd name="T19" fmla="*/ 354 h 625"/>
                  <a:gd name="T20" fmla="*/ 47 w 81"/>
                  <a:gd name="T21" fmla="*/ 426 h 625"/>
                  <a:gd name="T22" fmla="*/ 38 w 81"/>
                  <a:gd name="T23" fmla="*/ 461 h 625"/>
                  <a:gd name="T24" fmla="*/ 21 w 81"/>
                  <a:gd name="T25" fmla="*/ 539 h 625"/>
                  <a:gd name="T26" fmla="*/ 16 w 81"/>
                  <a:gd name="T27" fmla="*/ 579 h 625"/>
                  <a:gd name="T28" fmla="*/ 16 w 81"/>
                  <a:gd name="T29" fmla="*/ 618 h 625"/>
                  <a:gd name="T30" fmla="*/ 17 w 81"/>
                  <a:gd name="T31" fmla="*/ 622 h 625"/>
                  <a:gd name="T32" fmla="*/ 21 w 81"/>
                  <a:gd name="T33" fmla="*/ 625 h 625"/>
                  <a:gd name="T34" fmla="*/ 26 w 81"/>
                  <a:gd name="T35" fmla="*/ 625 h 625"/>
                  <a:gd name="T36" fmla="*/ 30 w 81"/>
                  <a:gd name="T37" fmla="*/ 622 h 625"/>
                  <a:gd name="T38" fmla="*/ 30 w 81"/>
                  <a:gd name="T39" fmla="*/ 618 h 625"/>
                  <a:gd name="T40" fmla="*/ 30 w 81"/>
                  <a:gd name="T41" fmla="*/ 582 h 625"/>
                  <a:gd name="T42" fmla="*/ 33 w 81"/>
                  <a:gd name="T43" fmla="*/ 546 h 625"/>
                  <a:gd name="T44" fmla="*/ 50 w 81"/>
                  <a:gd name="T45" fmla="*/ 476 h 625"/>
                  <a:gd name="T46" fmla="*/ 58 w 81"/>
                  <a:gd name="T47" fmla="*/ 440 h 625"/>
                  <a:gd name="T48" fmla="*/ 74 w 81"/>
                  <a:gd name="T49" fmla="*/ 367 h 625"/>
                  <a:gd name="T50" fmla="*/ 79 w 81"/>
                  <a:gd name="T51" fmla="*/ 329 h 625"/>
                  <a:gd name="T52" fmla="*/ 80 w 81"/>
                  <a:gd name="T53" fmla="*/ 301 h 625"/>
                  <a:gd name="T54" fmla="*/ 81 w 81"/>
                  <a:gd name="T55" fmla="*/ 274 h 625"/>
                  <a:gd name="T56" fmla="*/ 80 w 81"/>
                  <a:gd name="T57" fmla="*/ 219 h 625"/>
                  <a:gd name="T58" fmla="*/ 78 w 81"/>
                  <a:gd name="T59" fmla="*/ 162 h 625"/>
                  <a:gd name="T60" fmla="*/ 67 w 81"/>
                  <a:gd name="T61" fmla="*/ 105 h 625"/>
                  <a:gd name="T62" fmla="*/ 64 w 81"/>
                  <a:gd name="T63" fmla="*/ 90 h 625"/>
                  <a:gd name="T64" fmla="*/ 54 w 81"/>
                  <a:gd name="T65" fmla="*/ 62 h 625"/>
                  <a:gd name="T66" fmla="*/ 40 w 81"/>
                  <a:gd name="T67" fmla="*/ 36 h 625"/>
                  <a:gd name="T68" fmla="*/ 22 w 81"/>
                  <a:gd name="T69" fmla="*/ 12 h 625"/>
                  <a:gd name="T70" fmla="*/ 11 w 81"/>
                  <a:gd name="T71" fmla="*/ 2 h 625"/>
                  <a:gd name="T72" fmla="*/ 5 w 81"/>
                  <a:gd name="T73" fmla="*/ 0 h 625"/>
                  <a:gd name="T74" fmla="*/ 1 w 81"/>
                  <a:gd name="T75" fmla="*/ 2 h 625"/>
                  <a:gd name="T76" fmla="*/ 0 w 81"/>
                  <a:gd name="T77" fmla="*/ 7 h 625"/>
                  <a:gd name="T78" fmla="*/ 2 w 81"/>
                  <a:gd name="T79" fmla="*/ 12 h 6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81" h="625">
                    <a:moveTo>
                      <a:pt x="2" y="12"/>
                    </a:moveTo>
                    <a:lnTo>
                      <a:pt x="2" y="12"/>
                    </a:lnTo>
                    <a:lnTo>
                      <a:pt x="11" y="21"/>
                    </a:lnTo>
                    <a:lnTo>
                      <a:pt x="19" y="30"/>
                    </a:lnTo>
                    <a:lnTo>
                      <a:pt x="26" y="41"/>
                    </a:lnTo>
                    <a:lnTo>
                      <a:pt x="33" y="51"/>
                    </a:lnTo>
                    <a:lnTo>
                      <a:pt x="39" y="63"/>
                    </a:lnTo>
                    <a:lnTo>
                      <a:pt x="44" y="74"/>
                    </a:lnTo>
                    <a:lnTo>
                      <a:pt x="52" y="99"/>
                    </a:lnTo>
                    <a:lnTo>
                      <a:pt x="52" y="99"/>
                    </a:lnTo>
                    <a:lnTo>
                      <a:pt x="58" y="126"/>
                    </a:lnTo>
                    <a:lnTo>
                      <a:pt x="62" y="154"/>
                    </a:lnTo>
                    <a:lnTo>
                      <a:pt x="65" y="183"/>
                    </a:lnTo>
                    <a:lnTo>
                      <a:pt x="66" y="211"/>
                    </a:lnTo>
                    <a:lnTo>
                      <a:pt x="66" y="211"/>
                    </a:lnTo>
                    <a:lnTo>
                      <a:pt x="67" y="264"/>
                    </a:lnTo>
                    <a:lnTo>
                      <a:pt x="66" y="317"/>
                    </a:lnTo>
                    <a:lnTo>
                      <a:pt x="66" y="317"/>
                    </a:lnTo>
                    <a:lnTo>
                      <a:pt x="65" y="335"/>
                    </a:lnTo>
                    <a:lnTo>
                      <a:pt x="62" y="354"/>
                    </a:lnTo>
                    <a:lnTo>
                      <a:pt x="55" y="390"/>
                    </a:lnTo>
                    <a:lnTo>
                      <a:pt x="47" y="426"/>
                    </a:lnTo>
                    <a:lnTo>
                      <a:pt x="38" y="461"/>
                    </a:lnTo>
                    <a:lnTo>
                      <a:pt x="38" y="461"/>
                    </a:lnTo>
                    <a:lnTo>
                      <a:pt x="29" y="499"/>
                    </a:lnTo>
                    <a:lnTo>
                      <a:pt x="21" y="539"/>
                    </a:lnTo>
                    <a:lnTo>
                      <a:pt x="18" y="559"/>
                    </a:lnTo>
                    <a:lnTo>
                      <a:pt x="16" y="579"/>
                    </a:lnTo>
                    <a:lnTo>
                      <a:pt x="16" y="598"/>
                    </a:lnTo>
                    <a:lnTo>
                      <a:pt x="16" y="618"/>
                    </a:lnTo>
                    <a:lnTo>
                      <a:pt x="16" y="618"/>
                    </a:lnTo>
                    <a:lnTo>
                      <a:pt x="17" y="622"/>
                    </a:lnTo>
                    <a:lnTo>
                      <a:pt x="18" y="624"/>
                    </a:lnTo>
                    <a:lnTo>
                      <a:pt x="21" y="625"/>
                    </a:lnTo>
                    <a:lnTo>
                      <a:pt x="24" y="625"/>
                    </a:lnTo>
                    <a:lnTo>
                      <a:pt x="26" y="625"/>
                    </a:lnTo>
                    <a:lnTo>
                      <a:pt x="29" y="624"/>
                    </a:lnTo>
                    <a:lnTo>
                      <a:pt x="30" y="622"/>
                    </a:lnTo>
                    <a:lnTo>
                      <a:pt x="30" y="618"/>
                    </a:lnTo>
                    <a:lnTo>
                      <a:pt x="30" y="618"/>
                    </a:lnTo>
                    <a:lnTo>
                      <a:pt x="30" y="601"/>
                    </a:lnTo>
                    <a:lnTo>
                      <a:pt x="30" y="582"/>
                    </a:lnTo>
                    <a:lnTo>
                      <a:pt x="31" y="565"/>
                    </a:lnTo>
                    <a:lnTo>
                      <a:pt x="33" y="546"/>
                    </a:lnTo>
                    <a:lnTo>
                      <a:pt x="40" y="511"/>
                    </a:lnTo>
                    <a:lnTo>
                      <a:pt x="50" y="476"/>
                    </a:lnTo>
                    <a:lnTo>
                      <a:pt x="50" y="476"/>
                    </a:lnTo>
                    <a:lnTo>
                      <a:pt x="58" y="440"/>
                    </a:lnTo>
                    <a:lnTo>
                      <a:pt x="67" y="404"/>
                    </a:lnTo>
                    <a:lnTo>
                      <a:pt x="74" y="367"/>
                    </a:lnTo>
                    <a:lnTo>
                      <a:pt x="78" y="348"/>
                    </a:lnTo>
                    <a:lnTo>
                      <a:pt x="79" y="329"/>
                    </a:lnTo>
                    <a:lnTo>
                      <a:pt x="79" y="329"/>
                    </a:lnTo>
                    <a:lnTo>
                      <a:pt x="80" y="301"/>
                    </a:lnTo>
                    <a:lnTo>
                      <a:pt x="81" y="274"/>
                    </a:lnTo>
                    <a:lnTo>
                      <a:pt x="81" y="274"/>
                    </a:lnTo>
                    <a:lnTo>
                      <a:pt x="80" y="219"/>
                    </a:lnTo>
                    <a:lnTo>
                      <a:pt x="80" y="219"/>
                    </a:lnTo>
                    <a:lnTo>
                      <a:pt x="79" y="190"/>
                    </a:lnTo>
                    <a:lnTo>
                      <a:pt x="78" y="162"/>
                    </a:lnTo>
                    <a:lnTo>
                      <a:pt x="73" y="133"/>
                    </a:lnTo>
                    <a:lnTo>
                      <a:pt x="67" y="105"/>
                    </a:lnTo>
                    <a:lnTo>
                      <a:pt x="67" y="105"/>
                    </a:lnTo>
                    <a:lnTo>
                      <a:pt x="64" y="90"/>
                    </a:lnTo>
                    <a:lnTo>
                      <a:pt x="59" y="76"/>
                    </a:lnTo>
                    <a:lnTo>
                      <a:pt x="54" y="62"/>
                    </a:lnTo>
                    <a:lnTo>
                      <a:pt x="47" y="49"/>
                    </a:lnTo>
                    <a:lnTo>
                      <a:pt x="40" y="36"/>
                    </a:lnTo>
                    <a:lnTo>
                      <a:pt x="32" y="23"/>
                    </a:lnTo>
                    <a:lnTo>
                      <a:pt x="22" y="12"/>
                    </a:lnTo>
                    <a:lnTo>
                      <a:pt x="11" y="2"/>
                    </a:lnTo>
                    <a:lnTo>
                      <a:pt x="11" y="2"/>
                    </a:lnTo>
                    <a:lnTo>
                      <a:pt x="9" y="0"/>
                    </a:lnTo>
                    <a:lnTo>
                      <a:pt x="5" y="0"/>
                    </a:lnTo>
                    <a:lnTo>
                      <a:pt x="3" y="1"/>
                    </a:lnTo>
                    <a:lnTo>
                      <a:pt x="1" y="2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2"/>
                    </a:lnTo>
                    <a:lnTo>
                      <a:pt x="2" y="12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29" name="Freeform 178">
                <a:extLst>
                  <a:ext uri="{FF2B5EF4-FFF2-40B4-BE49-F238E27FC236}">
                    <a16:creationId xmlns:a16="http://schemas.microsoft.com/office/drawing/2014/main" id="{AEFB5296-A0A9-1E62-835A-8DABB152DB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28" y="3885"/>
                <a:ext cx="97" cy="26"/>
              </a:xfrm>
              <a:custGeom>
                <a:avLst/>
                <a:gdLst>
                  <a:gd name="T0" fmla="*/ 7 w 193"/>
                  <a:gd name="T1" fmla="*/ 53 h 53"/>
                  <a:gd name="T2" fmla="*/ 7 w 193"/>
                  <a:gd name="T3" fmla="*/ 53 h 53"/>
                  <a:gd name="T4" fmla="*/ 53 w 193"/>
                  <a:gd name="T5" fmla="*/ 46 h 53"/>
                  <a:gd name="T6" fmla="*/ 98 w 193"/>
                  <a:gd name="T7" fmla="*/ 38 h 53"/>
                  <a:gd name="T8" fmla="*/ 122 w 193"/>
                  <a:gd name="T9" fmla="*/ 33 h 53"/>
                  <a:gd name="T10" fmla="*/ 144 w 193"/>
                  <a:gd name="T11" fmla="*/ 28 h 53"/>
                  <a:gd name="T12" fmla="*/ 166 w 193"/>
                  <a:gd name="T13" fmla="*/ 21 h 53"/>
                  <a:gd name="T14" fmla="*/ 188 w 193"/>
                  <a:gd name="T15" fmla="*/ 14 h 53"/>
                  <a:gd name="T16" fmla="*/ 188 w 193"/>
                  <a:gd name="T17" fmla="*/ 14 h 53"/>
                  <a:gd name="T18" fmla="*/ 191 w 193"/>
                  <a:gd name="T19" fmla="*/ 13 h 53"/>
                  <a:gd name="T20" fmla="*/ 193 w 193"/>
                  <a:gd name="T21" fmla="*/ 11 h 53"/>
                  <a:gd name="T22" fmla="*/ 193 w 193"/>
                  <a:gd name="T23" fmla="*/ 9 h 53"/>
                  <a:gd name="T24" fmla="*/ 193 w 193"/>
                  <a:gd name="T25" fmla="*/ 5 h 53"/>
                  <a:gd name="T26" fmla="*/ 191 w 193"/>
                  <a:gd name="T27" fmla="*/ 3 h 53"/>
                  <a:gd name="T28" fmla="*/ 190 w 193"/>
                  <a:gd name="T29" fmla="*/ 2 h 53"/>
                  <a:gd name="T30" fmla="*/ 188 w 193"/>
                  <a:gd name="T31" fmla="*/ 0 h 53"/>
                  <a:gd name="T32" fmla="*/ 184 w 193"/>
                  <a:gd name="T33" fmla="*/ 2 h 53"/>
                  <a:gd name="T34" fmla="*/ 184 w 193"/>
                  <a:gd name="T35" fmla="*/ 2 h 53"/>
                  <a:gd name="T36" fmla="*/ 164 w 193"/>
                  <a:gd name="T37" fmla="*/ 9 h 53"/>
                  <a:gd name="T38" fmla="*/ 141 w 193"/>
                  <a:gd name="T39" fmla="*/ 14 h 53"/>
                  <a:gd name="T40" fmla="*/ 119 w 193"/>
                  <a:gd name="T41" fmla="*/ 20 h 53"/>
                  <a:gd name="T42" fmla="*/ 96 w 193"/>
                  <a:gd name="T43" fmla="*/ 25 h 53"/>
                  <a:gd name="T44" fmla="*/ 52 w 193"/>
                  <a:gd name="T45" fmla="*/ 32 h 53"/>
                  <a:gd name="T46" fmla="*/ 7 w 193"/>
                  <a:gd name="T47" fmla="*/ 39 h 53"/>
                  <a:gd name="T48" fmla="*/ 7 w 193"/>
                  <a:gd name="T49" fmla="*/ 39 h 53"/>
                  <a:gd name="T50" fmla="*/ 4 w 193"/>
                  <a:gd name="T51" fmla="*/ 39 h 53"/>
                  <a:gd name="T52" fmla="*/ 2 w 193"/>
                  <a:gd name="T53" fmla="*/ 41 h 53"/>
                  <a:gd name="T54" fmla="*/ 1 w 193"/>
                  <a:gd name="T55" fmla="*/ 42 h 53"/>
                  <a:gd name="T56" fmla="*/ 0 w 193"/>
                  <a:gd name="T57" fmla="*/ 46 h 53"/>
                  <a:gd name="T58" fmla="*/ 0 w 193"/>
                  <a:gd name="T59" fmla="*/ 46 h 53"/>
                  <a:gd name="T60" fmla="*/ 0 w 193"/>
                  <a:gd name="T61" fmla="*/ 48 h 53"/>
                  <a:gd name="T62" fmla="*/ 2 w 193"/>
                  <a:gd name="T63" fmla="*/ 50 h 53"/>
                  <a:gd name="T64" fmla="*/ 4 w 193"/>
                  <a:gd name="T65" fmla="*/ 52 h 53"/>
                  <a:gd name="T66" fmla="*/ 7 w 193"/>
                  <a:gd name="T67" fmla="*/ 53 h 53"/>
                  <a:gd name="T68" fmla="*/ 7 w 193"/>
                  <a:gd name="T69" fmla="*/ 53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93" h="53">
                    <a:moveTo>
                      <a:pt x="7" y="53"/>
                    </a:moveTo>
                    <a:lnTo>
                      <a:pt x="7" y="53"/>
                    </a:lnTo>
                    <a:lnTo>
                      <a:pt x="53" y="46"/>
                    </a:lnTo>
                    <a:lnTo>
                      <a:pt x="98" y="38"/>
                    </a:lnTo>
                    <a:lnTo>
                      <a:pt x="122" y="33"/>
                    </a:lnTo>
                    <a:lnTo>
                      <a:pt x="144" y="28"/>
                    </a:lnTo>
                    <a:lnTo>
                      <a:pt x="166" y="21"/>
                    </a:lnTo>
                    <a:lnTo>
                      <a:pt x="188" y="14"/>
                    </a:lnTo>
                    <a:lnTo>
                      <a:pt x="188" y="14"/>
                    </a:lnTo>
                    <a:lnTo>
                      <a:pt x="191" y="13"/>
                    </a:lnTo>
                    <a:lnTo>
                      <a:pt x="193" y="11"/>
                    </a:lnTo>
                    <a:lnTo>
                      <a:pt x="193" y="9"/>
                    </a:lnTo>
                    <a:lnTo>
                      <a:pt x="193" y="5"/>
                    </a:lnTo>
                    <a:lnTo>
                      <a:pt x="191" y="3"/>
                    </a:lnTo>
                    <a:lnTo>
                      <a:pt x="190" y="2"/>
                    </a:lnTo>
                    <a:lnTo>
                      <a:pt x="188" y="0"/>
                    </a:lnTo>
                    <a:lnTo>
                      <a:pt x="184" y="2"/>
                    </a:lnTo>
                    <a:lnTo>
                      <a:pt x="184" y="2"/>
                    </a:lnTo>
                    <a:lnTo>
                      <a:pt x="164" y="9"/>
                    </a:lnTo>
                    <a:lnTo>
                      <a:pt x="141" y="14"/>
                    </a:lnTo>
                    <a:lnTo>
                      <a:pt x="119" y="20"/>
                    </a:lnTo>
                    <a:lnTo>
                      <a:pt x="96" y="25"/>
                    </a:lnTo>
                    <a:lnTo>
                      <a:pt x="52" y="32"/>
                    </a:lnTo>
                    <a:lnTo>
                      <a:pt x="7" y="39"/>
                    </a:lnTo>
                    <a:lnTo>
                      <a:pt x="7" y="39"/>
                    </a:lnTo>
                    <a:lnTo>
                      <a:pt x="4" y="39"/>
                    </a:lnTo>
                    <a:lnTo>
                      <a:pt x="2" y="41"/>
                    </a:lnTo>
                    <a:lnTo>
                      <a:pt x="1" y="42"/>
                    </a:lnTo>
                    <a:lnTo>
                      <a:pt x="0" y="46"/>
                    </a:lnTo>
                    <a:lnTo>
                      <a:pt x="0" y="46"/>
                    </a:lnTo>
                    <a:lnTo>
                      <a:pt x="0" y="48"/>
                    </a:lnTo>
                    <a:lnTo>
                      <a:pt x="2" y="50"/>
                    </a:lnTo>
                    <a:lnTo>
                      <a:pt x="4" y="52"/>
                    </a:lnTo>
                    <a:lnTo>
                      <a:pt x="7" y="53"/>
                    </a:lnTo>
                    <a:lnTo>
                      <a:pt x="7" y="53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30" name="Freeform 179">
                <a:extLst>
                  <a:ext uri="{FF2B5EF4-FFF2-40B4-BE49-F238E27FC236}">
                    <a16:creationId xmlns:a16="http://schemas.microsoft.com/office/drawing/2014/main" id="{9E26199D-DA97-E4BE-ECC7-B89B4E592A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43" y="4156"/>
                <a:ext cx="203" cy="61"/>
              </a:xfrm>
              <a:custGeom>
                <a:avLst/>
                <a:gdLst>
                  <a:gd name="T0" fmla="*/ 8 w 406"/>
                  <a:gd name="T1" fmla="*/ 122 h 122"/>
                  <a:gd name="T2" fmla="*/ 8 w 406"/>
                  <a:gd name="T3" fmla="*/ 122 h 122"/>
                  <a:gd name="T4" fmla="*/ 27 w 406"/>
                  <a:gd name="T5" fmla="*/ 115 h 122"/>
                  <a:gd name="T6" fmla="*/ 45 w 406"/>
                  <a:gd name="T7" fmla="*/ 108 h 122"/>
                  <a:gd name="T8" fmla="*/ 84 w 406"/>
                  <a:gd name="T9" fmla="*/ 98 h 122"/>
                  <a:gd name="T10" fmla="*/ 123 w 406"/>
                  <a:gd name="T11" fmla="*/ 87 h 122"/>
                  <a:gd name="T12" fmla="*/ 161 w 406"/>
                  <a:gd name="T13" fmla="*/ 79 h 122"/>
                  <a:gd name="T14" fmla="*/ 240 w 406"/>
                  <a:gd name="T15" fmla="*/ 63 h 122"/>
                  <a:gd name="T16" fmla="*/ 279 w 406"/>
                  <a:gd name="T17" fmla="*/ 54 h 122"/>
                  <a:gd name="T18" fmla="*/ 317 w 406"/>
                  <a:gd name="T19" fmla="*/ 44 h 122"/>
                  <a:gd name="T20" fmla="*/ 317 w 406"/>
                  <a:gd name="T21" fmla="*/ 44 h 122"/>
                  <a:gd name="T22" fmla="*/ 339 w 406"/>
                  <a:gd name="T23" fmla="*/ 37 h 122"/>
                  <a:gd name="T24" fmla="*/ 360 w 406"/>
                  <a:gd name="T25" fmla="*/ 30 h 122"/>
                  <a:gd name="T26" fmla="*/ 382 w 406"/>
                  <a:gd name="T27" fmla="*/ 22 h 122"/>
                  <a:gd name="T28" fmla="*/ 402 w 406"/>
                  <a:gd name="T29" fmla="*/ 13 h 122"/>
                  <a:gd name="T30" fmla="*/ 402 w 406"/>
                  <a:gd name="T31" fmla="*/ 13 h 122"/>
                  <a:gd name="T32" fmla="*/ 406 w 406"/>
                  <a:gd name="T33" fmla="*/ 10 h 122"/>
                  <a:gd name="T34" fmla="*/ 406 w 406"/>
                  <a:gd name="T35" fmla="*/ 8 h 122"/>
                  <a:gd name="T36" fmla="*/ 406 w 406"/>
                  <a:gd name="T37" fmla="*/ 6 h 122"/>
                  <a:gd name="T38" fmla="*/ 406 w 406"/>
                  <a:gd name="T39" fmla="*/ 3 h 122"/>
                  <a:gd name="T40" fmla="*/ 403 w 406"/>
                  <a:gd name="T41" fmla="*/ 1 h 122"/>
                  <a:gd name="T42" fmla="*/ 401 w 406"/>
                  <a:gd name="T43" fmla="*/ 0 h 122"/>
                  <a:gd name="T44" fmla="*/ 399 w 406"/>
                  <a:gd name="T45" fmla="*/ 0 h 122"/>
                  <a:gd name="T46" fmla="*/ 395 w 406"/>
                  <a:gd name="T47" fmla="*/ 0 h 122"/>
                  <a:gd name="T48" fmla="*/ 395 w 406"/>
                  <a:gd name="T49" fmla="*/ 0 h 122"/>
                  <a:gd name="T50" fmla="*/ 378 w 406"/>
                  <a:gd name="T51" fmla="*/ 8 h 122"/>
                  <a:gd name="T52" fmla="*/ 359 w 406"/>
                  <a:gd name="T53" fmla="*/ 15 h 122"/>
                  <a:gd name="T54" fmla="*/ 322 w 406"/>
                  <a:gd name="T55" fmla="*/ 28 h 122"/>
                  <a:gd name="T56" fmla="*/ 283 w 406"/>
                  <a:gd name="T57" fmla="*/ 38 h 122"/>
                  <a:gd name="T58" fmla="*/ 245 w 406"/>
                  <a:gd name="T59" fmla="*/ 47 h 122"/>
                  <a:gd name="T60" fmla="*/ 167 w 406"/>
                  <a:gd name="T61" fmla="*/ 64 h 122"/>
                  <a:gd name="T62" fmla="*/ 128 w 406"/>
                  <a:gd name="T63" fmla="*/ 72 h 122"/>
                  <a:gd name="T64" fmla="*/ 89 w 406"/>
                  <a:gd name="T65" fmla="*/ 81 h 122"/>
                  <a:gd name="T66" fmla="*/ 89 w 406"/>
                  <a:gd name="T67" fmla="*/ 81 h 122"/>
                  <a:gd name="T68" fmla="*/ 46 w 406"/>
                  <a:gd name="T69" fmla="*/ 93 h 122"/>
                  <a:gd name="T70" fmla="*/ 25 w 406"/>
                  <a:gd name="T71" fmla="*/ 101 h 122"/>
                  <a:gd name="T72" fmla="*/ 5 w 406"/>
                  <a:gd name="T73" fmla="*/ 108 h 122"/>
                  <a:gd name="T74" fmla="*/ 5 w 406"/>
                  <a:gd name="T75" fmla="*/ 108 h 122"/>
                  <a:gd name="T76" fmla="*/ 1 w 406"/>
                  <a:gd name="T77" fmla="*/ 110 h 122"/>
                  <a:gd name="T78" fmla="*/ 0 w 406"/>
                  <a:gd name="T79" fmla="*/ 113 h 122"/>
                  <a:gd name="T80" fmla="*/ 0 w 406"/>
                  <a:gd name="T81" fmla="*/ 115 h 122"/>
                  <a:gd name="T82" fmla="*/ 0 w 406"/>
                  <a:gd name="T83" fmla="*/ 117 h 122"/>
                  <a:gd name="T84" fmla="*/ 1 w 406"/>
                  <a:gd name="T85" fmla="*/ 120 h 122"/>
                  <a:gd name="T86" fmla="*/ 2 w 406"/>
                  <a:gd name="T87" fmla="*/ 122 h 122"/>
                  <a:gd name="T88" fmla="*/ 5 w 406"/>
                  <a:gd name="T89" fmla="*/ 122 h 122"/>
                  <a:gd name="T90" fmla="*/ 8 w 406"/>
                  <a:gd name="T91" fmla="*/ 122 h 122"/>
                  <a:gd name="T92" fmla="*/ 8 w 406"/>
                  <a:gd name="T93" fmla="*/ 122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06" h="122">
                    <a:moveTo>
                      <a:pt x="8" y="122"/>
                    </a:moveTo>
                    <a:lnTo>
                      <a:pt x="8" y="122"/>
                    </a:lnTo>
                    <a:lnTo>
                      <a:pt x="27" y="115"/>
                    </a:lnTo>
                    <a:lnTo>
                      <a:pt x="45" y="108"/>
                    </a:lnTo>
                    <a:lnTo>
                      <a:pt x="84" y="98"/>
                    </a:lnTo>
                    <a:lnTo>
                      <a:pt x="123" y="87"/>
                    </a:lnTo>
                    <a:lnTo>
                      <a:pt x="161" y="79"/>
                    </a:lnTo>
                    <a:lnTo>
                      <a:pt x="240" y="63"/>
                    </a:lnTo>
                    <a:lnTo>
                      <a:pt x="279" y="54"/>
                    </a:lnTo>
                    <a:lnTo>
                      <a:pt x="317" y="44"/>
                    </a:lnTo>
                    <a:lnTo>
                      <a:pt x="317" y="44"/>
                    </a:lnTo>
                    <a:lnTo>
                      <a:pt x="339" y="37"/>
                    </a:lnTo>
                    <a:lnTo>
                      <a:pt x="360" y="30"/>
                    </a:lnTo>
                    <a:lnTo>
                      <a:pt x="382" y="22"/>
                    </a:lnTo>
                    <a:lnTo>
                      <a:pt x="402" y="13"/>
                    </a:lnTo>
                    <a:lnTo>
                      <a:pt x="402" y="13"/>
                    </a:lnTo>
                    <a:lnTo>
                      <a:pt x="406" y="10"/>
                    </a:lnTo>
                    <a:lnTo>
                      <a:pt x="406" y="8"/>
                    </a:lnTo>
                    <a:lnTo>
                      <a:pt x="406" y="6"/>
                    </a:lnTo>
                    <a:lnTo>
                      <a:pt x="406" y="3"/>
                    </a:lnTo>
                    <a:lnTo>
                      <a:pt x="403" y="1"/>
                    </a:lnTo>
                    <a:lnTo>
                      <a:pt x="401" y="0"/>
                    </a:lnTo>
                    <a:lnTo>
                      <a:pt x="399" y="0"/>
                    </a:lnTo>
                    <a:lnTo>
                      <a:pt x="395" y="0"/>
                    </a:lnTo>
                    <a:lnTo>
                      <a:pt x="395" y="0"/>
                    </a:lnTo>
                    <a:lnTo>
                      <a:pt x="378" y="8"/>
                    </a:lnTo>
                    <a:lnTo>
                      <a:pt x="359" y="15"/>
                    </a:lnTo>
                    <a:lnTo>
                      <a:pt x="322" y="28"/>
                    </a:lnTo>
                    <a:lnTo>
                      <a:pt x="283" y="38"/>
                    </a:lnTo>
                    <a:lnTo>
                      <a:pt x="245" y="47"/>
                    </a:lnTo>
                    <a:lnTo>
                      <a:pt x="167" y="64"/>
                    </a:lnTo>
                    <a:lnTo>
                      <a:pt x="128" y="72"/>
                    </a:lnTo>
                    <a:lnTo>
                      <a:pt x="89" y="81"/>
                    </a:lnTo>
                    <a:lnTo>
                      <a:pt x="89" y="81"/>
                    </a:lnTo>
                    <a:lnTo>
                      <a:pt x="46" y="93"/>
                    </a:lnTo>
                    <a:lnTo>
                      <a:pt x="25" y="101"/>
                    </a:lnTo>
                    <a:lnTo>
                      <a:pt x="5" y="108"/>
                    </a:lnTo>
                    <a:lnTo>
                      <a:pt x="5" y="108"/>
                    </a:lnTo>
                    <a:lnTo>
                      <a:pt x="1" y="110"/>
                    </a:lnTo>
                    <a:lnTo>
                      <a:pt x="0" y="113"/>
                    </a:lnTo>
                    <a:lnTo>
                      <a:pt x="0" y="115"/>
                    </a:lnTo>
                    <a:lnTo>
                      <a:pt x="0" y="117"/>
                    </a:lnTo>
                    <a:lnTo>
                      <a:pt x="1" y="120"/>
                    </a:lnTo>
                    <a:lnTo>
                      <a:pt x="2" y="122"/>
                    </a:lnTo>
                    <a:lnTo>
                      <a:pt x="5" y="122"/>
                    </a:lnTo>
                    <a:lnTo>
                      <a:pt x="8" y="122"/>
                    </a:lnTo>
                    <a:lnTo>
                      <a:pt x="8" y="122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31" name="Freeform 180">
                <a:extLst>
                  <a:ext uri="{FF2B5EF4-FFF2-40B4-BE49-F238E27FC236}">
                    <a16:creationId xmlns:a16="http://schemas.microsoft.com/office/drawing/2014/main" id="{D452AA32-F12E-4AEB-5FDB-F558653A21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49" y="4188"/>
                <a:ext cx="742" cy="81"/>
              </a:xfrm>
              <a:custGeom>
                <a:avLst/>
                <a:gdLst>
                  <a:gd name="T0" fmla="*/ 1 w 1484"/>
                  <a:gd name="T1" fmla="*/ 9 h 162"/>
                  <a:gd name="T2" fmla="*/ 18 w 1484"/>
                  <a:gd name="T3" fmla="*/ 34 h 162"/>
                  <a:gd name="T4" fmla="*/ 37 w 1484"/>
                  <a:gd name="T5" fmla="*/ 54 h 162"/>
                  <a:gd name="T6" fmla="*/ 57 w 1484"/>
                  <a:gd name="T7" fmla="*/ 74 h 162"/>
                  <a:gd name="T8" fmla="*/ 104 w 1484"/>
                  <a:gd name="T9" fmla="*/ 106 h 162"/>
                  <a:gd name="T10" fmla="*/ 156 w 1484"/>
                  <a:gd name="T11" fmla="*/ 129 h 162"/>
                  <a:gd name="T12" fmla="*/ 183 w 1484"/>
                  <a:gd name="T13" fmla="*/ 138 h 162"/>
                  <a:gd name="T14" fmla="*/ 243 w 1484"/>
                  <a:gd name="T15" fmla="*/ 152 h 162"/>
                  <a:gd name="T16" fmla="*/ 305 w 1484"/>
                  <a:gd name="T17" fmla="*/ 159 h 162"/>
                  <a:gd name="T18" fmla="*/ 366 w 1484"/>
                  <a:gd name="T19" fmla="*/ 162 h 162"/>
                  <a:gd name="T20" fmla="*/ 428 w 1484"/>
                  <a:gd name="T21" fmla="*/ 159 h 162"/>
                  <a:gd name="T22" fmla="*/ 458 w 1484"/>
                  <a:gd name="T23" fmla="*/ 157 h 162"/>
                  <a:gd name="T24" fmla="*/ 549 w 1484"/>
                  <a:gd name="T25" fmla="*/ 148 h 162"/>
                  <a:gd name="T26" fmla="*/ 629 w 1484"/>
                  <a:gd name="T27" fmla="*/ 135 h 162"/>
                  <a:gd name="T28" fmla="*/ 708 w 1484"/>
                  <a:gd name="T29" fmla="*/ 122 h 162"/>
                  <a:gd name="T30" fmla="*/ 753 w 1484"/>
                  <a:gd name="T31" fmla="*/ 116 h 162"/>
                  <a:gd name="T32" fmla="*/ 889 w 1484"/>
                  <a:gd name="T33" fmla="*/ 103 h 162"/>
                  <a:gd name="T34" fmla="*/ 1071 w 1484"/>
                  <a:gd name="T35" fmla="*/ 95 h 162"/>
                  <a:gd name="T36" fmla="*/ 1161 w 1484"/>
                  <a:gd name="T37" fmla="*/ 93 h 162"/>
                  <a:gd name="T38" fmla="*/ 1433 w 1484"/>
                  <a:gd name="T39" fmla="*/ 92 h 162"/>
                  <a:gd name="T40" fmla="*/ 1477 w 1484"/>
                  <a:gd name="T41" fmla="*/ 92 h 162"/>
                  <a:gd name="T42" fmla="*/ 1481 w 1484"/>
                  <a:gd name="T43" fmla="*/ 91 h 162"/>
                  <a:gd name="T44" fmla="*/ 1484 w 1484"/>
                  <a:gd name="T45" fmla="*/ 87 h 162"/>
                  <a:gd name="T46" fmla="*/ 1484 w 1484"/>
                  <a:gd name="T47" fmla="*/ 82 h 162"/>
                  <a:gd name="T48" fmla="*/ 1481 w 1484"/>
                  <a:gd name="T49" fmla="*/ 78 h 162"/>
                  <a:gd name="T50" fmla="*/ 1477 w 1484"/>
                  <a:gd name="T51" fmla="*/ 78 h 162"/>
                  <a:gd name="T52" fmla="*/ 1208 w 1484"/>
                  <a:gd name="T53" fmla="*/ 78 h 162"/>
                  <a:gd name="T54" fmla="*/ 1118 w 1484"/>
                  <a:gd name="T55" fmla="*/ 80 h 162"/>
                  <a:gd name="T56" fmla="*/ 939 w 1484"/>
                  <a:gd name="T57" fmla="*/ 87 h 162"/>
                  <a:gd name="T58" fmla="*/ 760 w 1484"/>
                  <a:gd name="T59" fmla="*/ 102 h 162"/>
                  <a:gd name="T60" fmla="*/ 716 w 1484"/>
                  <a:gd name="T61" fmla="*/ 107 h 162"/>
                  <a:gd name="T62" fmla="*/ 628 w 1484"/>
                  <a:gd name="T63" fmla="*/ 120 h 162"/>
                  <a:gd name="T64" fmla="*/ 584 w 1484"/>
                  <a:gd name="T65" fmla="*/ 128 h 162"/>
                  <a:gd name="T66" fmla="*/ 526 w 1484"/>
                  <a:gd name="T67" fmla="*/ 136 h 162"/>
                  <a:gd name="T68" fmla="*/ 467 w 1484"/>
                  <a:gd name="T69" fmla="*/ 143 h 162"/>
                  <a:gd name="T70" fmla="*/ 407 w 1484"/>
                  <a:gd name="T71" fmla="*/ 146 h 162"/>
                  <a:gd name="T72" fmla="*/ 345 w 1484"/>
                  <a:gd name="T73" fmla="*/ 148 h 162"/>
                  <a:gd name="T74" fmla="*/ 284 w 1484"/>
                  <a:gd name="T75" fmla="*/ 143 h 162"/>
                  <a:gd name="T76" fmla="*/ 223 w 1484"/>
                  <a:gd name="T77" fmla="*/ 134 h 162"/>
                  <a:gd name="T78" fmla="*/ 195 w 1484"/>
                  <a:gd name="T79" fmla="*/ 128 h 162"/>
                  <a:gd name="T80" fmla="*/ 142 w 1484"/>
                  <a:gd name="T81" fmla="*/ 109 h 162"/>
                  <a:gd name="T82" fmla="*/ 92 w 1484"/>
                  <a:gd name="T83" fmla="*/ 82 h 162"/>
                  <a:gd name="T84" fmla="*/ 70 w 1484"/>
                  <a:gd name="T85" fmla="*/ 66 h 162"/>
                  <a:gd name="T86" fmla="*/ 49 w 1484"/>
                  <a:gd name="T87" fmla="*/ 47 h 162"/>
                  <a:gd name="T88" fmla="*/ 30 w 1484"/>
                  <a:gd name="T89" fmla="*/ 27 h 162"/>
                  <a:gd name="T90" fmla="*/ 21 w 1484"/>
                  <a:gd name="T91" fmla="*/ 15 h 162"/>
                  <a:gd name="T92" fmla="*/ 14 w 1484"/>
                  <a:gd name="T93" fmla="*/ 2 h 162"/>
                  <a:gd name="T94" fmla="*/ 9 w 1484"/>
                  <a:gd name="T95" fmla="*/ 0 h 162"/>
                  <a:gd name="T96" fmla="*/ 5 w 1484"/>
                  <a:gd name="T97" fmla="*/ 0 h 162"/>
                  <a:gd name="T98" fmla="*/ 1 w 1484"/>
                  <a:gd name="T99" fmla="*/ 4 h 162"/>
                  <a:gd name="T100" fmla="*/ 1 w 1484"/>
                  <a:gd name="T101" fmla="*/ 9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1484" h="162">
                    <a:moveTo>
                      <a:pt x="1" y="9"/>
                    </a:moveTo>
                    <a:lnTo>
                      <a:pt x="1" y="9"/>
                    </a:lnTo>
                    <a:lnTo>
                      <a:pt x="9" y="22"/>
                    </a:lnTo>
                    <a:lnTo>
                      <a:pt x="18" y="34"/>
                    </a:lnTo>
                    <a:lnTo>
                      <a:pt x="27" y="44"/>
                    </a:lnTo>
                    <a:lnTo>
                      <a:pt x="37" y="54"/>
                    </a:lnTo>
                    <a:lnTo>
                      <a:pt x="47" y="65"/>
                    </a:lnTo>
                    <a:lnTo>
                      <a:pt x="57" y="74"/>
                    </a:lnTo>
                    <a:lnTo>
                      <a:pt x="80" y="91"/>
                    </a:lnTo>
                    <a:lnTo>
                      <a:pt x="104" y="106"/>
                    </a:lnTo>
                    <a:lnTo>
                      <a:pt x="129" y="118"/>
                    </a:lnTo>
                    <a:lnTo>
                      <a:pt x="156" y="129"/>
                    </a:lnTo>
                    <a:lnTo>
                      <a:pt x="183" y="138"/>
                    </a:lnTo>
                    <a:lnTo>
                      <a:pt x="183" y="138"/>
                    </a:lnTo>
                    <a:lnTo>
                      <a:pt x="213" y="146"/>
                    </a:lnTo>
                    <a:lnTo>
                      <a:pt x="243" y="152"/>
                    </a:lnTo>
                    <a:lnTo>
                      <a:pt x="273" y="156"/>
                    </a:lnTo>
                    <a:lnTo>
                      <a:pt x="305" y="159"/>
                    </a:lnTo>
                    <a:lnTo>
                      <a:pt x="336" y="160"/>
                    </a:lnTo>
                    <a:lnTo>
                      <a:pt x="366" y="162"/>
                    </a:lnTo>
                    <a:lnTo>
                      <a:pt x="398" y="160"/>
                    </a:lnTo>
                    <a:lnTo>
                      <a:pt x="428" y="159"/>
                    </a:lnTo>
                    <a:lnTo>
                      <a:pt x="428" y="159"/>
                    </a:lnTo>
                    <a:lnTo>
                      <a:pt x="458" y="157"/>
                    </a:lnTo>
                    <a:lnTo>
                      <a:pt x="488" y="155"/>
                    </a:lnTo>
                    <a:lnTo>
                      <a:pt x="549" y="148"/>
                    </a:lnTo>
                    <a:lnTo>
                      <a:pt x="549" y="148"/>
                    </a:lnTo>
                    <a:lnTo>
                      <a:pt x="629" y="135"/>
                    </a:lnTo>
                    <a:lnTo>
                      <a:pt x="668" y="128"/>
                    </a:lnTo>
                    <a:lnTo>
                      <a:pt x="708" y="122"/>
                    </a:lnTo>
                    <a:lnTo>
                      <a:pt x="708" y="122"/>
                    </a:lnTo>
                    <a:lnTo>
                      <a:pt x="753" y="116"/>
                    </a:lnTo>
                    <a:lnTo>
                      <a:pt x="799" y="112"/>
                    </a:lnTo>
                    <a:lnTo>
                      <a:pt x="889" y="103"/>
                    </a:lnTo>
                    <a:lnTo>
                      <a:pt x="980" y="99"/>
                    </a:lnTo>
                    <a:lnTo>
                      <a:pt x="1071" y="95"/>
                    </a:lnTo>
                    <a:lnTo>
                      <a:pt x="1071" y="95"/>
                    </a:lnTo>
                    <a:lnTo>
                      <a:pt x="1161" y="93"/>
                    </a:lnTo>
                    <a:lnTo>
                      <a:pt x="1252" y="92"/>
                    </a:lnTo>
                    <a:lnTo>
                      <a:pt x="1433" y="92"/>
                    </a:lnTo>
                    <a:lnTo>
                      <a:pt x="1433" y="92"/>
                    </a:lnTo>
                    <a:lnTo>
                      <a:pt x="1477" y="92"/>
                    </a:lnTo>
                    <a:lnTo>
                      <a:pt x="1477" y="92"/>
                    </a:lnTo>
                    <a:lnTo>
                      <a:pt x="1481" y="91"/>
                    </a:lnTo>
                    <a:lnTo>
                      <a:pt x="1483" y="89"/>
                    </a:lnTo>
                    <a:lnTo>
                      <a:pt x="1484" y="87"/>
                    </a:lnTo>
                    <a:lnTo>
                      <a:pt x="1484" y="85"/>
                    </a:lnTo>
                    <a:lnTo>
                      <a:pt x="1484" y="82"/>
                    </a:lnTo>
                    <a:lnTo>
                      <a:pt x="1483" y="80"/>
                    </a:lnTo>
                    <a:lnTo>
                      <a:pt x="1481" y="78"/>
                    </a:lnTo>
                    <a:lnTo>
                      <a:pt x="1477" y="78"/>
                    </a:lnTo>
                    <a:lnTo>
                      <a:pt x="1477" y="78"/>
                    </a:lnTo>
                    <a:lnTo>
                      <a:pt x="1298" y="78"/>
                    </a:lnTo>
                    <a:lnTo>
                      <a:pt x="1208" y="78"/>
                    </a:lnTo>
                    <a:lnTo>
                      <a:pt x="1118" y="80"/>
                    </a:lnTo>
                    <a:lnTo>
                      <a:pt x="1118" y="80"/>
                    </a:lnTo>
                    <a:lnTo>
                      <a:pt x="1029" y="82"/>
                    </a:lnTo>
                    <a:lnTo>
                      <a:pt x="939" y="87"/>
                    </a:lnTo>
                    <a:lnTo>
                      <a:pt x="850" y="93"/>
                    </a:lnTo>
                    <a:lnTo>
                      <a:pt x="760" y="102"/>
                    </a:lnTo>
                    <a:lnTo>
                      <a:pt x="760" y="102"/>
                    </a:lnTo>
                    <a:lnTo>
                      <a:pt x="716" y="107"/>
                    </a:lnTo>
                    <a:lnTo>
                      <a:pt x="672" y="113"/>
                    </a:lnTo>
                    <a:lnTo>
                      <a:pt x="628" y="120"/>
                    </a:lnTo>
                    <a:lnTo>
                      <a:pt x="584" y="128"/>
                    </a:lnTo>
                    <a:lnTo>
                      <a:pt x="584" y="128"/>
                    </a:lnTo>
                    <a:lnTo>
                      <a:pt x="555" y="132"/>
                    </a:lnTo>
                    <a:lnTo>
                      <a:pt x="526" y="136"/>
                    </a:lnTo>
                    <a:lnTo>
                      <a:pt x="467" y="143"/>
                    </a:lnTo>
                    <a:lnTo>
                      <a:pt x="467" y="143"/>
                    </a:lnTo>
                    <a:lnTo>
                      <a:pt x="437" y="145"/>
                    </a:lnTo>
                    <a:lnTo>
                      <a:pt x="407" y="146"/>
                    </a:lnTo>
                    <a:lnTo>
                      <a:pt x="376" y="148"/>
                    </a:lnTo>
                    <a:lnTo>
                      <a:pt x="345" y="148"/>
                    </a:lnTo>
                    <a:lnTo>
                      <a:pt x="314" y="146"/>
                    </a:lnTo>
                    <a:lnTo>
                      <a:pt x="284" y="143"/>
                    </a:lnTo>
                    <a:lnTo>
                      <a:pt x="254" y="139"/>
                    </a:lnTo>
                    <a:lnTo>
                      <a:pt x="223" y="134"/>
                    </a:lnTo>
                    <a:lnTo>
                      <a:pt x="223" y="134"/>
                    </a:lnTo>
                    <a:lnTo>
                      <a:pt x="195" y="128"/>
                    </a:lnTo>
                    <a:lnTo>
                      <a:pt x="169" y="118"/>
                    </a:lnTo>
                    <a:lnTo>
                      <a:pt x="142" y="109"/>
                    </a:lnTo>
                    <a:lnTo>
                      <a:pt x="116" y="96"/>
                    </a:lnTo>
                    <a:lnTo>
                      <a:pt x="92" y="82"/>
                    </a:lnTo>
                    <a:lnTo>
                      <a:pt x="80" y="74"/>
                    </a:lnTo>
                    <a:lnTo>
                      <a:pt x="70" y="66"/>
                    </a:lnTo>
                    <a:lnTo>
                      <a:pt x="59" y="57"/>
                    </a:lnTo>
                    <a:lnTo>
                      <a:pt x="49" y="47"/>
                    </a:lnTo>
                    <a:lnTo>
                      <a:pt x="40" y="37"/>
                    </a:lnTo>
                    <a:lnTo>
                      <a:pt x="30" y="27"/>
                    </a:lnTo>
                    <a:lnTo>
                      <a:pt x="30" y="27"/>
                    </a:lnTo>
                    <a:lnTo>
                      <a:pt x="21" y="15"/>
                    </a:lnTo>
                    <a:lnTo>
                      <a:pt x="14" y="2"/>
                    </a:lnTo>
                    <a:lnTo>
                      <a:pt x="14" y="2"/>
                    </a:lnTo>
                    <a:lnTo>
                      <a:pt x="12" y="0"/>
                    </a:lnTo>
                    <a:lnTo>
                      <a:pt x="9" y="0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3" y="2"/>
                    </a:lnTo>
                    <a:lnTo>
                      <a:pt x="1" y="4"/>
                    </a:lnTo>
                    <a:lnTo>
                      <a:pt x="0" y="7"/>
                    </a:lnTo>
                    <a:lnTo>
                      <a:pt x="1" y="9"/>
                    </a:lnTo>
                    <a:lnTo>
                      <a:pt x="1" y="9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32" name="Freeform 181">
                <a:extLst>
                  <a:ext uri="{FF2B5EF4-FFF2-40B4-BE49-F238E27FC236}">
                    <a16:creationId xmlns:a16="http://schemas.microsoft.com/office/drawing/2014/main" id="{EF99A017-A41E-34EF-5B45-BF4E9DC953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60" y="3790"/>
                <a:ext cx="733" cy="145"/>
              </a:xfrm>
              <a:custGeom>
                <a:avLst/>
                <a:gdLst>
                  <a:gd name="T0" fmla="*/ 1460 w 1467"/>
                  <a:gd name="T1" fmla="*/ 220 h 290"/>
                  <a:gd name="T2" fmla="*/ 1317 w 1467"/>
                  <a:gd name="T3" fmla="*/ 219 h 290"/>
                  <a:gd name="T4" fmla="*/ 1222 w 1467"/>
                  <a:gd name="T5" fmla="*/ 216 h 290"/>
                  <a:gd name="T6" fmla="*/ 1128 w 1467"/>
                  <a:gd name="T7" fmla="*/ 207 h 290"/>
                  <a:gd name="T8" fmla="*/ 1081 w 1467"/>
                  <a:gd name="T9" fmla="*/ 200 h 290"/>
                  <a:gd name="T10" fmla="*/ 990 w 1467"/>
                  <a:gd name="T11" fmla="*/ 179 h 290"/>
                  <a:gd name="T12" fmla="*/ 901 w 1467"/>
                  <a:gd name="T13" fmla="*/ 153 h 290"/>
                  <a:gd name="T14" fmla="*/ 858 w 1467"/>
                  <a:gd name="T15" fmla="*/ 137 h 290"/>
                  <a:gd name="T16" fmla="*/ 730 w 1467"/>
                  <a:gd name="T17" fmla="*/ 89 h 290"/>
                  <a:gd name="T18" fmla="*/ 586 w 1467"/>
                  <a:gd name="T19" fmla="*/ 36 h 290"/>
                  <a:gd name="T20" fmla="*/ 558 w 1467"/>
                  <a:gd name="T21" fmla="*/ 25 h 290"/>
                  <a:gd name="T22" fmla="*/ 499 w 1467"/>
                  <a:gd name="T23" fmla="*/ 9 h 290"/>
                  <a:gd name="T24" fmla="*/ 469 w 1467"/>
                  <a:gd name="T25" fmla="*/ 3 h 290"/>
                  <a:gd name="T26" fmla="*/ 409 w 1467"/>
                  <a:gd name="T27" fmla="*/ 0 h 290"/>
                  <a:gd name="T28" fmla="*/ 350 w 1467"/>
                  <a:gd name="T29" fmla="*/ 5 h 290"/>
                  <a:gd name="T30" fmla="*/ 330 w 1467"/>
                  <a:gd name="T31" fmla="*/ 10 h 290"/>
                  <a:gd name="T32" fmla="*/ 293 w 1467"/>
                  <a:gd name="T33" fmla="*/ 21 h 290"/>
                  <a:gd name="T34" fmla="*/ 239 w 1467"/>
                  <a:gd name="T35" fmla="*/ 43 h 290"/>
                  <a:gd name="T36" fmla="*/ 202 w 1467"/>
                  <a:gd name="T37" fmla="*/ 59 h 290"/>
                  <a:gd name="T38" fmla="*/ 146 w 1467"/>
                  <a:gd name="T39" fmla="*/ 92 h 290"/>
                  <a:gd name="T40" fmla="*/ 119 w 1467"/>
                  <a:gd name="T41" fmla="*/ 110 h 290"/>
                  <a:gd name="T42" fmla="*/ 93 w 1467"/>
                  <a:gd name="T43" fmla="*/ 132 h 290"/>
                  <a:gd name="T44" fmla="*/ 82 w 1467"/>
                  <a:gd name="T45" fmla="*/ 144 h 290"/>
                  <a:gd name="T46" fmla="*/ 61 w 1467"/>
                  <a:gd name="T47" fmla="*/ 170 h 290"/>
                  <a:gd name="T48" fmla="*/ 34 w 1467"/>
                  <a:gd name="T49" fmla="*/ 212 h 290"/>
                  <a:gd name="T50" fmla="*/ 18 w 1467"/>
                  <a:gd name="T51" fmla="*/ 242 h 290"/>
                  <a:gd name="T52" fmla="*/ 1 w 1467"/>
                  <a:gd name="T53" fmla="*/ 279 h 290"/>
                  <a:gd name="T54" fmla="*/ 1 w 1467"/>
                  <a:gd name="T55" fmla="*/ 285 h 290"/>
                  <a:gd name="T56" fmla="*/ 5 w 1467"/>
                  <a:gd name="T57" fmla="*/ 288 h 290"/>
                  <a:gd name="T58" fmla="*/ 10 w 1467"/>
                  <a:gd name="T59" fmla="*/ 290 h 290"/>
                  <a:gd name="T60" fmla="*/ 13 w 1467"/>
                  <a:gd name="T61" fmla="*/ 286 h 290"/>
                  <a:gd name="T62" fmla="*/ 28 w 1467"/>
                  <a:gd name="T63" fmla="*/ 253 h 290"/>
                  <a:gd name="T64" fmla="*/ 53 w 1467"/>
                  <a:gd name="T65" fmla="*/ 206 h 290"/>
                  <a:gd name="T66" fmla="*/ 73 w 1467"/>
                  <a:gd name="T67" fmla="*/ 177 h 290"/>
                  <a:gd name="T68" fmla="*/ 84 w 1467"/>
                  <a:gd name="T69" fmla="*/ 163 h 290"/>
                  <a:gd name="T70" fmla="*/ 105 w 1467"/>
                  <a:gd name="T71" fmla="*/ 141 h 290"/>
                  <a:gd name="T72" fmla="*/ 128 w 1467"/>
                  <a:gd name="T73" fmla="*/ 121 h 290"/>
                  <a:gd name="T74" fmla="*/ 178 w 1467"/>
                  <a:gd name="T75" fmla="*/ 87 h 290"/>
                  <a:gd name="T76" fmla="*/ 209 w 1467"/>
                  <a:gd name="T77" fmla="*/ 71 h 290"/>
                  <a:gd name="T78" fmla="*/ 275 w 1467"/>
                  <a:gd name="T79" fmla="*/ 42 h 290"/>
                  <a:gd name="T80" fmla="*/ 326 w 1467"/>
                  <a:gd name="T81" fmla="*/ 25 h 290"/>
                  <a:gd name="T82" fmla="*/ 361 w 1467"/>
                  <a:gd name="T83" fmla="*/ 18 h 290"/>
                  <a:gd name="T84" fmla="*/ 395 w 1467"/>
                  <a:gd name="T85" fmla="*/ 14 h 290"/>
                  <a:gd name="T86" fmla="*/ 431 w 1467"/>
                  <a:gd name="T87" fmla="*/ 14 h 290"/>
                  <a:gd name="T88" fmla="*/ 449 w 1467"/>
                  <a:gd name="T89" fmla="*/ 15 h 290"/>
                  <a:gd name="T90" fmla="*/ 507 w 1467"/>
                  <a:gd name="T91" fmla="*/ 25 h 290"/>
                  <a:gd name="T92" fmla="*/ 564 w 1467"/>
                  <a:gd name="T93" fmla="*/ 43 h 290"/>
                  <a:gd name="T94" fmla="*/ 631 w 1467"/>
                  <a:gd name="T95" fmla="*/ 67 h 290"/>
                  <a:gd name="T96" fmla="*/ 698 w 1467"/>
                  <a:gd name="T97" fmla="*/ 93 h 290"/>
                  <a:gd name="T98" fmla="*/ 868 w 1467"/>
                  <a:gd name="T99" fmla="*/ 156 h 290"/>
                  <a:gd name="T100" fmla="*/ 910 w 1467"/>
                  <a:gd name="T101" fmla="*/ 171 h 290"/>
                  <a:gd name="T102" fmla="*/ 953 w 1467"/>
                  <a:gd name="T103" fmla="*/ 184 h 290"/>
                  <a:gd name="T104" fmla="*/ 1043 w 1467"/>
                  <a:gd name="T105" fmla="*/ 206 h 290"/>
                  <a:gd name="T106" fmla="*/ 1088 w 1467"/>
                  <a:gd name="T107" fmla="*/ 215 h 290"/>
                  <a:gd name="T108" fmla="*/ 1180 w 1467"/>
                  <a:gd name="T109" fmla="*/ 227 h 290"/>
                  <a:gd name="T110" fmla="*/ 1273 w 1467"/>
                  <a:gd name="T111" fmla="*/ 232 h 290"/>
                  <a:gd name="T112" fmla="*/ 1412 w 1467"/>
                  <a:gd name="T113" fmla="*/ 234 h 290"/>
                  <a:gd name="T114" fmla="*/ 1460 w 1467"/>
                  <a:gd name="T115" fmla="*/ 234 h 290"/>
                  <a:gd name="T116" fmla="*/ 1463 w 1467"/>
                  <a:gd name="T117" fmla="*/ 232 h 290"/>
                  <a:gd name="T118" fmla="*/ 1466 w 1467"/>
                  <a:gd name="T119" fmla="*/ 229 h 290"/>
                  <a:gd name="T120" fmla="*/ 1466 w 1467"/>
                  <a:gd name="T121" fmla="*/ 223 h 290"/>
                  <a:gd name="T122" fmla="*/ 1463 w 1467"/>
                  <a:gd name="T123" fmla="*/ 220 h 290"/>
                  <a:gd name="T124" fmla="*/ 1460 w 1467"/>
                  <a:gd name="T125" fmla="*/ 220 h 2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467" h="290">
                    <a:moveTo>
                      <a:pt x="1460" y="220"/>
                    </a:moveTo>
                    <a:lnTo>
                      <a:pt x="1460" y="220"/>
                    </a:lnTo>
                    <a:lnTo>
                      <a:pt x="1365" y="220"/>
                    </a:lnTo>
                    <a:lnTo>
                      <a:pt x="1317" y="219"/>
                    </a:lnTo>
                    <a:lnTo>
                      <a:pt x="1269" y="219"/>
                    </a:lnTo>
                    <a:lnTo>
                      <a:pt x="1222" y="216"/>
                    </a:lnTo>
                    <a:lnTo>
                      <a:pt x="1175" y="213"/>
                    </a:lnTo>
                    <a:lnTo>
                      <a:pt x="1128" y="207"/>
                    </a:lnTo>
                    <a:lnTo>
                      <a:pt x="1081" y="200"/>
                    </a:lnTo>
                    <a:lnTo>
                      <a:pt x="1081" y="200"/>
                    </a:lnTo>
                    <a:lnTo>
                      <a:pt x="1036" y="191"/>
                    </a:lnTo>
                    <a:lnTo>
                      <a:pt x="990" y="179"/>
                    </a:lnTo>
                    <a:lnTo>
                      <a:pt x="945" y="167"/>
                    </a:lnTo>
                    <a:lnTo>
                      <a:pt x="901" y="153"/>
                    </a:lnTo>
                    <a:lnTo>
                      <a:pt x="901" y="153"/>
                    </a:lnTo>
                    <a:lnTo>
                      <a:pt x="858" y="137"/>
                    </a:lnTo>
                    <a:lnTo>
                      <a:pt x="816" y="122"/>
                    </a:lnTo>
                    <a:lnTo>
                      <a:pt x="730" y="89"/>
                    </a:lnTo>
                    <a:lnTo>
                      <a:pt x="730" y="89"/>
                    </a:lnTo>
                    <a:lnTo>
                      <a:pt x="586" y="36"/>
                    </a:lnTo>
                    <a:lnTo>
                      <a:pt x="586" y="36"/>
                    </a:lnTo>
                    <a:lnTo>
                      <a:pt x="558" y="25"/>
                    </a:lnTo>
                    <a:lnTo>
                      <a:pt x="528" y="17"/>
                    </a:lnTo>
                    <a:lnTo>
                      <a:pt x="499" y="9"/>
                    </a:lnTo>
                    <a:lnTo>
                      <a:pt x="469" y="3"/>
                    </a:lnTo>
                    <a:lnTo>
                      <a:pt x="469" y="3"/>
                    </a:lnTo>
                    <a:lnTo>
                      <a:pt x="440" y="0"/>
                    </a:lnTo>
                    <a:lnTo>
                      <a:pt x="409" y="0"/>
                    </a:lnTo>
                    <a:lnTo>
                      <a:pt x="379" y="1"/>
                    </a:lnTo>
                    <a:lnTo>
                      <a:pt x="350" y="5"/>
                    </a:lnTo>
                    <a:lnTo>
                      <a:pt x="350" y="5"/>
                    </a:lnTo>
                    <a:lnTo>
                      <a:pt x="330" y="10"/>
                    </a:lnTo>
                    <a:lnTo>
                      <a:pt x="312" y="15"/>
                    </a:lnTo>
                    <a:lnTo>
                      <a:pt x="293" y="21"/>
                    </a:lnTo>
                    <a:lnTo>
                      <a:pt x="275" y="28"/>
                    </a:lnTo>
                    <a:lnTo>
                      <a:pt x="239" y="43"/>
                    </a:lnTo>
                    <a:lnTo>
                      <a:pt x="202" y="59"/>
                    </a:lnTo>
                    <a:lnTo>
                      <a:pt x="202" y="59"/>
                    </a:lnTo>
                    <a:lnTo>
                      <a:pt x="173" y="74"/>
                    </a:lnTo>
                    <a:lnTo>
                      <a:pt x="146" y="92"/>
                    </a:lnTo>
                    <a:lnTo>
                      <a:pt x="132" y="101"/>
                    </a:lnTo>
                    <a:lnTo>
                      <a:pt x="119" y="110"/>
                    </a:lnTo>
                    <a:lnTo>
                      <a:pt x="106" y="121"/>
                    </a:lnTo>
                    <a:lnTo>
                      <a:pt x="93" y="132"/>
                    </a:lnTo>
                    <a:lnTo>
                      <a:pt x="93" y="132"/>
                    </a:lnTo>
                    <a:lnTo>
                      <a:pt x="82" y="144"/>
                    </a:lnTo>
                    <a:lnTo>
                      <a:pt x="71" y="157"/>
                    </a:lnTo>
                    <a:lnTo>
                      <a:pt x="61" y="170"/>
                    </a:lnTo>
                    <a:lnTo>
                      <a:pt x="51" y="184"/>
                    </a:lnTo>
                    <a:lnTo>
                      <a:pt x="34" y="212"/>
                    </a:lnTo>
                    <a:lnTo>
                      <a:pt x="18" y="242"/>
                    </a:lnTo>
                    <a:lnTo>
                      <a:pt x="18" y="242"/>
                    </a:lnTo>
                    <a:lnTo>
                      <a:pt x="1" y="279"/>
                    </a:lnTo>
                    <a:lnTo>
                      <a:pt x="1" y="279"/>
                    </a:lnTo>
                    <a:lnTo>
                      <a:pt x="0" y="281"/>
                    </a:lnTo>
                    <a:lnTo>
                      <a:pt x="1" y="285"/>
                    </a:lnTo>
                    <a:lnTo>
                      <a:pt x="3" y="287"/>
                    </a:lnTo>
                    <a:lnTo>
                      <a:pt x="5" y="288"/>
                    </a:lnTo>
                    <a:lnTo>
                      <a:pt x="7" y="290"/>
                    </a:lnTo>
                    <a:lnTo>
                      <a:pt x="10" y="290"/>
                    </a:lnTo>
                    <a:lnTo>
                      <a:pt x="12" y="288"/>
                    </a:lnTo>
                    <a:lnTo>
                      <a:pt x="13" y="286"/>
                    </a:lnTo>
                    <a:lnTo>
                      <a:pt x="13" y="286"/>
                    </a:lnTo>
                    <a:lnTo>
                      <a:pt x="28" y="253"/>
                    </a:lnTo>
                    <a:lnTo>
                      <a:pt x="44" y="221"/>
                    </a:lnTo>
                    <a:lnTo>
                      <a:pt x="53" y="206"/>
                    </a:lnTo>
                    <a:lnTo>
                      <a:pt x="63" y="191"/>
                    </a:lnTo>
                    <a:lnTo>
                      <a:pt x="73" y="177"/>
                    </a:lnTo>
                    <a:lnTo>
                      <a:pt x="84" y="163"/>
                    </a:lnTo>
                    <a:lnTo>
                      <a:pt x="84" y="163"/>
                    </a:lnTo>
                    <a:lnTo>
                      <a:pt x="94" y="151"/>
                    </a:lnTo>
                    <a:lnTo>
                      <a:pt x="105" y="141"/>
                    </a:lnTo>
                    <a:lnTo>
                      <a:pt x="116" y="130"/>
                    </a:lnTo>
                    <a:lnTo>
                      <a:pt x="128" y="121"/>
                    </a:lnTo>
                    <a:lnTo>
                      <a:pt x="153" y="103"/>
                    </a:lnTo>
                    <a:lnTo>
                      <a:pt x="178" y="87"/>
                    </a:lnTo>
                    <a:lnTo>
                      <a:pt x="178" y="87"/>
                    </a:lnTo>
                    <a:lnTo>
                      <a:pt x="209" y="71"/>
                    </a:lnTo>
                    <a:lnTo>
                      <a:pt x="242" y="56"/>
                    </a:lnTo>
                    <a:lnTo>
                      <a:pt x="275" y="42"/>
                    </a:lnTo>
                    <a:lnTo>
                      <a:pt x="308" y="30"/>
                    </a:lnTo>
                    <a:lnTo>
                      <a:pt x="326" y="25"/>
                    </a:lnTo>
                    <a:lnTo>
                      <a:pt x="343" y="22"/>
                    </a:lnTo>
                    <a:lnTo>
                      <a:pt x="361" y="18"/>
                    </a:lnTo>
                    <a:lnTo>
                      <a:pt x="378" y="16"/>
                    </a:lnTo>
                    <a:lnTo>
                      <a:pt x="395" y="14"/>
                    </a:lnTo>
                    <a:lnTo>
                      <a:pt x="413" y="14"/>
                    </a:lnTo>
                    <a:lnTo>
                      <a:pt x="431" y="14"/>
                    </a:lnTo>
                    <a:lnTo>
                      <a:pt x="449" y="15"/>
                    </a:lnTo>
                    <a:lnTo>
                      <a:pt x="449" y="15"/>
                    </a:lnTo>
                    <a:lnTo>
                      <a:pt x="478" y="19"/>
                    </a:lnTo>
                    <a:lnTo>
                      <a:pt x="507" y="25"/>
                    </a:lnTo>
                    <a:lnTo>
                      <a:pt x="536" y="33"/>
                    </a:lnTo>
                    <a:lnTo>
                      <a:pt x="564" y="43"/>
                    </a:lnTo>
                    <a:lnTo>
                      <a:pt x="564" y="43"/>
                    </a:lnTo>
                    <a:lnTo>
                      <a:pt x="631" y="67"/>
                    </a:lnTo>
                    <a:lnTo>
                      <a:pt x="698" y="93"/>
                    </a:lnTo>
                    <a:lnTo>
                      <a:pt x="698" y="93"/>
                    </a:lnTo>
                    <a:lnTo>
                      <a:pt x="784" y="124"/>
                    </a:lnTo>
                    <a:lnTo>
                      <a:pt x="868" y="156"/>
                    </a:lnTo>
                    <a:lnTo>
                      <a:pt x="868" y="156"/>
                    </a:lnTo>
                    <a:lnTo>
                      <a:pt x="910" y="171"/>
                    </a:lnTo>
                    <a:lnTo>
                      <a:pt x="953" y="184"/>
                    </a:lnTo>
                    <a:lnTo>
                      <a:pt x="953" y="184"/>
                    </a:lnTo>
                    <a:lnTo>
                      <a:pt x="997" y="195"/>
                    </a:lnTo>
                    <a:lnTo>
                      <a:pt x="1043" y="206"/>
                    </a:lnTo>
                    <a:lnTo>
                      <a:pt x="1043" y="206"/>
                    </a:lnTo>
                    <a:lnTo>
                      <a:pt x="1088" y="215"/>
                    </a:lnTo>
                    <a:lnTo>
                      <a:pt x="1133" y="222"/>
                    </a:lnTo>
                    <a:lnTo>
                      <a:pt x="1180" y="227"/>
                    </a:lnTo>
                    <a:lnTo>
                      <a:pt x="1226" y="230"/>
                    </a:lnTo>
                    <a:lnTo>
                      <a:pt x="1273" y="232"/>
                    </a:lnTo>
                    <a:lnTo>
                      <a:pt x="1319" y="232"/>
                    </a:lnTo>
                    <a:lnTo>
                      <a:pt x="1412" y="234"/>
                    </a:lnTo>
                    <a:lnTo>
                      <a:pt x="1412" y="234"/>
                    </a:lnTo>
                    <a:lnTo>
                      <a:pt x="1460" y="234"/>
                    </a:lnTo>
                    <a:lnTo>
                      <a:pt x="1460" y="234"/>
                    </a:lnTo>
                    <a:lnTo>
                      <a:pt x="1463" y="232"/>
                    </a:lnTo>
                    <a:lnTo>
                      <a:pt x="1465" y="231"/>
                    </a:lnTo>
                    <a:lnTo>
                      <a:pt x="1466" y="229"/>
                    </a:lnTo>
                    <a:lnTo>
                      <a:pt x="1467" y="227"/>
                    </a:lnTo>
                    <a:lnTo>
                      <a:pt x="1466" y="223"/>
                    </a:lnTo>
                    <a:lnTo>
                      <a:pt x="1465" y="221"/>
                    </a:lnTo>
                    <a:lnTo>
                      <a:pt x="1463" y="220"/>
                    </a:lnTo>
                    <a:lnTo>
                      <a:pt x="1460" y="220"/>
                    </a:lnTo>
                    <a:lnTo>
                      <a:pt x="1460" y="220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33" name="Freeform 182">
                <a:extLst>
                  <a:ext uri="{FF2B5EF4-FFF2-40B4-BE49-F238E27FC236}">
                    <a16:creationId xmlns:a16="http://schemas.microsoft.com/office/drawing/2014/main" id="{A01386D7-36ED-BA10-8979-8310425B77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50" y="3848"/>
                <a:ext cx="250" cy="409"/>
              </a:xfrm>
              <a:custGeom>
                <a:avLst/>
                <a:gdLst>
                  <a:gd name="T0" fmla="*/ 495 w 501"/>
                  <a:gd name="T1" fmla="*/ 0 h 817"/>
                  <a:gd name="T2" fmla="*/ 435 w 501"/>
                  <a:gd name="T3" fmla="*/ 1 h 817"/>
                  <a:gd name="T4" fmla="*/ 376 w 501"/>
                  <a:gd name="T5" fmla="*/ 7 h 817"/>
                  <a:gd name="T6" fmla="*/ 316 w 501"/>
                  <a:gd name="T7" fmla="*/ 19 h 817"/>
                  <a:gd name="T8" fmla="*/ 259 w 501"/>
                  <a:gd name="T9" fmla="*/ 36 h 817"/>
                  <a:gd name="T10" fmla="*/ 234 w 501"/>
                  <a:gd name="T11" fmla="*/ 46 h 817"/>
                  <a:gd name="T12" fmla="*/ 186 w 501"/>
                  <a:gd name="T13" fmla="*/ 73 h 817"/>
                  <a:gd name="T14" fmla="*/ 142 w 501"/>
                  <a:gd name="T15" fmla="*/ 107 h 817"/>
                  <a:gd name="T16" fmla="*/ 104 w 501"/>
                  <a:gd name="T17" fmla="*/ 145 h 817"/>
                  <a:gd name="T18" fmla="*/ 87 w 501"/>
                  <a:gd name="T19" fmla="*/ 168 h 817"/>
                  <a:gd name="T20" fmla="*/ 54 w 501"/>
                  <a:gd name="T21" fmla="*/ 221 h 817"/>
                  <a:gd name="T22" fmla="*/ 27 w 501"/>
                  <a:gd name="T23" fmla="*/ 278 h 817"/>
                  <a:gd name="T24" fmla="*/ 18 w 501"/>
                  <a:gd name="T25" fmla="*/ 306 h 817"/>
                  <a:gd name="T26" fmla="*/ 4 w 501"/>
                  <a:gd name="T27" fmla="*/ 364 h 817"/>
                  <a:gd name="T28" fmla="*/ 1 w 501"/>
                  <a:gd name="T29" fmla="*/ 393 h 817"/>
                  <a:gd name="T30" fmla="*/ 0 w 501"/>
                  <a:gd name="T31" fmla="*/ 454 h 817"/>
                  <a:gd name="T32" fmla="*/ 10 w 501"/>
                  <a:gd name="T33" fmla="*/ 514 h 817"/>
                  <a:gd name="T34" fmla="*/ 25 w 501"/>
                  <a:gd name="T35" fmla="*/ 573 h 817"/>
                  <a:gd name="T36" fmla="*/ 48 w 501"/>
                  <a:gd name="T37" fmla="*/ 630 h 817"/>
                  <a:gd name="T38" fmla="*/ 62 w 501"/>
                  <a:gd name="T39" fmla="*/ 655 h 817"/>
                  <a:gd name="T40" fmla="*/ 96 w 501"/>
                  <a:gd name="T41" fmla="*/ 705 h 817"/>
                  <a:gd name="T42" fmla="*/ 135 w 501"/>
                  <a:gd name="T43" fmla="*/ 750 h 817"/>
                  <a:gd name="T44" fmla="*/ 182 w 501"/>
                  <a:gd name="T45" fmla="*/ 788 h 817"/>
                  <a:gd name="T46" fmla="*/ 206 w 501"/>
                  <a:gd name="T47" fmla="*/ 803 h 817"/>
                  <a:gd name="T48" fmla="*/ 232 w 501"/>
                  <a:gd name="T49" fmla="*/ 817 h 817"/>
                  <a:gd name="T50" fmla="*/ 237 w 501"/>
                  <a:gd name="T51" fmla="*/ 817 h 817"/>
                  <a:gd name="T52" fmla="*/ 242 w 501"/>
                  <a:gd name="T53" fmla="*/ 814 h 817"/>
                  <a:gd name="T54" fmla="*/ 243 w 501"/>
                  <a:gd name="T55" fmla="*/ 809 h 817"/>
                  <a:gd name="T56" fmla="*/ 240 w 501"/>
                  <a:gd name="T57" fmla="*/ 804 h 817"/>
                  <a:gd name="T58" fmla="*/ 213 w 501"/>
                  <a:gd name="T59" fmla="*/ 792 h 817"/>
                  <a:gd name="T60" fmla="*/ 166 w 501"/>
                  <a:gd name="T61" fmla="*/ 759 h 817"/>
                  <a:gd name="T62" fmla="*/ 125 w 501"/>
                  <a:gd name="T63" fmla="*/ 718 h 817"/>
                  <a:gd name="T64" fmla="*/ 90 w 501"/>
                  <a:gd name="T65" fmla="*/ 673 h 817"/>
                  <a:gd name="T66" fmla="*/ 75 w 501"/>
                  <a:gd name="T67" fmla="*/ 648 h 817"/>
                  <a:gd name="T68" fmla="*/ 48 w 501"/>
                  <a:gd name="T69" fmla="*/ 596 h 817"/>
                  <a:gd name="T70" fmla="*/ 29 w 501"/>
                  <a:gd name="T71" fmla="*/ 539 h 817"/>
                  <a:gd name="T72" fmla="*/ 18 w 501"/>
                  <a:gd name="T73" fmla="*/ 482 h 817"/>
                  <a:gd name="T74" fmla="*/ 14 w 501"/>
                  <a:gd name="T75" fmla="*/ 422 h 817"/>
                  <a:gd name="T76" fmla="*/ 15 w 501"/>
                  <a:gd name="T77" fmla="*/ 393 h 817"/>
                  <a:gd name="T78" fmla="*/ 23 w 501"/>
                  <a:gd name="T79" fmla="*/ 336 h 817"/>
                  <a:gd name="T80" fmla="*/ 32 w 501"/>
                  <a:gd name="T81" fmla="*/ 308 h 817"/>
                  <a:gd name="T82" fmla="*/ 54 w 501"/>
                  <a:gd name="T83" fmla="*/ 251 h 817"/>
                  <a:gd name="T84" fmla="*/ 83 w 501"/>
                  <a:gd name="T85" fmla="*/ 198 h 817"/>
                  <a:gd name="T86" fmla="*/ 98 w 501"/>
                  <a:gd name="T87" fmla="*/ 176 h 817"/>
                  <a:gd name="T88" fmla="*/ 133 w 501"/>
                  <a:gd name="T89" fmla="*/ 135 h 817"/>
                  <a:gd name="T90" fmla="*/ 173 w 501"/>
                  <a:gd name="T91" fmla="*/ 99 h 817"/>
                  <a:gd name="T92" fmla="*/ 219 w 501"/>
                  <a:gd name="T93" fmla="*/ 70 h 817"/>
                  <a:gd name="T94" fmla="*/ 242 w 501"/>
                  <a:gd name="T95" fmla="*/ 58 h 817"/>
                  <a:gd name="T96" fmla="*/ 295 w 501"/>
                  <a:gd name="T97" fmla="*/ 38 h 817"/>
                  <a:gd name="T98" fmla="*/ 351 w 501"/>
                  <a:gd name="T99" fmla="*/ 26 h 817"/>
                  <a:gd name="T100" fmla="*/ 407 w 501"/>
                  <a:gd name="T101" fmla="*/ 17 h 817"/>
                  <a:gd name="T102" fmla="*/ 464 w 501"/>
                  <a:gd name="T103" fmla="*/ 14 h 817"/>
                  <a:gd name="T104" fmla="*/ 495 w 501"/>
                  <a:gd name="T105" fmla="*/ 14 h 817"/>
                  <a:gd name="T106" fmla="*/ 498 w 501"/>
                  <a:gd name="T107" fmla="*/ 13 h 817"/>
                  <a:gd name="T108" fmla="*/ 501 w 501"/>
                  <a:gd name="T109" fmla="*/ 9 h 817"/>
                  <a:gd name="T110" fmla="*/ 501 w 501"/>
                  <a:gd name="T111" fmla="*/ 3 h 817"/>
                  <a:gd name="T112" fmla="*/ 498 w 501"/>
                  <a:gd name="T113" fmla="*/ 0 h 817"/>
                  <a:gd name="T114" fmla="*/ 495 w 501"/>
                  <a:gd name="T115" fmla="*/ 0 h 8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501" h="817">
                    <a:moveTo>
                      <a:pt x="495" y="0"/>
                    </a:moveTo>
                    <a:lnTo>
                      <a:pt x="495" y="0"/>
                    </a:lnTo>
                    <a:lnTo>
                      <a:pt x="465" y="0"/>
                    </a:lnTo>
                    <a:lnTo>
                      <a:pt x="435" y="1"/>
                    </a:lnTo>
                    <a:lnTo>
                      <a:pt x="405" y="3"/>
                    </a:lnTo>
                    <a:lnTo>
                      <a:pt x="376" y="7"/>
                    </a:lnTo>
                    <a:lnTo>
                      <a:pt x="345" y="12"/>
                    </a:lnTo>
                    <a:lnTo>
                      <a:pt x="316" y="19"/>
                    </a:lnTo>
                    <a:lnTo>
                      <a:pt x="287" y="26"/>
                    </a:lnTo>
                    <a:lnTo>
                      <a:pt x="259" y="36"/>
                    </a:lnTo>
                    <a:lnTo>
                      <a:pt x="259" y="36"/>
                    </a:lnTo>
                    <a:lnTo>
                      <a:pt x="234" y="46"/>
                    </a:lnTo>
                    <a:lnTo>
                      <a:pt x="209" y="59"/>
                    </a:lnTo>
                    <a:lnTo>
                      <a:pt x="186" y="73"/>
                    </a:lnTo>
                    <a:lnTo>
                      <a:pt x="164" y="90"/>
                    </a:lnTo>
                    <a:lnTo>
                      <a:pt x="142" y="107"/>
                    </a:lnTo>
                    <a:lnTo>
                      <a:pt x="122" y="126"/>
                    </a:lnTo>
                    <a:lnTo>
                      <a:pt x="104" y="145"/>
                    </a:lnTo>
                    <a:lnTo>
                      <a:pt x="87" y="168"/>
                    </a:lnTo>
                    <a:lnTo>
                      <a:pt x="87" y="168"/>
                    </a:lnTo>
                    <a:lnTo>
                      <a:pt x="70" y="194"/>
                    </a:lnTo>
                    <a:lnTo>
                      <a:pt x="54" y="221"/>
                    </a:lnTo>
                    <a:lnTo>
                      <a:pt x="40" y="249"/>
                    </a:lnTo>
                    <a:lnTo>
                      <a:pt x="27" y="278"/>
                    </a:lnTo>
                    <a:lnTo>
                      <a:pt x="27" y="278"/>
                    </a:lnTo>
                    <a:lnTo>
                      <a:pt x="18" y="306"/>
                    </a:lnTo>
                    <a:lnTo>
                      <a:pt x="10" y="335"/>
                    </a:lnTo>
                    <a:lnTo>
                      <a:pt x="4" y="364"/>
                    </a:lnTo>
                    <a:lnTo>
                      <a:pt x="1" y="393"/>
                    </a:lnTo>
                    <a:lnTo>
                      <a:pt x="1" y="393"/>
                    </a:lnTo>
                    <a:lnTo>
                      <a:pt x="0" y="424"/>
                    </a:lnTo>
                    <a:lnTo>
                      <a:pt x="0" y="454"/>
                    </a:lnTo>
                    <a:lnTo>
                      <a:pt x="4" y="484"/>
                    </a:lnTo>
                    <a:lnTo>
                      <a:pt x="10" y="514"/>
                    </a:lnTo>
                    <a:lnTo>
                      <a:pt x="17" y="544"/>
                    </a:lnTo>
                    <a:lnTo>
                      <a:pt x="25" y="573"/>
                    </a:lnTo>
                    <a:lnTo>
                      <a:pt x="36" y="602"/>
                    </a:lnTo>
                    <a:lnTo>
                      <a:pt x="48" y="630"/>
                    </a:lnTo>
                    <a:lnTo>
                      <a:pt x="48" y="630"/>
                    </a:lnTo>
                    <a:lnTo>
                      <a:pt x="62" y="655"/>
                    </a:lnTo>
                    <a:lnTo>
                      <a:pt x="78" y="681"/>
                    </a:lnTo>
                    <a:lnTo>
                      <a:pt x="96" y="705"/>
                    </a:lnTo>
                    <a:lnTo>
                      <a:pt x="114" y="729"/>
                    </a:lnTo>
                    <a:lnTo>
                      <a:pt x="135" y="750"/>
                    </a:lnTo>
                    <a:lnTo>
                      <a:pt x="157" y="769"/>
                    </a:lnTo>
                    <a:lnTo>
                      <a:pt x="182" y="788"/>
                    </a:lnTo>
                    <a:lnTo>
                      <a:pt x="206" y="803"/>
                    </a:lnTo>
                    <a:lnTo>
                      <a:pt x="206" y="803"/>
                    </a:lnTo>
                    <a:lnTo>
                      <a:pt x="232" y="817"/>
                    </a:lnTo>
                    <a:lnTo>
                      <a:pt x="232" y="817"/>
                    </a:lnTo>
                    <a:lnTo>
                      <a:pt x="235" y="817"/>
                    </a:lnTo>
                    <a:lnTo>
                      <a:pt x="237" y="817"/>
                    </a:lnTo>
                    <a:lnTo>
                      <a:pt x="240" y="816"/>
                    </a:lnTo>
                    <a:lnTo>
                      <a:pt x="242" y="814"/>
                    </a:lnTo>
                    <a:lnTo>
                      <a:pt x="243" y="811"/>
                    </a:lnTo>
                    <a:lnTo>
                      <a:pt x="243" y="809"/>
                    </a:lnTo>
                    <a:lnTo>
                      <a:pt x="242" y="807"/>
                    </a:lnTo>
                    <a:lnTo>
                      <a:pt x="240" y="804"/>
                    </a:lnTo>
                    <a:lnTo>
                      <a:pt x="240" y="804"/>
                    </a:lnTo>
                    <a:lnTo>
                      <a:pt x="213" y="792"/>
                    </a:lnTo>
                    <a:lnTo>
                      <a:pt x="189" y="776"/>
                    </a:lnTo>
                    <a:lnTo>
                      <a:pt x="166" y="759"/>
                    </a:lnTo>
                    <a:lnTo>
                      <a:pt x="144" y="739"/>
                    </a:lnTo>
                    <a:lnTo>
                      <a:pt x="125" y="718"/>
                    </a:lnTo>
                    <a:lnTo>
                      <a:pt x="106" y="696"/>
                    </a:lnTo>
                    <a:lnTo>
                      <a:pt x="90" y="673"/>
                    </a:lnTo>
                    <a:lnTo>
                      <a:pt x="75" y="648"/>
                    </a:lnTo>
                    <a:lnTo>
                      <a:pt x="75" y="648"/>
                    </a:lnTo>
                    <a:lnTo>
                      <a:pt x="61" y="623"/>
                    </a:lnTo>
                    <a:lnTo>
                      <a:pt x="48" y="596"/>
                    </a:lnTo>
                    <a:lnTo>
                      <a:pt x="37" y="568"/>
                    </a:lnTo>
                    <a:lnTo>
                      <a:pt x="29" y="539"/>
                    </a:lnTo>
                    <a:lnTo>
                      <a:pt x="22" y="511"/>
                    </a:lnTo>
                    <a:lnTo>
                      <a:pt x="18" y="482"/>
                    </a:lnTo>
                    <a:lnTo>
                      <a:pt x="14" y="452"/>
                    </a:lnTo>
                    <a:lnTo>
                      <a:pt x="14" y="422"/>
                    </a:lnTo>
                    <a:lnTo>
                      <a:pt x="14" y="422"/>
                    </a:lnTo>
                    <a:lnTo>
                      <a:pt x="15" y="393"/>
                    </a:lnTo>
                    <a:lnTo>
                      <a:pt x="18" y="364"/>
                    </a:lnTo>
                    <a:lnTo>
                      <a:pt x="23" y="336"/>
                    </a:lnTo>
                    <a:lnTo>
                      <a:pt x="32" y="308"/>
                    </a:lnTo>
                    <a:lnTo>
                      <a:pt x="32" y="308"/>
                    </a:lnTo>
                    <a:lnTo>
                      <a:pt x="42" y="279"/>
                    </a:lnTo>
                    <a:lnTo>
                      <a:pt x="54" y="251"/>
                    </a:lnTo>
                    <a:lnTo>
                      <a:pt x="68" y="225"/>
                    </a:lnTo>
                    <a:lnTo>
                      <a:pt x="83" y="198"/>
                    </a:lnTo>
                    <a:lnTo>
                      <a:pt x="83" y="198"/>
                    </a:lnTo>
                    <a:lnTo>
                      <a:pt x="98" y="176"/>
                    </a:lnTo>
                    <a:lnTo>
                      <a:pt x="115" y="155"/>
                    </a:lnTo>
                    <a:lnTo>
                      <a:pt x="133" y="135"/>
                    </a:lnTo>
                    <a:lnTo>
                      <a:pt x="153" y="116"/>
                    </a:lnTo>
                    <a:lnTo>
                      <a:pt x="173" y="99"/>
                    </a:lnTo>
                    <a:lnTo>
                      <a:pt x="196" y="84"/>
                    </a:lnTo>
                    <a:lnTo>
                      <a:pt x="219" y="70"/>
                    </a:lnTo>
                    <a:lnTo>
                      <a:pt x="242" y="58"/>
                    </a:lnTo>
                    <a:lnTo>
                      <a:pt x="242" y="58"/>
                    </a:lnTo>
                    <a:lnTo>
                      <a:pt x="269" y="48"/>
                    </a:lnTo>
                    <a:lnTo>
                      <a:pt x="295" y="38"/>
                    </a:lnTo>
                    <a:lnTo>
                      <a:pt x="323" y="31"/>
                    </a:lnTo>
                    <a:lnTo>
                      <a:pt x="351" y="26"/>
                    </a:lnTo>
                    <a:lnTo>
                      <a:pt x="379" y="21"/>
                    </a:lnTo>
                    <a:lnTo>
                      <a:pt x="407" y="17"/>
                    </a:lnTo>
                    <a:lnTo>
                      <a:pt x="435" y="15"/>
                    </a:lnTo>
                    <a:lnTo>
                      <a:pt x="464" y="14"/>
                    </a:lnTo>
                    <a:lnTo>
                      <a:pt x="464" y="14"/>
                    </a:lnTo>
                    <a:lnTo>
                      <a:pt x="495" y="14"/>
                    </a:lnTo>
                    <a:lnTo>
                      <a:pt x="495" y="14"/>
                    </a:lnTo>
                    <a:lnTo>
                      <a:pt x="498" y="13"/>
                    </a:lnTo>
                    <a:lnTo>
                      <a:pt x="500" y="12"/>
                    </a:lnTo>
                    <a:lnTo>
                      <a:pt x="501" y="9"/>
                    </a:lnTo>
                    <a:lnTo>
                      <a:pt x="501" y="7"/>
                    </a:lnTo>
                    <a:lnTo>
                      <a:pt x="501" y="3"/>
                    </a:lnTo>
                    <a:lnTo>
                      <a:pt x="500" y="1"/>
                    </a:lnTo>
                    <a:lnTo>
                      <a:pt x="498" y="0"/>
                    </a:lnTo>
                    <a:lnTo>
                      <a:pt x="495" y="0"/>
                    </a:lnTo>
                    <a:lnTo>
                      <a:pt x="495" y="0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34" name="Freeform 183">
                <a:extLst>
                  <a:ext uri="{FF2B5EF4-FFF2-40B4-BE49-F238E27FC236}">
                    <a16:creationId xmlns:a16="http://schemas.microsoft.com/office/drawing/2014/main" id="{94E102B3-07FE-3E8A-B2F1-D13E3B9320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31" y="3883"/>
                <a:ext cx="446" cy="154"/>
              </a:xfrm>
              <a:custGeom>
                <a:avLst/>
                <a:gdLst>
                  <a:gd name="T0" fmla="*/ 10 w 892"/>
                  <a:gd name="T1" fmla="*/ 34 h 307"/>
                  <a:gd name="T2" fmla="*/ 39 w 892"/>
                  <a:gd name="T3" fmla="*/ 129 h 307"/>
                  <a:gd name="T4" fmla="*/ 63 w 892"/>
                  <a:gd name="T5" fmla="*/ 187 h 307"/>
                  <a:gd name="T6" fmla="*/ 77 w 892"/>
                  <a:gd name="T7" fmla="*/ 209 h 307"/>
                  <a:gd name="T8" fmla="*/ 104 w 892"/>
                  <a:gd name="T9" fmla="*/ 239 h 307"/>
                  <a:gd name="T10" fmla="*/ 138 w 892"/>
                  <a:gd name="T11" fmla="*/ 261 h 307"/>
                  <a:gd name="T12" fmla="*/ 202 w 892"/>
                  <a:gd name="T13" fmla="*/ 286 h 307"/>
                  <a:gd name="T14" fmla="*/ 256 w 892"/>
                  <a:gd name="T15" fmla="*/ 298 h 307"/>
                  <a:gd name="T16" fmla="*/ 342 w 892"/>
                  <a:gd name="T17" fmla="*/ 306 h 307"/>
                  <a:gd name="T18" fmla="*/ 435 w 892"/>
                  <a:gd name="T19" fmla="*/ 307 h 307"/>
                  <a:gd name="T20" fmla="*/ 497 w 892"/>
                  <a:gd name="T21" fmla="*/ 305 h 307"/>
                  <a:gd name="T22" fmla="*/ 595 w 892"/>
                  <a:gd name="T23" fmla="*/ 293 h 307"/>
                  <a:gd name="T24" fmla="*/ 658 w 892"/>
                  <a:gd name="T25" fmla="*/ 277 h 307"/>
                  <a:gd name="T26" fmla="*/ 713 w 892"/>
                  <a:gd name="T27" fmla="*/ 254 h 307"/>
                  <a:gd name="T28" fmla="*/ 737 w 892"/>
                  <a:gd name="T29" fmla="*/ 240 h 307"/>
                  <a:gd name="T30" fmla="*/ 774 w 892"/>
                  <a:gd name="T31" fmla="*/ 207 h 307"/>
                  <a:gd name="T32" fmla="*/ 837 w 892"/>
                  <a:gd name="T33" fmla="*/ 129 h 307"/>
                  <a:gd name="T34" fmla="*/ 870 w 892"/>
                  <a:gd name="T35" fmla="*/ 92 h 307"/>
                  <a:gd name="T36" fmla="*/ 891 w 892"/>
                  <a:gd name="T37" fmla="*/ 72 h 307"/>
                  <a:gd name="T38" fmla="*/ 890 w 892"/>
                  <a:gd name="T39" fmla="*/ 65 h 307"/>
                  <a:gd name="T40" fmla="*/ 882 w 892"/>
                  <a:gd name="T41" fmla="*/ 63 h 307"/>
                  <a:gd name="T42" fmla="*/ 861 w 892"/>
                  <a:gd name="T43" fmla="*/ 81 h 307"/>
                  <a:gd name="T44" fmla="*/ 812 w 892"/>
                  <a:gd name="T45" fmla="*/ 138 h 307"/>
                  <a:gd name="T46" fmla="*/ 767 w 892"/>
                  <a:gd name="T47" fmla="*/ 194 h 307"/>
                  <a:gd name="T48" fmla="*/ 739 w 892"/>
                  <a:gd name="T49" fmla="*/ 220 h 307"/>
                  <a:gd name="T50" fmla="*/ 704 w 892"/>
                  <a:gd name="T51" fmla="*/ 242 h 307"/>
                  <a:gd name="T52" fmla="*/ 654 w 892"/>
                  <a:gd name="T53" fmla="*/ 263 h 307"/>
                  <a:gd name="T54" fmla="*/ 560 w 892"/>
                  <a:gd name="T55" fmla="*/ 285 h 307"/>
                  <a:gd name="T56" fmla="*/ 497 w 892"/>
                  <a:gd name="T57" fmla="*/ 291 h 307"/>
                  <a:gd name="T58" fmla="*/ 402 w 892"/>
                  <a:gd name="T59" fmla="*/ 293 h 307"/>
                  <a:gd name="T60" fmla="*/ 288 w 892"/>
                  <a:gd name="T61" fmla="*/ 287 h 307"/>
                  <a:gd name="T62" fmla="*/ 231 w 892"/>
                  <a:gd name="T63" fmla="*/ 279 h 307"/>
                  <a:gd name="T64" fmla="*/ 177 w 892"/>
                  <a:gd name="T65" fmla="*/ 263 h 307"/>
                  <a:gd name="T66" fmla="*/ 130 w 892"/>
                  <a:gd name="T67" fmla="*/ 240 h 307"/>
                  <a:gd name="T68" fmla="*/ 100 w 892"/>
                  <a:gd name="T69" fmla="*/ 215 h 307"/>
                  <a:gd name="T70" fmla="*/ 85 w 892"/>
                  <a:gd name="T71" fmla="*/ 195 h 307"/>
                  <a:gd name="T72" fmla="*/ 59 w 892"/>
                  <a:gd name="T73" fmla="*/ 142 h 307"/>
                  <a:gd name="T74" fmla="*/ 37 w 892"/>
                  <a:gd name="T75" fmla="*/ 72 h 307"/>
                  <a:gd name="T76" fmla="*/ 22 w 892"/>
                  <a:gd name="T77" fmla="*/ 26 h 307"/>
                  <a:gd name="T78" fmla="*/ 10 w 892"/>
                  <a:gd name="T79" fmla="*/ 1 h 307"/>
                  <a:gd name="T80" fmla="*/ 3 w 892"/>
                  <a:gd name="T81" fmla="*/ 0 h 307"/>
                  <a:gd name="T82" fmla="*/ 0 w 892"/>
                  <a:gd name="T83" fmla="*/ 7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892" h="307">
                    <a:moveTo>
                      <a:pt x="0" y="10"/>
                    </a:moveTo>
                    <a:lnTo>
                      <a:pt x="0" y="10"/>
                    </a:lnTo>
                    <a:lnTo>
                      <a:pt x="10" y="34"/>
                    </a:lnTo>
                    <a:lnTo>
                      <a:pt x="18" y="57"/>
                    </a:lnTo>
                    <a:lnTo>
                      <a:pt x="32" y="105"/>
                    </a:lnTo>
                    <a:lnTo>
                      <a:pt x="39" y="129"/>
                    </a:lnTo>
                    <a:lnTo>
                      <a:pt x="48" y="152"/>
                    </a:lnTo>
                    <a:lnTo>
                      <a:pt x="57" y="176"/>
                    </a:lnTo>
                    <a:lnTo>
                      <a:pt x="63" y="187"/>
                    </a:lnTo>
                    <a:lnTo>
                      <a:pt x="68" y="198"/>
                    </a:lnTo>
                    <a:lnTo>
                      <a:pt x="68" y="198"/>
                    </a:lnTo>
                    <a:lnTo>
                      <a:pt x="77" y="209"/>
                    </a:lnTo>
                    <a:lnTo>
                      <a:pt x="86" y="220"/>
                    </a:lnTo>
                    <a:lnTo>
                      <a:pt x="95" y="229"/>
                    </a:lnTo>
                    <a:lnTo>
                      <a:pt x="104" y="239"/>
                    </a:lnTo>
                    <a:lnTo>
                      <a:pt x="115" y="247"/>
                    </a:lnTo>
                    <a:lnTo>
                      <a:pt x="127" y="254"/>
                    </a:lnTo>
                    <a:lnTo>
                      <a:pt x="138" y="261"/>
                    </a:lnTo>
                    <a:lnTo>
                      <a:pt x="151" y="267"/>
                    </a:lnTo>
                    <a:lnTo>
                      <a:pt x="175" y="278"/>
                    </a:lnTo>
                    <a:lnTo>
                      <a:pt x="202" y="286"/>
                    </a:lnTo>
                    <a:lnTo>
                      <a:pt x="229" y="292"/>
                    </a:lnTo>
                    <a:lnTo>
                      <a:pt x="256" y="298"/>
                    </a:lnTo>
                    <a:lnTo>
                      <a:pt x="256" y="298"/>
                    </a:lnTo>
                    <a:lnTo>
                      <a:pt x="283" y="301"/>
                    </a:lnTo>
                    <a:lnTo>
                      <a:pt x="312" y="304"/>
                    </a:lnTo>
                    <a:lnTo>
                      <a:pt x="342" y="306"/>
                    </a:lnTo>
                    <a:lnTo>
                      <a:pt x="371" y="307"/>
                    </a:lnTo>
                    <a:lnTo>
                      <a:pt x="371" y="307"/>
                    </a:lnTo>
                    <a:lnTo>
                      <a:pt x="435" y="307"/>
                    </a:lnTo>
                    <a:lnTo>
                      <a:pt x="466" y="306"/>
                    </a:lnTo>
                    <a:lnTo>
                      <a:pt x="497" y="305"/>
                    </a:lnTo>
                    <a:lnTo>
                      <a:pt x="497" y="305"/>
                    </a:lnTo>
                    <a:lnTo>
                      <a:pt x="530" y="303"/>
                    </a:lnTo>
                    <a:lnTo>
                      <a:pt x="562" y="299"/>
                    </a:lnTo>
                    <a:lnTo>
                      <a:pt x="595" y="293"/>
                    </a:lnTo>
                    <a:lnTo>
                      <a:pt x="626" y="286"/>
                    </a:lnTo>
                    <a:lnTo>
                      <a:pt x="626" y="286"/>
                    </a:lnTo>
                    <a:lnTo>
                      <a:pt x="658" y="277"/>
                    </a:lnTo>
                    <a:lnTo>
                      <a:pt x="689" y="265"/>
                    </a:lnTo>
                    <a:lnTo>
                      <a:pt x="689" y="265"/>
                    </a:lnTo>
                    <a:lnTo>
                      <a:pt x="713" y="254"/>
                    </a:lnTo>
                    <a:lnTo>
                      <a:pt x="725" y="247"/>
                    </a:lnTo>
                    <a:lnTo>
                      <a:pt x="737" y="240"/>
                    </a:lnTo>
                    <a:lnTo>
                      <a:pt x="737" y="240"/>
                    </a:lnTo>
                    <a:lnTo>
                      <a:pt x="747" y="232"/>
                    </a:lnTo>
                    <a:lnTo>
                      <a:pt x="756" y="223"/>
                    </a:lnTo>
                    <a:lnTo>
                      <a:pt x="774" y="207"/>
                    </a:lnTo>
                    <a:lnTo>
                      <a:pt x="790" y="189"/>
                    </a:lnTo>
                    <a:lnTo>
                      <a:pt x="806" y="169"/>
                    </a:lnTo>
                    <a:lnTo>
                      <a:pt x="837" y="129"/>
                    </a:lnTo>
                    <a:lnTo>
                      <a:pt x="853" y="111"/>
                    </a:lnTo>
                    <a:lnTo>
                      <a:pt x="870" y="92"/>
                    </a:lnTo>
                    <a:lnTo>
                      <a:pt x="870" y="92"/>
                    </a:lnTo>
                    <a:lnTo>
                      <a:pt x="890" y="74"/>
                    </a:lnTo>
                    <a:lnTo>
                      <a:pt x="890" y="74"/>
                    </a:lnTo>
                    <a:lnTo>
                      <a:pt x="891" y="72"/>
                    </a:lnTo>
                    <a:lnTo>
                      <a:pt x="892" y="70"/>
                    </a:lnTo>
                    <a:lnTo>
                      <a:pt x="891" y="67"/>
                    </a:lnTo>
                    <a:lnTo>
                      <a:pt x="890" y="65"/>
                    </a:lnTo>
                    <a:lnTo>
                      <a:pt x="888" y="64"/>
                    </a:lnTo>
                    <a:lnTo>
                      <a:pt x="885" y="63"/>
                    </a:lnTo>
                    <a:lnTo>
                      <a:pt x="882" y="63"/>
                    </a:lnTo>
                    <a:lnTo>
                      <a:pt x="880" y="64"/>
                    </a:lnTo>
                    <a:lnTo>
                      <a:pt x="880" y="64"/>
                    </a:lnTo>
                    <a:lnTo>
                      <a:pt x="861" y="81"/>
                    </a:lnTo>
                    <a:lnTo>
                      <a:pt x="844" y="100"/>
                    </a:lnTo>
                    <a:lnTo>
                      <a:pt x="827" y="119"/>
                    </a:lnTo>
                    <a:lnTo>
                      <a:pt x="812" y="138"/>
                    </a:lnTo>
                    <a:lnTo>
                      <a:pt x="812" y="138"/>
                    </a:lnTo>
                    <a:lnTo>
                      <a:pt x="782" y="177"/>
                    </a:lnTo>
                    <a:lnTo>
                      <a:pt x="767" y="194"/>
                    </a:lnTo>
                    <a:lnTo>
                      <a:pt x="749" y="212"/>
                    </a:lnTo>
                    <a:lnTo>
                      <a:pt x="749" y="212"/>
                    </a:lnTo>
                    <a:lnTo>
                      <a:pt x="739" y="220"/>
                    </a:lnTo>
                    <a:lnTo>
                      <a:pt x="727" y="228"/>
                    </a:lnTo>
                    <a:lnTo>
                      <a:pt x="717" y="236"/>
                    </a:lnTo>
                    <a:lnTo>
                      <a:pt x="704" y="242"/>
                    </a:lnTo>
                    <a:lnTo>
                      <a:pt x="680" y="254"/>
                    </a:lnTo>
                    <a:lnTo>
                      <a:pt x="654" y="263"/>
                    </a:lnTo>
                    <a:lnTo>
                      <a:pt x="654" y="263"/>
                    </a:lnTo>
                    <a:lnTo>
                      <a:pt x="624" y="272"/>
                    </a:lnTo>
                    <a:lnTo>
                      <a:pt x="593" y="279"/>
                    </a:lnTo>
                    <a:lnTo>
                      <a:pt x="560" y="285"/>
                    </a:lnTo>
                    <a:lnTo>
                      <a:pt x="529" y="289"/>
                    </a:lnTo>
                    <a:lnTo>
                      <a:pt x="529" y="289"/>
                    </a:lnTo>
                    <a:lnTo>
                      <a:pt x="497" y="291"/>
                    </a:lnTo>
                    <a:lnTo>
                      <a:pt x="465" y="292"/>
                    </a:lnTo>
                    <a:lnTo>
                      <a:pt x="402" y="293"/>
                    </a:lnTo>
                    <a:lnTo>
                      <a:pt x="402" y="293"/>
                    </a:lnTo>
                    <a:lnTo>
                      <a:pt x="345" y="292"/>
                    </a:lnTo>
                    <a:lnTo>
                      <a:pt x="316" y="291"/>
                    </a:lnTo>
                    <a:lnTo>
                      <a:pt x="288" y="287"/>
                    </a:lnTo>
                    <a:lnTo>
                      <a:pt x="288" y="287"/>
                    </a:lnTo>
                    <a:lnTo>
                      <a:pt x="259" y="284"/>
                    </a:lnTo>
                    <a:lnTo>
                      <a:pt x="231" y="279"/>
                    </a:lnTo>
                    <a:lnTo>
                      <a:pt x="203" y="271"/>
                    </a:lnTo>
                    <a:lnTo>
                      <a:pt x="177" y="263"/>
                    </a:lnTo>
                    <a:lnTo>
                      <a:pt x="177" y="263"/>
                    </a:lnTo>
                    <a:lnTo>
                      <a:pt x="152" y="253"/>
                    </a:lnTo>
                    <a:lnTo>
                      <a:pt x="140" y="247"/>
                    </a:lnTo>
                    <a:lnTo>
                      <a:pt x="130" y="240"/>
                    </a:lnTo>
                    <a:lnTo>
                      <a:pt x="120" y="233"/>
                    </a:lnTo>
                    <a:lnTo>
                      <a:pt x="109" y="225"/>
                    </a:lnTo>
                    <a:lnTo>
                      <a:pt x="100" y="215"/>
                    </a:lnTo>
                    <a:lnTo>
                      <a:pt x="92" y="206"/>
                    </a:lnTo>
                    <a:lnTo>
                      <a:pt x="92" y="206"/>
                    </a:lnTo>
                    <a:lnTo>
                      <a:pt x="85" y="195"/>
                    </a:lnTo>
                    <a:lnTo>
                      <a:pt x="78" y="186"/>
                    </a:lnTo>
                    <a:lnTo>
                      <a:pt x="67" y="164"/>
                    </a:lnTo>
                    <a:lnTo>
                      <a:pt x="59" y="142"/>
                    </a:lnTo>
                    <a:lnTo>
                      <a:pt x="51" y="120"/>
                    </a:lnTo>
                    <a:lnTo>
                      <a:pt x="51" y="120"/>
                    </a:lnTo>
                    <a:lnTo>
                      <a:pt x="37" y="72"/>
                    </a:lnTo>
                    <a:lnTo>
                      <a:pt x="30" y="49"/>
                    </a:lnTo>
                    <a:lnTo>
                      <a:pt x="22" y="26"/>
                    </a:lnTo>
                    <a:lnTo>
                      <a:pt x="22" y="26"/>
                    </a:lnTo>
                    <a:lnTo>
                      <a:pt x="13" y="3"/>
                    </a:lnTo>
                    <a:lnTo>
                      <a:pt x="13" y="3"/>
                    </a:lnTo>
                    <a:lnTo>
                      <a:pt x="10" y="1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3" y="0"/>
                    </a:lnTo>
                    <a:lnTo>
                      <a:pt x="1" y="2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10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35" name="Freeform 184">
                <a:extLst>
                  <a:ext uri="{FF2B5EF4-FFF2-40B4-BE49-F238E27FC236}">
                    <a16:creationId xmlns:a16="http://schemas.microsoft.com/office/drawing/2014/main" id="{964281FF-3964-50C5-2CCE-107198D56C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48" y="4055"/>
                <a:ext cx="25" cy="124"/>
              </a:xfrm>
              <a:custGeom>
                <a:avLst/>
                <a:gdLst>
                  <a:gd name="T0" fmla="*/ 36 w 50"/>
                  <a:gd name="T1" fmla="*/ 4 h 248"/>
                  <a:gd name="T2" fmla="*/ 36 w 50"/>
                  <a:gd name="T3" fmla="*/ 4 h 248"/>
                  <a:gd name="T4" fmla="*/ 24 w 50"/>
                  <a:gd name="T5" fmla="*/ 25 h 248"/>
                  <a:gd name="T6" fmla="*/ 18 w 50"/>
                  <a:gd name="T7" fmla="*/ 35 h 248"/>
                  <a:gd name="T8" fmla="*/ 13 w 50"/>
                  <a:gd name="T9" fmla="*/ 47 h 248"/>
                  <a:gd name="T10" fmla="*/ 8 w 50"/>
                  <a:gd name="T11" fmla="*/ 57 h 248"/>
                  <a:gd name="T12" fmla="*/ 5 w 50"/>
                  <a:gd name="T13" fmla="*/ 69 h 248"/>
                  <a:gd name="T14" fmla="*/ 3 w 50"/>
                  <a:gd name="T15" fmla="*/ 82 h 248"/>
                  <a:gd name="T16" fmla="*/ 1 w 50"/>
                  <a:gd name="T17" fmla="*/ 93 h 248"/>
                  <a:gd name="T18" fmla="*/ 1 w 50"/>
                  <a:gd name="T19" fmla="*/ 93 h 248"/>
                  <a:gd name="T20" fmla="*/ 0 w 50"/>
                  <a:gd name="T21" fmla="*/ 105 h 248"/>
                  <a:gd name="T22" fmla="*/ 0 w 50"/>
                  <a:gd name="T23" fmla="*/ 116 h 248"/>
                  <a:gd name="T24" fmla="*/ 1 w 50"/>
                  <a:gd name="T25" fmla="*/ 138 h 248"/>
                  <a:gd name="T26" fmla="*/ 5 w 50"/>
                  <a:gd name="T27" fmla="*/ 160 h 248"/>
                  <a:gd name="T28" fmla="*/ 8 w 50"/>
                  <a:gd name="T29" fmla="*/ 182 h 248"/>
                  <a:gd name="T30" fmla="*/ 8 w 50"/>
                  <a:gd name="T31" fmla="*/ 182 h 248"/>
                  <a:gd name="T32" fmla="*/ 14 w 50"/>
                  <a:gd name="T33" fmla="*/ 212 h 248"/>
                  <a:gd name="T34" fmla="*/ 19 w 50"/>
                  <a:gd name="T35" fmla="*/ 241 h 248"/>
                  <a:gd name="T36" fmla="*/ 19 w 50"/>
                  <a:gd name="T37" fmla="*/ 241 h 248"/>
                  <a:gd name="T38" fmla="*/ 20 w 50"/>
                  <a:gd name="T39" fmla="*/ 245 h 248"/>
                  <a:gd name="T40" fmla="*/ 21 w 50"/>
                  <a:gd name="T41" fmla="*/ 246 h 248"/>
                  <a:gd name="T42" fmla="*/ 24 w 50"/>
                  <a:gd name="T43" fmla="*/ 248 h 248"/>
                  <a:gd name="T44" fmla="*/ 26 w 50"/>
                  <a:gd name="T45" fmla="*/ 248 h 248"/>
                  <a:gd name="T46" fmla="*/ 26 w 50"/>
                  <a:gd name="T47" fmla="*/ 248 h 248"/>
                  <a:gd name="T48" fmla="*/ 28 w 50"/>
                  <a:gd name="T49" fmla="*/ 248 h 248"/>
                  <a:gd name="T50" fmla="*/ 30 w 50"/>
                  <a:gd name="T51" fmla="*/ 247 h 248"/>
                  <a:gd name="T52" fmla="*/ 33 w 50"/>
                  <a:gd name="T53" fmla="*/ 245 h 248"/>
                  <a:gd name="T54" fmla="*/ 33 w 50"/>
                  <a:gd name="T55" fmla="*/ 241 h 248"/>
                  <a:gd name="T56" fmla="*/ 33 w 50"/>
                  <a:gd name="T57" fmla="*/ 241 h 248"/>
                  <a:gd name="T58" fmla="*/ 29 w 50"/>
                  <a:gd name="T59" fmla="*/ 217 h 248"/>
                  <a:gd name="T60" fmla="*/ 25 w 50"/>
                  <a:gd name="T61" fmla="*/ 194 h 248"/>
                  <a:gd name="T62" fmla="*/ 20 w 50"/>
                  <a:gd name="T63" fmla="*/ 169 h 248"/>
                  <a:gd name="T64" fmla="*/ 17 w 50"/>
                  <a:gd name="T65" fmla="*/ 145 h 248"/>
                  <a:gd name="T66" fmla="*/ 17 w 50"/>
                  <a:gd name="T67" fmla="*/ 145 h 248"/>
                  <a:gd name="T68" fmla="*/ 14 w 50"/>
                  <a:gd name="T69" fmla="*/ 124 h 248"/>
                  <a:gd name="T70" fmla="*/ 14 w 50"/>
                  <a:gd name="T71" fmla="*/ 103 h 248"/>
                  <a:gd name="T72" fmla="*/ 17 w 50"/>
                  <a:gd name="T73" fmla="*/ 83 h 248"/>
                  <a:gd name="T74" fmla="*/ 19 w 50"/>
                  <a:gd name="T75" fmla="*/ 73 h 248"/>
                  <a:gd name="T76" fmla="*/ 22 w 50"/>
                  <a:gd name="T77" fmla="*/ 62 h 248"/>
                  <a:gd name="T78" fmla="*/ 22 w 50"/>
                  <a:gd name="T79" fmla="*/ 62 h 248"/>
                  <a:gd name="T80" fmla="*/ 27 w 50"/>
                  <a:gd name="T81" fmla="*/ 48 h 248"/>
                  <a:gd name="T82" fmla="*/ 33 w 50"/>
                  <a:gd name="T83" fmla="*/ 35 h 248"/>
                  <a:gd name="T84" fmla="*/ 41 w 50"/>
                  <a:gd name="T85" fmla="*/ 22 h 248"/>
                  <a:gd name="T86" fmla="*/ 49 w 50"/>
                  <a:gd name="T87" fmla="*/ 11 h 248"/>
                  <a:gd name="T88" fmla="*/ 49 w 50"/>
                  <a:gd name="T89" fmla="*/ 11 h 248"/>
                  <a:gd name="T90" fmla="*/ 50 w 50"/>
                  <a:gd name="T91" fmla="*/ 7 h 248"/>
                  <a:gd name="T92" fmla="*/ 49 w 50"/>
                  <a:gd name="T93" fmla="*/ 5 h 248"/>
                  <a:gd name="T94" fmla="*/ 48 w 50"/>
                  <a:gd name="T95" fmla="*/ 3 h 248"/>
                  <a:gd name="T96" fmla="*/ 47 w 50"/>
                  <a:gd name="T97" fmla="*/ 1 h 248"/>
                  <a:gd name="T98" fmla="*/ 44 w 50"/>
                  <a:gd name="T99" fmla="*/ 0 h 248"/>
                  <a:gd name="T100" fmla="*/ 41 w 50"/>
                  <a:gd name="T101" fmla="*/ 0 h 248"/>
                  <a:gd name="T102" fmla="*/ 39 w 50"/>
                  <a:gd name="T103" fmla="*/ 1 h 248"/>
                  <a:gd name="T104" fmla="*/ 36 w 50"/>
                  <a:gd name="T105" fmla="*/ 4 h 248"/>
                  <a:gd name="T106" fmla="*/ 36 w 50"/>
                  <a:gd name="T107" fmla="*/ 4 h 2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50" h="248">
                    <a:moveTo>
                      <a:pt x="36" y="4"/>
                    </a:moveTo>
                    <a:lnTo>
                      <a:pt x="36" y="4"/>
                    </a:lnTo>
                    <a:lnTo>
                      <a:pt x="24" y="25"/>
                    </a:lnTo>
                    <a:lnTo>
                      <a:pt x="18" y="35"/>
                    </a:lnTo>
                    <a:lnTo>
                      <a:pt x="13" y="47"/>
                    </a:lnTo>
                    <a:lnTo>
                      <a:pt x="8" y="57"/>
                    </a:lnTo>
                    <a:lnTo>
                      <a:pt x="5" y="69"/>
                    </a:lnTo>
                    <a:lnTo>
                      <a:pt x="3" y="82"/>
                    </a:lnTo>
                    <a:lnTo>
                      <a:pt x="1" y="93"/>
                    </a:lnTo>
                    <a:lnTo>
                      <a:pt x="1" y="93"/>
                    </a:lnTo>
                    <a:lnTo>
                      <a:pt x="0" y="105"/>
                    </a:lnTo>
                    <a:lnTo>
                      <a:pt x="0" y="116"/>
                    </a:lnTo>
                    <a:lnTo>
                      <a:pt x="1" y="138"/>
                    </a:lnTo>
                    <a:lnTo>
                      <a:pt x="5" y="160"/>
                    </a:lnTo>
                    <a:lnTo>
                      <a:pt x="8" y="182"/>
                    </a:lnTo>
                    <a:lnTo>
                      <a:pt x="8" y="182"/>
                    </a:lnTo>
                    <a:lnTo>
                      <a:pt x="14" y="212"/>
                    </a:lnTo>
                    <a:lnTo>
                      <a:pt x="19" y="241"/>
                    </a:lnTo>
                    <a:lnTo>
                      <a:pt x="19" y="241"/>
                    </a:lnTo>
                    <a:lnTo>
                      <a:pt x="20" y="245"/>
                    </a:lnTo>
                    <a:lnTo>
                      <a:pt x="21" y="246"/>
                    </a:lnTo>
                    <a:lnTo>
                      <a:pt x="24" y="248"/>
                    </a:lnTo>
                    <a:lnTo>
                      <a:pt x="26" y="248"/>
                    </a:lnTo>
                    <a:lnTo>
                      <a:pt x="26" y="248"/>
                    </a:lnTo>
                    <a:lnTo>
                      <a:pt x="28" y="248"/>
                    </a:lnTo>
                    <a:lnTo>
                      <a:pt x="30" y="247"/>
                    </a:lnTo>
                    <a:lnTo>
                      <a:pt x="33" y="245"/>
                    </a:lnTo>
                    <a:lnTo>
                      <a:pt x="33" y="241"/>
                    </a:lnTo>
                    <a:lnTo>
                      <a:pt x="33" y="241"/>
                    </a:lnTo>
                    <a:lnTo>
                      <a:pt x="29" y="217"/>
                    </a:lnTo>
                    <a:lnTo>
                      <a:pt x="25" y="194"/>
                    </a:lnTo>
                    <a:lnTo>
                      <a:pt x="20" y="169"/>
                    </a:lnTo>
                    <a:lnTo>
                      <a:pt x="17" y="145"/>
                    </a:lnTo>
                    <a:lnTo>
                      <a:pt x="17" y="145"/>
                    </a:lnTo>
                    <a:lnTo>
                      <a:pt x="14" y="124"/>
                    </a:lnTo>
                    <a:lnTo>
                      <a:pt x="14" y="103"/>
                    </a:lnTo>
                    <a:lnTo>
                      <a:pt x="17" y="83"/>
                    </a:lnTo>
                    <a:lnTo>
                      <a:pt x="19" y="73"/>
                    </a:lnTo>
                    <a:lnTo>
                      <a:pt x="22" y="62"/>
                    </a:lnTo>
                    <a:lnTo>
                      <a:pt x="22" y="62"/>
                    </a:lnTo>
                    <a:lnTo>
                      <a:pt x="27" y="48"/>
                    </a:lnTo>
                    <a:lnTo>
                      <a:pt x="33" y="35"/>
                    </a:lnTo>
                    <a:lnTo>
                      <a:pt x="41" y="22"/>
                    </a:lnTo>
                    <a:lnTo>
                      <a:pt x="49" y="11"/>
                    </a:lnTo>
                    <a:lnTo>
                      <a:pt x="49" y="11"/>
                    </a:lnTo>
                    <a:lnTo>
                      <a:pt x="50" y="7"/>
                    </a:lnTo>
                    <a:lnTo>
                      <a:pt x="49" y="5"/>
                    </a:lnTo>
                    <a:lnTo>
                      <a:pt x="48" y="3"/>
                    </a:lnTo>
                    <a:lnTo>
                      <a:pt x="47" y="1"/>
                    </a:lnTo>
                    <a:lnTo>
                      <a:pt x="44" y="0"/>
                    </a:lnTo>
                    <a:lnTo>
                      <a:pt x="41" y="0"/>
                    </a:lnTo>
                    <a:lnTo>
                      <a:pt x="39" y="1"/>
                    </a:lnTo>
                    <a:lnTo>
                      <a:pt x="36" y="4"/>
                    </a:lnTo>
                    <a:lnTo>
                      <a:pt x="36" y="4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36" name="Freeform 185">
                <a:extLst>
                  <a:ext uri="{FF2B5EF4-FFF2-40B4-BE49-F238E27FC236}">
                    <a16:creationId xmlns:a16="http://schemas.microsoft.com/office/drawing/2014/main" id="{D73F6485-A078-EC8B-5029-AB994CB702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80" y="4059"/>
                <a:ext cx="19" cy="116"/>
              </a:xfrm>
              <a:custGeom>
                <a:avLst/>
                <a:gdLst>
                  <a:gd name="T0" fmla="*/ 17 w 40"/>
                  <a:gd name="T1" fmla="*/ 5 h 232"/>
                  <a:gd name="T2" fmla="*/ 17 w 40"/>
                  <a:gd name="T3" fmla="*/ 5 h 232"/>
                  <a:gd name="T4" fmla="*/ 11 w 40"/>
                  <a:gd name="T5" fmla="*/ 26 h 232"/>
                  <a:gd name="T6" fmla="*/ 6 w 40"/>
                  <a:gd name="T7" fmla="*/ 48 h 232"/>
                  <a:gd name="T8" fmla="*/ 3 w 40"/>
                  <a:gd name="T9" fmla="*/ 69 h 232"/>
                  <a:gd name="T10" fmla="*/ 1 w 40"/>
                  <a:gd name="T11" fmla="*/ 91 h 232"/>
                  <a:gd name="T12" fmla="*/ 1 w 40"/>
                  <a:gd name="T13" fmla="*/ 91 h 232"/>
                  <a:gd name="T14" fmla="*/ 0 w 40"/>
                  <a:gd name="T15" fmla="*/ 115 h 232"/>
                  <a:gd name="T16" fmla="*/ 1 w 40"/>
                  <a:gd name="T17" fmla="*/ 139 h 232"/>
                  <a:gd name="T18" fmla="*/ 4 w 40"/>
                  <a:gd name="T19" fmla="*/ 163 h 232"/>
                  <a:gd name="T20" fmla="*/ 8 w 40"/>
                  <a:gd name="T21" fmla="*/ 187 h 232"/>
                  <a:gd name="T22" fmla="*/ 8 w 40"/>
                  <a:gd name="T23" fmla="*/ 187 h 232"/>
                  <a:gd name="T24" fmla="*/ 12 w 40"/>
                  <a:gd name="T25" fmla="*/ 197 h 232"/>
                  <a:gd name="T26" fmla="*/ 15 w 40"/>
                  <a:gd name="T27" fmla="*/ 209 h 232"/>
                  <a:gd name="T28" fmla="*/ 20 w 40"/>
                  <a:gd name="T29" fmla="*/ 219 h 232"/>
                  <a:gd name="T30" fmla="*/ 26 w 40"/>
                  <a:gd name="T31" fmla="*/ 229 h 232"/>
                  <a:gd name="T32" fmla="*/ 26 w 40"/>
                  <a:gd name="T33" fmla="*/ 229 h 232"/>
                  <a:gd name="T34" fmla="*/ 28 w 40"/>
                  <a:gd name="T35" fmla="*/ 231 h 232"/>
                  <a:gd name="T36" fmla="*/ 30 w 40"/>
                  <a:gd name="T37" fmla="*/ 232 h 232"/>
                  <a:gd name="T38" fmla="*/ 33 w 40"/>
                  <a:gd name="T39" fmla="*/ 232 h 232"/>
                  <a:gd name="T40" fmla="*/ 36 w 40"/>
                  <a:gd name="T41" fmla="*/ 231 h 232"/>
                  <a:gd name="T42" fmla="*/ 37 w 40"/>
                  <a:gd name="T43" fmla="*/ 230 h 232"/>
                  <a:gd name="T44" fmla="*/ 39 w 40"/>
                  <a:gd name="T45" fmla="*/ 227 h 232"/>
                  <a:gd name="T46" fmla="*/ 40 w 40"/>
                  <a:gd name="T47" fmla="*/ 224 h 232"/>
                  <a:gd name="T48" fmla="*/ 39 w 40"/>
                  <a:gd name="T49" fmla="*/ 222 h 232"/>
                  <a:gd name="T50" fmla="*/ 39 w 40"/>
                  <a:gd name="T51" fmla="*/ 222 h 232"/>
                  <a:gd name="T52" fmla="*/ 33 w 40"/>
                  <a:gd name="T53" fmla="*/ 214 h 232"/>
                  <a:gd name="T54" fmla="*/ 28 w 40"/>
                  <a:gd name="T55" fmla="*/ 204 h 232"/>
                  <a:gd name="T56" fmla="*/ 25 w 40"/>
                  <a:gd name="T57" fmla="*/ 194 h 232"/>
                  <a:gd name="T58" fmla="*/ 22 w 40"/>
                  <a:gd name="T59" fmla="*/ 184 h 232"/>
                  <a:gd name="T60" fmla="*/ 18 w 40"/>
                  <a:gd name="T61" fmla="*/ 165 h 232"/>
                  <a:gd name="T62" fmla="*/ 15 w 40"/>
                  <a:gd name="T63" fmla="*/ 144 h 232"/>
                  <a:gd name="T64" fmla="*/ 15 w 40"/>
                  <a:gd name="T65" fmla="*/ 144 h 232"/>
                  <a:gd name="T66" fmla="*/ 14 w 40"/>
                  <a:gd name="T67" fmla="*/ 120 h 232"/>
                  <a:gd name="T68" fmla="*/ 14 w 40"/>
                  <a:gd name="T69" fmla="*/ 98 h 232"/>
                  <a:gd name="T70" fmla="*/ 17 w 40"/>
                  <a:gd name="T71" fmla="*/ 75 h 232"/>
                  <a:gd name="T72" fmla="*/ 20 w 40"/>
                  <a:gd name="T73" fmla="*/ 52 h 232"/>
                  <a:gd name="T74" fmla="*/ 20 w 40"/>
                  <a:gd name="T75" fmla="*/ 52 h 232"/>
                  <a:gd name="T76" fmla="*/ 24 w 40"/>
                  <a:gd name="T77" fmla="*/ 31 h 232"/>
                  <a:gd name="T78" fmla="*/ 30 w 40"/>
                  <a:gd name="T79" fmla="*/ 10 h 232"/>
                  <a:gd name="T80" fmla="*/ 30 w 40"/>
                  <a:gd name="T81" fmla="*/ 10 h 232"/>
                  <a:gd name="T82" fmla="*/ 30 w 40"/>
                  <a:gd name="T83" fmla="*/ 6 h 232"/>
                  <a:gd name="T84" fmla="*/ 30 w 40"/>
                  <a:gd name="T85" fmla="*/ 4 h 232"/>
                  <a:gd name="T86" fmla="*/ 28 w 40"/>
                  <a:gd name="T87" fmla="*/ 3 h 232"/>
                  <a:gd name="T88" fmla="*/ 26 w 40"/>
                  <a:gd name="T89" fmla="*/ 2 h 232"/>
                  <a:gd name="T90" fmla="*/ 24 w 40"/>
                  <a:gd name="T91" fmla="*/ 0 h 232"/>
                  <a:gd name="T92" fmla="*/ 21 w 40"/>
                  <a:gd name="T93" fmla="*/ 2 h 232"/>
                  <a:gd name="T94" fmla="*/ 19 w 40"/>
                  <a:gd name="T95" fmla="*/ 3 h 232"/>
                  <a:gd name="T96" fmla="*/ 17 w 40"/>
                  <a:gd name="T97" fmla="*/ 5 h 232"/>
                  <a:gd name="T98" fmla="*/ 17 w 40"/>
                  <a:gd name="T99" fmla="*/ 5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40" h="232">
                    <a:moveTo>
                      <a:pt x="17" y="5"/>
                    </a:moveTo>
                    <a:lnTo>
                      <a:pt x="17" y="5"/>
                    </a:lnTo>
                    <a:lnTo>
                      <a:pt x="11" y="26"/>
                    </a:lnTo>
                    <a:lnTo>
                      <a:pt x="6" y="48"/>
                    </a:lnTo>
                    <a:lnTo>
                      <a:pt x="3" y="69"/>
                    </a:lnTo>
                    <a:lnTo>
                      <a:pt x="1" y="91"/>
                    </a:lnTo>
                    <a:lnTo>
                      <a:pt x="1" y="91"/>
                    </a:lnTo>
                    <a:lnTo>
                      <a:pt x="0" y="115"/>
                    </a:lnTo>
                    <a:lnTo>
                      <a:pt x="1" y="139"/>
                    </a:lnTo>
                    <a:lnTo>
                      <a:pt x="4" y="163"/>
                    </a:lnTo>
                    <a:lnTo>
                      <a:pt x="8" y="187"/>
                    </a:lnTo>
                    <a:lnTo>
                      <a:pt x="8" y="187"/>
                    </a:lnTo>
                    <a:lnTo>
                      <a:pt x="12" y="197"/>
                    </a:lnTo>
                    <a:lnTo>
                      <a:pt x="15" y="209"/>
                    </a:lnTo>
                    <a:lnTo>
                      <a:pt x="20" y="219"/>
                    </a:lnTo>
                    <a:lnTo>
                      <a:pt x="26" y="229"/>
                    </a:lnTo>
                    <a:lnTo>
                      <a:pt x="26" y="229"/>
                    </a:lnTo>
                    <a:lnTo>
                      <a:pt x="28" y="231"/>
                    </a:lnTo>
                    <a:lnTo>
                      <a:pt x="30" y="232"/>
                    </a:lnTo>
                    <a:lnTo>
                      <a:pt x="33" y="232"/>
                    </a:lnTo>
                    <a:lnTo>
                      <a:pt x="36" y="231"/>
                    </a:lnTo>
                    <a:lnTo>
                      <a:pt x="37" y="230"/>
                    </a:lnTo>
                    <a:lnTo>
                      <a:pt x="39" y="227"/>
                    </a:lnTo>
                    <a:lnTo>
                      <a:pt x="40" y="224"/>
                    </a:lnTo>
                    <a:lnTo>
                      <a:pt x="39" y="222"/>
                    </a:lnTo>
                    <a:lnTo>
                      <a:pt x="39" y="222"/>
                    </a:lnTo>
                    <a:lnTo>
                      <a:pt x="33" y="214"/>
                    </a:lnTo>
                    <a:lnTo>
                      <a:pt x="28" y="204"/>
                    </a:lnTo>
                    <a:lnTo>
                      <a:pt x="25" y="194"/>
                    </a:lnTo>
                    <a:lnTo>
                      <a:pt x="22" y="184"/>
                    </a:lnTo>
                    <a:lnTo>
                      <a:pt x="18" y="165"/>
                    </a:lnTo>
                    <a:lnTo>
                      <a:pt x="15" y="144"/>
                    </a:lnTo>
                    <a:lnTo>
                      <a:pt x="15" y="144"/>
                    </a:lnTo>
                    <a:lnTo>
                      <a:pt x="14" y="120"/>
                    </a:lnTo>
                    <a:lnTo>
                      <a:pt x="14" y="98"/>
                    </a:lnTo>
                    <a:lnTo>
                      <a:pt x="17" y="75"/>
                    </a:lnTo>
                    <a:lnTo>
                      <a:pt x="20" y="52"/>
                    </a:lnTo>
                    <a:lnTo>
                      <a:pt x="20" y="52"/>
                    </a:lnTo>
                    <a:lnTo>
                      <a:pt x="24" y="31"/>
                    </a:lnTo>
                    <a:lnTo>
                      <a:pt x="30" y="10"/>
                    </a:lnTo>
                    <a:lnTo>
                      <a:pt x="30" y="10"/>
                    </a:lnTo>
                    <a:lnTo>
                      <a:pt x="30" y="6"/>
                    </a:lnTo>
                    <a:lnTo>
                      <a:pt x="30" y="4"/>
                    </a:lnTo>
                    <a:lnTo>
                      <a:pt x="28" y="3"/>
                    </a:lnTo>
                    <a:lnTo>
                      <a:pt x="26" y="2"/>
                    </a:lnTo>
                    <a:lnTo>
                      <a:pt x="24" y="0"/>
                    </a:lnTo>
                    <a:lnTo>
                      <a:pt x="21" y="2"/>
                    </a:lnTo>
                    <a:lnTo>
                      <a:pt x="19" y="3"/>
                    </a:lnTo>
                    <a:lnTo>
                      <a:pt x="17" y="5"/>
                    </a:lnTo>
                    <a:lnTo>
                      <a:pt x="17" y="5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37" name="Freeform 186">
                <a:extLst>
                  <a:ext uri="{FF2B5EF4-FFF2-40B4-BE49-F238E27FC236}">
                    <a16:creationId xmlns:a16="http://schemas.microsoft.com/office/drawing/2014/main" id="{3CEFC0A8-B8D8-D01B-30D4-7FF89C28BE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08" y="4063"/>
                <a:ext cx="18" cy="120"/>
              </a:xfrm>
              <a:custGeom>
                <a:avLst/>
                <a:gdLst>
                  <a:gd name="T0" fmla="*/ 20 w 36"/>
                  <a:gd name="T1" fmla="*/ 3 h 239"/>
                  <a:gd name="T2" fmla="*/ 20 w 36"/>
                  <a:gd name="T3" fmla="*/ 3 h 239"/>
                  <a:gd name="T4" fmla="*/ 12 w 36"/>
                  <a:gd name="T5" fmla="*/ 25 h 239"/>
                  <a:gd name="T6" fmla="*/ 6 w 36"/>
                  <a:gd name="T7" fmla="*/ 47 h 239"/>
                  <a:gd name="T8" fmla="*/ 2 w 36"/>
                  <a:gd name="T9" fmla="*/ 69 h 239"/>
                  <a:gd name="T10" fmla="*/ 1 w 36"/>
                  <a:gd name="T11" fmla="*/ 93 h 239"/>
                  <a:gd name="T12" fmla="*/ 1 w 36"/>
                  <a:gd name="T13" fmla="*/ 93 h 239"/>
                  <a:gd name="T14" fmla="*/ 0 w 36"/>
                  <a:gd name="T15" fmla="*/ 117 h 239"/>
                  <a:gd name="T16" fmla="*/ 1 w 36"/>
                  <a:gd name="T17" fmla="*/ 143 h 239"/>
                  <a:gd name="T18" fmla="*/ 4 w 36"/>
                  <a:gd name="T19" fmla="*/ 167 h 239"/>
                  <a:gd name="T20" fmla="*/ 8 w 36"/>
                  <a:gd name="T21" fmla="*/ 192 h 239"/>
                  <a:gd name="T22" fmla="*/ 8 w 36"/>
                  <a:gd name="T23" fmla="*/ 192 h 239"/>
                  <a:gd name="T24" fmla="*/ 11 w 36"/>
                  <a:gd name="T25" fmla="*/ 203 h 239"/>
                  <a:gd name="T26" fmla="*/ 14 w 36"/>
                  <a:gd name="T27" fmla="*/ 215 h 239"/>
                  <a:gd name="T28" fmla="*/ 19 w 36"/>
                  <a:gd name="T29" fmla="*/ 225 h 239"/>
                  <a:gd name="T30" fmla="*/ 23 w 36"/>
                  <a:gd name="T31" fmla="*/ 237 h 239"/>
                  <a:gd name="T32" fmla="*/ 23 w 36"/>
                  <a:gd name="T33" fmla="*/ 237 h 239"/>
                  <a:gd name="T34" fmla="*/ 26 w 36"/>
                  <a:gd name="T35" fmla="*/ 238 h 239"/>
                  <a:gd name="T36" fmla="*/ 28 w 36"/>
                  <a:gd name="T37" fmla="*/ 239 h 239"/>
                  <a:gd name="T38" fmla="*/ 30 w 36"/>
                  <a:gd name="T39" fmla="*/ 239 h 239"/>
                  <a:gd name="T40" fmla="*/ 33 w 36"/>
                  <a:gd name="T41" fmla="*/ 239 h 239"/>
                  <a:gd name="T42" fmla="*/ 35 w 36"/>
                  <a:gd name="T43" fmla="*/ 237 h 239"/>
                  <a:gd name="T44" fmla="*/ 36 w 36"/>
                  <a:gd name="T45" fmla="*/ 235 h 239"/>
                  <a:gd name="T46" fmla="*/ 36 w 36"/>
                  <a:gd name="T47" fmla="*/ 232 h 239"/>
                  <a:gd name="T48" fmla="*/ 36 w 36"/>
                  <a:gd name="T49" fmla="*/ 229 h 239"/>
                  <a:gd name="T50" fmla="*/ 36 w 36"/>
                  <a:gd name="T51" fmla="*/ 229 h 239"/>
                  <a:gd name="T52" fmla="*/ 32 w 36"/>
                  <a:gd name="T53" fmla="*/ 220 h 239"/>
                  <a:gd name="T54" fmla="*/ 28 w 36"/>
                  <a:gd name="T55" fmla="*/ 210 h 239"/>
                  <a:gd name="T56" fmla="*/ 22 w 36"/>
                  <a:gd name="T57" fmla="*/ 191 h 239"/>
                  <a:gd name="T58" fmla="*/ 18 w 36"/>
                  <a:gd name="T59" fmla="*/ 170 h 239"/>
                  <a:gd name="T60" fmla="*/ 15 w 36"/>
                  <a:gd name="T61" fmla="*/ 149 h 239"/>
                  <a:gd name="T62" fmla="*/ 15 w 36"/>
                  <a:gd name="T63" fmla="*/ 149 h 239"/>
                  <a:gd name="T64" fmla="*/ 14 w 36"/>
                  <a:gd name="T65" fmla="*/ 125 h 239"/>
                  <a:gd name="T66" fmla="*/ 14 w 36"/>
                  <a:gd name="T67" fmla="*/ 102 h 239"/>
                  <a:gd name="T68" fmla="*/ 16 w 36"/>
                  <a:gd name="T69" fmla="*/ 78 h 239"/>
                  <a:gd name="T70" fmla="*/ 20 w 36"/>
                  <a:gd name="T71" fmla="*/ 54 h 239"/>
                  <a:gd name="T72" fmla="*/ 20 w 36"/>
                  <a:gd name="T73" fmla="*/ 54 h 239"/>
                  <a:gd name="T74" fmla="*/ 25 w 36"/>
                  <a:gd name="T75" fmla="*/ 32 h 239"/>
                  <a:gd name="T76" fmla="*/ 28 w 36"/>
                  <a:gd name="T77" fmla="*/ 21 h 239"/>
                  <a:gd name="T78" fmla="*/ 32 w 36"/>
                  <a:gd name="T79" fmla="*/ 10 h 239"/>
                  <a:gd name="T80" fmla="*/ 32 w 36"/>
                  <a:gd name="T81" fmla="*/ 10 h 239"/>
                  <a:gd name="T82" fmla="*/ 33 w 36"/>
                  <a:gd name="T83" fmla="*/ 8 h 239"/>
                  <a:gd name="T84" fmla="*/ 33 w 36"/>
                  <a:gd name="T85" fmla="*/ 5 h 239"/>
                  <a:gd name="T86" fmla="*/ 32 w 36"/>
                  <a:gd name="T87" fmla="*/ 3 h 239"/>
                  <a:gd name="T88" fmla="*/ 29 w 36"/>
                  <a:gd name="T89" fmla="*/ 1 h 239"/>
                  <a:gd name="T90" fmla="*/ 29 w 36"/>
                  <a:gd name="T91" fmla="*/ 1 h 239"/>
                  <a:gd name="T92" fmla="*/ 27 w 36"/>
                  <a:gd name="T93" fmla="*/ 0 h 239"/>
                  <a:gd name="T94" fmla="*/ 23 w 36"/>
                  <a:gd name="T95" fmla="*/ 0 h 239"/>
                  <a:gd name="T96" fmla="*/ 21 w 36"/>
                  <a:gd name="T97" fmla="*/ 1 h 239"/>
                  <a:gd name="T98" fmla="*/ 20 w 36"/>
                  <a:gd name="T99" fmla="*/ 3 h 239"/>
                  <a:gd name="T100" fmla="*/ 20 w 36"/>
                  <a:gd name="T101" fmla="*/ 3 h 2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6" h="239">
                    <a:moveTo>
                      <a:pt x="20" y="3"/>
                    </a:moveTo>
                    <a:lnTo>
                      <a:pt x="20" y="3"/>
                    </a:lnTo>
                    <a:lnTo>
                      <a:pt x="12" y="25"/>
                    </a:lnTo>
                    <a:lnTo>
                      <a:pt x="6" y="47"/>
                    </a:lnTo>
                    <a:lnTo>
                      <a:pt x="2" y="69"/>
                    </a:lnTo>
                    <a:lnTo>
                      <a:pt x="1" y="93"/>
                    </a:lnTo>
                    <a:lnTo>
                      <a:pt x="1" y="93"/>
                    </a:lnTo>
                    <a:lnTo>
                      <a:pt x="0" y="117"/>
                    </a:lnTo>
                    <a:lnTo>
                      <a:pt x="1" y="143"/>
                    </a:lnTo>
                    <a:lnTo>
                      <a:pt x="4" y="167"/>
                    </a:lnTo>
                    <a:lnTo>
                      <a:pt x="8" y="192"/>
                    </a:lnTo>
                    <a:lnTo>
                      <a:pt x="8" y="192"/>
                    </a:lnTo>
                    <a:lnTo>
                      <a:pt x="11" y="203"/>
                    </a:lnTo>
                    <a:lnTo>
                      <a:pt x="14" y="215"/>
                    </a:lnTo>
                    <a:lnTo>
                      <a:pt x="19" y="225"/>
                    </a:lnTo>
                    <a:lnTo>
                      <a:pt x="23" y="237"/>
                    </a:lnTo>
                    <a:lnTo>
                      <a:pt x="23" y="237"/>
                    </a:lnTo>
                    <a:lnTo>
                      <a:pt x="26" y="238"/>
                    </a:lnTo>
                    <a:lnTo>
                      <a:pt x="28" y="239"/>
                    </a:lnTo>
                    <a:lnTo>
                      <a:pt x="30" y="239"/>
                    </a:lnTo>
                    <a:lnTo>
                      <a:pt x="33" y="239"/>
                    </a:lnTo>
                    <a:lnTo>
                      <a:pt x="35" y="237"/>
                    </a:lnTo>
                    <a:lnTo>
                      <a:pt x="36" y="235"/>
                    </a:lnTo>
                    <a:lnTo>
                      <a:pt x="36" y="232"/>
                    </a:lnTo>
                    <a:lnTo>
                      <a:pt x="36" y="229"/>
                    </a:lnTo>
                    <a:lnTo>
                      <a:pt x="36" y="229"/>
                    </a:lnTo>
                    <a:lnTo>
                      <a:pt x="32" y="220"/>
                    </a:lnTo>
                    <a:lnTo>
                      <a:pt x="28" y="210"/>
                    </a:lnTo>
                    <a:lnTo>
                      <a:pt x="22" y="191"/>
                    </a:lnTo>
                    <a:lnTo>
                      <a:pt x="18" y="170"/>
                    </a:lnTo>
                    <a:lnTo>
                      <a:pt x="15" y="149"/>
                    </a:lnTo>
                    <a:lnTo>
                      <a:pt x="15" y="149"/>
                    </a:lnTo>
                    <a:lnTo>
                      <a:pt x="14" y="125"/>
                    </a:lnTo>
                    <a:lnTo>
                      <a:pt x="14" y="102"/>
                    </a:lnTo>
                    <a:lnTo>
                      <a:pt x="16" y="78"/>
                    </a:lnTo>
                    <a:lnTo>
                      <a:pt x="20" y="54"/>
                    </a:lnTo>
                    <a:lnTo>
                      <a:pt x="20" y="54"/>
                    </a:lnTo>
                    <a:lnTo>
                      <a:pt x="25" y="32"/>
                    </a:lnTo>
                    <a:lnTo>
                      <a:pt x="28" y="21"/>
                    </a:lnTo>
                    <a:lnTo>
                      <a:pt x="32" y="10"/>
                    </a:lnTo>
                    <a:lnTo>
                      <a:pt x="32" y="10"/>
                    </a:lnTo>
                    <a:lnTo>
                      <a:pt x="33" y="8"/>
                    </a:lnTo>
                    <a:lnTo>
                      <a:pt x="33" y="5"/>
                    </a:lnTo>
                    <a:lnTo>
                      <a:pt x="32" y="3"/>
                    </a:lnTo>
                    <a:lnTo>
                      <a:pt x="29" y="1"/>
                    </a:lnTo>
                    <a:lnTo>
                      <a:pt x="29" y="1"/>
                    </a:lnTo>
                    <a:lnTo>
                      <a:pt x="27" y="0"/>
                    </a:lnTo>
                    <a:lnTo>
                      <a:pt x="23" y="0"/>
                    </a:lnTo>
                    <a:lnTo>
                      <a:pt x="21" y="1"/>
                    </a:lnTo>
                    <a:lnTo>
                      <a:pt x="20" y="3"/>
                    </a:lnTo>
                    <a:lnTo>
                      <a:pt x="20" y="3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38" name="Freeform 187">
                <a:extLst>
                  <a:ext uri="{FF2B5EF4-FFF2-40B4-BE49-F238E27FC236}">
                    <a16:creationId xmlns:a16="http://schemas.microsoft.com/office/drawing/2014/main" id="{7EB32728-DF06-5B0B-CF2E-5CA9BE1A13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41" y="4057"/>
                <a:ext cx="18" cy="126"/>
              </a:xfrm>
              <a:custGeom>
                <a:avLst/>
                <a:gdLst>
                  <a:gd name="T0" fmla="*/ 13 w 36"/>
                  <a:gd name="T1" fmla="*/ 5 h 251"/>
                  <a:gd name="T2" fmla="*/ 13 w 36"/>
                  <a:gd name="T3" fmla="*/ 5 h 251"/>
                  <a:gd name="T4" fmla="*/ 9 w 36"/>
                  <a:gd name="T5" fmla="*/ 28 h 251"/>
                  <a:gd name="T6" fmla="*/ 4 w 36"/>
                  <a:gd name="T7" fmla="*/ 51 h 251"/>
                  <a:gd name="T8" fmla="*/ 2 w 36"/>
                  <a:gd name="T9" fmla="*/ 74 h 251"/>
                  <a:gd name="T10" fmla="*/ 0 w 36"/>
                  <a:gd name="T11" fmla="*/ 99 h 251"/>
                  <a:gd name="T12" fmla="*/ 0 w 36"/>
                  <a:gd name="T13" fmla="*/ 99 h 251"/>
                  <a:gd name="T14" fmla="*/ 0 w 36"/>
                  <a:gd name="T15" fmla="*/ 125 h 251"/>
                  <a:gd name="T16" fmla="*/ 0 w 36"/>
                  <a:gd name="T17" fmla="*/ 150 h 251"/>
                  <a:gd name="T18" fmla="*/ 2 w 36"/>
                  <a:gd name="T19" fmla="*/ 176 h 251"/>
                  <a:gd name="T20" fmla="*/ 6 w 36"/>
                  <a:gd name="T21" fmla="*/ 201 h 251"/>
                  <a:gd name="T22" fmla="*/ 6 w 36"/>
                  <a:gd name="T23" fmla="*/ 201 h 251"/>
                  <a:gd name="T24" fmla="*/ 9 w 36"/>
                  <a:gd name="T25" fmla="*/ 213 h 251"/>
                  <a:gd name="T26" fmla="*/ 12 w 36"/>
                  <a:gd name="T27" fmla="*/ 226 h 251"/>
                  <a:gd name="T28" fmla="*/ 17 w 36"/>
                  <a:gd name="T29" fmla="*/ 237 h 251"/>
                  <a:gd name="T30" fmla="*/ 23 w 36"/>
                  <a:gd name="T31" fmla="*/ 249 h 251"/>
                  <a:gd name="T32" fmla="*/ 23 w 36"/>
                  <a:gd name="T33" fmla="*/ 249 h 251"/>
                  <a:gd name="T34" fmla="*/ 25 w 36"/>
                  <a:gd name="T35" fmla="*/ 250 h 251"/>
                  <a:gd name="T36" fmla="*/ 27 w 36"/>
                  <a:gd name="T37" fmla="*/ 251 h 251"/>
                  <a:gd name="T38" fmla="*/ 30 w 36"/>
                  <a:gd name="T39" fmla="*/ 251 h 251"/>
                  <a:gd name="T40" fmla="*/ 32 w 36"/>
                  <a:gd name="T41" fmla="*/ 251 h 251"/>
                  <a:gd name="T42" fmla="*/ 34 w 36"/>
                  <a:gd name="T43" fmla="*/ 249 h 251"/>
                  <a:gd name="T44" fmla="*/ 36 w 36"/>
                  <a:gd name="T45" fmla="*/ 247 h 251"/>
                  <a:gd name="T46" fmla="*/ 36 w 36"/>
                  <a:gd name="T47" fmla="*/ 244 h 251"/>
                  <a:gd name="T48" fmla="*/ 36 w 36"/>
                  <a:gd name="T49" fmla="*/ 241 h 251"/>
                  <a:gd name="T50" fmla="*/ 36 w 36"/>
                  <a:gd name="T51" fmla="*/ 241 h 251"/>
                  <a:gd name="T52" fmla="*/ 30 w 36"/>
                  <a:gd name="T53" fmla="*/ 232 h 251"/>
                  <a:gd name="T54" fmla="*/ 26 w 36"/>
                  <a:gd name="T55" fmla="*/ 221 h 251"/>
                  <a:gd name="T56" fmla="*/ 23 w 36"/>
                  <a:gd name="T57" fmla="*/ 211 h 251"/>
                  <a:gd name="T58" fmla="*/ 19 w 36"/>
                  <a:gd name="T59" fmla="*/ 199 h 251"/>
                  <a:gd name="T60" fmla="*/ 16 w 36"/>
                  <a:gd name="T61" fmla="*/ 177 h 251"/>
                  <a:gd name="T62" fmla="*/ 13 w 36"/>
                  <a:gd name="T63" fmla="*/ 155 h 251"/>
                  <a:gd name="T64" fmla="*/ 13 w 36"/>
                  <a:gd name="T65" fmla="*/ 155 h 251"/>
                  <a:gd name="T66" fmla="*/ 13 w 36"/>
                  <a:gd name="T67" fmla="*/ 130 h 251"/>
                  <a:gd name="T68" fmla="*/ 13 w 36"/>
                  <a:gd name="T69" fmla="*/ 105 h 251"/>
                  <a:gd name="T70" fmla="*/ 15 w 36"/>
                  <a:gd name="T71" fmla="*/ 80 h 251"/>
                  <a:gd name="T72" fmla="*/ 18 w 36"/>
                  <a:gd name="T73" fmla="*/ 55 h 251"/>
                  <a:gd name="T74" fmla="*/ 18 w 36"/>
                  <a:gd name="T75" fmla="*/ 55 h 251"/>
                  <a:gd name="T76" fmla="*/ 22 w 36"/>
                  <a:gd name="T77" fmla="*/ 31 h 251"/>
                  <a:gd name="T78" fmla="*/ 27 w 36"/>
                  <a:gd name="T79" fmla="*/ 8 h 251"/>
                  <a:gd name="T80" fmla="*/ 27 w 36"/>
                  <a:gd name="T81" fmla="*/ 8 h 251"/>
                  <a:gd name="T82" fmla="*/ 27 w 36"/>
                  <a:gd name="T83" fmla="*/ 5 h 251"/>
                  <a:gd name="T84" fmla="*/ 26 w 36"/>
                  <a:gd name="T85" fmla="*/ 2 h 251"/>
                  <a:gd name="T86" fmla="*/ 25 w 36"/>
                  <a:gd name="T87" fmla="*/ 1 h 251"/>
                  <a:gd name="T88" fmla="*/ 23 w 36"/>
                  <a:gd name="T89" fmla="*/ 0 h 251"/>
                  <a:gd name="T90" fmla="*/ 19 w 36"/>
                  <a:gd name="T91" fmla="*/ 0 h 251"/>
                  <a:gd name="T92" fmla="*/ 17 w 36"/>
                  <a:gd name="T93" fmla="*/ 0 h 251"/>
                  <a:gd name="T94" fmla="*/ 15 w 36"/>
                  <a:gd name="T95" fmla="*/ 1 h 251"/>
                  <a:gd name="T96" fmla="*/ 13 w 36"/>
                  <a:gd name="T97" fmla="*/ 5 h 251"/>
                  <a:gd name="T98" fmla="*/ 13 w 36"/>
                  <a:gd name="T99" fmla="*/ 5 h 2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36" h="251">
                    <a:moveTo>
                      <a:pt x="13" y="5"/>
                    </a:moveTo>
                    <a:lnTo>
                      <a:pt x="13" y="5"/>
                    </a:lnTo>
                    <a:lnTo>
                      <a:pt x="9" y="28"/>
                    </a:lnTo>
                    <a:lnTo>
                      <a:pt x="4" y="51"/>
                    </a:lnTo>
                    <a:lnTo>
                      <a:pt x="2" y="74"/>
                    </a:lnTo>
                    <a:lnTo>
                      <a:pt x="0" y="99"/>
                    </a:lnTo>
                    <a:lnTo>
                      <a:pt x="0" y="99"/>
                    </a:lnTo>
                    <a:lnTo>
                      <a:pt x="0" y="125"/>
                    </a:lnTo>
                    <a:lnTo>
                      <a:pt x="0" y="150"/>
                    </a:lnTo>
                    <a:lnTo>
                      <a:pt x="2" y="176"/>
                    </a:lnTo>
                    <a:lnTo>
                      <a:pt x="6" y="201"/>
                    </a:lnTo>
                    <a:lnTo>
                      <a:pt x="6" y="201"/>
                    </a:lnTo>
                    <a:lnTo>
                      <a:pt x="9" y="213"/>
                    </a:lnTo>
                    <a:lnTo>
                      <a:pt x="12" y="226"/>
                    </a:lnTo>
                    <a:lnTo>
                      <a:pt x="17" y="237"/>
                    </a:lnTo>
                    <a:lnTo>
                      <a:pt x="23" y="249"/>
                    </a:lnTo>
                    <a:lnTo>
                      <a:pt x="23" y="249"/>
                    </a:lnTo>
                    <a:lnTo>
                      <a:pt x="25" y="250"/>
                    </a:lnTo>
                    <a:lnTo>
                      <a:pt x="27" y="251"/>
                    </a:lnTo>
                    <a:lnTo>
                      <a:pt x="30" y="251"/>
                    </a:lnTo>
                    <a:lnTo>
                      <a:pt x="32" y="251"/>
                    </a:lnTo>
                    <a:lnTo>
                      <a:pt x="34" y="249"/>
                    </a:lnTo>
                    <a:lnTo>
                      <a:pt x="36" y="247"/>
                    </a:lnTo>
                    <a:lnTo>
                      <a:pt x="36" y="244"/>
                    </a:lnTo>
                    <a:lnTo>
                      <a:pt x="36" y="241"/>
                    </a:lnTo>
                    <a:lnTo>
                      <a:pt x="36" y="241"/>
                    </a:lnTo>
                    <a:lnTo>
                      <a:pt x="30" y="232"/>
                    </a:lnTo>
                    <a:lnTo>
                      <a:pt x="26" y="221"/>
                    </a:lnTo>
                    <a:lnTo>
                      <a:pt x="23" y="211"/>
                    </a:lnTo>
                    <a:lnTo>
                      <a:pt x="19" y="199"/>
                    </a:lnTo>
                    <a:lnTo>
                      <a:pt x="16" y="177"/>
                    </a:lnTo>
                    <a:lnTo>
                      <a:pt x="13" y="155"/>
                    </a:lnTo>
                    <a:lnTo>
                      <a:pt x="13" y="155"/>
                    </a:lnTo>
                    <a:lnTo>
                      <a:pt x="13" y="130"/>
                    </a:lnTo>
                    <a:lnTo>
                      <a:pt x="13" y="105"/>
                    </a:lnTo>
                    <a:lnTo>
                      <a:pt x="15" y="80"/>
                    </a:lnTo>
                    <a:lnTo>
                      <a:pt x="18" y="55"/>
                    </a:lnTo>
                    <a:lnTo>
                      <a:pt x="18" y="55"/>
                    </a:lnTo>
                    <a:lnTo>
                      <a:pt x="22" y="31"/>
                    </a:lnTo>
                    <a:lnTo>
                      <a:pt x="27" y="8"/>
                    </a:lnTo>
                    <a:lnTo>
                      <a:pt x="27" y="8"/>
                    </a:lnTo>
                    <a:lnTo>
                      <a:pt x="27" y="5"/>
                    </a:lnTo>
                    <a:lnTo>
                      <a:pt x="26" y="2"/>
                    </a:lnTo>
                    <a:lnTo>
                      <a:pt x="25" y="1"/>
                    </a:lnTo>
                    <a:lnTo>
                      <a:pt x="23" y="0"/>
                    </a:lnTo>
                    <a:lnTo>
                      <a:pt x="19" y="0"/>
                    </a:lnTo>
                    <a:lnTo>
                      <a:pt x="17" y="0"/>
                    </a:lnTo>
                    <a:lnTo>
                      <a:pt x="15" y="1"/>
                    </a:lnTo>
                    <a:lnTo>
                      <a:pt x="13" y="5"/>
                    </a:lnTo>
                    <a:lnTo>
                      <a:pt x="13" y="5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39" name="Freeform 188">
                <a:extLst>
                  <a:ext uri="{FF2B5EF4-FFF2-40B4-BE49-F238E27FC236}">
                    <a16:creationId xmlns:a16="http://schemas.microsoft.com/office/drawing/2014/main" id="{26BAFA6E-4FFA-DFCD-C781-8F8A4023E0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83" y="4009"/>
                <a:ext cx="94" cy="220"/>
              </a:xfrm>
              <a:custGeom>
                <a:avLst/>
                <a:gdLst>
                  <a:gd name="T0" fmla="*/ 176 w 190"/>
                  <a:gd name="T1" fmla="*/ 7 h 440"/>
                  <a:gd name="T2" fmla="*/ 176 w 190"/>
                  <a:gd name="T3" fmla="*/ 7 h 440"/>
                  <a:gd name="T4" fmla="*/ 176 w 190"/>
                  <a:gd name="T5" fmla="*/ 29 h 440"/>
                  <a:gd name="T6" fmla="*/ 174 w 190"/>
                  <a:gd name="T7" fmla="*/ 53 h 440"/>
                  <a:gd name="T8" fmla="*/ 171 w 190"/>
                  <a:gd name="T9" fmla="*/ 76 h 440"/>
                  <a:gd name="T10" fmla="*/ 168 w 190"/>
                  <a:gd name="T11" fmla="*/ 98 h 440"/>
                  <a:gd name="T12" fmla="*/ 163 w 190"/>
                  <a:gd name="T13" fmla="*/ 120 h 440"/>
                  <a:gd name="T14" fmla="*/ 157 w 190"/>
                  <a:gd name="T15" fmla="*/ 142 h 440"/>
                  <a:gd name="T16" fmla="*/ 151 w 190"/>
                  <a:gd name="T17" fmla="*/ 165 h 440"/>
                  <a:gd name="T18" fmla="*/ 143 w 190"/>
                  <a:gd name="T19" fmla="*/ 187 h 440"/>
                  <a:gd name="T20" fmla="*/ 143 w 190"/>
                  <a:gd name="T21" fmla="*/ 187 h 440"/>
                  <a:gd name="T22" fmla="*/ 135 w 190"/>
                  <a:gd name="T23" fmla="*/ 206 h 440"/>
                  <a:gd name="T24" fmla="*/ 126 w 190"/>
                  <a:gd name="T25" fmla="*/ 226 h 440"/>
                  <a:gd name="T26" fmla="*/ 117 w 190"/>
                  <a:gd name="T27" fmla="*/ 246 h 440"/>
                  <a:gd name="T28" fmla="*/ 106 w 190"/>
                  <a:gd name="T29" fmla="*/ 266 h 440"/>
                  <a:gd name="T30" fmla="*/ 84 w 190"/>
                  <a:gd name="T31" fmla="*/ 304 h 440"/>
                  <a:gd name="T32" fmla="*/ 61 w 190"/>
                  <a:gd name="T33" fmla="*/ 341 h 440"/>
                  <a:gd name="T34" fmla="*/ 61 w 190"/>
                  <a:gd name="T35" fmla="*/ 341 h 440"/>
                  <a:gd name="T36" fmla="*/ 32 w 190"/>
                  <a:gd name="T37" fmla="*/ 386 h 440"/>
                  <a:gd name="T38" fmla="*/ 2 w 190"/>
                  <a:gd name="T39" fmla="*/ 431 h 440"/>
                  <a:gd name="T40" fmla="*/ 2 w 190"/>
                  <a:gd name="T41" fmla="*/ 431 h 440"/>
                  <a:gd name="T42" fmla="*/ 0 w 190"/>
                  <a:gd name="T43" fmla="*/ 433 h 440"/>
                  <a:gd name="T44" fmla="*/ 0 w 190"/>
                  <a:gd name="T45" fmla="*/ 436 h 440"/>
                  <a:gd name="T46" fmla="*/ 2 w 190"/>
                  <a:gd name="T47" fmla="*/ 438 h 440"/>
                  <a:gd name="T48" fmla="*/ 4 w 190"/>
                  <a:gd name="T49" fmla="*/ 439 h 440"/>
                  <a:gd name="T50" fmla="*/ 6 w 190"/>
                  <a:gd name="T51" fmla="*/ 440 h 440"/>
                  <a:gd name="T52" fmla="*/ 9 w 190"/>
                  <a:gd name="T53" fmla="*/ 440 h 440"/>
                  <a:gd name="T54" fmla="*/ 11 w 190"/>
                  <a:gd name="T55" fmla="*/ 440 h 440"/>
                  <a:gd name="T56" fmla="*/ 13 w 190"/>
                  <a:gd name="T57" fmla="*/ 438 h 440"/>
                  <a:gd name="T58" fmla="*/ 13 w 190"/>
                  <a:gd name="T59" fmla="*/ 438 h 440"/>
                  <a:gd name="T60" fmla="*/ 65 w 190"/>
                  <a:gd name="T61" fmla="*/ 359 h 440"/>
                  <a:gd name="T62" fmla="*/ 91 w 190"/>
                  <a:gd name="T63" fmla="*/ 319 h 440"/>
                  <a:gd name="T64" fmla="*/ 115 w 190"/>
                  <a:gd name="T65" fmla="*/ 279 h 440"/>
                  <a:gd name="T66" fmla="*/ 115 w 190"/>
                  <a:gd name="T67" fmla="*/ 279 h 440"/>
                  <a:gd name="T68" fmla="*/ 135 w 190"/>
                  <a:gd name="T69" fmla="*/ 240 h 440"/>
                  <a:gd name="T70" fmla="*/ 145 w 190"/>
                  <a:gd name="T71" fmla="*/ 220 h 440"/>
                  <a:gd name="T72" fmla="*/ 154 w 190"/>
                  <a:gd name="T73" fmla="*/ 199 h 440"/>
                  <a:gd name="T74" fmla="*/ 161 w 190"/>
                  <a:gd name="T75" fmla="*/ 178 h 440"/>
                  <a:gd name="T76" fmla="*/ 168 w 190"/>
                  <a:gd name="T77" fmla="*/ 158 h 440"/>
                  <a:gd name="T78" fmla="*/ 174 w 190"/>
                  <a:gd name="T79" fmla="*/ 137 h 440"/>
                  <a:gd name="T80" fmla="*/ 179 w 190"/>
                  <a:gd name="T81" fmla="*/ 116 h 440"/>
                  <a:gd name="T82" fmla="*/ 179 w 190"/>
                  <a:gd name="T83" fmla="*/ 116 h 440"/>
                  <a:gd name="T84" fmla="*/ 184 w 190"/>
                  <a:gd name="T85" fmla="*/ 89 h 440"/>
                  <a:gd name="T86" fmla="*/ 188 w 190"/>
                  <a:gd name="T87" fmla="*/ 61 h 440"/>
                  <a:gd name="T88" fmla="*/ 189 w 190"/>
                  <a:gd name="T89" fmla="*/ 34 h 440"/>
                  <a:gd name="T90" fmla="*/ 190 w 190"/>
                  <a:gd name="T91" fmla="*/ 7 h 440"/>
                  <a:gd name="T92" fmla="*/ 190 w 190"/>
                  <a:gd name="T93" fmla="*/ 7 h 440"/>
                  <a:gd name="T94" fmla="*/ 189 w 190"/>
                  <a:gd name="T95" fmla="*/ 4 h 440"/>
                  <a:gd name="T96" fmla="*/ 188 w 190"/>
                  <a:gd name="T97" fmla="*/ 2 h 440"/>
                  <a:gd name="T98" fmla="*/ 185 w 190"/>
                  <a:gd name="T99" fmla="*/ 0 h 440"/>
                  <a:gd name="T100" fmla="*/ 183 w 190"/>
                  <a:gd name="T101" fmla="*/ 0 h 440"/>
                  <a:gd name="T102" fmla="*/ 181 w 190"/>
                  <a:gd name="T103" fmla="*/ 0 h 440"/>
                  <a:gd name="T104" fmla="*/ 178 w 190"/>
                  <a:gd name="T105" fmla="*/ 2 h 440"/>
                  <a:gd name="T106" fmla="*/ 177 w 190"/>
                  <a:gd name="T107" fmla="*/ 4 h 440"/>
                  <a:gd name="T108" fmla="*/ 176 w 190"/>
                  <a:gd name="T109" fmla="*/ 7 h 440"/>
                  <a:gd name="T110" fmla="*/ 176 w 190"/>
                  <a:gd name="T111" fmla="*/ 7 h 4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90" h="440">
                    <a:moveTo>
                      <a:pt x="176" y="7"/>
                    </a:moveTo>
                    <a:lnTo>
                      <a:pt x="176" y="7"/>
                    </a:lnTo>
                    <a:lnTo>
                      <a:pt x="176" y="29"/>
                    </a:lnTo>
                    <a:lnTo>
                      <a:pt x="174" y="53"/>
                    </a:lnTo>
                    <a:lnTo>
                      <a:pt x="171" y="76"/>
                    </a:lnTo>
                    <a:lnTo>
                      <a:pt x="168" y="98"/>
                    </a:lnTo>
                    <a:lnTo>
                      <a:pt x="163" y="120"/>
                    </a:lnTo>
                    <a:lnTo>
                      <a:pt x="157" y="142"/>
                    </a:lnTo>
                    <a:lnTo>
                      <a:pt x="151" y="165"/>
                    </a:lnTo>
                    <a:lnTo>
                      <a:pt x="143" y="187"/>
                    </a:lnTo>
                    <a:lnTo>
                      <a:pt x="143" y="187"/>
                    </a:lnTo>
                    <a:lnTo>
                      <a:pt x="135" y="206"/>
                    </a:lnTo>
                    <a:lnTo>
                      <a:pt x="126" y="226"/>
                    </a:lnTo>
                    <a:lnTo>
                      <a:pt x="117" y="246"/>
                    </a:lnTo>
                    <a:lnTo>
                      <a:pt x="106" y="266"/>
                    </a:lnTo>
                    <a:lnTo>
                      <a:pt x="84" y="304"/>
                    </a:lnTo>
                    <a:lnTo>
                      <a:pt x="61" y="341"/>
                    </a:lnTo>
                    <a:lnTo>
                      <a:pt x="61" y="341"/>
                    </a:lnTo>
                    <a:lnTo>
                      <a:pt x="32" y="386"/>
                    </a:lnTo>
                    <a:lnTo>
                      <a:pt x="2" y="431"/>
                    </a:lnTo>
                    <a:lnTo>
                      <a:pt x="2" y="431"/>
                    </a:lnTo>
                    <a:lnTo>
                      <a:pt x="0" y="433"/>
                    </a:lnTo>
                    <a:lnTo>
                      <a:pt x="0" y="436"/>
                    </a:lnTo>
                    <a:lnTo>
                      <a:pt x="2" y="438"/>
                    </a:lnTo>
                    <a:lnTo>
                      <a:pt x="4" y="439"/>
                    </a:lnTo>
                    <a:lnTo>
                      <a:pt x="6" y="440"/>
                    </a:lnTo>
                    <a:lnTo>
                      <a:pt x="9" y="440"/>
                    </a:lnTo>
                    <a:lnTo>
                      <a:pt x="11" y="440"/>
                    </a:lnTo>
                    <a:lnTo>
                      <a:pt x="13" y="438"/>
                    </a:lnTo>
                    <a:lnTo>
                      <a:pt x="13" y="438"/>
                    </a:lnTo>
                    <a:lnTo>
                      <a:pt x="65" y="359"/>
                    </a:lnTo>
                    <a:lnTo>
                      <a:pt x="91" y="319"/>
                    </a:lnTo>
                    <a:lnTo>
                      <a:pt x="115" y="279"/>
                    </a:lnTo>
                    <a:lnTo>
                      <a:pt x="115" y="279"/>
                    </a:lnTo>
                    <a:lnTo>
                      <a:pt x="135" y="240"/>
                    </a:lnTo>
                    <a:lnTo>
                      <a:pt x="145" y="220"/>
                    </a:lnTo>
                    <a:lnTo>
                      <a:pt x="154" y="199"/>
                    </a:lnTo>
                    <a:lnTo>
                      <a:pt x="161" y="178"/>
                    </a:lnTo>
                    <a:lnTo>
                      <a:pt x="168" y="158"/>
                    </a:lnTo>
                    <a:lnTo>
                      <a:pt x="174" y="137"/>
                    </a:lnTo>
                    <a:lnTo>
                      <a:pt x="179" y="116"/>
                    </a:lnTo>
                    <a:lnTo>
                      <a:pt x="179" y="116"/>
                    </a:lnTo>
                    <a:lnTo>
                      <a:pt x="184" y="89"/>
                    </a:lnTo>
                    <a:lnTo>
                      <a:pt x="188" y="61"/>
                    </a:lnTo>
                    <a:lnTo>
                      <a:pt x="189" y="34"/>
                    </a:lnTo>
                    <a:lnTo>
                      <a:pt x="190" y="7"/>
                    </a:lnTo>
                    <a:lnTo>
                      <a:pt x="190" y="7"/>
                    </a:lnTo>
                    <a:lnTo>
                      <a:pt x="189" y="4"/>
                    </a:lnTo>
                    <a:lnTo>
                      <a:pt x="188" y="2"/>
                    </a:lnTo>
                    <a:lnTo>
                      <a:pt x="185" y="0"/>
                    </a:lnTo>
                    <a:lnTo>
                      <a:pt x="183" y="0"/>
                    </a:lnTo>
                    <a:lnTo>
                      <a:pt x="181" y="0"/>
                    </a:lnTo>
                    <a:lnTo>
                      <a:pt x="178" y="2"/>
                    </a:lnTo>
                    <a:lnTo>
                      <a:pt x="177" y="4"/>
                    </a:lnTo>
                    <a:lnTo>
                      <a:pt x="176" y="7"/>
                    </a:lnTo>
                    <a:lnTo>
                      <a:pt x="176" y="7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40" name="Freeform 189">
                <a:extLst>
                  <a:ext uri="{FF2B5EF4-FFF2-40B4-BE49-F238E27FC236}">
                    <a16:creationId xmlns:a16="http://schemas.microsoft.com/office/drawing/2014/main" id="{4A01E36B-5B0D-A27A-F0C5-79F2AC98A2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16" y="3994"/>
                <a:ext cx="33" cy="196"/>
              </a:xfrm>
              <a:custGeom>
                <a:avLst/>
                <a:gdLst>
                  <a:gd name="T0" fmla="*/ 1 w 66"/>
                  <a:gd name="T1" fmla="*/ 7 h 391"/>
                  <a:gd name="T2" fmla="*/ 1 w 66"/>
                  <a:gd name="T3" fmla="*/ 7 h 391"/>
                  <a:gd name="T4" fmla="*/ 0 w 66"/>
                  <a:gd name="T5" fmla="*/ 46 h 391"/>
                  <a:gd name="T6" fmla="*/ 1 w 66"/>
                  <a:gd name="T7" fmla="*/ 84 h 391"/>
                  <a:gd name="T8" fmla="*/ 1 w 66"/>
                  <a:gd name="T9" fmla="*/ 84 h 391"/>
                  <a:gd name="T10" fmla="*/ 3 w 66"/>
                  <a:gd name="T11" fmla="*/ 103 h 391"/>
                  <a:gd name="T12" fmla="*/ 5 w 66"/>
                  <a:gd name="T13" fmla="*/ 121 h 391"/>
                  <a:gd name="T14" fmla="*/ 12 w 66"/>
                  <a:gd name="T15" fmla="*/ 157 h 391"/>
                  <a:gd name="T16" fmla="*/ 12 w 66"/>
                  <a:gd name="T17" fmla="*/ 157 h 391"/>
                  <a:gd name="T18" fmla="*/ 20 w 66"/>
                  <a:gd name="T19" fmla="*/ 195 h 391"/>
                  <a:gd name="T20" fmla="*/ 29 w 66"/>
                  <a:gd name="T21" fmla="*/ 231 h 391"/>
                  <a:gd name="T22" fmla="*/ 39 w 66"/>
                  <a:gd name="T23" fmla="*/ 267 h 391"/>
                  <a:gd name="T24" fmla="*/ 47 w 66"/>
                  <a:gd name="T25" fmla="*/ 304 h 391"/>
                  <a:gd name="T26" fmla="*/ 47 w 66"/>
                  <a:gd name="T27" fmla="*/ 304 h 391"/>
                  <a:gd name="T28" fmla="*/ 49 w 66"/>
                  <a:gd name="T29" fmla="*/ 324 h 391"/>
                  <a:gd name="T30" fmla="*/ 51 w 66"/>
                  <a:gd name="T31" fmla="*/ 344 h 391"/>
                  <a:gd name="T32" fmla="*/ 52 w 66"/>
                  <a:gd name="T33" fmla="*/ 364 h 391"/>
                  <a:gd name="T34" fmla="*/ 51 w 66"/>
                  <a:gd name="T35" fmla="*/ 384 h 391"/>
                  <a:gd name="T36" fmla="*/ 51 w 66"/>
                  <a:gd name="T37" fmla="*/ 384 h 391"/>
                  <a:gd name="T38" fmla="*/ 51 w 66"/>
                  <a:gd name="T39" fmla="*/ 388 h 391"/>
                  <a:gd name="T40" fmla="*/ 52 w 66"/>
                  <a:gd name="T41" fmla="*/ 390 h 391"/>
                  <a:gd name="T42" fmla="*/ 55 w 66"/>
                  <a:gd name="T43" fmla="*/ 391 h 391"/>
                  <a:gd name="T44" fmla="*/ 57 w 66"/>
                  <a:gd name="T45" fmla="*/ 391 h 391"/>
                  <a:gd name="T46" fmla="*/ 61 w 66"/>
                  <a:gd name="T47" fmla="*/ 391 h 391"/>
                  <a:gd name="T48" fmla="*/ 63 w 66"/>
                  <a:gd name="T49" fmla="*/ 390 h 391"/>
                  <a:gd name="T50" fmla="*/ 64 w 66"/>
                  <a:gd name="T51" fmla="*/ 388 h 391"/>
                  <a:gd name="T52" fmla="*/ 65 w 66"/>
                  <a:gd name="T53" fmla="*/ 384 h 391"/>
                  <a:gd name="T54" fmla="*/ 65 w 66"/>
                  <a:gd name="T55" fmla="*/ 384 h 391"/>
                  <a:gd name="T56" fmla="*/ 66 w 66"/>
                  <a:gd name="T57" fmla="*/ 366 h 391"/>
                  <a:gd name="T58" fmla="*/ 65 w 66"/>
                  <a:gd name="T59" fmla="*/ 347 h 391"/>
                  <a:gd name="T60" fmla="*/ 64 w 66"/>
                  <a:gd name="T61" fmla="*/ 330 h 391"/>
                  <a:gd name="T62" fmla="*/ 62 w 66"/>
                  <a:gd name="T63" fmla="*/ 311 h 391"/>
                  <a:gd name="T64" fmla="*/ 55 w 66"/>
                  <a:gd name="T65" fmla="*/ 275 h 391"/>
                  <a:gd name="T66" fmla="*/ 47 w 66"/>
                  <a:gd name="T67" fmla="*/ 239 h 391"/>
                  <a:gd name="T68" fmla="*/ 37 w 66"/>
                  <a:gd name="T69" fmla="*/ 203 h 391"/>
                  <a:gd name="T70" fmla="*/ 28 w 66"/>
                  <a:gd name="T71" fmla="*/ 167 h 391"/>
                  <a:gd name="T72" fmla="*/ 20 w 66"/>
                  <a:gd name="T73" fmla="*/ 130 h 391"/>
                  <a:gd name="T74" fmla="*/ 18 w 66"/>
                  <a:gd name="T75" fmla="*/ 112 h 391"/>
                  <a:gd name="T76" fmla="*/ 16 w 66"/>
                  <a:gd name="T77" fmla="*/ 94 h 391"/>
                  <a:gd name="T78" fmla="*/ 16 w 66"/>
                  <a:gd name="T79" fmla="*/ 94 h 391"/>
                  <a:gd name="T80" fmla="*/ 15 w 66"/>
                  <a:gd name="T81" fmla="*/ 72 h 391"/>
                  <a:gd name="T82" fmla="*/ 14 w 66"/>
                  <a:gd name="T83" fmla="*/ 50 h 391"/>
                  <a:gd name="T84" fmla="*/ 15 w 66"/>
                  <a:gd name="T85" fmla="*/ 7 h 391"/>
                  <a:gd name="T86" fmla="*/ 15 w 66"/>
                  <a:gd name="T87" fmla="*/ 7 h 391"/>
                  <a:gd name="T88" fmla="*/ 14 w 66"/>
                  <a:gd name="T89" fmla="*/ 4 h 391"/>
                  <a:gd name="T90" fmla="*/ 13 w 66"/>
                  <a:gd name="T91" fmla="*/ 1 h 391"/>
                  <a:gd name="T92" fmla="*/ 11 w 66"/>
                  <a:gd name="T93" fmla="*/ 0 h 391"/>
                  <a:gd name="T94" fmla="*/ 8 w 66"/>
                  <a:gd name="T95" fmla="*/ 0 h 391"/>
                  <a:gd name="T96" fmla="*/ 5 w 66"/>
                  <a:gd name="T97" fmla="*/ 0 h 391"/>
                  <a:gd name="T98" fmla="*/ 3 w 66"/>
                  <a:gd name="T99" fmla="*/ 1 h 391"/>
                  <a:gd name="T100" fmla="*/ 1 w 66"/>
                  <a:gd name="T101" fmla="*/ 4 h 391"/>
                  <a:gd name="T102" fmla="*/ 1 w 66"/>
                  <a:gd name="T103" fmla="*/ 7 h 391"/>
                  <a:gd name="T104" fmla="*/ 1 w 66"/>
                  <a:gd name="T105" fmla="*/ 7 h 3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6" h="391">
                    <a:moveTo>
                      <a:pt x="1" y="7"/>
                    </a:moveTo>
                    <a:lnTo>
                      <a:pt x="1" y="7"/>
                    </a:lnTo>
                    <a:lnTo>
                      <a:pt x="0" y="46"/>
                    </a:lnTo>
                    <a:lnTo>
                      <a:pt x="1" y="84"/>
                    </a:lnTo>
                    <a:lnTo>
                      <a:pt x="1" y="84"/>
                    </a:lnTo>
                    <a:lnTo>
                      <a:pt x="3" y="103"/>
                    </a:lnTo>
                    <a:lnTo>
                      <a:pt x="5" y="121"/>
                    </a:lnTo>
                    <a:lnTo>
                      <a:pt x="12" y="157"/>
                    </a:lnTo>
                    <a:lnTo>
                      <a:pt x="12" y="157"/>
                    </a:lnTo>
                    <a:lnTo>
                      <a:pt x="20" y="195"/>
                    </a:lnTo>
                    <a:lnTo>
                      <a:pt x="29" y="231"/>
                    </a:lnTo>
                    <a:lnTo>
                      <a:pt x="39" y="267"/>
                    </a:lnTo>
                    <a:lnTo>
                      <a:pt x="47" y="304"/>
                    </a:lnTo>
                    <a:lnTo>
                      <a:pt x="47" y="304"/>
                    </a:lnTo>
                    <a:lnTo>
                      <a:pt x="49" y="324"/>
                    </a:lnTo>
                    <a:lnTo>
                      <a:pt x="51" y="344"/>
                    </a:lnTo>
                    <a:lnTo>
                      <a:pt x="52" y="364"/>
                    </a:lnTo>
                    <a:lnTo>
                      <a:pt x="51" y="384"/>
                    </a:lnTo>
                    <a:lnTo>
                      <a:pt x="51" y="384"/>
                    </a:lnTo>
                    <a:lnTo>
                      <a:pt x="51" y="388"/>
                    </a:lnTo>
                    <a:lnTo>
                      <a:pt x="52" y="390"/>
                    </a:lnTo>
                    <a:lnTo>
                      <a:pt x="55" y="391"/>
                    </a:lnTo>
                    <a:lnTo>
                      <a:pt x="57" y="391"/>
                    </a:lnTo>
                    <a:lnTo>
                      <a:pt x="61" y="391"/>
                    </a:lnTo>
                    <a:lnTo>
                      <a:pt x="63" y="390"/>
                    </a:lnTo>
                    <a:lnTo>
                      <a:pt x="64" y="388"/>
                    </a:lnTo>
                    <a:lnTo>
                      <a:pt x="65" y="384"/>
                    </a:lnTo>
                    <a:lnTo>
                      <a:pt x="65" y="384"/>
                    </a:lnTo>
                    <a:lnTo>
                      <a:pt x="66" y="366"/>
                    </a:lnTo>
                    <a:lnTo>
                      <a:pt x="65" y="347"/>
                    </a:lnTo>
                    <a:lnTo>
                      <a:pt x="64" y="330"/>
                    </a:lnTo>
                    <a:lnTo>
                      <a:pt x="62" y="311"/>
                    </a:lnTo>
                    <a:lnTo>
                      <a:pt x="55" y="275"/>
                    </a:lnTo>
                    <a:lnTo>
                      <a:pt x="47" y="239"/>
                    </a:lnTo>
                    <a:lnTo>
                      <a:pt x="37" y="203"/>
                    </a:lnTo>
                    <a:lnTo>
                      <a:pt x="28" y="167"/>
                    </a:lnTo>
                    <a:lnTo>
                      <a:pt x="20" y="130"/>
                    </a:lnTo>
                    <a:lnTo>
                      <a:pt x="18" y="112"/>
                    </a:lnTo>
                    <a:lnTo>
                      <a:pt x="16" y="94"/>
                    </a:lnTo>
                    <a:lnTo>
                      <a:pt x="16" y="94"/>
                    </a:lnTo>
                    <a:lnTo>
                      <a:pt x="15" y="72"/>
                    </a:lnTo>
                    <a:lnTo>
                      <a:pt x="14" y="50"/>
                    </a:lnTo>
                    <a:lnTo>
                      <a:pt x="15" y="7"/>
                    </a:lnTo>
                    <a:lnTo>
                      <a:pt x="15" y="7"/>
                    </a:lnTo>
                    <a:lnTo>
                      <a:pt x="14" y="4"/>
                    </a:lnTo>
                    <a:lnTo>
                      <a:pt x="13" y="1"/>
                    </a:lnTo>
                    <a:lnTo>
                      <a:pt x="11" y="0"/>
                    </a:lnTo>
                    <a:lnTo>
                      <a:pt x="8" y="0"/>
                    </a:lnTo>
                    <a:lnTo>
                      <a:pt x="5" y="0"/>
                    </a:lnTo>
                    <a:lnTo>
                      <a:pt x="3" y="1"/>
                    </a:lnTo>
                    <a:lnTo>
                      <a:pt x="1" y="4"/>
                    </a:lnTo>
                    <a:lnTo>
                      <a:pt x="1" y="7"/>
                    </a:lnTo>
                    <a:lnTo>
                      <a:pt x="1" y="7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41" name="Freeform 190">
                <a:extLst>
                  <a:ext uri="{FF2B5EF4-FFF2-40B4-BE49-F238E27FC236}">
                    <a16:creationId xmlns:a16="http://schemas.microsoft.com/office/drawing/2014/main" id="{46061B05-90BB-8B5E-C0E5-AD6AA5C0F7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59" y="4114"/>
                <a:ext cx="368" cy="72"/>
              </a:xfrm>
              <a:custGeom>
                <a:avLst/>
                <a:gdLst>
                  <a:gd name="T0" fmla="*/ 731 w 735"/>
                  <a:gd name="T1" fmla="*/ 129 h 143"/>
                  <a:gd name="T2" fmla="*/ 731 w 735"/>
                  <a:gd name="T3" fmla="*/ 129 h 143"/>
                  <a:gd name="T4" fmla="*/ 696 w 735"/>
                  <a:gd name="T5" fmla="*/ 121 h 143"/>
                  <a:gd name="T6" fmla="*/ 661 w 735"/>
                  <a:gd name="T7" fmla="*/ 113 h 143"/>
                  <a:gd name="T8" fmla="*/ 591 w 735"/>
                  <a:gd name="T9" fmla="*/ 100 h 143"/>
                  <a:gd name="T10" fmla="*/ 522 w 735"/>
                  <a:gd name="T11" fmla="*/ 88 h 143"/>
                  <a:gd name="T12" fmla="*/ 451 w 735"/>
                  <a:gd name="T13" fmla="*/ 79 h 143"/>
                  <a:gd name="T14" fmla="*/ 451 w 735"/>
                  <a:gd name="T15" fmla="*/ 79 h 143"/>
                  <a:gd name="T16" fmla="*/ 308 w 735"/>
                  <a:gd name="T17" fmla="*/ 60 h 143"/>
                  <a:gd name="T18" fmla="*/ 236 w 735"/>
                  <a:gd name="T19" fmla="*/ 49 h 143"/>
                  <a:gd name="T20" fmla="*/ 165 w 735"/>
                  <a:gd name="T21" fmla="*/ 37 h 143"/>
                  <a:gd name="T22" fmla="*/ 165 w 735"/>
                  <a:gd name="T23" fmla="*/ 37 h 143"/>
                  <a:gd name="T24" fmla="*/ 125 w 735"/>
                  <a:gd name="T25" fmla="*/ 29 h 143"/>
                  <a:gd name="T26" fmla="*/ 86 w 735"/>
                  <a:gd name="T27" fmla="*/ 21 h 143"/>
                  <a:gd name="T28" fmla="*/ 47 w 735"/>
                  <a:gd name="T29" fmla="*/ 10 h 143"/>
                  <a:gd name="T30" fmla="*/ 8 w 735"/>
                  <a:gd name="T31" fmla="*/ 0 h 143"/>
                  <a:gd name="T32" fmla="*/ 8 w 735"/>
                  <a:gd name="T33" fmla="*/ 0 h 143"/>
                  <a:gd name="T34" fmla="*/ 6 w 735"/>
                  <a:gd name="T35" fmla="*/ 0 h 143"/>
                  <a:gd name="T36" fmla="*/ 3 w 735"/>
                  <a:gd name="T37" fmla="*/ 0 h 143"/>
                  <a:gd name="T38" fmla="*/ 1 w 735"/>
                  <a:gd name="T39" fmla="*/ 2 h 143"/>
                  <a:gd name="T40" fmla="*/ 0 w 735"/>
                  <a:gd name="T41" fmla="*/ 5 h 143"/>
                  <a:gd name="T42" fmla="*/ 0 w 735"/>
                  <a:gd name="T43" fmla="*/ 7 h 143"/>
                  <a:gd name="T44" fmla="*/ 0 w 735"/>
                  <a:gd name="T45" fmla="*/ 9 h 143"/>
                  <a:gd name="T46" fmla="*/ 2 w 735"/>
                  <a:gd name="T47" fmla="*/ 12 h 143"/>
                  <a:gd name="T48" fmla="*/ 4 w 735"/>
                  <a:gd name="T49" fmla="*/ 13 h 143"/>
                  <a:gd name="T50" fmla="*/ 4 w 735"/>
                  <a:gd name="T51" fmla="*/ 13 h 143"/>
                  <a:gd name="T52" fmla="*/ 39 w 735"/>
                  <a:gd name="T53" fmla="*/ 23 h 143"/>
                  <a:gd name="T54" fmla="*/ 73 w 735"/>
                  <a:gd name="T55" fmla="*/ 31 h 143"/>
                  <a:gd name="T56" fmla="*/ 108 w 735"/>
                  <a:gd name="T57" fmla="*/ 39 h 143"/>
                  <a:gd name="T58" fmla="*/ 143 w 735"/>
                  <a:gd name="T59" fmla="*/ 48 h 143"/>
                  <a:gd name="T60" fmla="*/ 214 w 735"/>
                  <a:gd name="T61" fmla="*/ 59 h 143"/>
                  <a:gd name="T62" fmla="*/ 284 w 735"/>
                  <a:gd name="T63" fmla="*/ 71 h 143"/>
                  <a:gd name="T64" fmla="*/ 284 w 735"/>
                  <a:gd name="T65" fmla="*/ 71 h 143"/>
                  <a:gd name="T66" fmla="*/ 427 w 735"/>
                  <a:gd name="T67" fmla="*/ 90 h 143"/>
                  <a:gd name="T68" fmla="*/ 498 w 735"/>
                  <a:gd name="T69" fmla="*/ 100 h 143"/>
                  <a:gd name="T70" fmla="*/ 570 w 735"/>
                  <a:gd name="T71" fmla="*/ 110 h 143"/>
                  <a:gd name="T72" fmla="*/ 570 w 735"/>
                  <a:gd name="T73" fmla="*/ 110 h 143"/>
                  <a:gd name="T74" fmla="*/ 610 w 735"/>
                  <a:gd name="T75" fmla="*/ 117 h 143"/>
                  <a:gd name="T76" fmla="*/ 648 w 735"/>
                  <a:gd name="T77" fmla="*/ 124 h 143"/>
                  <a:gd name="T78" fmla="*/ 688 w 735"/>
                  <a:gd name="T79" fmla="*/ 134 h 143"/>
                  <a:gd name="T80" fmla="*/ 726 w 735"/>
                  <a:gd name="T81" fmla="*/ 143 h 143"/>
                  <a:gd name="T82" fmla="*/ 726 w 735"/>
                  <a:gd name="T83" fmla="*/ 143 h 143"/>
                  <a:gd name="T84" fmla="*/ 730 w 735"/>
                  <a:gd name="T85" fmla="*/ 143 h 143"/>
                  <a:gd name="T86" fmla="*/ 732 w 735"/>
                  <a:gd name="T87" fmla="*/ 142 h 143"/>
                  <a:gd name="T88" fmla="*/ 734 w 735"/>
                  <a:gd name="T89" fmla="*/ 141 h 143"/>
                  <a:gd name="T90" fmla="*/ 735 w 735"/>
                  <a:gd name="T91" fmla="*/ 138 h 143"/>
                  <a:gd name="T92" fmla="*/ 735 w 735"/>
                  <a:gd name="T93" fmla="*/ 135 h 143"/>
                  <a:gd name="T94" fmla="*/ 734 w 735"/>
                  <a:gd name="T95" fmla="*/ 133 h 143"/>
                  <a:gd name="T96" fmla="*/ 733 w 735"/>
                  <a:gd name="T97" fmla="*/ 130 h 143"/>
                  <a:gd name="T98" fmla="*/ 731 w 735"/>
                  <a:gd name="T99" fmla="*/ 129 h 143"/>
                  <a:gd name="T100" fmla="*/ 731 w 735"/>
                  <a:gd name="T101" fmla="*/ 129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735" h="143">
                    <a:moveTo>
                      <a:pt x="731" y="129"/>
                    </a:moveTo>
                    <a:lnTo>
                      <a:pt x="731" y="129"/>
                    </a:lnTo>
                    <a:lnTo>
                      <a:pt x="696" y="121"/>
                    </a:lnTo>
                    <a:lnTo>
                      <a:pt x="661" y="113"/>
                    </a:lnTo>
                    <a:lnTo>
                      <a:pt x="591" y="100"/>
                    </a:lnTo>
                    <a:lnTo>
                      <a:pt x="522" y="88"/>
                    </a:lnTo>
                    <a:lnTo>
                      <a:pt x="451" y="79"/>
                    </a:lnTo>
                    <a:lnTo>
                      <a:pt x="451" y="79"/>
                    </a:lnTo>
                    <a:lnTo>
                      <a:pt x="308" y="60"/>
                    </a:lnTo>
                    <a:lnTo>
                      <a:pt x="236" y="49"/>
                    </a:lnTo>
                    <a:lnTo>
                      <a:pt x="165" y="37"/>
                    </a:lnTo>
                    <a:lnTo>
                      <a:pt x="165" y="37"/>
                    </a:lnTo>
                    <a:lnTo>
                      <a:pt x="125" y="29"/>
                    </a:lnTo>
                    <a:lnTo>
                      <a:pt x="86" y="21"/>
                    </a:lnTo>
                    <a:lnTo>
                      <a:pt x="47" y="10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3" y="0"/>
                    </a:lnTo>
                    <a:lnTo>
                      <a:pt x="1" y="2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2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39" y="23"/>
                    </a:lnTo>
                    <a:lnTo>
                      <a:pt x="73" y="31"/>
                    </a:lnTo>
                    <a:lnTo>
                      <a:pt x="108" y="39"/>
                    </a:lnTo>
                    <a:lnTo>
                      <a:pt x="143" y="48"/>
                    </a:lnTo>
                    <a:lnTo>
                      <a:pt x="214" y="59"/>
                    </a:lnTo>
                    <a:lnTo>
                      <a:pt x="284" y="71"/>
                    </a:lnTo>
                    <a:lnTo>
                      <a:pt x="284" y="71"/>
                    </a:lnTo>
                    <a:lnTo>
                      <a:pt x="427" y="90"/>
                    </a:lnTo>
                    <a:lnTo>
                      <a:pt x="498" y="100"/>
                    </a:lnTo>
                    <a:lnTo>
                      <a:pt x="570" y="110"/>
                    </a:lnTo>
                    <a:lnTo>
                      <a:pt x="570" y="110"/>
                    </a:lnTo>
                    <a:lnTo>
                      <a:pt x="610" y="117"/>
                    </a:lnTo>
                    <a:lnTo>
                      <a:pt x="648" y="124"/>
                    </a:lnTo>
                    <a:lnTo>
                      <a:pt x="688" y="134"/>
                    </a:lnTo>
                    <a:lnTo>
                      <a:pt x="726" y="143"/>
                    </a:lnTo>
                    <a:lnTo>
                      <a:pt x="726" y="143"/>
                    </a:lnTo>
                    <a:lnTo>
                      <a:pt x="730" y="143"/>
                    </a:lnTo>
                    <a:lnTo>
                      <a:pt x="732" y="142"/>
                    </a:lnTo>
                    <a:lnTo>
                      <a:pt x="734" y="141"/>
                    </a:lnTo>
                    <a:lnTo>
                      <a:pt x="735" y="138"/>
                    </a:lnTo>
                    <a:lnTo>
                      <a:pt x="735" y="135"/>
                    </a:lnTo>
                    <a:lnTo>
                      <a:pt x="734" y="133"/>
                    </a:lnTo>
                    <a:lnTo>
                      <a:pt x="733" y="130"/>
                    </a:lnTo>
                    <a:lnTo>
                      <a:pt x="731" y="129"/>
                    </a:lnTo>
                    <a:lnTo>
                      <a:pt x="731" y="129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42" name="Freeform 191">
                <a:extLst>
                  <a:ext uri="{FF2B5EF4-FFF2-40B4-BE49-F238E27FC236}">
                    <a16:creationId xmlns:a16="http://schemas.microsoft.com/office/drawing/2014/main" id="{13917DEB-5042-E142-5F60-483CBBD0F9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79" y="3753"/>
                <a:ext cx="777" cy="486"/>
              </a:xfrm>
              <a:custGeom>
                <a:avLst/>
                <a:gdLst>
                  <a:gd name="T0" fmla="*/ 849 w 1554"/>
                  <a:gd name="T1" fmla="*/ 15 h 972"/>
                  <a:gd name="T2" fmla="*/ 974 w 1554"/>
                  <a:gd name="T3" fmla="*/ 15 h 972"/>
                  <a:gd name="T4" fmla="*/ 1110 w 1554"/>
                  <a:gd name="T5" fmla="*/ 32 h 972"/>
                  <a:gd name="T6" fmla="*/ 1239 w 1554"/>
                  <a:gd name="T7" fmla="*/ 75 h 972"/>
                  <a:gd name="T8" fmla="*/ 1291 w 1554"/>
                  <a:gd name="T9" fmla="*/ 107 h 972"/>
                  <a:gd name="T10" fmla="*/ 1379 w 1554"/>
                  <a:gd name="T11" fmla="*/ 195 h 972"/>
                  <a:gd name="T12" fmla="*/ 1435 w 1554"/>
                  <a:gd name="T13" fmla="*/ 274 h 972"/>
                  <a:gd name="T14" fmla="*/ 1497 w 1554"/>
                  <a:gd name="T15" fmla="*/ 398 h 972"/>
                  <a:gd name="T16" fmla="*/ 1528 w 1554"/>
                  <a:gd name="T17" fmla="*/ 498 h 972"/>
                  <a:gd name="T18" fmla="*/ 1540 w 1554"/>
                  <a:gd name="T19" fmla="*/ 611 h 972"/>
                  <a:gd name="T20" fmla="*/ 1535 w 1554"/>
                  <a:gd name="T21" fmla="*/ 659 h 972"/>
                  <a:gd name="T22" fmla="*/ 1518 w 1554"/>
                  <a:gd name="T23" fmla="*/ 720 h 972"/>
                  <a:gd name="T24" fmla="*/ 1476 w 1554"/>
                  <a:gd name="T25" fmla="*/ 802 h 972"/>
                  <a:gd name="T26" fmla="*/ 1406 w 1554"/>
                  <a:gd name="T27" fmla="*/ 879 h 972"/>
                  <a:gd name="T28" fmla="*/ 1355 w 1554"/>
                  <a:gd name="T29" fmla="*/ 913 h 972"/>
                  <a:gd name="T30" fmla="*/ 1288 w 1554"/>
                  <a:gd name="T31" fmla="*/ 940 h 972"/>
                  <a:gd name="T32" fmla="*/ 1174 w 1554"/>
                  <a:gd name="T33" fmla="*/ 957 h 972"/>
                  <a:gd name="T34" fmla="*/ 1082 w 1554"/>
                  <a:gd name="T35" fmla="*/ 957 h 972"/>
                  <a:gd name="T36" fmla="*/ 913 w 1554"/>
                  <a:gd name="T37" fmla="*/ 936 h 972"/>
                  <a:gd name="T38" fmla="*/ 753 w 1554"/>
                  <a:gd name="T39" fmla="*/ 912 h 972"/>
                  <a:gd name="T40" fmla="*/ 473 w 1554"/>
                  <a:gd name="T41" fmla="*/ 891 h 972"/>
                  <a:gd name="T42" fmla="*/ 190 w 1554"/>
                  <a:gd name="T43" fmla="*/ 885 h 972"/>
                  <a:gd name="T44" fmla="*/ 7 w 1554"/>
                  <a:gd name="T45" fmla="*/ 885 h 972"/>
                  <a:gd name="T46" fmla="*/ 0 w 1554"/>
                  <a:gd name="T47" fmla="*/ 892 h 972"/>
                  <a:gd name="T48" fmla="*/ 7 w 1554"/>
                  <a:gd name="T49" fmla="*/ 899 h 972"/>
                  <a:gd name="T50" fmla="*/ 389 w 1554"/>
                  <a:gd name="T51" fmla="*/ 901 h 972"/>
                  <a:gd name="T52" fmla="*/ 675 w 1554"/>
                  <a:gd name="T53" fmla="*/ 917 h 972"/>
                  <a:gd name="T54" fmla="*/ 845 w 1554"/>
                  <a:gd name="T55" fmla="*/ 940 h 972"/>
                  <a:gd name="T56" fmla="*/ 1069 w 1554"/>
                  <a:gd name="T57" fmla="*/ 970 h 972"/>
                  <a:gd name="T58" fmla="*/ 1160 w 1554"/>
                  <a:gd name="T59" fmla="*/ 972 h 972"/>
                  <a:gd name="T60" fmla="*/ 1278 w 1554"/>
                  <a:gd name="T61" fmla="*/ 956 h 972"/>
                  <a:gd name="T62" fmla="*/ 1362 w 1554"/>
                  <a:gd name="T63" fmla="*/ 924 h 972"/>
                  <a:gd name="T64" fmla="*/ 1454 w 1554"/>
                  <a:gd name="T65" fmla="*/ 853 h 972"/>
                  <a:gd name="T66" fmla="*/ 1507 w 1554"/>
                  <a:gd name="T67" fmla="*/ 778 h 972"/>
                  <a:gd name="T68" fmla="*/ 1540 w 1554"/>
                  <a:gd name="T69" fmla="*/ 700 h 972"/>
                  <a:gd name="T70" fmla="*/ 1550 w 1554"/>
                  <a:gd name="T71" fmla="*/ 653 h 972"/>
                  <a:gd name="T72" fmla="*/ 1551 w 1554"/>
                  <a:gd name="T73" fmla="*/ 558 h 972"/>
                  <a:gd name="T74" fmla="*/ 1532 w 1554"/>
                  <a:gd name="T75" fmla="*/ 455 h 972"/>
                  <a:gd name="T76" fmla="*/ 1479 w 1554"/>
                  <a:gd name="T77" fmla="*/ 325 h 972"/>
                  <a:gd name="T78" fmla="*/ 1429 w 1554"/>
                  <a:gd name="T79" fmla="*/ 239 h 972"/>
                  <a:gd name="T80" fmla="*/ 1348 w 1554"/>
                  <a:gd name="T81" fmla="*/ 139 h 972"/>
                  <a:gd name="T82" fmla="*/ 1285 w 1554"/>
                  <a:gd name="T83" fmla="*/ 86 h 972"/>
                  <a:gd name="T84" fmla="*/ 1211 w 1554"/>
                  <a:gd name="T85" fmla="*/ 47 h 972"/>
                  <a:gd name="T86" fmla="*/ 1081 w 1554"/>
                  <a:gd name="T87" fmla="*/ 13 h 972"/>
                  <a:gd name="T88" fmla="*/ 981 w 1554"/>
                  <a:gd name="T89" fmla="*/ 2 h 972"/>
                  <a:gd name="T90" fmla="*/ 846 w 1554"/>
                  <a:gd name="T91" fmla="*/ 1 h 972"/>
                  <a:gd name="T92" fmla="*/ 725 w 1554"/>
                  <a:gd name="T93" fmla="*/ 11 h 972"/>
                  <a:gd name="T94" fmla="*/ 718 w 1554"/>
                  <a:gd name="T95" fmla="*/ 18 h 972"/>
                  <a:gd name="T96" fmla="*/ 725 w 1554"/>
                  <a:gd name="T97" fmla="*/ 25 h 9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554" h="972">
                    <a:moveTo>
                      <a:pt x="725" y="25"/>
                    </a:moveTo>
                    <a:lnTo>
                      <a:pt x="725" y="25"/>
                    </a:lnTo>
                    <a:lnTo>
                      <a:pt x="787" y="19"/>
                    </a:lnTo>
                    <a:lnTo>
                      <a:pt x="849" y="15"/>
                    </a:lnTo>
                    <a:lnTo>
                      <a:pt x="912" y="14"/>
                    </a:lnTo>
                    <a:lnTo>
                      <a:pt x="942" y="14"/>
                    </a:lnTo>
                    <a:lnTo>
                      <a:pt x="974" y="15"/>
                    </a:lnTo>
                    <a:lnTo>
                      <a:pt x="974" y="15"/>
                    </a:lnTo>
                    <a:lnTo>
                      <a:pt x="1007" y="18"/>
                    </a:lnTo>
                    <a:lnTo>
                      <a:pt x="1042" y="21"/>
                    </a:lnTo>
                    <a:lnTo>
                      <a:pt x="1076" y="26"/>
                    </a:lnTo>
                    <a:lnTo>
                      <a:pt x="1110" y="32"/>
                    </a:lnTo>
                    <a:lnTo>
                      <a:pt x="1142" y="39"/>
                    </a:lnTo>
                    <a:lnTo>
                      <a:pt x="1176" y="49"/>
                    </a:lnTo>
                    <a:lnTo>
                      <a:pt x="1207" y="61"/>
                    </a:lnTo>
                    <a:lnTo>
                      <a:pt x="1239" y="75"/>
                    </a:lnTo>
                    <a:lnTo>
                      <a:pt x="1239" y="75"/>
                    </a:lnTo>
                    <a:lnTo>
                      <a:pt x="1253" y="82"/>
                    </a:lnTo>
                    <a:lnTo>
                      <a:pt x="1266" y="90"/>
                    </a:lnTo>
                    <a:lnTo>
                      <a:pt x="1291" y="107"/>
                    </a:lnTo>
                    <a:lnTo>
                      <a:pt x="1315" y="127"/>
                    </a:lnTo>
                    <a:lnTo>
                      <a:pt x="1339" y="148"/>
                    </a:lnTo>
                    <a:lnTo>
                      <a:pt x="1360" y="170"/>
                    </a:lnTo>
                    <a:lnTo>
                      <a:pt x="1379" y="195"/>
                    </a:lnTo>
                    <a:lnTo>
                      <a:pt x="1399" y="219"/>
                    </a:lnTo>
                    <a:lnTo>
                      <a:pt x="1417" y="245"/>
                    </a:lnTo>
                    <a:lnTo>
                      <a:pt x="1417" y="245"/>
                    </a:lnTo>
                    <a:lnTo>
                      <a:pt x="1435" y="274"/>
                    </a:lnTo>
                    <a:lnTo>
                      <a:pt x="1453" y="304"/>
                    </a:lnTo>
                    <a:lnTo>
                      <a:pt x="1469" y="334"/>
                    </a:lnTo>
                    <a:lnTo>
                      <a:pt x="1484" y="367"/>
                    </a:lnTo>
                    <a:lnTo>
                      <a:pt x="1497" y="398"/>
                    </a:lnTo>
                    <a:lnTo>
                      <a:pt x="1510" y="431"/>
                    </a:lnTo>
                    <a:lnTo>
                      <a:pt x="1519" y="465"/>
                    </a:lnTo>
                    <a:lnTo>
                      <a:pt x="1528" y="498"/>
                    </a:lnTo>
                    <a:lnTo>
                      <a:pt x="1528" y="498"/>
                    </a:lnTo>
                    <a:lnTo>
                      <a:pt x="1534" y="530"/>
                    </a:lnTo>
                    <a:lnTo>
                      <a:pt x="1537" y="562"/>
                    </a:lnTo>
                    <a:lnTo>
                      <a:pt x="1540" y="595"/>
                    </a:lnTo>
                    <a:lnTo>
                      <a:pt x="1540" y="611"/>
                    </a:lnTo>
                    <a:lnTo>
                      <a:pt x="1539" y="628"/>
                    </a:lnTo>
                    <a:lnTo>
                      <a:pt x="1539" y="628"/>
                    </a:lnTo>
                    <a:lnTo>
                      <a:pt x="1537" y="644"/>
                    </a:lnTo>
                    <a:lnTo>
                      <a:pt x="1535" y="659"/>
                    </a:lnTo>
                    <a:lnTo>
                      <a:pt x="1532" y="674"/>
                    </a:lnTo>
                    <a:lnTo>
                      <a:pt x="1528" y="690"/>
                    </a:lnTo>
                    <a:lnTo>
                      <a:pt x="1524" y="706"/>
                    </a:lnTo>
                    <a:lnTo>
                      <a:pt x="1518" y="720"/>
                    </a:lnTo>
                    <a:lnTo>
                      <a:pt x="1506" y="750"/>
                    </a:lnTo>
                    <a:lnTo>
                      <a:pt x="1506" y="750"/>
                    </a:lnTo>
                    <a:lnTo>
                      <a:pt x="1492" y="777"/>
                    </a:lnTo>
                    <a:lnTo>
                      <a:pt x="1476" y="802"/>
                    </a:lnTo>
                    <a:lnTo>
                      <a:pt x="1458" y="827"/>
                    </a:lnTo>
                    <a:lnTo>
                      <a:pt x="1439" y="849"/>
                    </a:lnTo>
                    <a:lnTo>
                      <a:pt x="1418" y="870"/>
                    </a:lnTo>
                    <a:lnTo>
                      <a:pt x="1406" y="879"/>
                    </a:lnTo>
                    <a:lnTo>
                      <a:pt x="1395" y="888"/>
                    </a:lnTo>
                    <a:lnTo>
                      <a:pt x="1382" y="898"/>
                    </a:lnTo>
                    <a:lnTo>
                      <a:pt x="1369" y="906"/>
                    </a:lnTo>
                    <a:lnTo>
                      <a:pt x="1355" y="913"/>
                    </a:lnTo>
                    <a:lnTo>
                      <a:pt x="1342" y="920"/>
                    </a:lnTo>
                    <a:lnTo>
                      <a:pt x="1342" y="920"/>
                    </a:lnTo>
                    <a:lnTo>
                      <a:pt x="1315" y="930"/>
                    </a:lnTo>
                    <a:lnTo>
                      <a:pt x="1288" y="940"/>
                    </a:lnTo>
                    <a:lnTo>
                      <a:pt x="1260" y="947"/>
                    </a:lnTo>
                    <a:lnTo>
                      <a:pt x="1231" y="951"/>
                    </a:lnTo>
                    <a:lnTo>
                      <a:pt x="1203" y="955"/>
                    </a:lnTo>
                    <a:lnTo>
                      <a:pt x="1174" y="957"/>
                    </a:lnTo>
                    <a:lnTo>
                      <a:pt x="1145" y="958"/>
                    </a:lnTo>
                    <a:lnTo>
                      <a:pt x="1116" y="958"/>
                    </a:lnTo>
                    <a:lnTo>
                      <a:pt x="1116" y="958"/>
                    </a:lnTo>
                    <a:lnTo>
                      <a:pt x="1082" y="957"/>
                    </a:lnTo>
                    <a:lnTo>
                      <a:pt x="1047" y="954"/>
                    </a:lnTo>
                    <a:lnTo>
                      <a:pt x="1013" y="950"/>
                    </a:lnTo>
                    <a:lnTo>
                      <a:pt x="980" y="947"/>
                    </a:lnTo>
                    <a:lnTo>
                      <a:pt x="913" y="936"/>
                    </a:lnTo>
                    <a:lnTo>
                      <a:pt x="846" y="926"/>
                    </a:lnTo>
                    <a:lnTo>
                      <a:pt x="846" y="926"/>
                    </a:lnTo>
                    <a:lnTo>
                      <a:pt x="799" y="919"/>
                    </a:lnTo>
                    <a:lnTo>
                      <a:pt x="753" y="912"/>
                    </a:lnTo>
                    <a:lnTo>
                      <a:pt x="706" y="907"/>
                    </a:lnTo>
                    <a:lnTo>
                      <a:pt x="660" y="902"/>
                    </a:lnTo>
                    <a:lnTo>
                      <a:pt x="567" y="895"/>
                    </a:lnTo>
                    <a:lnTo>
                      <a:pt x="473" y="891"/>
                    </a:lnTo>
                    <a:lnTo>
                      <a:pt x="473" y="891"/>
                    </a:lnTo>
                    <a:lnTo>
                      <a:pt x="379" y="887"/>
                    </a:lnTo>
                    <a:lnTo>
                      <a:pt x="285" y="885"/>
                    </a:lnTo>
                    <a:lnTo>
                      <a:pt x="190" y="885"/>
                    </a:lnTo>
                    <a:lnTo>
                      <a:pt x="97" y="885"/>
                    </a:lnTo>
                    <a:lnTo>
                      <a:pt x="97" y="885"/>
                    </a:lnTo>
                    <a:lnTo>
                      <a:pt x="7" y="885"/>
                    </a:lnTo>
                    <a:lnTo>
                      <a:pt x="7" y="885"/>
                    </a:lnTo>
                    <a:lnTo>
                      <a:pt x="3" y="885"/>
                    </a:lnTo>
                    <a:lnTo>
                      <a:pt x="1" y="887"/>
                    </a:lnTo>
                    <a:lnTo>
                      <a:pt x="0" y="890"/>
                    </a:lnTo>
                    <a:lnTo>
                      <a:pt x="0" y="892"/>
                    </a:lnTo>
                    <a:lnTo>
                      <a:pt x="0" y="894"/>
                    </a:lnTo>
                    <a:lnTo>
                      <a:pt x="1" y="897"/>
                    </a:lnTo>
                    <a:lnTo>
                      <a:pt x="3" y="898"/>
                    </a:lnTo>
                    <a:lnTo>
                      <a:pt x="7" y="899"/>
                    </a:lnTo>
                    <a:lnTo>
                      <a:pt x="7" y="899"/>
                    </a:lnTo>
                    <a:lnTo>
                      <a:pt x="197" y="899"/>
                    </a:lnTo>
                    <a:lnTo>
                      <a:pt x="294" y="900"/>
                    </a:lnTo>
                    <a:lnTo>
                      <a:pt x="389" y="901"/>
                    </a:lnTo>
                    <a:lnTo>
                      <a:pt x="389" y="901"/>
                    </a:lnTo>
                    <a:lnTo>
                      <a:pt x="485" y="905"/>
                    </a:lnTo>
                    <a:lnTo>
                      <a:pt x="580" y="910"/>
                    </a:lnTo>
                    <a:lnTo>
                      <a:pt x="675" y="917"/>
                    </a:lnTo>
                    <a:lnTo>
                      <a:pt x="723" y="922"/>
                    </a:lnTo>
                    <a:lnTo>
                      <a:pt x="770" y="928"/>
                    </a:lnTo>
                    <a:lnTo>
                      <a:pt x="770" y="928"/>
                    </a:lnTo>
                    <a:lnTo>
                      <a:pt x="845" y="940"/>
                    </a:lnTo>
                    <a:lnTo>
                      <a:pt x="919" y="951"/>
                    </a:lnTo>
                    <a:lnTo>
                      <a:pt x="994" y="963"/>
                    </a:lnTo>
                    <a:lnTo>
                      <a:pt x="1032" y="966"/>
                    </a:lnTo>
                    <a:lnTo>
                      <a:pt x="1069" y="970"/>
                    </a:lnTo>
                    <a:lnTo>
                      <a:pt x="1069" y="970"/>
                    </a:lnTo>
                    <a:lnTo>
                      <a:pt x="1099" y="971"/>
                    </a:lnTo>
                    <a:lnTo>
                      <a:pt x="1130" y="972"/>
                    </a:lnTo>
                    <a:lnTo>
                      <a:pt x="1160" y="972"/>
                    </a:lnTo>
                    <a:lnTo>
                      <a:pt x="1189" y="971"/>
                    </a:lnTo>
                    <a:lnTo>
                      <a:pt x="1219" y="968"/>
                    </a:lnTo>
                    <a:lnTo>
                      <a:pt x="1249" y="963"/>
                    </a:lnTo>
                    <a:lnTo>
                      <a:pt x="1278" y="956"/>
                    </a:lnTo>
                    <a:lnTo>
                      <a:pt x="1307" y="948"/>
                    </a:lnTo>
                    <a:lnTo>
                      <a:pt x="1307" y="948"/>
                    </a:lnTo>
                    <a:lnTo>
                      <a:pt x="1335" y="937"/>
                    </a:lnTo>
                    <a:lnTo>
                      <a:pt x="1362" y="924"/>
                    </a:lnTo>
                    <a:lnTo>
                      <a:pt x="1386" y="910"/>
                    </a:lnTo>
                    <a:lnTo>
                      <a:pt x="1411" y="893"/>
                    </a:lnTo>
                    <a:lnTo>
                      <a:pt x="1433" y="874"/>
                    </a:lnTo>
                    <a:lnTo>
                      <a:pt x="1454" y="853"/>
                    </a:lnTo>
                    <a:lnTo>
                      <a:pt x="1472" y="831"/>
                    </a:lnTo>
                    <a:lnTo>
                      <a:pt x="1490" y="807"/>
                    </a:lnTo>
                    <a:lnTo>
                      <a:pt x="1490" y="807"/>
                    </a:lnTo>
                    <a:lnTo>
                      <a:pt x="1507" y="778"/>
                    </a:lnTo>
                    <a:lnTo>
                      <a:pt x="1522" y="748"/>
                    </a:lnTo>
                    <a:lnTo>
                      <a:pt x="1529" y="732"/>
                    </a:lnTo>
                    <a:lnTo>
                      <a:pt x="1535" y="716"/>
                    </a:lnTo>
                    <a:lnTo>
                      <a:pt x="1540" y="700"/>
                    </a:lnTo>
                    <a:lnTo>
                      <a:pt x="1544" y="683"/>
                    </a:lnTo>
                    <a:lnTo>
                      <a:pt x="1544" y="683"/>
                    </a:lnTo>
                    <a:lnTo>
                      <a:pt x="1548" y="668"/>
                    </a:lnTo>
                    <a:lnTo>
                      <a:pt x="1550" y="653"/>
                    </a:lnTo>
                    <a:lnTo>
                      <a:pt x="1553" y="637"/>
                    </a:lnTo>
                    <a:lnTo>
                      <a:pt x="1554" y="622"/>
                    </a:lnTo>
                    <a:lnTo>
                      <a:pt x="1554" y="589"/>
                    </a:lnTo>
                    <a:lnTo>
                      <a:pt x="1551" y="558"/>
                    </a:lnTo>
                    <a:lnTo>
                      <a:pt x="1551" y="558"/>
                    </a:lnTo>
                    <a:lnTo>
                      <a:pt x="1547" y="524"/>
                    </a:lnTo>
                    <a:lnTo>
                      <a:pt x="1540" y="489"/>
                    </a:lnTo>
                    <a:lnTo>
                      <a:pt x="1532" y="455"/>
                    </a:lnTo>
                    <a:lnTo>
                      <a:pt x="1520" y="422"/>
                    </a:lnTo>
                    <a:lnTo>
                      <a:pt x="1508" y="389"/>
                    </a:lnTo>
                    <a:lnTo>
                      <a:pt x="1494" y="356"/>
                    </a:lnTo>
                    <a:lnTo>
                      <a:pt x="1479" y="325"/>
                    </a:lnTo>
                    <a:lnTo>
                      <a:pt x="1463" y="294"/>
                    </a:lnTo>
                    <a:lnTo>
                      <a:pt x="1463" y="294"/>
                    </a:lnTo>
                    <a:lnTo>
                      <a:pt x="1447" y="266"/>
                    </a:lnTo>
                    <a:lnTo>
                      <a:pt x="1429" y="239"/>
                    </a:lnTo>
                    <a:lnTo>
                      <a:pt x="1411" y="212"/>
                    </a:lnTo>
                    <a:lnTo>
                      <a:pt x="1391" y="186"/>
                    </a:lnTo>
                    <a:lnTo>
                      <a:pt x="1370" y="162"/>
                    </a:lnTo>
                    <a:lnTo>
                      <a:pt x="1348" y="139"/>
                    </a:lnTo>
                    <a:lnTo>
                      <a:pt x="1324" y="117"/>
                    </a:lnTo>
                    <a:lnTo>
                      <a:pt x="1299" y="96"/>
                    </a:lnTo>
                    <a:lnTo>
                      <a:pt x="1299" y="96"/>
                    </a:lnTo>
                    <a:lnTo>
                      <a:pt x="1285" y="86"/>
                    </a:lnTo>
                    <a:lnTo>
                      <a:pt x="1271" y="77"/>
                    </a:lnTo>
                    <a:lnTo>
                      <a:pt x="1257" y="69"/>
                    </a:lnTo>
                    <a:lnTo>
                      <a:pt x="1242" y="61"/>
                    </a:lnTo>
                    <a:lnTo>
                      <a:pt x="1211" y="47"/>
                    </a:lnTo>
                    <a:lnTo>
                      <a:pt x="1180" y="35"/>
                    </a:lnTo>
                    <a:lnTo>
                      <a:pt x="1147" y="26"/>
                    </a:lnTo>
                    <a:lnTo>
                      <a:pt x="1114" y="19"/>
                    </a:lnTo>
                    <a:lnTo>
                      <a:pt x="1081" y="13"/>
                    </a:lnTo>
                    <a:lnTo>
                      <a:pt x="1048" y="8"/>
                    </a:lnTo>
                    <a:lnTo>
                      <a:pt x="1048" y="8"/>
                    </a:lnTo>
                    <a:lnTo>
                      <a:pt x="1014" y="5"/>
                    </a:lnTo>
                    <a:lnTo>
                      <a:pt x="981" y="2"/>
                    </a:lnTo>
                    <a:lnTo>
                      <a:pt x="947" y="0"/>
                    </a:lnTo>
                    <a:lnTo>
                      <a:pt x="913" y="0"/>
                    </a:lnTo>
                    <a:lnTo>
                      <a:pt x="880" y="0"/>
                    </a:lnTo>
                    <a:lnTo>
                      <a:pt x="846" y="1"/>
                    </a:lnTo>
                    <a:lnTo>
                      <a:pt x="779" y="6"/>
                    </a:lnTo>
                    <a:lnTo>
                      <a:pt x="779" y="6"/>
                    </a:lnTo>
                    <a:lnTo>
                      <a:pt x="725" y="11"/>
                    </a:lnTo>
                    <a:lnTo>
                      <a:pt x="725" y="11"/>
                    </a:lnTo>
                    <a:lnTo>
                      <a:pt x="722" y="12"/>
                    </a:lnTo>
                    <a:lnTo>
                      <a:pt x="719" y="13"/>
                    </a:lnTo>
                    <a:lnTo>
                      <a:pt x="718" y="15"/>
                    </a:lnTo>
                    <a:lnTo>
                      <a:pt x="718" y="18"/>
                    </a:lnTo>
                    <a:lnTo>
                      <a:pt x="718" y="21"/>
                    </a:lnTo>
                    <a:lnTo>
                      <a:pt x="719" y="22"/>
                    </a:lnTo>
                    <a:lnTo>
                      <a:pt x="722" y="25"/>
                    </a:lnTo>
                    <a:lnTo>
                      <a:pt x="725" y="25"/>
                    </a:lnTo>
                    <a:lnTo>
                      <a:pt x="725" y="25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43" name="Freeform 192">
                <a:extLst>
                  <a:ext uri="{FF2B5EF4-FFF2-40B4-BE49-F238E27FC236}">
                    <a16:creationId xmlns:a16="http://schemas.microsoft.com/office/drawing/2014/main" id="{0E817016-692A-F859-B773-831E8EFDAC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70" y="3817"/>
                <a:ext cx="251" cy="408"/>
              </a:xfrm>
              <a:custGeom>
                <a:avLst/>
                <a:gdLst>
                  <a:gd name="T0" fmla="*/ 7 w 502"/>
                  <a:gd name="T1" fmla="*/ 14 h 817"/>
                  <a:gd name="T2" fmla="*/ 65 w 502"/>
                  <a:gd name="T3" fmla="*/ 15 h 817"/>
                  <a:gd name="T4" fmla="*/ 123 w 502"/>
                  <a:gd name="T5" fmla="*/ 21 h 817"/>
                  <a:gd name="T6" fmla="*/ 180 w 502"/>
                  <a:gd name="T7" fmla="*/ 31 h 817"/>
                  <a:gd name="T8" fmla="*/ 236 w 502"/>
                  <a:gd name="T9" fmla="*/ 49 h 817"/>
                  <a:gd name="T10" fmla="*/ 260 w 502"/>
                  <a:gd name="T11" fmla="*/ 58 h 817"/>
                  <a:gd name="T12" fmla="*/ 307 w 502"/>
                  <a:gd name="T13" fmla="*/ 84 h 817"/>
                  <a:gd name="T14" fmla="*/ 349 w 502"/>
                  <a:gd name="T15" fmla="*/ 116 h 817"/>
                  <a:gd name="T16" fmla="*/ 386 w 502"/>
                  <a:gd name="T17" fmla="*/ 154 h 817"/>
                  <a:gd name="T18" fmla="*/ 402 w 502"/>
                  <a:gd name="T19" fmla="*/ 175 h 817"/>
                  <a:gd name="T20" fmla="*/ 435 w 502"/>
                  <a:gd name="T21" fmla="*/ 227 h 817"/>
                  <a:gd name="T22" fmla="*/ 460 w 502"/>
                  <a:gd name="T23" fmla="*/ 282 h 817"/>
                  <a:gd name="T24" fmla="*/ 471 w 502"/>
                  <a:gd name="T25" fmla="*/ 309 h 817"/>
                  <a:gd name="T26" fmla="*/ 484 w 502"/>
                  <a:gd name="T27" fmla="*/ 366 h 817"/>
                  <a:gd name="T28" fmla="*/ 487 w 502"/>
                  <a:gd name="T29" fmla="*/ 394 h 817"/>
                  <a:gd name="T30" fmla="*/ 487 w 502"/>
                  <a:gd name="T31" fmla="*/ 453 h 817"/>
                  <a:gd name="T32" fmla="*/ 479 w 502"/>
                  <a:gd name="T33" fmla="*/ 512 h 817"/>
                  <a:gd name="T34" fmla="*/ 463 w 502"/>
                  <a:gd name="T35" fmla="*/ 569 h 817"/>
                  <a:gd name="T36" fmla="*/ 441 w 502"/>
                  <a:gd name="T37" fmla="*/ 624 h 817"/>
                  <a:gd name="T38" fmla="*/ 427 w 502"/>
                  <a:gd name="T39" fmla="*/ 650 h 817"/>
                  <a:gd name="T40" fmla="*/ 394 w 502"/>
                  <a:gd name="T41" fmla="*/ 697 h 817"/>
                  <a:gd name="T42" fmla="*/ 356 w 502"/>
                  <a:gd name="T43" fmla="*/ 740 h 817"/>
                  <a:gd name="T44" fmla="*/ 311 w 502"/>
                  <a:gd name="T45" fmla="*/ 777 h 817"/>
                  <a:gd name="T46" fmla="*/ 287 w 502"/>
                  <a:gd name="T47" fmla="*/ 792 h 817"/>
                  <a:gd name="T48" fmla="*/ 263 w 502"/>
                  <a:gd name="T49" fmla="*/ 804 h 817"/>
                  <a:gd name="T50" fmla="*/ 259 w 502"/>
                  <a:gd name="T51" fmla="*/ 809 h 817"/>
                  <a:gd name="T52" fmla="*/ 259 w 502"/>
                  <a:gd name="T53" fmla="*/ 814 h 817"/>
                  <a:gd name="T54" fmla="*/ 264 w 502"/>
                  <a:gd name="T55" fmla="*/ 817 h 817"/>
                  <a:gd name="T56" fmla="*/ 270 w 502"/>
                  <a:gd name="T57" fmla="*/ 817 h 817"/>
                  <a:gd name="T58" fmla="*/ 295 w 502"/>
                  <a:gd name="T59" fmla="*/ 803 h 817"/>
                  <a:gd name="T60" fmla="*/ 344 w 502"/>
                  <a:gd name="T61" fmla="*/ 770 h 817"/>
                  <a:gd name="T62" fmla="*/ 387 w 502"/>
                  <a:gd name="T63" fmla="*/ 728 h 817"/>
                  <a:gd name="T64" fmla="*/ 423 w 502"/>
                  <a:gd name="T65" fmla="*/ 681 h 817"/>
                  <a:gd name="T66" fmla="*/ 439 w 502"/>
                  <a:gd name="T67" fmla="*/ 655 h 817"/>
                  <a:gd name="T68" fmla="*/ 466 w 502"/>
                  <a:gd name="T69" fmla="*/ 601 h 817"/>
                  <a:gd name="T70" fmla="*/ 486 w 502"/>
                  <a:gd name="T71" fmla="*/ 544 h 817"/>
                  <a:gd name="T72" fmla="*/ 497 w 502"/>
                  <a:gd name="T73" fmla="*/ 483 h 817"/>
                  <a:gd name="T74" fmla="*/ 502 w 502"/>
                  <a:gd name="T75" fmla="*/ 423 h 817"/>
                  <a:gd name="T76" fmla="*/ 501 w 502"/>
                  <a:gd name="T77" fmla="*/ 392 h 817"/>
                  <a:gd name="T78" fmla="*/ 492 w 502"/>
                  <a:gd name="T79" fmla="*/ 334 h 817"/>
                  <a:gd name="T80" fmla="*/ 484 w 502"/>
                  <a:gd name="T81" fmla="*/ 305 h 817"/>
                  <a:gd name="T82" fmla="*/ 460 w 502"/>
                  <a:gd name="T83" fmla="*/ 247 h 817"/>
                  <a:gd name="T84" fmla="*/ 430 w 502"/>
                  <a:gd name="T85" fmla="*/ 191 h 817"/>
                  <a:gd name="T86" fmla="*/ 415 w 502"/>
                  <a:gd name="T87" fmla="*/ 169 h 817"/>
                  <a:gd name="T88" fmla="*/ 379 w 502"/>
                  <a:gd name="T89" fmla="*/ 126 h 817"/>
                  <a:gd name="T90" fmla="*/ 338 w 502"/>
                  <a:gd name="T91" fmla="*/ 90 h 817"/>
                  <a:gd name="T92" fmla="*/ 292 w 502"/>
                  <a:gd name="T93" fmla="*/ 59 h 817"/>
                  <a:gd name="T94" fmla="*/ 267 w 502"/>
                  <a:gd name="T95" fmla="*/ 47 h 817"/>
                  <a:gd name="T96" fmla="*/ 213 w 502"/>
                  <a:gd name="T97" fmla="*/ 26 h 817"/>
                  <a:gd name="T98" fmla="*/ 156 w 502"/>
                  <a:gd name="T99" fmla="*/ 12 h 817"/>
                  <a:gd name="T100" fmla="*/ 98 w 502"/>
                  <a:gd name="T101" fmla="*/ 4 h 817"/>
                  <a:gd name="T102" fmla="*/ 38 w 502"/>
                  <a:gd name="T103" fmla="*/ 0 h 817"/>
                  <a:gd name="T104" fmla="*/ 7 w 502"/>
                  <a:gd name="T105" fmla="*/ 0 h 817"/>
                  <a:gd name="T106" fmla="*/ 4 w 502"/>
                  <a:gd name="T107" fmla="*/ 0 h 817"/>
                  <a:gd name="T108" fmla="*/ 0 w 502"/>
                  <a:gd name="T109" fmla="*/ 4 h 817"/>
                  <a:gd name="T110" fmla="*/ 0 w 502"/>
                  <a:gd name="T111" fmla="*/ 9 h 817"/>
                  <a:gd name="T112" fmla="*/ 4 w 502"/>
                  <a:gd name="T113" fmla="*/ 13 h 817"/>
                  <a:gd name="T114" fmla="*/ 7 w 502"/>
                  <a:gd name="T115" fmla="*/ 14 h 8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502" h="817">
                    <a:moveTo>
                      <a:pt x="7" y="14"/>
                    </a:moveTo>
                    <a:lnTo>
                      <a:pt x="7" y="14"/>
                    </a:lnTo>
                    <a:lnTo>
                      <a:pt x="36" y="14"/>
                    </a:lnTo>
                    <a:lnTo>
                      <a:pt x="65" y="15"/>
                    </a:lnTo>
                    <a:lnTo>
                      <a:pt x="94" y="18"/>
                    </a:lnTo>
                    <a:lnTo>
                      <a:pt x="123" y="21"/>
                    </a:lnTo>
                    <a:lnTo>
                      <a:pt x="151" y="26"/>
                    </a:lnTo>
                    <a:lnTo>
                      <a:pt x="180" y="31"/>
                    </a:lnTo>
                    <a:lnTo>
                      <a:pt x="208" y="40"/>
                    </a:lnTo>
                    <a:lnTo>
                      <a:pt x="236" y="49"/>
                    </a:lnTo>
                    <a:lnTo>
                      <a:pt x="236" y="49"/>
                    </a:lnTo>
                    <a:lnTo>
                      <a:pt x="260" y="58"/>
                    </a:lnTo>
                    <a:lnTo>
                      <a:pt x="284" y="71"/>
                    </a:lnTo>
                    <a:lnTo>
                      <a:pt x="307" y="84"/>
                    </a:lnTo>
                    <a:lnTo>
                      <a:pt x="328" y="99"/>
                    </a:lnTo>
                    <a:lnTo>
                      <a:pt x="349" y="116"/>
                    </a:lnTo>
                    <a:lnTo>
                      <a:pt x="368" y="134"/>
                    </a:lnTo>
                    <a:lnTo>
                      <a:pt x="386" y="154"/>
                    </a:lnTo>
                    <a:lnTo>
                      <a:pt x="402" y="175"/>
                    </a:lnTo>
                    <a:lnTo>
                      <a:pt x="402" y="175"/>
                    </a:lnTo>
                    <a:lnTo>
                      <a:pt x="420" y="200"/>
                    </a:lnTo>
                    <a:lnTo>
                      <a:pt x="435" y="227"/>
                    </a:lnTo>
                    <a:lnTo>
                      <a:pt x="449" y="254"/>
                    </a:lnTo>
                    <a:lnTo>
                      <a:pt x="460" y="282"/>
                    </a:lnTo>
                    <a:lnTo>
                      <a:pt x="460" y="282"/>
                    </a:lnTo>
                    <a:lnTo>
                      <a:pt x="471" y="309"/>
                    </a:lnTo>
                    <a:lnTo>
                      <a:pt x="478" y="336"/>
                    </a:lnTo>
                    <a:lnTo>
                      <a:pt x="484" y="366"/>
                    </a:lnTo>
                    <a:lnTo>
                      <a:pt x="487" y="394"/>
                    </a:lnTo>
                    <a:lnTo>
                      <a:pt x="487" y="394"/>
                    </a:lnTo>
                    <a:lnTo>
                      <a:pt x="488" y="424"/>
                    </a:lnTo>
                    <a:lnTo>
                      <a:pt x="487" y="453"/>
                    </a:lnTo>
                    <a:lnTo>
                      <a:pt x="484" y="482"/>
                    </a:lnTo>
                    <a:lnTo>
                      <a:pt x="479" y="512"/>
                    </a:lnTo>
                    <a:lnTo>
                      <a:pt x="472" y="540"/>
                    </a:lnTo>
                    <a:lnTo>
                      <a:pt x="463" y="569"/>
                    </a:lnTo>
                    <a:lnTo>
                      <a:pt x="452" y="597"/>
                    </a:lnTo>
                    <a:lnTo>
                      <a:pt x="441" y="624"/>
                    </a:lnTo>
                    <a:lnTo>
                      <a:pt x="441" y="624"/>
                    </a:lnTo>
                    <a:lnTo>
                      <a:pt x="427" y="650"/>
                    </a:lnTo>
                    <a:lnTo>
                      <a:pt x="411" y="674"/>
                    </a:lnTo>
                    <a:lnTo>
                      <a:pt x="394" y="697"/>
                    </a:lnTo>
                    <a:lnTo>
                      <a:pt x="377" y="719"/>
                    </a:lnTo>
                    <a:lnTo>
                      <a:pt x="356" y="740"/>
                    </a:lnTo>
                    <a:lnTo>
                      <a:pt x="335" y="759"/>
                    </a:lnTo>
                    <a:lnTo>
                      <a:pt x="311" y="777"/>
                    </a:lnTo>
                    <a:lnTo>
                      <a:pt x="287" y="792"/>
                    </a:lnTo>
                    <a:lnTo>
                      <a:pt x="287" y="792"/>
                    </a:lnTo>
                    <a:lnTo>
                      <a:pt x="263" y="804"/>
                    </a:lnTo>
                    <a:lnTo>
                      <a:pt x="263" y="804"/>
                    </a:lnTo>
                    <a:lnTo>
                      <a:pt x="260" y="807"/>
                    </a:lnTo>
                    <a:lnTo>
                      <a:pt x="259" y="809"/>
                    </a:lnTo>
                    <a:lnTo>
                      <a:pt x="259" y="811"/>
                    </a:lnTo>
                    <a:lnTo>
                      <a:pt x="259" y="814"/>
                    </a:lnTo>
                    <a:lnTo>
                      <a:pt x="262" y="816"/>
                    </a:lnTo>
                    <a:lnTo>
                      <a:pt x="264" y="817"/>
                    </a:lnTo>
                    <a:lnTo>
                      <a:pt x="266" y="817"/>
                    </a:lnTo>
                    <a:lnTo>
                      <a:pt x="270" y="817"/>
                    </a:lnTo>
                    <a:lnTo>
                      <a:pt x="270" y="817"/>
                    </a:lnTo>
                    <a:lnTo>
                      <a:pt x="295" y="803"/>
                    </a:lnTo>
                    <a:lnTo>
                      <a:pt x="321" y="787"/>
                    </a:lnTo>
                    <a:lnTo>
                      <a:pt x="344" y="770"/>
                    </a:lnTo>
                    <a:lnTo>
                      <a:pt x="366" y="750"/>
                    </a:lnTo>
                    <a:lnTo>
                      <a:pt x="387" y="728"/>
                    </a:lnTo>
                    <a:lnTo>
                      <a:pt x="406" y="705"/>
                    </a:lnTo>
                    <a:lnTo>
                      <a:pt x="423" y="681"/>
                    </a:lnTo>
                    <a:lnTo>
                      <a:pt x="439" y="655"/>
                    </a:lnTo>
                    <a:lnTo>
                      <a:pt x="439" y="655"/>
                    </a:lnTo>
                    <a:lnTo>
                      <a:pt x="453" y="629"/>
                    </a:lnTo>
                    <a:lnTo>
                      <a:pt x="466" y="601"/>
                    </a:lnTo>
                    <a:lnTo>
                      <a:pt x="477" y="573"/>
                    </a:lnTo>
                    <a:lnTo>
                      <a:pt x="486" y="544"/>
                    </a:lnTo>
                    <a:lnTo>
                      <a:pt x="493" y="513"/>
                    </a:lnTo>
                    <a:lnTo>
                      <a:pt x="497" y="483"/>
                    </a:lnTo>
                    <a:lnTo>
                      <a:pt x="501" y="453"/>
                    </a:lnTo>
                    <a:lnTo>
                      <a:pt x="502" y="423"/>
                    </a:lnTo>
                    <a:lnTo>
                      <a:pt x="502" y="423"/>
                    </a:lnTo>
                    <a:lnTo>
                      <a:pt x="501" y="392"/>
                    </a:lnTo>
                    <a:lnTo>
                      <a:pt x="497" y="363"/>
                    </a:lnTo>
                    <a:lnTo>
                      <a:pt x="492" y="334"/>
                    </a:lnTo>
                    <a:lnTo>
                      <a:pt x="484" y="305"/>
                    </a:lnTo>
                    <a:lnTo>
                      <a:pt x="484" y="305"/>
                    </a:lnTo>
                    <a:lnTo>
                      <a:pt x="473" y="276"/>
                    </a:lnTo>
                    <a:lnTo>
                      <a:pt x="460" y="247"/>
                    </a:lnTo>
                    <a:lnTo>
                      <a:pt x="446" y="219"/>
                    </a:lnTo>
                    <a:lnTo>
                      <a:pt x="430" y="191"/>
                    </a:lnTo>
                    <a:lnTo>
                      <a:pt x="430" y="191"/>
                    </a:lnTo>
                    <a:lnTo>
                      <a:pt x="415" y="169"/>
                    </a:lnTo>
                    <a:lnTo>
                      <a:pt x="398" y="147"/>
                    </a:lnTo>
                    <a:lnTo>
                      <a:pt x="379" y="126"/>
                    </a:lnTo>
                    <a:lnTo>
                      <a:pt x="359" y="107"/>
                    </a:lnTo>
                    <a:lnTo>
                      <a:pt x="338" y="90"/>
                    </a:lnTo>
                    <a:lnTo>
                      <a:pt x="316" y="73"/>
                    </a:lnTo>
                    <a:lnTo>
                      <a:pt x="292" y="59"/>
                    </a:lnTo>
                    <a:lnTo>
                      <a:pt x="267" y="47"/>
                    </a:lnTo>
                    <a:lnTo>
                      <a:pt x="267" y="47"/>
                    </a:lnTo>
                    <a:lnTo>
                      <a:pt x="239" y="35"/>
                    </a:lnTo>
                    <a:lnTo>
                      <a:pt x="213" y="26"/>
                    </a:lnTo>
                    <a:lnTo>
                      <a:pt x="184" y="19"/>
                    </a:lnTo>
                    <a:lnTo>
                      <a:pt x="156" y="12"/>
                    </a:lnTo>
                    <a:lnTo>
                      <a:pt x="127" y="7"/>
                    </a:lnTo>
                    <a:lnTo>
                      <a:pt x="98" y="4"/>
                    </a:lnTo>
                    <a:lnTo>
                      <a:pt x="67" y="1"/>
                    </a:lnTo>
                    <a:lnTo>
                      <a:pt x="38" y="0"/>
                    </a:lnTo>
                    <a:lnTo>
                      <a:pt x="38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1" y="1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1" y="12"/>
                    </a:lnTo>
                    <a:lnTo>
                      <a:pt x="4" y="13"/>
                    </a:lnTo>
                    <a:lnTo>
                      <a:pt x="7" y="14"/>
                    </a:lnTo>
                    <a:lnTo>
                      <a:pt x="7" y="14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44" name="Freeform 193">
                <a:extLst>
                  <a:ext uri="{FF2B5EF4-FFF2-40B4-BE49-F238E27FC236}">
                    <a16:creationId xmlns:a16="http://schemas.microsoft.com/office/drawing/2014/main" id="{7E23C2F0-6706-2757-BF00-5CA6482899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54" y="3852"/>
                <a:ext cx="385" cy="154"/>
              </a:xfrm>
              <a:custGeom>
                <a:avLst/>
                <a:gdLst>
                  <a:gd name="T0" fmla="*/ 757 w 769"/>
                  <a:gd name="T1" fmla="*/ 4 h 307"/>
                  <a:gd name="T2" fmla="*/ 743 w 769"/>
                  <a:gd name="T3" fmla="*/ 41 h 307"/>
                  <a:gd name="T4" fmla="*/ 719 w 769"/>
                  <a:gd name="T5" fmla="*/ 118 h 307"/>
                  <a:gd name="T6" fmla="*/ 707 w 769"/>
                  <a:gd name="T7" fmla="*/ 155 h 307"/>
                  <a:gd name="T8" fmla="*/ 698 w 769"/>
                  <a:gd name="T9" fmla="*/ 172 h 307"/>
                  <a:gd name="T10" fmla="*/ 679 w 769"/>
                  <a:gd name="T11" fmla="*/ 204 h 307"/>
                  <a:gd name="T12" fmla="*/ 667 w 769"/>
                  <a:gd name="T13" fmla="*/ 219 h 307"/>
                  <a:gd name="T14" fmla="*/ 651 w 769"/>
                  <a:gd name="T15" fmla="*/ 232 h 307"/>
                  <a:gd name="T16" fmla="*/ 615 w 769"/>
                  <a:gd name="T17" fmla="*/ 254 h 307"/>
                  <a:gd name="T18" fmla="*/ 595 w 769"/>
                  <a:gd name="T19" fmla="*/ 262 h 307"/>
                  <a:gd name="T20" fmla="*/ 551 w 769"/>
                  <a:gd name="T21" fmla="*/ 276 h 307"/>
                  <a:gd name="T22" fmla="*/ 506 w 769"/>
                  <a:gd name="T23" fmla="*/ 285 h 307"/>
                  <a:gd name="T24" fmla="*/ 460 w 769"/>
                  <a:gd name="T25" fmla="*/ 290 h 307"/>
                  <a:gd name="T26" fmla="*/ 415 w 769"/>
                  <a:gd name="T27" fmla="*/ 292 h 307"/>
                  <a:gd name="T28" fmla="*/ 318 w 769"/>
                  <a:gd name="T29" fmla="*/ 292 h 307"/>
                  <a:gd name="T30" fmla="*/ 267 w 769"/>
                  <a:gd name="T31" fmla="*/ 291 h 307"/>
                  <a:gd name="T32" fmla="*/ 216 w 769"/>
                  <a:gd name="T33" fmla="*/ 286 h 307"/>
                  <a:gd name="T34" fmla="*/ 187 w 769"/>
                  <a:gd name="T35" fmla="*/ 282 h 307"/>
                  <a:gd name="T36" fmla="*/ 130 w 769"/>
                  <a:gd name="T37" fmla="*/ 269 h 307"/>
                  <a:gd name="T38" fmla="*/ 103 w 769"/>
                  <a:gd name="T39" fmla="*/ 260 h 307"/>
                  <a:gd name="T40" fmla="*/ 64 w 769"/>
                  <a:gd name="T41" fmla="*/ 242 h 307"/>
                  <a:gd name="T42" fmla="*/ 51 w 769"/>
                  <a:gd name="T43" fmla="*/ 235 h 307"/>
                  <a:gd name="T44" fmla="*/ 31 w 769"/>
                  <a:gd name="T45" fmla="*/ 221 h 307"/>
                  <a:gd name="T46" fmla="*/ 12 w 769"/>
                  <a:gd name="T47" fmla="*/ 204 h 307"/>
                  <a:gd name="T48" fmla="*/ 7 w 769"/>
                  <a:gd name="T49" fmla="*/ 203 h 307"/>
                  <a:gd name="T50" fmla="*/ 2 w 769"/>
                  <a:gd name="T51" fmla="*/ 205 h 307"/>
                  <a:gd name="T52" fmla="*/ 0 w 769"/>
                  <a:gd name="T53" fmla="*/ 210 h 307"/>
                  <a:gd name="T54" fmla="*/ 2 w 769"/>
                  <a:gd name="T55" fmla="*/ 214 h 307"/>
                  <a:gd name="T56" fmla="*/ 20 w 769"/>
                  <a:gd name="T57" fmla="*/ 229 h 307"/>
                  <a:gd name="T58" fmla="*/ 59 w 769"/>
                  <a:gd name="T59" fmla="*/ 255 h 307"/>
                  <a:gd name="T60" fmla="*/ 80 w 769"/>
                  <a:gd name="T61" fmla="*/ 265 h 307"/>
                  <a:gd name="T62" fmla="*/ 131 w 769"/>
                  <a:gd name="T63" fmla="*/ 283 h 307"/>
                  <a:gd name="T64" fmla="*/ 182 w 769"/>
                  <a:gd name="T65" fmla="*/ 296 h 307"/>
                  <a:gd name="T66" fmla="*/ 209 w 769"/>
                  <a:gd name="T67" fmla="*/ 299 h 307"/>
                  <a:gd name="T68" fmla="*/ 260 w 769"/>
                  <a:gd name="T69" fmla="*/ 304 h 307"/>
                  <a:gd name="T70" fmla="*/ 339 w 769"/>
                  <a:gd name="T71" fmla="*/ 307 h 307"/>
                  <a:gd name="T72" fmla="*/ 392 w 769"/>
                  <a:gd name="T73" fmla="*/ 307 h 307"/>
                  <a:gd name="T74" fmla="*/ 461 w 769"/>
                  <a:gd name="T75" fmla="*/ 304 h 307"/>
                  <a:gd name="T76" fmla="*/ 509 w 769"/>
                  <a:gd name="T77" fmla="*/ 299 h 307"/>
                  <a:gd name="T78" fmla="*/ 554 w 769"/>
                  <a:gd name="T79" fmla="*/ 290 h 307"/>
                  <a:gd name="T80" fmla="*/ 578 w 769"/>
                  <a:gd name="T81" fmla="*/ 283 h 307"/>
                  <a:gd name="T82" fmla="*/ 621 w 769"/>
                  <a:gd name="T83" fmla="*/ 267 h 307"/>
                  <a:gd name="T84" fmla="*/ 660 w 769"/>
                  <a:gd name="T85" fmla="*/ 242 h 307"/>
                  <a:gd name="T86" fmla="*/ 675 w 769"/>
                  <a:gd name="T87" fmla="*/ 229 h 307"/>
                  <a:gd name="T88" fmla="*/ 700 w 769"/>
                  <a:gd name="T89" fmla="*/ 199 h 307"/>
                  <a:gd name="T90" fmla="*/ 709 w 769"/>
                  <a:gd name="T91" fmla="*/ 183 h 307"/>
                  <a:gd name="T92" fmla="*/ 725 w 769"/>
                  <a:gd name="T93" fmla="*/ 144 h 307"/>
                  <a:gd name="T94" fmla="*/ 737 w 769"/>
                  <a:gd name="T95" fmla="*/ 106 h 307"/>
                  <a:gd name="T96" fmla="*/ 754 w 769"/>
                  <a:gd name="T97" fmla="*/ 48 h 307"/>
                  <a:gd name="T98" fmla="*/ 761 w 769"/>
                  <a:gd name="T99" fmla="*/ 28 h 307"/>
                  <a:gd name="T100" fmla="*/ 769 w 769"/>
                  <a:gd name="T101" fmla="*/ 11 h 307"/>
                  <a:gd name="T102" fmla="*/ 769 w 769"/>
                  <a:gd name="T103" fmla="*/ 5 h 307"/>
                  <a:gd name="T104" fmla="*/ 766 w 769"/>
                  <a:gd name="T105" fmla="*/ 1 h 307"/>
                  <a:gd name="T106" fmla="*/ 761 w 769"/>
                  <a:gd name="T107" fmla="*/ 0 h 307"/>
                  <a:gd name="T108" fmla="*/ 757 w 769"/>
                  <a:gd name="T109" fmla="*/ 4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769" h="307">
                    <a:moveTo>
                      <a:pt x="757" y="4"/>
                    </a:moveTo>
                    <a:lnTo>
                      <a:pt x="757" y="4"/>
                    </a:lnTo>
                    <a:lnTo>
                      <a:pt x="750" y="22"/>
                    </a:lnTo>
                    <a:lnTo>
                      <a:pt x="743" y="41"/>
                    </a:lnTo>
                    <a:lnTo>
                      <a:pt x="730" y="79"/>
                    </a:lnTo>
                    <a:lnTo>
                      <a:pt x="719" y="118"/>
                    </a:lnTo>
                    <a:lnTo>
                      <a:pt x="712" y="136"/>
                    </a:lnTo>
                    <a:lnTo>
                      <a:pt x="707" y="155"/>
                    </a:lnTo>
                    <a:lnTo>
                      <a:pt x="707" y="155"/>
                    </a:lnTo>
                    <a:lnTo>
                      <a:pt x="698" y="172"/>
                    </a:lnTo>
                    <a:lnTo>
                      <a:pt x="689" y="189"/>
                    </a:lnTo>
                    <a:lnTo>
                      <a:pt x="679" y="204"/>
                    </a:lnTo>
                    <a:lnTo>
                      <a:pt x="667" y="219"/>
                    </a:lnTo>
                    <a:lnTo>
                      <a:pt x="667" y="219"/>
                    </a:lnTo>
                    <a:lnTo>
                      <a:pt x="659" y="226"/>
                    </a:lnTo>
                    <a:lnTo>
                      <a:pt x="651" y="232"/>
                    </a:lnTo>
                    <a:lnTo>
                      <a:pt x="633" y="243"/>
                    </a:lnTo>
                    <a:lnTo>
                      <a:pt x="615" y="254"/>
                    </a:lnTo>
                    <a:lnTo>
                      <a:pt x="595" y="262"/>
                    </a:lnTo>
                    <a:lnTo>
                      <a:pt x="595" y="262"/>
                    </a:lnTo>
                    <a:lnTo>
                      <a:pt x="573" y="270"/>
                    </a:lnTo>
                    <a:lnTo>
                      <a:pt x="551" y="276"/>
                    </a:lnTo>
                    <a:lnTo>
                      <a:pt x="529" y="281"/>
                    </a:lnTo>
                    <a:lnTo>
                      <a:pt x="506" y="285"/>
                    </a:lnTo>
                    <a:lnTo>
                      <a:pt x="483" y="288"/>
                    </a:lnTo>
                    <a:lnTo>
                      <a:pt x="460" y="290"/>
                    </a:lnTo>
                    <a:lnTo>
                      <a:pt x="415" y="292"/>
                    </a:lnTo>
                    <a:lnTo>
                      <a:pt x="415" y="292"/>
                    </a:lnTo>
                    <a:lnTo>
                      <a:pt x="366" y="293"/>
                    </a:lnTo>
                    <a:lnTo>
                      <a:pt x="318" y="292"/>
                    </a:lnTo>
                    <a:lnTo>
                      <a:pt x="318" y="292"/>
                    </a:lnTo>
                    <a:lnTo>
                      <a:pt x="267" y="291"/>
                    </a:lnTo>
                    <a:lnTo>
                      <a:pt x="242" y="289"/>
                    </a:lnTo>
                    <a:lnTo>
                      <a:pt x="216" y="286"/>
                    </a:lnTo>
                    <a:lnTo>
                      <a:pt x="216" y="286"/>
                    </a:lnTo>
                    <a:lnTo>
                      <a:pt x="187" y="282"/>
                    </a:lnTo>
                    <a:lnTo>
                      <a:pt x="158" y="276"/>
                    </a:lnTo>
                    <a:lnTo>
                      <a:pt x="130" y="269"/>
                    </a:lnTo>
                    <a:lnTo>
                      <a:pt x="103" y="260"/>
                    </a:lnTo>
                    <a:lnTo>
                      <a:pt x="103" y="260"/>
                    </a:lnTo>
                    <a:lnTo>
                      <a:pt x="77" y="249"/>
                    </a:lnTo>
                    <a:lnTo>
                      <a:pt x="64" y="242"/>
                    </a:lnTo>
                    <a:lnTo>
                      <a:pt x="51" y="235"/>
                    </a:lnTo>
                    <a:lnTo>
                      <a:pt x="51" y="235"/>
                    </a:lnTo>
                    <a:lnTo>
                      <a:pt x="41" y="228"/>
                    </a:lnTo>
                    <a:lnTo>
                      <a:pt x="31" y="221"/>
                    </a:lnTo>
                    <a:lnTo>
                      <a:pt x="12" y="204"/>
                    </a:lnTo>
                    <a:lnTo>
                      <a:pt x="12" y="204"/>
                    </a:lnTo>
                    <a:lnTo>
                      <a:pt x="9" y="203"/>
                    </a:lnTo>
                    <a:lnTo>
                      <a:pt x="7" y="203"/>
                    </a:lnTo>
                    <a:lnTo>
                      <a:pt x="5" y="203"/>
                    </a:lnTo>
                    <a:lnTo>
                      <a:pt x="2" y="205"/>
                    </a:lnTo>
                    <a:lnTo>
                      <a:pt x="1" y="206"/>
                    </a:lnTo>
                    <a:lnTo>
                      <a:pt x="0" y="210"/>
                    </a:lnTo>
                    <a:lnTo>
                      <a:pt x="0" y="212"/>
                    </a:lnTo>
                    <a:lnTo>
                      <a:pt x="2" y="214"/>
                    </a:lnTo>
                    <a:lnTo>
                      <a:pt x="2" y="214"/>
                    </a:lnTo>
                    <a:lnTo>
                      <a:pt x="20" y="229"/>
                    </a:lnTo>
                    <a:lnTo>
                      <a:pt x="39" y="243"/>
                    </a:lnTo>
                    <a:lnTo>
                      <a:pt x="59" y="255"/>
                    </a:lnTo>
                    <a:lnTo>
                      <a:pt x="80" y="265"/>
                    </a:lnTo>
                    <a:lnTo>
                      <a:pt x="80" y="265"/>
                    </a:lnTo>
                    <a:lnTo>
                      <a:pt x="106" y="275"/>
                    </a:lnTo>
                    <a:lnTo>
                      <a:pt x="131" y="283"/>
                    </a:lnTo>
                    <a:lnTo>
                      <a:pt x="157" y="290"/>
                    </a:lnTo>
                    <a:lnTo>
                      <a:pt x="182" y="296"/>
                    </a:lnTo>
                    <a:lnTo>
                      <a:pt x="182" y="296"/>
                    </a:lnTo>
                    <a:lnTo>
                      <a:pt x="209" y="299"/>
                    </a:lnTo>
                    <a:lnTo>
                      <a:pt x="235" y="303"/>
                    </a:lnTo>
                    <a:lnTo>
                      <a:pt x="260" y="304"/>
                    </a:lnTo>
                    <a:lnTo>
                      <a:pt x="287" y="306"/>
                    </a:lnTo>
                    <a:lnTo>
                      <a:pt x="339" y="307"/>
                    </a:lnTo>
                    <a:lnTo>
                      <a:pt x="392" y="307"/>
                    </a:lnTo>
                    <a:lnTo>
                      <a:pt x="392" y="307"/>
                    </a:lnTo>
                    <a:lnTo>
                      <a:pt x="438" y="306"/>
                    </a:lnTo>
                    <a:lnTo>
                      <a:pt x="461" y="304"/>
                    </a:lnTo>
                    <a:lnTo>
                      <a:pt x="486" y="302"/>
                    </a:lnTo>
                    <a:lnTo>
                      <a:pt x="509" y="299"/>
                    </a:lnTo>
                    <a:lnTo>
                      <a:pt x="532" y="295"/>
                    </a:lnTo>
                    <a:lnTo>
                      <a:pt x="554" y="290"/>
                    </a:lnTo>
                    <a:lnTo>
                      <a:pt x="578" y="283"/>
                    </a:lnTo>
                    <a:lnTo>
                      <a:pt x="578" y="283"/>
                    </a:lnTo>
                    <a:lnTo>
                      <a:pt x="600" y="275"/>
                    </a:lnTo>
                    <a:lnTo>
                      <a:pt x="621" y="267"/>
                    </a:lnTo>
                    <a:lnTo>
                      <a:pt x="641" y="255"/>
                    </a:lnTo>
                    <a:lnTo>
                      <a:pt x="660" y="242"/>
                    </a:lnTo>
                    <a:lnTo>
                      <a:pt x="660" y="242"/>
                    </a:lnTo>
                    <a:lnTo>
                      <a:pt x="675" y="229"/>
                    </a:lnTo>
                    <a:lnTo>
                      <a:pt x="688" y="215"/>
                    </a:lnTo>
                    <a:lnTo>
                      <a:pt x="700" y="199"/>
                    </a:lnTo>
                    <a:lnTo>
                      <a:pt x="709" y="183"/>
                    </a:lnTo>
                    <a:lnTo>
                      <a:pt x="709" y="183"/>
                    </a:lnTo>
                    <a:lnTo>
                      <a:pt x="717" y="164"/>
                    </a:lnTo>
                    <a:lnTo>
                      <a:pt x="725" y="144"/>
                    </a:lnTo>
                    <a:lnTo>
                      <a:pt x="731" y="126"/>
                    </a:lnTo>
                    <a:lnTo>
                      <a:pt x="737" y="106"/>
                    </a:lnTo>
                    <a:lnTo>
                      <a:pt x="748" y="66"/>
                    </a:lnTo>
                    <a:lnTo>
                      <a:pt x="754" y="48"/>
                    </a:lnTo>
                    <a:lnTo>
                      <a:pt x="761" y="28"/>
                    </a:lnTo>
                    <a:lnTo>
                      <a:pt x="761" y="28"/>
                    </a:lnTo>
                    <a:lnTo>
                      <a:pt x="769" y="11"/>
                    </a:lnTo>
                    <a:lnTo>
                      <a:pt x="769" y="11"/>
                    </a:lnTo>
                    <a:lnTo>
                      <a:pt x="769" y="7"/>
                    </a:lnTo>
                    <a:lnTo>
                      <a:pt x="769" y="5"/>
                    </a:lnTo>
                    <a:lnTo>
                      <a:pt x="768" y="2"/>
                    </a:lnTo>
                    <a:lnTo>
                      <a:pt x="766" y="1"/>
                    </a:lnTo>
                    <a:lnTo>
                      <a:pt x="764" y="0"/>
                    </a:lnTo>
                    <a:lnTo>
                      <a:pt x="761" y="0"/>
                    </a:lnTo>
                    <a:lnTo>
                      <a:pt x="759" y="1"/>
                    </a:lnTo>
                    <a:lnTo>
                      <a:pt x="757" y="4"/>
                    </a:lnTo>
                    <a:lnTo>
                      <a:pt x="757" y="4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45" name="Freeform 194">
                <a:extLst>
                  <a:ext uri="{FF2B5EF4-FFF2-40B4-BE49-F238E27FC236}">
                    <a16:creationId xmlns:a16="http://schemas.microsoft.com/office/drawing/2014/main" id="{8BEE319F-CA9E-7B03-AAF0-CDE5230D8A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98" y="4024"/>
                <a:ext cx="24" cy="124"/>
              </a:xfrm>
              <a:custGeom>
                <a:avLst/>
                <a:gdLst>
                  <a:gd name="T0" fmla="*/ 1 w 49"/>
                  <a:gd name="T1" fmla="*/ 11 h 248"/>
                  <a:gd name="T2" fmla="*/ 1 w 49"/>
                  <a:gd name="T3" fmla="*/ 11 h 248"/>
                  <a:gd name="T4" fmla="*/ 13 w 49"/>
                  <a:gd name="T5" fmla="*/ 31 h 248"/>
                  <a:gd name="T6" fmla="*/ 19 w 49"/>
                  <a:gd name="T7" fmla="*/ 41 h 248"/>
                  <a:gd name="T8" fmla="*/ 23 w 49"/>
                  <a:gd name="T9" fmla="*/ 52 h 248"/>
                  <a:gd name="T10" fmla="*/ 28 w 49"/>
                  <a:gd name="T11" fmla="*/ 63 h 248"/>
                  <a:gd name="T12" fmla="*/ 30 w 49"/>
                  <a:gd name="T13" fmla="*/ 74 h 248"/>
                  <a:gd name="T14" fmla="*/ 33 w 49"/>
                  <a:gd name="T15" fmla="*/ 85 h 248"/>
                  <a:gd name="T16" fmla="*/ 35 w 49"/>
                  <a:gd name="T17" fmla="*/ 97 h 248"/>
                  <a:gd name="T18" fmla="*/ 35 w 49"/>
                  <a:gd name="T19" fmla="*/ 97 h 248"/>
                  <a:gd name="T20" fmla="*/ 35 w 49"/>
                  <a:gd name="T21" fmla="*/ 119 h 248"/>
                  <a:gd name="T22" fmla="*/ 33 w 49"/>
                  <a:gd name="T23" fmla="*/ 141 h 248"/>
                  <a:gd name="T24" fmla="*/ 30 w 49"/>
                  <a:gd name="T25" fmla="*/ 162 h 248"/>
                  <a:gd name="T26" fmla="*/ 26 w 49"/>
                  <a:gd name="T27" fmla="*/ 183 h 248"/>
                  <a:gd name="T28" fmla="*/ 26 w 49"/>
                  <a:gd name="T29" fmla="*/ 183 h 248"/>
                  <a:gd name="T30" fmla="*/ 21 w 49"/>
                  <a:gd name="T31" fmla="*/ 212 h 248"/>
                  <a:gd name="T32" fmla="*/ 16 w 49"/>
                  <a:gd name="T33" fmla="*/ 241 h 248"/>
                  <a:gd name="T34" fmla="*/ 16 w 49"/>
                  <a:gd name="T35" fmla="*/ 241 h 248"/>
                  <a:gd name="T36" fmla="*/ 18 w 49"/>
                  <a:gd name="T37" fmla="*/ 245 h 248"/>
                  <a:gd name="T38" fmla="*/ 19 w 49"/>
                  <a:gd name="T39" fmla="*/ 247 h 248"/>
                  <a:gd name="T40" fmla="*/ 21 w 49"/>
                  <a:gd name="T41" fmla="*/ 248 h 248"/>
                  <a:gd name="T42" fmla="*/ 23 w 49"/>
                  <a:gd name="T43" fmla="*/ 248 h 248"/>
                  <a:gd name="T44" fmla="*/ 23 w 49"/>
                  <a:gd name="T45" fmla="*/ 248 h 248"/>
                  <a:gd name="T46" fmla="*/ 27 w 49"/>
                  <a:gd name="T47" fmla="*/ 248 h 248"/>
                  <a:gd name="T48" fmla="*/ 28 w 49"/>
                  <a:gd name="T49" fmla="*/ 247 h 248"/>
                  <a:gd name="T50" fmla="*/ 30 w 49"/>
                  <a:gd name="T51" fmla="*/ 245 h 248"/>
                  <a:gd name="T52" fmla="*/ 30 w 49"/>
                  <a:gd name="T53" fmla="*/ 241 h 248"/>
                  <a:gd name="T54" fmla="*/ 30 w 49"/>
                  <a:gd name="T55" fmla="*/ 241 h 248"/>
                  <a:gd name="T56" fmla="*/ 34 w 49"/>
                  <a:gd name="T57" fmla="*/ 219 h 248"/>
                  <a:gd name="T58" fmla="*/ 38 w 49"/>
                  <a:gd name="T59" fmla="*/ 196 h 248"/>
                  <a:gd name="T60" fmla="*/ 43 w 49"/>
                  <a:gd name="T61" fmla="*/ 173 h 248"/>
                  <a:gd name="T62" fmla="*/ 47 w 49"/>
                  <a:gd name="T63" fmla="*/ 149 h 248"/>
                  <a:gd name="T64" fmla="*/ 49 w 49"/>
                  <a:gd name="T65" fmla="*/ 126 h 248"/>
                  <a:gd name="T66" fmla="*/ 49 w 49"/>
                  <a:gd name="T67" fmla="*/ 103 h 248"/>
                  <a:gd name="T68" fmla="*/ 48 w 49"/>
                  <a:gd name="T69" fmla="*/ 91 h 248"/>
                  <a:gd name="T70" fmla="*/ 47 w 49"/>
                  <a:gd name="T71" fmla="*/ 80 h 248"/>
                  <a:gd name="T72" fmla="*/ 44 w 49"/>
                  <a:gd name="T73" fmla="*/ 68 h 248"/>
                  <a:gd name="T74" fmla="*/ 41 w 49"/>
                  <a:gd name="T75" fmla="*/ 58 h 248"/>
                  <a:gd name="T76" fmla="*/ 41 w 49"/>
                  <a:gd name="T77" fmla="*/ 58 h 248"/>
                  <a:gd name="T78" fmla="*/ 35 w 49"/>
                  <a:gd name="T79" fmla="*/ 42 h 248"/>
                  <a:gd name="T80" fmla="*/ 28 w 49"/>
                  <a:gd name="T81" fmla="*/ 30 h 248"/>
                  <a:gd name="T82" fmla="*/ 21 w 49"/>
                  <a:gd name="T83" fmla="*/ 17 h 248"/>
                  <a:gd name="T84" fmla="*/ 13 w 49"/>
                  <a:gd name="T85" fmla="*/ 4 h 248"/>
                  <a:gd name="T86" fmla="*/ 13 w 49"/>
                  <a:gd name="T87" fmla="*/ 4 h 248"/>
                  <a:gd name="T88" fmla="*/ 11 w 49"/>
                  <a:gd name="T89" fmla="*/ 2 h 248"/>
                  <a:gd name="T90" fmla="*/ 8 w 49"/>
                  <a:gd name="T91" fmla="*/ 0 h 248"/>
                  <a:gd name="T92" fmla="*/ 6 w 49"/>
                  <a:gd name="T93" fmla="*/ 0 h 248"/>
                  <a:gd name="T94" fmla="*/ 2 w 49"/>
                  <a:gd name="T95" fmla="*/ 2 h 248"/>
                  <a:gd name="T96" fmla="*/ 1 w 49"/>
                  <a:gd name="T97" fmla="*/ 3 h 248"/>
                  <a:gd name="T98" fmla="*/ 0 w 49"/>
                  <a:gd name="T99" fmla="*/ 5 h 248"/>
                  <a:gd name="T100" fmla="*/ 0 w 49"/>
                  <a:gd name="T101" fmla="*/ 7 h 248"/>
                  <a:gd name="T102" fmla="*/ 1 w 49"/>
                  <a:gd name="T103" fmla="*/ 11 h 248"/>
                  <a:gd name="T104" fmla="*/ 1 w 49"/>
                  <a:gd name="T105" fmla="*/ 11 h 2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49" h="248">
                    <a:moveTo>
                      <a:pt x="1" y="11"/>
                    </a:moveTo>
                    <a:lnTo>
                      <a:pt x="1" y="11"/>
                    </a:lnTo>
                    <a:lnTo>
                      <a:pt x="13" y="31"/>
                    </a:lnTo>
                    <a:lnTo>
                      <a:pt x="19" y="41"/>
                    </a:lnTo>
                    <a:lnTo>
                      <a:pt x="23" y="52"/>
                    </a:lnTo>
                    <a:lnTo>
                      <a:pt x="28" y="63"/>
                    </a:lnTo>
                    <a:lnTo>
                      <a:pt x="30" y="74"/>
                    </a:lnTo>
                    <a:lnTo>
                      <a:pt x="33" y="85"/>
                    </a:lnTo>
                    <a:lnTo>
                      <a:pt x="35" y="97"/>
                    </a:lnTo>
                    <a:lnTo>
                      <a:pt x="35" y="97"/>
                    </a:lnTo>
                    <a:lnTo>
                      <a:pt x="35" y="119"/>
                    </a:lnTo>
                    <a:lnTo>
                      <a:pt x="33" y="141"/>
                    </a:lnTo>
                    <a:lnTo>
                      <a:pt x="30" y="162"/>
                    </a:lnTo>
                    <a:lnTo>
                      <a:pt x="26" y="183"/>
                    </a:lnTo>
                    <a:lnTo>
                      <a:pt x="26" y="183"/>
                    </a:lnTo>
                    <a:lnTo>
                      <a:pt x="21" y="212"/>
                    </a:lnTo>
                    <a:lnTo>
                      <a:pt x="16" y="241"/>
                    </a:lnTo>
                    <a:lnTo>
                      <a:pt x="16" y="241"/>
                    </a:lnTo>
                    <a:lnTo>
                      <a:pt x="18" y="245"/>
                    </a:lnTo>
                    <a:lnTo>
                      <a:pt x="19" y="247"/>
                    </a:lnTo>
                    <a:lnTo>
                      <a:pt x="21" y="248"/>
                    </a:lnTo>
                    <a:lnTo>
                      <a:pt x="23" y="248"/>
                    </a:lnTo>
                    <a:lnTo>
                      <a:pt x="23" y="248"/>
                    </a:lnTo>
                    <a:lnTo>
                      <a:pt x="27" y="248"/>
                    </a:lnTo>
                    <a:lnTo>
                      <a:pt x="28" y="247"/>
                    </a:lnTo>
                    <a:lnTo>
                      <a:pt x="30" y="245"/>
                    </a:lnTo>
                    <a:lnTo>
                      <a:pt x="30" y="241"/>
                    </a:lnTo>
                    <a:lnTo>
                      <a:pt x="30" y="241"/>
                    </a:lnTo>
                    <a:lnTo>
                      <a:pt x="34" y="219"/>
                    </a:lnTo>
                    <a:lnTo>
                      <a:pt x="38" y="196"/>
                    </a:lnTo>
                    <a:lnTo>
                      <a:pt x="43" y="173"/>
                    </a:lnTo>
                    <a:lnTo>
                      <a:pt x="47" y="149"/>
                    </a:lnTo>
                    <a:lnTo>
                      <a:pt x="49" y="126"/>
                    </a:lnTo>
                    <a:lnTo>
                      <a:pt x="49" y="103"/>
                    </a:lnTo>
                    <a:lnTo>
                      <a:pt x="48" y="91"/>
                    </a:lnTo>
                    <a:lnTo>
                      <a:pt x="47" y="80"/>
                    </a:lnTo>
                    <a:lnTo>
                      <a:pt x="44" y="68"/>
                    </a:lnTo>
                    <a:lnTo>
                      <a:pt x="41" y="58"/>
                    </a:lnTo>
                    <a:lnTo>
                      <a:pt x="41" y="58"/>
                    </a:lnTo>
                    <a:lnTo>
                      <a:pt x="35" y="42"/>
                    </a:lnTo>
                    <a:lnTo>
                      <a:pt x="28" y="30"/>
                    </a:lnTo>
                    <a:lnTo>
                      <a:pt x="21" y="17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1" y="2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2" y="2"/>
                    </a:lnTo>
                    <a:lnTo>
                      <a:pt x="1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1" y="11"/>
                    </a:lnTo>
                    <a:lnTo>
                      <a:pt x="1" y="11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46" name="Freeform 195">
                <a:extLst>
                  <a:ext uri="{FF2B5EF4-FFF2-40B4-BE49-F238E27FC236}">
                    <a16:creationId xmlns:a16="http://schemas.microsoft.com/office/drawing/2014/main" id="{D1BDBFAC-2542-742C-C199-8604E331D8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71" y="4028"/>
                <a:ext cx="19" cy="116"/>
              </a:xfrm>
              <a:custGeom>
                <a:avLst/>
                <a:gdLst>
                  <a:gd name="T0" fmla="*/ 8 w 38"/>
                  <a:gd name="T1" fmla="*/ 9 h 231"/>
                  <a:gd name="T2" fmla="*/ 8 w 38"/>
                  <a:gd name="T3" fmla="*/ 9 h 231"/>
                  <a:gd name="T4" fmla="*/ 15 w 38"/>
                  <a:gd name="T5" fmla="*/ 28 h 231"/>
                  <a:gd name="T6" fmla="*/ 18 w 38"/>
                  <a:gd name="T7" fmla="*/ 49 h 231"/>
                  <a:gd name="T8" fmla="*/ 22 w 38"/>
                  <a:gd name="T9" fmla="*/ 68 h 231"/>
                  <a:gd name="T10" fmla="*/ 23 w 38"/>
                  <a:gd name="T11" fmla="*/ 89 h 231"/>
                  <a:gd name="T12" fmla="*/ 23 w 38"/>
                  <a:gd name="T13" fmla="*/ 89 h 231"/>
                  <a:gd name="T14" fmla="*/ 24 w 38"/>
                  <a:gd name="T15" fmla="*/ 113 h 231"/>
                  <a:gd name="T16" fmla="*/ 23 w 38"/>
                  <a:gd name="T17" fmla="*/ 136 h 231"/>
                  <a:gd name="T18" fmla="*/ 20 w 38"/>
                  <a:gd name="T19" fmla="*/ 158 h 231"/>
                  <a:gd name="T20" fmla="*/ 17 w 38"/>
                  <a:gd name="T21" fmla="*/ 181 h 231"/>
                  <a:gd name="T22" fmla="*/ 17 w 38"/>
                  <a:gd name="T23" fmla="*/ 181 h 231"/>
                  <a:gd name="T24" fmla="*/ 14 w 38"/>
                  <a:gd name="T25" fmla="*/ 192 h 231"/>
                  <a:gd name="T26" fmla="*/ 10 w 38"/>
                  <a:gd name="T27" fmla="*/ 201 h 231"/>
                  <a:gd name="T28" fmla="*/ 5 w 38"/>
                  <a:gd name="T29" fmla="*/ 211 h 231"/>
                  <a:gd name="T30" fmla="*/ 1 w 38"/>
                  <a:gd name="T31" fmla="*/ 221 h 231"/>
                  <a:gd name="T32" fmla="*/ 1 w 38"/>
                  <a:gd name="T33" fmla="*/ 221 h 231"/>
                  <a:gd name="T34" fmla="*/ 0 w 38"/>
                  <a:gd name="T35" fmla="*/ 223 h 231"/>
                  <a:gd name="T36" fmla="*/ 0 w 38"/>
                  <a:gd name="T37" fmla="*/ 227 h 231"/>
                  <a:gd name="T38" fmla="*/ 1 w 38"/>
                  <a:gd name="T39" fmla="*/ 229 h 231"/>
                  <a:gd name="T40" fmla="*/ 3 w 38"/>
                  <a:gd name="T41" fmla="*/ 230 h 231"/>
                  <a:gd name="T42" fmla="*/ 5 w 38"/>
                  <a:gd name="T43" fmla="*/ 231 h 231"/>
                  <a:gd name="T44" fmla="*/ 8 w 38"/>
                  <a:gd name="T45" fmla="*/ 231 h 231"/>
                  <a:gd name="T46" fmla="*/ 10 w 38"/>
                  <a:gd name="T47" fmla="*/ 230 h 231"/>
                  <a:gd name="T48" fmla="*/ 12 w 38"/>
                  <a:gd name="T49" fmla="*/ 228 h 231"/>
                  <a:gd name="T50" fmla="*/ 12 w 38"/>
                  <a:gd name="T51" fmla="*/ 228 h 231"/>
                  <a:gd name="T52" fmla="*/ 18 w 38"/>
                  <a:gd name="T53" fmla="*/ 218 h 231"/>
                  <a:gd name="T54" fmla="*/ 23 w 38"/>
                  <a:gd name="T55" fmla="*/ 209 h 231"/>
                  <a:gd name="T56" fmla="*/ 26 w 38"/>
                  <a:gd name="T57" fmla="*/ 199 h 231"/>
                  <a:gd name="T58" fmla="*/ 29 w 38"/>
                  <a:gd name="T59" fmla="*/ 188 h 231"/>
                  <a:gd name="T60" fmla="*/ 33 w 38"/>
                  <a:gd name="T61" fmla="*/ 167 h 231"/>
                  <a:gd name="T62" fmla="*/ 37 w 38"/>
                  <a:gd name="T63" fmla="*/ 145 h 231"/>
                  <a:gd name="T64" fmla="*/ 37 w 38"/>
                  <a:gd name="T65" fmla="*/ 145 h 231"/>
                  <a:gd name="T66" fmla="*/ 38 w 38"/>
                  <a:gd name="T67" fmla="*/ 121 h 231"/>
                  <a:gd name="T68" fmla="*/ 38 w 38"/>
                  <a:gd name="T69" fmla="*/ 97 h 231"/>
                  <a:gd name="T70" fmla="*/ 36 w 38"/>
                  <a:gd name="T71" fmla="*/ 73 h 231"/>
                  <a:gd name="T72" fmla="*/ 32 w 38"/>
                  <a:gd name="T73" fmla="*/ 49 h 231"/>
                  <a:gd name="T74" fmla="*/ 32 w 38"/>
                  <a:gd name="T75" fmla="*/ 49 h 231"/>
                  <a:gd name="T76" fmla="*/ 27 w 38"/>
                  <a:gd name="T77" fmla="*/ 26 h 231"/>
                  <a:gd name="T78" fmla="*/ 25 w 38"/>
                  <a:gd name="T79" fmla="*/ 16 h 231"/>
                  <a:gd name="T80" fmla="*/ 22 w 38"/>
                  <a:gd name="T81" fmla="*/ 4 h 231"/>
                  <a:gd name="T82" fmla="*/ 22 w 38"/>
                  <a:gd name="T83" fmla="*/ 4 h 231"/>
                  <a:gd name="T84" fmla="*/ 19 w 38"/>
                  <a:gd name="T85" fmla="*/ 2 h 231"/>
                  <a:gd name="T86" fmla="*/ 17 w 38"/>
                  <a:gd name="T87" fmla="*/ 1 h 231"/>
                  <a:gd name="T88" fmla="*/ 15 w 38"/>
                  <a:gd name="T89" fmla="*/ 0 h 231"/>
                  <a:gd name="T90" fmla="*/ 12 w 38"/>
                  <a:gd name="T91" fmla="*/ 1 h 231"/>
                  <a:gd name="T92" fmla="*/ 10 w 38"/>
                  <a:gd name="T93" fmla="*/ 2 h 231"/>
                  <a:gd name="T94" fmla="*/ 8 w 38"/>
                  <a:gd name="T95" fmla="*/ 3 h 231"/>
                  <a:gd name="T96" fmla="*/ 8 w 38"/>
                  <a:gd name="T97" fmla="*/ 5 h 231"/>
                  <a:gd name="T98" fmla="*/ 8 w 38"/>
                  <a:gd name="T99" fmla="*/ 9 h 231"/>
                  <a:gd name="T100" fmla="*/ 8 w 38"/>
                  <a:gd name="T101" fmla="*/ 9 h 2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8" h="231">
                    <a:moveTo>
                      <a:pt x="8" y="9"/>
                    </a:moveTo>
                    <a:lnTo>
                      <a:pt x="8" y="9"/>
                    </a:lnTo>
                    <a:lnTo>
                      <a:pt x="15" y="28"/>
                    </a:lnTo>
                    <a:lnTo>
                      <a:pt x="18" y="49"/>
                    </a:lnTo>
                    <a:lnTo>
                      <a:pt x="22" y="68"/>
                    </a:lnTo>
                    <a:lnTo>
                      <a:pt x="23" y="89"/>
                    </a:lnTo>
                    <a:lnTo>
                      <a:pt x="23" y="89"/>
                    </a:lnTo>
                    <a:lnTo>
                      <a:pt x="24" y="113"/>
                    </a:lnTo>
                    <a:lnTo>
                      <a:pt x="23" y="136"/>
                    </a:lnTo>
                    <a:lnTo>
                      <a:pt x="20" y="158"/>
                    </a:lnTo>
                    <a:lnTo>
                      <a:pt x="17" y="181"/>
                    </a:lnTo>
                    <a:lnTo>
                      <a:pt x="17" y="181"/>
                    </a:lnTo>
                    <a:lnTo>
                      <a:pt x="14" y="192"/>
                    </a:lnTo>
                    <a:lnTo>
                      <a:pt x="10" y="201"/>
                    </a:lnTo>
                    <a:lnTo>
                      <a:pt x="5" y="211"/>
                    </a:lnTo>
                    <a:lnTo>
                      <a:pt x="1" y="221"/>
                    </a:lnTo>
                    <a:lnTo>
                      <a:pt x="1" y="221"/>
                    </a:lnTo>
                    <a:lnTo>
                      <a:pt x="0" y="223"/>
                    </a:lnTo>
                    <a:lnTo>
                      <a:pt x="0" y="227"/>
                    </a:lnTo>
                    <a:lnTo>
                      <a:pt x="1" y="229"/>
                    </a:lnTo>
                    <a:lnTo>
                      <a:pt x="3" y="230"/>
                    </a:lnTo>
                    <a:lnTo>
                      <a:pt x="5" y="231"/>
                    </a:lnTo>
                    <a:lnTo>
                      <a:pt x="8" y="231"/>
                    </a:lnTo>
                    <a:lnTo>
                      <a:pt x="10" y="230"/>
                    </a:lnTo>
                    <a:lnTo>
                      <a:pt x="12" y="228"/>
                    </a:lnTo>
                    <a:lnTo>
                      <a:pt x="12" y="228"/>
                    </a:lnTo>
                    <a:lnTo>
                      <a:pt x="18" y="218"/>
                    </a:lnTo>
                    <a:lnTo>
                      <a:pt x="23" y="209"/>
                    </a:lnTo>
                    <a:lnTo>
                      <a:pt x="26" y="199"/>
                    </a:lnTo>
                    <a:lnTo>
                      <a:pt x="29" y="188"/>
                    </a:lnTo>
                    <a:lnTo>
                      <a:pt x="33" y="167"/>
                    </a:lnTo>
                    <a:lnTo>
                      <a:pt x="37" y="145"/>
                    </a:lnTo>
                    <a:lnTo>
                      <a:pt x="37" y="145"/>
                    </a:lnTo>
                    <a:lnTo>
                      <a:pt x="38" y="121"/>
                    </a:lnTo>
                    <a:lnTo>
                      <a:pt x="38" y="97"/>
                    </a:lnTo>
                    <a:lnTo>
                      <a:pt x="36" y="73"/>
                    </a:lnTo>
                    <a:lnTo>
                      <a:pt x="32" y="49"/>
                    </a:lnTo>
                    <a:lnTo>
                      <a:pt x="32" y="49"/>
                    </a:lnTo>
                    <a:lnTo>
                      <a:pt x="27" y="26"/>
                    </a:lnTo>
                    <a:lnTo>
                      <a:pt x="25" y="16"/>
                    </a:lnTo>
                    <a:lnTo>
                      <a:pt x="22" y="4"/>
                    </a:lnTo>
                    <a:lnTo>
                      <a:pt x="22" y="4"/>
                    </a:lnTo>
                    <a:lnTo>
                      <a:pt x="19" y="2"/>
                    </a:lnTo>
                    <a:lnTo>
                      <a:pt x="17" y="1"/>
                    </a:lnTo>
                    <a:lnTo>
                      <a:pt x="15" y="0"/>
                    </a:lnTo>
                    <a:lnTo>
                      <a:pt x="12" y="1"/>
                    </a:lnTo>
                    <a:lnTo>
                      <a:pt x="10" y="2"/>
                    </a:lnTo>
                    <a:lnTo>
                      <a:pt x="8" y="3"/>
                    </a:lnTo>
                    <a:lnTo>
                      <a:pt x="8" y="5"/>
                    </a:lnTo>
                    <a:lnTo>
                      <a:pt x="8" y="9"/>
                    </a:lnTo>
                    <a:lnTo>
                      <a:pt x="8" y="9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47" name="Freeform 196">
                <a:extLst>
                  <a:ext uri="{FF2B5EF4-FFF2-40B4-BE49-F238E27FC236}">
                    <a16:creationId xmlns:a16="http://schemas.microsoft.com/office/drawing/2014/main" id="{FBB3CDBA-652B-EF8D-EBEC-C632C9FEC0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44" y="4032"/>
                <a:ext cx="19" cy="120"/>
              </a:xfrm>
              <a:custGeom>
                <a:avLst/>
                <a:gdLst>
                  <a:gd name="T0" fmla="*/ 5 w 36"/>
                  <a:gd name="T1" fmla="*/ 10 h 240"/>
                  <a:gd name="T2" fmla="*/ 5 w 36"/>
                  <a:gd name="T3" fmla="*/ 10 h 240"/>
                  <a:gd name="T4" fmla="*/ 12 w 36"/>
                  <a:gd name="T5" fmla="*/ 30 h 240"/>
                  <a:gd name="T6" fmla="*/ 16 w 36"/>
                  <a:gd name="T7" fmla="*/ 51 h 240"/>
                  <a:gd name="T8" fmla="*/ 20 w 36"/>
                  <a:gd name="T9" fmla="*/ 73 h 240"/>
                  <a:gd name="T10" fmla="*/ 21 w 36"/>
                  <a:gd name="T11" fmla="*/ 94 h 240"/>
                  <a:gd name="T12" fmla="*/ 21 w 36"/>
                  <a:gd name="T13" fmla="*/ 94 h 240"/>
                  <a:gd name="T14" fmla="*/ 22 w 36"/>
                  <a:gd name="T15" fmla="*/ 117 h 240"/>
                  <a:gd name="T16" fmla="*/ 21 w 36"/>
                  <a:gd name="T17" fmla="*/ 141 h 240"/>
                  <a:gd name="T18" fmla="*/ 19 w 36"/>
                  <a:gd name="T19" fmla="*/ 165 h 240"/>
                  <a:gd name="T20" fmla="*/ 15 w 36"/>
                  <a:gd name="T21" fmla="*/ 187 h 240"/>
                  <a:gd name="T22" fmla="*/ 15 w 36"/>
                  <a:gd name="T23" fmla="*/ 187 h 240"/>
                  <a:gd name="T24" fmla="*/ 9 w 36"/>
                  <a:gd name="T25" fmla="*/ 209 h 240"/>
                  <a:gd name="T26" fmla="*/ 6 w 36"/>
                  <a:gd name="T27" fmla="*/ 220 h 240"/>
                  <a:gd name="T28" fmla="*/ 0 w 36"/>
                  <a:gd name="T29" fmla="*/ 229 h 240"/>
                  <a:gd name="T30" fmla="*/ 0 w 36"/>
                  <a:gd name="T31" fmla="*/ 229 h 240"/>
                  <a:gd name="T32" fmla="*/ 0 w 36"/>
                  <a:gd name="T33" fmla="*/ 233 h 240"/>
                  <a:gd name="T34" fmla="*/ 0 w 36"/>
                  <a:gd name="T35" fmla="*/ 235 h 240"/>
                  <a:gd name="T36" fmla="*/ 1 w 36"/>
                  <a:gd name="T37" fmla="*/ 237 h 240"/>
                  <a:gd name="T38" fmla="*/ 3 w 36"/>
                  <a:gd name="T39" fmla="*/ 240 h 240"/>
                  <a:gd name="T40" fmla="*/ 6 w 36"/>
                  <a:gd name="T41" fmla="*/ 240 h 240"/>
                  <a:gd name="T42" fmla="*/ 8 w 36"/>
                  <a:gd name="T43" fmla="*/ 240 h 240"/>
                  <a:gd name="T44" fmla="*/ 10 w 36"/>
                  <a:gd name="T45" fmla="*/ 240 h 240"/>
                  <a:gd name="T46" fmla="*/ 13 w 36"/>
                  <a:gd name="T47" fmla="*/ 237 h 240"/>
                  <a:gd name="T48" fmla="*/ 13 w 36"/>
                  <a:gd name="T49" fmla="*/ 237 h 240"/>
                  <a:gd name="T50" fmla="*/ 17 w 36"/>
                  <a:gd name="T51" fmla="*/ 227 h 240"/>
                  <a:gd name="T52" fmla="*/ 22 w 36"/>
                  <a:gd name="T53" fmla="*/ 216 h 240"/>
                  <a:gd name="T54" fmla="*/ 28 w 36"/>
                  <a:gd name="T55" fmla="*/ 194 h 240"/>
                  <a:gd name="T56" fmla="*/ 33 w 36"/>
                  <a:gd name="T57" fmla="*/ 172 h 240"/>
                  <a:gd name="T58" fmla="*/ 35 w 36"/>
                  <a:gd name="T59" fmla="*/ 150 h 240"/>
                  <a:gd name="T60" fmla="*/ 35 w 36"/>
                  <a:gd name="T61" fmla="*/ 150 h 240"/>
                  <a:gd name="T62" fmla="*/ 36 w 36"/>
                  <a:gd name="T63" fmla="*/ 125 h 240"/>
                  <a:gd name="T64" fmla="*/ 36 w 36"/>
                  <a:gd name="T65" fmla="*/ 100 h 240"/>
                  <a:gd name="T66" fmla="*/ 34 w 36"/>
                  <a:gd name="T67" fmla="*/ 75 h 240"/>
                  <a:gd name="T68" fmla="*/ 30 w 36"/>
                  <a:gd name="T69" fmla="*/ 50 h 240"/>
                  <a:gd name="T70" fmla="*/ 30 w 36"/>
                  <a:gd name="T71" fmla="*/ 50 h 240"/>
                  <a:gd name="T72" fmla="*/ 24 w 36"/>
                  <a:gd name="T73" fmla="*/ 27 h 240"/>
                  <a:gd name="T74" fmla="*/ 21 w 36"/>
                  <a:gd name="T75" fmla="*/ 15 h 240"/>
                  <a:gd name="T76" fmla="*/ 16 w 36"/>
                  <a:gd name="T77" fmla="*/ 3 h 240"/>
                  <a:gd name="T78" fmla="*/ 16 w 36"/>
                  <a:gd name="T79" fmla="*/ 3 h 240"/>
                  <a:gd name="T80" fmla="*/ 15 w 36"/>
                  <a:gd name="T81" fmla="*/ 1 h 240"/>
                  <a:gd name="T82" fmla="*/ 13 w 36"/>
                  <a:gd name="T83" fmla="*/ 0 h 240"/>
                  <a:gd name="T84" fmla="*/ 9 w 36"/>
                  <a:gd name="T85" fmla="*/ 0 h 240"/>
                  <a:gd name="T86" fmla="*/ 7 w 36"/>
                  <a:gd name="T87" fmla="*/ 1 h 240"/>
                  <a:gd name="T88" fmla="*/ 7 w 36"/>
                  <a:gd name="T89" fmla="*/ 1 h 240"/>
                  <a:gd name="T90" fmla="*/ 5 w 36"/>
                  <a:gd name="T91" fmla="*/ 3 h 240"/>
                  <a:gd name="T92" fmla="*/ 5 w 36"/>
                  <a:gd name="T93" fmla="*/ 6 h 240"/>
                  <a:gd name="T94" fmla="*/ 3 w 36"/>
                  <a:gd name="T95" fmla="*/ 8 h 240"/>
                  <a:gd name="T96" fmla="*/ 5 w 36"/>
                  <a:gd name="T97" fmla="*/ 10 h 240"/>
                  <a:gd name="T98" fmla="*/ 5 w 36"/>
                  <a:gd name="T99" fmla="*/ 1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36" h="240">
                    <a:moveTo>
                      <a:pt x="5" y="10"/>
                    </a:moveTo>
                    <a:lnTo>
                      <a:pt x="5" y="10"/>
                    </a:lnTo>
                    <a:lnTo>
                      <a:pt x="12" y="30"/>
                    </a:lnTo>
                    <a:lnTo>
                      <a:pt x="16" y="51"/>
                    </a:lnTo>
                    <a:lnTo>
                      <a:pt x="20" y="73"/>
                    </a:lnTo>
                    <a:lnTo>
                      <a:pt x="21" y="94"/>
                    </a:lnTo>
                    <a:lnTo>
                      <a:pt x="21" y="94"/>
                    </a:lnTo>
                    <a:lnTo>
                      <a:pt x="22" y="117"/>
                    </a:lnTo>
                    <a:lnTo>
                      <a:pt x="21" y="141"/>
                    </a:lnTo>
                    <a:lnTo>
                      <a:pt x="19" y="165"/>
                    </a:lnTo>
                    <a:lnTo>
                      <a:pt x="15" y="187"/>
                    </a:lnTo>
                    <a:lnTo>
                      <a:pt x="15" y="187"/>
                    </a:lnTo>
                    <a:lnTo>
                      <a:pt x="9" y="209"/>
                    </a:lnTo>
                    <a:lnTo>
                      <a:pt x="6" y="220"/>
                    </a:lnTo>
                    <a:lnTo>
                      <a:pt x="0" y="229"/>
                    </a:lnTo>
                    <a:lnTo>
                      <a:pt x="0" y="229"/>
                    </a:lnTo>
                    <a:lnTo>
                      <a:pt x="0" y="233"/>
                    </a:lnTo>
                    <a:lnTo>
                      <a:pt x="0" y="235"/>
                    </a:lnTo>
                    <a:lnTo>
                      <a:pt x="1" y="237"/>
                    </a:lnTo>
                    <a:lnTo>
                      <a:pt x="3" y="240"/>
                    </a:lnTo>
                    <a:lnTo>
                      <a:pt x="6" y="240"/>
                    </a:lnTo>
                    <a:lnTo>
                      <a:pt x="8" y="240"/>
                    </a:lnTo>
                    <a:lnTo>
                      <a:pt x="10" y="240"/>
                    </a:lnTo>
                    <a:lnTo>
                      <a:pt x="13" y="237"/>
                    </a:lnTo>
                    <a:lnTo>
                      <a:pt x="13" y="237"/>
                    </a:lnTo>
                    <a:lnTo>
                      <a:pt x="17" y="227"/>
                    </a:lnTo>
                    <a:lnTo>
                      <a:pt x="22" y="216"/>
                    </a:lnTo>
                    <a:lnTo>
                      <a:pt x="28" y="194"/>
                    </a:lnTo>
                    <a:lnTo>
                      <a:pt x="33" y="172"/>
                    </a:lnTo>
                    <a:lnTo>
                      <a:pt x="35" y="150"/>
                    </a:lnTo>
                    <a:lnTo>
                      <a:pt x="35" y="150"/>
                    </a:lnTo>
                    <a:lnTo>
                      <a:pt x="36" y="125"/>
                    </a:lnTo>
                    <a:lnTo>
                      <a:pt x="36" y="100"/>
                    </a:lnTo>
                    <a:lnTo>
                      <a:pt x="34" y="75"/>
                    </a:lnTo>
                    <a:lnTo>
                      <a:pt x="30" y="50"/>
                    </a:lnTo>
                    <a:lnTo>
                      <a:pt x="30" y="50"/>
                    </a:lnTo>
                    <a:lnTo>
                      <a:pt x="24" y="27"/>
                    </a:lnTo>
                    <a:lnTo>
                      <a:pt x="21" y="15"/>
                    </a:lnTo>
                    <a:lnTo>
                      <a:pt x="16" y="3"/>
                    </a:lnTo>
                    <a:lnTo>
                      <a:pt x="16" y="3"/>
                    </a:lnTo>
                    <a:lnTo>
                      <a:pt x="15" y="1"/>
                    </a:lnTo>
                    <a:lnTo>
                      <a:pt x="13" y="0"/>
                    </a:lnTo>
                    <a:lnTo>
                      <a:pt x="9" y="0"/>
                    </a:lnTo>
                    <a:lnTo>
                      <a:pt x="7" y="1"/>
                    </a:lnTo>
                    <a:lnTo>
                      <a:pt x="7" y="1"/>
                    </a:lnTo>
                    <a:lnTo>
                      <a:pt x="5" y="3"/>
                    </a:lnTo>
                    <a:lnTo>
                      <a:pt x="5" y="6"/>
                    </a:lnTo>
                    <a:lnTo>
                      <a:pt x="3" y="8"/>
                    </a:lnTo>
                    <a:lnTo>
                      <a:pt x="5" y="10"/>
                    </a:lnTo>
                    <a:lnTo>
                      <a:pt x="5" y="10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48" name="Freeform 197">
                <a:extLst>
                  <a:ext uri="{FF2B5EF4-FFF2-40B4-BE49-F238E27FC236}">
                    <a16:creationId xmlns:a16="http://schemas.microsoft.com/office/drawing/2014/main" id="{FD1E9173-C790-32F0-51CA-EBF951B7EE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11" y="4026"/>
                <a:ext cx="19" cy="126"/>
              </a:xfrm>
              <a:custGeom>
                <a:avLst/>
                <a:gdLst>
                  <a:gd name="T0" fmla="*/ 8 w 37"/>
                  <a:gd name="T1" fmla="*/ 8 h 252"/>
                  <a:gd name="T2" fmla="*/ 8 w 37"/>
                  <a:gd name="T3" fmla="*/ 8 h 252"/>
                  <a:gd name="T4" fmla="*/ 14 w 37"/>
                  <a:gd name="T5" fmla="*/ 30 h 252"/>
                  <a:gd name="T6" fmla="*/ 17 w 37"/>
                  <a:gd name="T7" fmla="*/ 53 h 252"/>
                  <a:gd name="T8" fmla="*/ 19 w 37"/>
                  <a:gd name="T9" fmla="*/ 76 h 252"/>
                  <a:gd name="T10" fmla="*/ 22 w 37"/>
                  <a:gd name="T11" fmla="*/ 98 h 252"/>
                  <a:gd name="T12" fmla="*/ 22 w 37"/>
                  <a:gd name="T13" fmla="*/ 98 h 252"/>
                  <a:gd name="T14" fmla="*/ 23 w 37"/>
                  <a:gd name="T15" fmla="*/ 122 h 252"/>
                  <a:gd name="T16" fmla="*/ 22 w 37"/>
                  <a:gd name="T17" fmla="*/ 148 h 252"/>
                  <a:gd name="T18" fmla="*/ 21 w 37"/>
                  <a:gd name="T19" fmla="*/ 172 h 252"/>
                  <a:gd name="T20" fmla="*/ 16 w 37"/>
                  <a:gd name="T21" fmla="*/ 197 h 252"/>
                  <a:gd name="T22" fmla="*/ 16 w 37"/>
                  <a:gd name="T23" fmla="*/ 197 h 252"/>
                  <a:gd name="T24" fmla="*/ 14 w 37"/>
                  <a:gd name="T25" fmla="*/ 209 h 252"/>
                  <a:gd name="T26" fmla="*/ 10 w 37"/>
                  <a:gd name="T27" fmla="*/ 220 h 252"/>
                  <a:gd name="T28" fmla="*/ 5 w 37"/>
                  <a:gd name="T29" fmla="*/ 231 h 252"/>
                  <a:gd name="T30" fmla="*/ 1 w 37"/>
                  <a:gd name="T31" fmla="*/ 241 h 252"/>
                  <a:gd name="T32" fmla="*/ 1 w 37"/>
                  <a:gd name="T33" fmla="*/ 241 h 252"/>
                  <a:gd name="T34" fmla="*/ 0 w 37"/>
                  <a:gd name="T35" fmla="*/ 245 h 252"/>
                  <a:gd name="T36" fmla="*/ 0 w 37"/>
                  <a:gd name="T37" fmla="*/ 247 h 252"/>
                  <a:gd name="T38" fmla="*/ 1 w 37"/>
                  <a:gd name="T39" fmla="*/ 249 h 252"/>
                  <a:gd name="T40" fmla="*/ 3 w 37"/>
                  <a:gd name="T41" fmla="*/ 252 h 252"/>
                  <a:gd name="T42" fmla="*/ 5 w 37"/>
                  <a:gd name="T43" fmla="*/ 252 h 252"/>
                  <a:gd name="T44" fmla="*/ 8 w 37"/>
                  <a:gd name="T45" fmla="*/ 252 h 252"/>
                  <a:gd name="T46" fmla="*/ 10 w 37"/>
                  <a:gd name="T47" fmla="*/ 250 h 252"/>
                  <a:gd name="T48" fmla="*/ 12 w 37"/>
                  <a:gd name="T49" fmla="*/ 249 h 252"/>
                  <a:gd name="T50" fmla="*/ 12 w 37"/>
                  <a:gd name="T51" fmla="*/ 249 h 252"/>
                  <a:gd name="T52" fmla="*/ 18 w 37"/>
                  <a:gd name="T53" fmla="*/ 238 h 252"/>
                  <a:gd name="T54" fmla="*/ 22 w 37"/>
                  <a:gd name="T55" fmla="*/ 227 h 252"/>
                  <a:gd name="T56" fmla="*/ 26 w 37"/>
                  <a:gd name="T57" fmla="*/ 215 h 252"/>
                  <a:gd name="T58" fmla="*/ 29 w 37"/>
                  <a:gd name="T59" fmla="*/ 205 h 252"/>
                  <a:gd name="T60" fmla="*/ 33 w 37"/>
                  <a:gd name="T61" fmla="*/ 181 h 252"/>
                  <a:gd name="T62" fmla="*/ 36 w 37"/>
                  <a:gd name="T63" fmla="*/ 157 h 252"/>
                  <a:gd name="T64" fmla="*/ 36 w 37"/>
                  <a:gd name="T65" fmla="*/ 157 h 252"/>
                  <a:gd name="T66" fmla="*/ 37 w 37"/>
                  <a:gd name="T67" fmla="*/ 132 h 252"/>
                  <a:gd name="T68" fmla="*/ 36 w 37"/>
                  <a:gd name="T69" fmla="*/ 106 h 252"/>
                  <a:gd name="T70" fmla="*/ 35 w 37"/>
                  <a:gd name="T71" fmla="*/ 79 h 252"/>
                  <a:gd name="T72" fmla="*/ 31 w 37"/>
                  <a:gd name="T73" fmla="*/ 54 h 252"/>
                  <a:gd name="T74" fmla="*/ 31 w 37"/>
                  <a:gd name="T75" fmla="*/ 54 h 252"/>
                  <a:gd name="T76" fmla="*/ 28 w 37"/>
                  <a:gd name="T77" fmla="*/ 29 h 252"/>
                  <a:gd name="T78" fmla="*/ 22 w 37"/>
                  <a:gd name="T79" fmla="*/ 5 h 252"/>
                  <a:gd name="T80" fmla="*/ 22 w 37"/>
                  <a:gd name="T81" fmla="*/ 5 h 252"/>
                  <a:gd name="T82" fmla="*/ 21 w 37"/>
                  <a:gd name="T83" fmla="*/ 2 h 252"/>
                  <a:gd name="T84" fmla="*/ 18 w 37"/>
                  <a:gd name="T85" fmla="*/ 0 h 252"/>
                  <a:gd name="T86" fmla="*/ 16 w 37"/>
                  <a:gd name="T87" fmla="*/ 0 h 252"/>
                  <a:gd name="T88" fmla="*/ 14 w 37"/>
                  <a:gd name="T89" fmla="*/ 0 h 252"/>
                  <a:gd name="T90" fmla="*/ 10 w 37"/>
                  <a:gd name="T91" fmla="*/ 1 h 252"/>
                  <a:gd name="T92" fmla="*/ 9 w 37"/>
                  <a:gd name="T93" fmla="*/ 2 h 252"/>
                  <a:gd name="T94" fmla="*/ 8 w 37"/>
                  <a:gd name="T95" fmla="*/ 5 h 252"/>
                  <a:gd name="T96" fmla="*/ 8 w 37"/>
                  <a:gd name="T97" fmla="*/ 8 h 252"/>
                  <a:gd name="T98" fmla="*/ 8 w 37"/>
                  <a:gd name="T99" fmla="*/ 8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37" h="252">
                    <a:moveTo>
                      <a:pt x="8" y="8"/>
                    </a:moveTo>
                    <a:lnTo>
                      <a:pt x="8" y="8"/>
                    </a:lnTo>
                    <a:lnTo>
                      <a:pt x="14" y="30"/>
                    </a:lnTo>
                    <a:lnTo>
                      <a:pt x="17" y="53"/>
                    </a:lnTo>
                    <a:lnTo>
                      <a:pt x="19" y="76"/>
                    </a:lnTo>
                    <a:lnTo>
                      <a:pt x="22" y="98"/>
                    </a:lnTo>
                    <a:lnTo>
                      <a:pt x="22" y="98"/>
                    </a:lnTo>
                    <a:lnTo>
                      <a:pt x="23" y="122"/>
                    </a:lnTo>
                    <a:lnTo>
                      <a:pt x="22" y="148"/>
                    </a:lnTo>
                    <a:lnTo>
                      <a:pt x="21" y="172"/>
                    </a:lnTo>
                    <a:lnTo>
                      <a:pt x="16" y="197"/>
                    </a:lnTo>
                    <a:lnTo>
                      <a:pt x="16" y="197"/>
                    </a:lnTo>
                    <a:lnTo>
                      <a:pt x="14" y="209"/>
                    </a:lnTo>
                    <a:lnTo>
                      <a:pt x="10" y="220"/>
                    </a:lnTo>
                    <a:lnTo>
                      <a:pt x="5" y="231"/>
                    </a:lnTo>
                    <a:lnTo>
                      <a:pt x="1" y="241"/>
                    </a:lnTo>
                    <a:lnTo>
                      <a:pt x="1" y="241"/>
                    </a:lnTo>
                    <a:lnTo>
                      <a:pt x="0" y="245"/>
                    </a:lnTo>
                    <a:lnTo>
                      <a:pt x="0" y="247"/>
                    </a:lnTo>
                    <a:lnTo>
                      <a:pt x="1" y="249"/>
                    </a:lnTo>
                    <a:lnTo>
                      <a:pt x="3" y="252"/>
                    </a:lnTo>
                    <a:lnTo>
                      <a:pt x="5" y="252"/>
                    </a:lnTo>
                    <a:lnTo>
                      <a:pt x="8" y="252"/>
                    </a:lnTo>
                    <a:lnTo>
                      <a:pt x="10" y="250"/>
                    </a:lnTo>
                    <a:lnTo>
                      <a:pt x="12" y="249"/>
                    </a:lnTo>
                    <a:lnTo>
                      <a:pt x="12" y="249"/>
                    </a:lnTo>
                    <a:lnTo>
                      <a:pt x="18" y="238"/>
                    </a:lnTo>
                    <a:lnTo>
                      <a:pt x="22" y="227"/>
                    </a:lnTo>
                    <a:lnTo>
                      <a:pt x="26" y="215"/>
                    </a:lnTo>
                    <a:lnTo>
                      <a:pt x="29" y="205"/>
                    </a:lnTo>
                    <a:lnTo>
                      <a:pt x="33" y="181"/>
                    </a:lnTo>
                    <a:lnTo>
                      <a:pt x="36" y="157"/>
                    </a:lnTo>
                    <a:lnTo>
                      <a:pt x="36" y="157"/>
                    </a:lnTo>
                    <a:lnTo>
                      <a:pt x="37" y="132"/>
                    </a:lnTo>
                    <a:lnTo>
                      <a:pt x="36" y="106"/>
                    </a:lnTo>
                    <a:lnTo>
                      <a:pt x="35" y="79"/>
                    </a:lnTo>
                    <a:lnTo>
                      <a:pt x="31" y="54"/>
                    </a:lnTo>
                    <a:lnTo>
                      <a:pt x="31" y="54"/>
                    </a:lnTo>
                    <a:lnTo>
                      <a:pt x="28" y="29"/>
                    </a:lnTo>
                    <a:lnTo>
                      <a:pt x="22" y="5"/>
                    </a:lnTo>
                    <a:lnTo>
                      <a:pt x="22" y="5"/>
                    </a:lnTo>
                    <a:lnTo>
                      <a:pt x="21" y="2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14" y="0"/>
                    </a:lnTo>
                    <a:lnTo>
                      <a:pt x="10" y="1"/>
                    </a:lnTo>
                    <a:lnTo>
                      <a:pt x="9" y="2"/>
                    </a:lnTo>
                    <a:lnTo>
                      <a:pt x="8" y="5"/>
                    </a:lnTo>
                    <a:lnTo>
                      <a:pt x="8" y="8"/>
                    </a:lnTo>
                    <a:lnTo>
                      <a:pt x="8" y="8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49" name="Freeform 198">
                <a:extLst>
                  <a:ext uri="{FF2B5EF4-FFF2-40B4-BE49-F238E27FC236}">
                    <a16:creationId xmlns:a16="http://schemas.microsoft.com/office/drawing/2014/main" id="{C109DB2F-8791-5BAB-4B89-9EDAEB9E24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93" y="3978"/>
                <a:ext cx="94" cy="220"/>
              </a:xfrm>
              <a:custGeom>
                <a:avLst/>
                <a:gdLst>
                  <a:gd name="T0" fmla="*/ 0 w 190"/>
                  <a:gd name="T1" fmla="*/ 6 h 440"/>
                  <a:gd name="T2" fmla="*/ 0 w 190"/>
                  <a:gd name="T3" fmla="*/ 6 h 440"/>
                  <a:gd name="T4" fmla="*/ 2 w 190"/>
                  <a:gd name="T5" fmla="*/ 30 h 440"/>
                  <a:gd name="T6" fmla="*/ 3 w 190"/>
                  <a:gd name="T7" fmla="*/ 53 h 440"/>
                  <a:gd name="T8" fmla="*/ 5 w 190"/>
                  <a:gd name="T9" fmla="*/ 76 h 440"/>
                  <a:gd name="T10" fmla="*/ 8 w 190"/>
                  <a:gd name="T11" fmla="*/ 100 h 440"/>
                  <a:gd name="T12" fmla="*/ 13 w 190"/>
                  <a:gd name="T13" fmla="*/ 122 h 440"/>
                  <a:gd name="T14" fmla="*/ 19 w 190"/>
                  <a:gd name="T15" fmla="*/ 145 h 440"/>
                  <a:gd name="T16" fmla="*/ 26 w 190"/>
                  <a:gd name="T17" fmla="*/ 167 h 440"/>
                  <a:gd name="T18" fmla="*/ 33 w 190"/>
                  <a:gd name="T19" fmla="*/ 189 h 440"/>
                  <a:gd name="T20" fmla="*/ 33 w 190"/>
                  <a:gd name="T21" fmla="*/ 189 h 440"/>
                  <a:gd name="T22" fmla="*/ 41 w 190"/>
                  <a:gd name="T23" fmla="*/ 210 h 440"/>
                  <a:gd name="T24" fmla="*/ 50 w 190"/>
                  <a:gd name="T25" fmla="*/ 230 h 440"/>
                  <a:gd name="T26" fmla="*/ 61 w 190"/>
                  <a:gd name="T27" fmla="*/ 250 h 440"/>
                  <a:gd name="T28" fmla="*/ 70 w 190"/>
                  <a:gd name="T29" fmla="*/ 270 h 440"/>
                  <a:gd name="T30" fmla="*/ 92 w 190"/>
                  <a:gd name="T31" fmla="*/ 308 h 440"/>
                  <a:gd name="T32" fmla="*/ 117 w 190"/>
                  <a:gd name="T33" fmla="*/ 346 h 440"/>
                  <a:gd name="T34" fmla="*/ 117 w 190"/>
                  <a:gd name="T35" fmla="*/ 346 h 440"/>
                  <a:gd name="T36" fmla="*/ 147 w 190"/>
                  <a:gd name="T37" fmla="*/ 392 h 440"/>
                  <a:gd name="T38" fmla="*/ 177 w 190"/>
                  <a:gd name="T39" fmla="*/ 437 h 440"/>
                  <a:gd name="T40" fmla="*/ 177 w 190"/>
                  <a:gd name="T41" fmla="*/ 437 h 440"/>
                  <a:gd name="T42" fmla="*/ 179 w 190"/>
                  <a:gd name="T43" fmla="*/ 440 h 440"/>
                  <a:gd name="T44" fmla="*/ 182 w 190"/>
                  <a:gd name="T45" fmla="*/ 440 h 440"/>
                  <a:gd name="T46" fmla="*/ 184 w 190"/>
                  <a:gd name="T47" fmla="*/ 440 h 440"/>
                  <a:gd name="T48" fmla="*/ 186 w 190"/>
                  <a:gd name="T49" fmla="*/ 438 h 440"/>
                  <a:gd name="T50" fmla="*/ 189 w 190"/>
                  <a:gd name="T51" fmla="*/ 437 h 440"/>
                  <a:gd name="T52" fmla="*/ 190 w 190"/>
                  <a:gd name="T53" fmla="*/ 435 h 440"/>
                  <a:gd name="T54" fmla="*/ 190 w 190"/>
                  <a:gd name="T55" fmla="*/ 433 h 440"/>
                  <a:gd name="T56" fmla="*/ 189 w 190"/>
                  <a:gd name="T57" fmla="*/ 430 h 440"/>
                  <a:gd name="T58" fmla="*/ 189 w 190"/>
                  <a:gd name="T59" fmla="*/ 430 h 440"/>
                  <a:gd name="T60" fmla="*/ 137 w 190"/>
                  <a:gd name="T61" fmla="*/ 353 h 440"/>
                  <a:gd name="T62" fmla="*/ 112 w 190"/>
                  <a:gd name="T63" fmla="*/ 314 h 440"/>
                  <a:gd name="T64" fmla="*/ 89 w 190"/>
                  <a:gd name="T65" fmla="*/ 274 h 440"/>
                  <a:gd name="T66" fmla="*/ 89 w 190"/>
                  <a:gd name="T67" fmla="*/ 274 h 440"/>
                  <a:gd name="T68" fmla="*/ 69 w 190"/>
                  <a:gd name="T69" fmla="*/ 236 h 440"/>
                  <a:gd name="T70" fmla="*/ 60 w 190"/>
                  <a:gd name="T71" fmla="*/ 216 h 440"/>
                  <a:gd name="T72" fmla="*/ 51 w 190"/>
                  <a:gd name="T73" fmla="*/ 196 h 440"/>
                  <a:gd name="T74" fmla="*/ 43 w 190"/>
                  <a:gd name="T75" fmla="*/ 175 h 440"/>
                  <a:gd name="T76" fmla="*/ 36 w 190"/>
                  <a:gd name="T77" fmla="*/ 154 h 440"/>
                  <a:gd name="T78" fmla="*/ 31 w 190"/>
                  <a:gd name="T79" fmla="*/ 133 h 440"/>
                  <a:gd name="T80" fmla="*/ 25 w 190"/>
                  <a:gd name="T81" fmla="*/ 112 h 440"/>
                  <a:gd name="T82" fmla="*/ 25 w 190"/>
                  <a:gd name="T83" fmla="*/ 112 h 440"/>
                  <a:gd name="T84" fmla="*/ 20 w 190"/>
                  <a:gd name="T85" fmla="*/ 86 h 440"/>
                  <a:gd name="T86" fmla="*/ 17 w 190"/>
                  <a:gd name="T87" fmla="*/ 60 h 440"/>
                  <a:gd name="T88" fmla="*/ 15 w 190"/>
                  <a:gd name="T89" fmla="*/ 33 h 440"/>
                  <a:gd name="T90" fmla="*/ 14 w 190"/>
                  <a:gd name="T91" fmla="*/ 6 h 440"/>
                  <a:gd name="T92" fmla="*/ 14 w 190"/>
                  <a:gd name="T93" fmla="*/ 6 h 440"/>
                  <a:gd name="T94" fmla="*/ 14 w 190"/>
                  <a:gd name="T95" fmla="*/ 3 h 440"/>
                  <a:gd name="T96" fmla="*/ 12 w 190"/>
                  <a:gd name="T97" fmla="*/ 1 h 440"/>
                  <a:gd name="T98" fmla="*/ 10 w 190"/>
                  <a:gd name="T99" fmla="*/ 0 h 440"/>
                  <a:gd name="T100" fmla="*/ 7 w 190"/>
                  <a:gd name="T101" fmla="*/ 0 h 440"/>
                  <a:gd name="T102" fmla="*/ 5 w 190"/>
                  <a:gd name="T103" fmla="*/ 0 h 440"/>
                  <a:gd name="T104" fmla="*/ 3 w 190"/>
                  <a:gd name="T105" fmla="*/ 1 h 440"/>
                  <a:gd name="T106" fmla="*/ 2 w 190"/>
                  <a:gd name="T107" fmla="*/ 3 h 440"/>
                  <a:gd name="T108" fmla="*/ 0 w 190"/>
                  <a:gd name="T109" fmla="*/ 6 h 440"/>
                  <a:gd name="T110" fmla="*/ 0 w 190"/>
                  <a:gd name="T111" fmla="*/ 6 h 4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90" h="440">
                    <a:moveTo>
                      <a:pt x="0" y="6"/>
                    </a:moveTo>
                    <a:lnTo>
                      <a:pt x="0" y="6"/>
                    </a:lnTo>
                    <a:lnTo>
                      <a:pt x="2" y="30"/>
                    </a:lnTo>
                    <a:lnTo>
                      <a:pt x="3" y="53"/>
                    </a:lnTo>
                    <a:lnTo>
                      <a:pt x="5" y="76"/>
                    </a:lnTo>
                    <a:lnTo>
                      <a:pt x="8" y="100"/>
                    </a:lnTo>
                    <a:lnTo>
                      <a:pt x="13" y="122"/>
                    </a:lnTo>
                    <a:lnTo>
                      <a:pt x="19" y="145"/>
                    </a:lnTo>
                    <a:lnTo>
                      <a:pt x="26" y="167"/>
                    </a:lnTo>
                    <a:lnTo>
                      <a:pt x="33" y="189"/>
                    </a:lnTo>
                    <a:lnTo>
                      <a:pt x="33" y="189"/>
                    </a:lnTo>
                    <a:lnTo>
                      <a:pt x="41" y="210"/>
                    </a:lnTo>
                    <a:lnTo>
                      <a:pt x="50" y="230"/>
                    </a:lnTo>
                    <a:lnTo>
                      <a:pt x="61" y="250"/>
                    </a:lnTo>
                    <a:lnTo>
                      <a:pt x="70" y="270"/>
                    </a:lnTo>
                    <a:lnTo>
                      <a:pt x="92" y="308"/>
                    </a:lnTo>
                    <a:lnTo>
                      <a:pt x="117" y="346"/>
                    </a:lnTo>
                    <a:lnTo>
                      <a:pt x="117" y="346"/>
                    </a:lnTo>
                    <a:lnTo>
                      <a:pt x="147" y="392"/>
                    </a:lnTo>
                    <a:lnTo>
                      <a:pt x="177" y="437"/>
                    </a:lnTo>
                    <a:lnTo>
                      <a:pt x="177" y="437"/>
                    </a:lnTo>
                    <a:lnTo>
                      <a:pt x="179" y="440"/>
                    </a:lnTo>
                    <a:lnTo>
                      <a:pt x="182" y="440"/>
                    </a:lnTo>
                    <a:lnTo>
                      <a:pt x="184" y="440"/>
                    </a:lnTo>
                    <a:lnTo>
                      <a:pt x="186" y="438"/>
                    </a:lnTo>
                    <a:lnTo>
                      <a:pt x="189" y="437"/>
                    </a:lnTo>
                    <a:lnTo>
                      <a:pt x="190" y="435"/>
                    </a:lnTo>
                    <a:lnTo>
                      <a:pt x="190" y="433"/>
                    </a:lnTo>
                    <a:lnTo>
                      <a:pt x="189" y="430"/>
                    </a:lnTo>
                    <a:lnTo>
                      <a:pt x="189" y="430"/>
                    </a:lnTo>
                    <a:lnTo>
                      <a:pt x="137" y="353"/>
                    </a:lnTo>
                    <a:lnTo>
                      <a:pt x="112" y="314"/>
                    </a:lnTo>
                    <a:lnTo>
                      <a:pt x="89" y="274"/>
                    </a:lnTo>
                    <a:lnTo>
                      <a:pt x="89" y="274"/>
                    </a:lnTo>
                    <a:lnTo>
                      <a:pt x="69" y="236"/>
                    </a:lnTo>
                    <a:lnTo>
                      <a:pt x="60" y="216"/>
                    </a:lnTo>
                    <a:lnTo>
                      <a:pt x="51" y="196"/>
                    </a:lnTo>
                    <a:lnTo>
                      <a:pt x="43" y="175"/>
                    </a:lnTo>
                    <a:lnTo>
                      <a:pt x="36" y="154"/>
                    </a:lnTo>
                    <a:lnTo>
                      <a:pt x="31" y="133"/>
                    </a:lnTo>
                    <a:lnTo>
                      <a:pt x="25" y="112"/>
                    </a:lnTo>
                    <a:lnTo>
                      <a:pt x="25" y="112"/>
                    </a:lnTo>
                    <a:lnTo>
                      <a:pt x="20" y="86"/>
                    </a:lnTo>
                    <a:lnTo>
                      <a:pt x="17" y="60"/>
                    </a:lnTo>
                    <a:lnTo>
                      <a:pt x="15" y="33"/>
                    </a:lnTo>
                    <a:lnTo>
                      <a:pt x="14" y="6"/>
                    </a:lnTo>
                    <a:lnTo>
                      <a:pt x="14" y="6"/>
                    </a:lnTo>
                    <a:lnTo>
                      <a:pt x="14" y="3"/>
                    </a:lnTo>
                    <a:lnTo>
                      <a:pt x="12" y="1"/>
                    </a:lnTo>
                    <a:lnTo>
                      <a:pt x="10" y="0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3" y="1"/>
                    </a:lnTo>
                    <a:lnTo>
                      <a:pt x="2" y="3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50" name="Freeform 199">
                <a:extLst>
                  <a:ext uri="{FF2B5EF4-FFF2-40B4-BE49-F238E27FC236}">
                    <a16:creationId xmlns:a16="http://schemas.microsoft.com/office/drawing/2014/main" id="{2AA5E07D-25F0-9703-265A-0D9210E7E5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47" y="3145"/>
                <a:ext cx="871" cy="300"/>
              </a:xfrm>
              <a:custGeom>
                <a:avLst/>
                <a:gdLst>
                  <a:gd name="T0" fmla="*/ 1735 w 1743"/>
                  <a:gd name="T1" fmla="*/ 1 h 598"/>
                  <a:gd name="T2" fmla="*/ 1468 w 1743"/>
                  <a:gd name="T3" fmla="*/ 93 h 598"/>
                  <a:gd name="T4" fmla="*/ 1378 w 1743"/>
                  <a:gd name="T5" fmla="*/ 121 h 598"/>
                  <a:gd name="T6" fmla="*/ 1290 w 1743"/>
                  <a:gd name="T7" fmla="*/ 147 h 598"/>
                  <a:gd name="T8" fmla="*/ 1114 w 1743"/>
                  <a:gd name="T9" fmla="*/ 192 h 598"/>
                  <a:gd name="T10" fmla="*/ 1026 w 1743"/>
                  <a:gd name="T11" fmla="*/ 213 h 598"/>
                  <a:gd name="T12" fmla="*/ 760 w 1743"/>
                  <a:gd name="T13" fmla="*/ 277 h 598"/>
                  <a:gd name="T14" fmla="*/ 671 w 1743"/>
                  <a:gd name="T15" fmla="*/ 300 h 598"/>
                  <a:gd name="T16" fmla="*/ 497 w 1743"/>
                  <a:gd name="T17" fmla="*/ 348 h 598"/>
                  <a:gd name="T18" fmla="*/ 325 w 1743"/>
                  <a:gd name="T19" fmla="*/ 404 h 598"/>
                  <a:gd name="T20" fmla="*/ 286 w 1743"/>
                  <a:gd name="T21" fmla="*/ 419 h 598"/>
                  <a:gd name="T22" fmla="*/ 246 w 1743"/>
                  <a:gd name="T23" fmla="*/ 436 h 598"/>
                  <a:gd name="T24" fmla="*/ 210 w 1743"/>
                  <a:gd name="T25" fmla="*/ 457 h 598"/>
                  <a:gd name="T26" fmla="*/ 174 w 1743"/>
                  <a:gd name="T27" fmla="*/ 479 h 598"/>
                  <a:gd name="T28" fmla="*/ 74 w 1743"/>
                  <a:gd name="T29" fmla="*/ 547 h 598"/>
                  <a:gd name="T30" fmla="*/ 39 w 1743"/>
                  <a:gd name="T31" fmla="*/ 568 h 598"/>
                  <a:gd name="T32" fmla="*/ 3 w 1743"/>
                  <a:gd name="T33" fmla="*/ 585 h 598"/>
                  <a:gd name="T34" fmla="*/ 1 w 1743"/>
                  <a:gd name="T35" fmla="*/ 588 h 598"/>
                  <a:gd name="T36" fmla="*/ 0 w 1743"/>
                  <a:gd name="T37" fmla="*/ 592 h 598"/>
                  <a:gd name="T38" fmla="*/ 2 w 1743"/>
                  <a:gd name="T39" fmla="*/ 597 h 598"/>
                  <a:gd name="T40" fmla="*/ 8 w 1743"/>
                  <a:gd name="T41" fmla="*/ 598 h 598"/>
                  <a:gd name="T42" fmla="*/ 10 w 1743"/>
                  <a:gd name="T43" fmla="*/ 598 h 598"/>
                  <a:gd name="T44" fmla="*/ 46 w 1743"/>
                  <a:gd name="T45" fmla="*/ 580 h 598"/>
                  <a:gd name="T46" fmla="*/ 115 w 1743"/>
                  <a:gd name="T47" fmla="*/ 536 h 598"/>
                  <a:gd name="T48" fmla="*/ 148 w 1743"/>
                  <a:gd name="T49" fmla="*/ 513 h 598"/>
                  <a:gd name="T50" fmla="*/ 218 w 1743"/>
                  <a:gd name="T51" fmla="*/ 468 h 598"/>
                  <a:gd name="T52" fmla="*/ 254 w 1743"/>
                  <a:gd name="T53" fmla="*/ 447 h 598"/>
                  <a:gd name="T54" fmla="*/ 293 w 1743"/>
                  <a:gd name="T55" fmla="*/ 431 h 598"/>
                  <a:gd name="T56" fmla="*/ 334 w 1743"/>
                  <a:gd name="T57" fmla="*/ 415 h 598"/>
                  <a:gd name="T58" fmla="*/ 462 w 1743"/>
                  <a:gd name="T59" fmla="*/ 372 h 598"/>
                  <a:gd name="T60" fmla="*/ 634 w 1743"/>
                  <a:gd name="T61" fmla="*/ 323 h 598"/>
                  <a:gd name="T62" fmla="*/ 723 w 1743"/>
                  <a:gd name="T63" fmla="*/ 301 h 598"/>
                  <a:gd name="T64" fmla="*/ 989 w 1743"/>
                  <a:gd name="T65" fmla="*/ 236 h 598"/>
                  <a:gd name="T66" fmla="*/ 1165 w 1743"/>
                  <a:gd name="T67" fmla="*/ 193 h 598"/>
                  <a:gd name="T68" fmla="*/ 1340 w 1743"/>
                  <a:gd name="T69" fmla="*/ 147 h 598"/>
                  <a:gd name="T70" fmla="*/ 1427 w 1743"/>
                  <a:gd name="T71" fmla="*/ 122 h 598"/>
                  <a:gd name="T72" fmla="*/ 1512 w 1743"/>
                  <a:gd name="T73" fmla="*/ 94 h 598"/>
                  <a:gd name="T74" fmla="*/ 1694 w 1743"/>
                  <a:gd name="T75" fmla="*/ 30 h 598"/>
                  <a:gd name="T76" fmla="*/ 1738 w 1743"/>
                  <a:gd name="T77" fmla="*/ 14 h 598"/>
                  <a:gd name="T78" fmla="*/ 1741 w 1743"/>
                  <a:gd name="T79" fmla="*/ 13 h 598"/>
                  <a:gd name="T80" fmla="*/ 1743 w 1743"/>
                  <a:gd name="T81" fmla="*/ 8 h 598"/>
                  <a:gd name="T82" fmla="*/ 1742 w 1743"/>
                  <a:gd name="T83" fmla="*/ 3 h 598"/>
                  <a:gd name="T84" fmla="*/ 1737 w 1743"/>
                  <a:gd name="T85" fmla="*/ 0 h 598"/>
                  <a:gd name="T86" fmla="*/ 1735 w 1743"/>
                  <a:gd name="T87" fmla="*/ 1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743" h="598">
                    <a:moveTo>
                      <a:pt x="1735" y="1"/>
                    </a:moveTo>
                    <a:lnTo>
                      <a:pt x="1735" y="1"/>
                    </a:lnTo>
                    <a:lnTo>
                      <a:pt x="1557" y="63"/>
                    </a:lnTo>
                    <a:lnTo>
                      <a:pt x="1468" y="93"/>
                    </a:lnTo>
                    <a:lnTo>
                      <a:pt x="1422" y="108"/>
                    </a:lnTo>
                    <a:lnTo>
                      <a:pt x="1378" y="121"/>
                    </a:lnTo>
                    <a:lnTo>
                      <a:pt x="1378" y="121"/>
                    </a:lnTo>
                    <a:lnTo>
                      <a:pt x="1290" y="147"/>
                    </a:lnTo>
                    <a:lnTo>
                      <a:pt x="1203" y="170"/>
                    </a:lnTo>
                    <a:lnTo>
                      <a:pt x="1114" y="192"/>
                    </a:lnTo>
                    <a:lnTo>
                      <a:pt x="1026" y="213"/>
                    </a:lnTo>
                    <a:lnTo>
                      <a:pt x="1026" y="213"/>
                    </a:lnTo>
                    <a:lnTo>
                      <a:pt x="848" y="256"/>
                    </a:lnTo>
                    <a:lnTo>
                      <a:pt x="760" y="277"/>
                    </a:lnTo>
                    <a:lnTo>
                      <a:pt x="671" y="300"/>
                    </a:lnTo>
                    <a:lnTo>
                      <a:pt x="671" y="300"/>
                    </a:lnTo>
                    <a:lnTo>
                      <a:pt x="584" y="323"/>
                    </a:lnTo>
                    <a:lnTo>
                      <a:pt x="497" y="348"/>
                    </a:lnTo>
                    <a:lnTo>
                      <a:pt x="411" y="375"/>
                    </a:lnTo>
                    <a:lnTo>
                      <a:pt x="325" y="404"/>
                    </a:lnTo>
                    <a:lnTo>
                      <a:pt x="325" y="404"/>
                    </a:lnTo>
                    <a:lnTo>
                      <a:pt x="286" y="419"/>
                    </a:lnTo>
                    <a:lnTo>
                      <a:pt x="266" y="427"/>
                    </a:lnTo>
                    <a:lnTo>
                      <a:pt x="246" y="436"/>
                    </a:lnTo>
                    <a:lnTo>
                      <a:pt x="246" y="436"/>
                    </a:lnTo>
                    <a:lnTo>
                      <a:pt x="210" y="457"/>
                    </a:lnTo>
                    <a:lnTo>
                      <a:pt x="174" y="479"/>
                    </a:lnTo>
                    <a:lnTo>
                      <a:pt x="174" y="479"/>
                    </a:lnTo>
                    <a:lnTo>
                      <a:pt x="108" y="525"/>
                    </a:lnTo>
                    <a:lnTo>
                      <a:pt x="74" y="547"/>
                    </a:lnTo>
                    <a:lnTo>
                      <a:pt x="39" y="568"/>
                    </a:lnTo>
                    <a:lnTo>
                      <a:pt x="39" y="568"/>
                    </a:lnTo>
                    <a:lnTo>
                      <a:pt x="22" y="577"/>
                    </a:lnTo>
                    <a:lnTo>
                      <a:pt x="3" y="585"/>
                    </a:lnTo>
                    <a:lnTo>
                      <a:pt x="3" y="585"/>
                    </a:lnTo>
                    <a:lnTo>
                      <a:pt x="1" y="588"/>
                    </a:lnTo>
                    <a:lnTo>
                      <a:pt x="0" y="590"/>
                    </a:lnTo>
                    <a:lnTo>
                      <a:pt x="0" y="592"/>
                    </a:lnTo>
                    <a:lnTo>
                      <a:pt x="1" y="595"/>
                    </a:lnTo>
                    <a:lnTo>
                      <a:pt x="2" y="597"/>
                    </a:lnTo>
                    <a:lnTo>
                      <a:pt x="4" y="598"/>
                    </a:lnTo>
                    <a:lnTo>
                      <a:pt x="8" y="598"/>
                    </a:lnTo>
                    <a:lnTo>
                      <a:pt x="10" y="598"/>
                    </a:lnTo>
                    <a:lnTo>
                      <a:pt x="10" y="598"/>
                    </a:lnTo>
                    <a:lnTo>
                      <a:pt x="29" y="589"/>
                    </a:lnTo>
                    <a:lnTo>
                      <a:pt x="46" y="580"/>
                    </a:lnTo>
                    <a:lnTo>
                      <a:pt x="81" y="559"/>
                    </a:lnTo>
                    <a:lnTo>
                      <a:pt x="115" y="536"/>
                    </a:lnTo>
                    <a:lnTo>
                      <a:pt x="148" y="513"/>
                    </a:lnTo>
                    <a:lnTo>
                      <a:pt x="148" y="513"/>
                    </a:lnTo>
                    <a:lnTo>
                      <a:pt x="183" y="490"/>
                    </a:lnTo>
                    <a:lnTo>
                      <a:pt x="218" y="468"/>
                    </a:lnTo>
                    <a:lnTo>
                      <a:pt x="236" y="457"/>
                    </a:lnTo>
                    <a:lnTo>
                      <a:pt x="254" y="447"/>
                    </a:lnTo>
                    <a:lnTo>
                      <a:pt x="273" y="439"/>
                    </a:lnTo>
                    <a:lnTo>
                      <a:pt x="293" y="431"/>
                    </a:lnTo>
                    <a:lnTo>
                      <a:pt x="293" y="431"/>
                    </a:lnTo>
                    <a:lnTo>
                      <a:pt x="334" y="415"/>
                    </a:lnTo>
                    <a:lnTo>
                      <a:pt x="376" y="400"/>
                    </a:lnTo>
                    <a:lnTo>
                      <a:pt x="462" y="372"/>
                    </a:lnTo>
                    <a:lnTo>
                      <a:pt x="548" y="348"/>
                    </a:lnTo>
                    <a:lnTo>
                      <a:pt x="634" y="323"/>
                    </a:lnTo>
                    <a:lnTo>
                      <a:pt x="634" y="323"/>
                    </a:lnTo>
                    <a:lnTo>
                      <a:pt x="723" y="301"/>
                    </a:lnTo>
                    <a:lnTo>
                      <a:pt x="812" y="279"/>
                    </a:lnTo>
                    <a:lnTo>
                      <a:pt x="989" y="236"/>
                    </a:lnTo>
                    <a:lnTo>
                      <a:pt x="989" y="236"/>
                    </a:lnTo>
                    <a:lnTo>
                      <a:pt x="1165" y="193"/>
                    </a:lnTo>
                    <a:lnTo>
                      <a:pt x="1253" y="171"/>
                    </a:lnTo>
                    <a:lnTo>
                      <a:pt x="1340" y="147"/>
                    </a:lnTo>
                    <a:lnTo>
                      <a:pt x="1340" y="147"/>
                    </a:lnTo>
                    <a:lnTo>
                      <a:pt x="1427" y="122"/>
                    </a:lnTo>
                    <a:lnTo>
                      <a:pt x="1470" y="108"/>
                    </a:lnTo>
                    <a:lnTo>
                      <a:pt x="1512" y="94"/>
                    </a:lnTo>
                    <a:lnTo>
                      <a:pt x="1512" y="94"/>
                    </a:lnTo>
                    <a:lnTo>
                      <a:pt x="1694" y="30"/>
                    </a:lnTo>
                    <a:lnTo>
                      <a:pt x="1694" y="30"/>
                    </a:lnTo>
                    <a:lnTo>
                      <a:pt x="1738" y="14"/>
                    </a:lnTo>
                    <a:lnTo>
                      <a:pt x="1738" y="14"/>
                    </a:lnTo>
                    <a:lnTo>
                      <a:pt x="1741" y="13"/>
                    </a:lnTo>
                    <a:lnTo>
                      <a:pt x="1742" y="10"/>
                    </a:lnTo>
                    <a:lnTo>
                      <a:pt x="1743" y="8"/>
                    </a:lnTo>
                    <a:lnTo>
                      <a:pt x="1743" y="6"/>
                    </a:lnTo>
                    <a:lnTo>
                      <a:pt x="1742" y="3"/>
                    </a:lnTo>
                    <a:lnTo>
                      <a:pt x="1740" y="1"/>
                    </a:lnTo>
                    <a:lnTo>
                      <a:pt x="1737" y="0"/>
                    </a:lnTo>
                    <a:lnTo>
                      <a:pt x="1735" y="1"/>
                    </a:lnTo>
                    <a:lnTo>
                      <a:pt x="1735" y="1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51" name="Freeform 200">
                <a:extLst>
                  <a:ext uri="{FF2B5EF4-FFF2-40B4-BE49-F238E27FC236}">
                    <a16:creationId xmlns:a16="http://schemas.microsoft.com/office/drawing/2014/main" id="{B9A23F1D-277B-B1E1-8449-ECCCC26CDB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12" y="3038"/>
                <a:ext cx="731" cy="312"/>
              </a:xfrm>
              <a:custGeom>
                <a:avLst/>
                <a:gdLst>
                  <a:gd name="T0" fmla="*/ 1443 w 1462"/>
                  <a:gd name="T1" fmla="*/ 530 h 626"/>
                  <a:gd name="T2" fmla="*/ 1410 w 1462"/>
                  <a:gd name="T3" fmla="*/ 402 h 626"/>
                  <a:gd name="T4" fmla="*/ 1363 w 1462"/>
                  <a:gd name="T5" fmla="*/ 278 h 626"/>
                  <a:gd name="T6" fmla="*/ 1344 w 1462"/>
                  <a:gd name="T7" fmla="*/ 237 h 626"/>
                  <a:gd name="T8" fmla="*/ 1308 w 1462"/>
                  <a:gd name="T9" fmla="*/ 180 h 626"/>
                  <a:gd name="T10" fmla="*/ 1267 w 1462"/>
                  <a:gd name="T11" fmla="*/ 126 h 626"/>
                  <a:gd name="T12" fmla="*/ 1237 w 1462"/>
                  <a:gd name="T13" fmla="*/ 95 h 626"/>
                  <a:gd name="T14" fmla="*/ 1203 w 1462"/>
                  <a:gd name="T15" fmla="*/ 66 h 626"/>
                  <a:gd name="T16" fmla="*/ 1155 w 1462"/>
                  <a:gd name="T17" fmla="*/ 38 h 626"/>
                  <a:gd name="T18" fmla="*/ 1119 w 1462"/>
                  <a:gd name="T19" fmla="*/ 24 h 626"/>
                  <a:gd name="T20" fmla="*/ 1061 w 1462"/>
                  <a:gd name="T21" fmla="*/ 10 h 626"/>
                  <a:gd name="T22" fmla="*/ 1002 w 1462"/>
                  <a:gd name="T23" fmla="*/ 2 h 626"/>
                  <a:gd name="T24" fmla="*/ 900 w 1462"/>
                  <a:gd name="T25" fmla="*/ 3 h 626"/>
                  <a:gd name="T26" fmla="*/ 821 w 1462"/>
                  <a:gd name="T27" fmla="*/ 11 h 626"/>
                  <a:gd name="T28" fmla="*/ 660 w 1462"/>
                  <a:gd name="T29" fmla="*/ 39 h 626"/>
                  <a:gd name="T30" fmla="*/ 523 w 1462"/>
                  <a:gd name="T31" fmla="*/ 66 h 626"/>
                  <a:gd name="T32" fmla="*/ 424 w 1462"/>
                  <a:gd name="T33" fmla="*/ 89 h 626"/>
                  <a:gd name="T34" fmla="*/ 265 w 1462"/>
                  <a:gd name="T35" fmla="*/ 132 h 626"/>
                  <a:gd name="T36" fmla="*/ 57 w 1462"/>
                  <a:gd name="T37" fmla="*/ 198 h 626"/>
                  <a:gd name="T38" fmla="*/ 1 w 1462"/>
                  <a:gd name="T39" fmla="*/ 218 h 626"/>
                  <a:gd name="T40" fmla="*/ 0 w 1462"/>
                  <a:gd name="T41" fmla="*/ 225 h 626"/>
                  <a:gd name="T42" fmla="*/ 5 w 1462"/>
                  <a:gd name="T43" fmla="*/ 231 h 626"/>
                  <a:gd name="T44" fmla="*/ 111 w 1462"/>
                  <a:gd name="T45" fmla="*/ 195 h 626"/>
                  <a:gd name="T46" fmla="*/ 319 w 1462"/>
                  <a:gd name="T47" fmla="*/ 131 h 626"/>
                  <a:gd name="T48" fmla="*/ 423 w 1462"/>
                  <a:gd name="T49" fmla="*/ 103 h 626"/>
                  <a:gd name="T50" fmla="*/ 622 w 1462"/>
                  <a:gd name="T51" fmla="*/ 61 h 626"/>
                  <a:gd name="T52" fmla="*/ 774 w 1462"/>
                  <a:gd name="T53" fmla="*/ 32 h 626"/>
                  <a:gd name="T54" fmla="*/ 854 w 1462"/>
                  <a:gd name="T55" fmla="*/ 20 h 626"/>
                  <a:gd name="T56" fmla="*/ 976 w 1462"/>
                  <a:gd name="T57" fmla="*/ 14 h 626"/>
                  <a:gd name="T58" fmla="*/ 1057 w 1462"/>
                  <a:gd name="T59" fmla="*/ 23 h 626"/>
                  <a:gd name="T60" fmla="*/ 1096 w 1462"/>
                  <a:gd name="T61" fmla="*/ 32 h 626"/>
                  <a:gd name="T62" fmla="*/ 1148 w 1462"/>
                  <a:gd name="T63" fmla="*/ 51 h 626"/>
                  <a:gd name="T64" fmla="*/ 1196 w 1462"/>
                  <a:gd name="T65" fmla="*/ 78 h 626"/>
                  <a:gd name="T66" fmla="*/ 1224 w 1462"/>
                  <a:gd name="T67" fmla="*/ 102 h 626"/>
                  <a:gd name="T68" fmla="*/ 1270 w 1462"/>
                  <a:gd name="T69" fmla="*/ 153 h 626"/>
                  <a:gd name="T70" fmla="*/ 1310 w 1462"/>
                  <a:gd name="T71" fmla="*/ 208 h 626"/>
                  <a:gd name="T72" fmla="*/ 1333 w 1462"/>
                  <a:gd name="T73" fmla="*/ 247 h 626"/>
                  <a:gd name="T74" fmla="*/ 1369 w 1462"/>
                  <a:gd name="T75" fmla="*/ 326 h 626"/>
                  <a:gd name="T76" fmla="*/ 1409 w 1462"/>
                  <a:gd name="T77" fmla="*/ 450 h 626"/>
                  <a:gd name="T78" fmla="*/ 1439 w 1462"/>
                  <a:gd name="T79" fmla="*/ 577 h 626"/>
                  <a:gd name="T80" fmla="*/ 1449 w 1462"/>
                  <a:gd name="T81" fmla="*/ 623 h 626"/>
                  <a:gd name="T82" fmla="*/ 1456 w 1462"/>
                  <a:gd name="T83" fmla="*/ 626 h 626"/>
                  <a:gd name="T84" fmla="*/ 1462 w 1462"/>
                  <a:gd name="T85" fmla="*/ 620 h 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462" h="626">
                    <a:moveTo>
                      <a:pt x="1462" y="616"/>
                    </a:moveTo>
                    <a:lnTo>
                      <a:pt x="1462" y="616"/>
                    </a:lnTo>
                    <a:lnTo>
                      <a:pt x="1443" y="530"/>
                    </a:lnTo>
                    <a:lnTo>
                      <a:pt x="1432" y="487"/>
                    </a:lnTo>
                    <a:lnTo>
                      <a:pt x="1422" y="444"/>
                    </a:lnTo>
                    <a:lnTo>
                      <a:pt x="1410" y="402"/>
                    </a:lnTo>
                    <a:lnTo>
                      <a:pt x="1396" y="359"/>
                    </a:lnTo>
                    <a:lnTo>
                      <a:pt x="1381" y="318"/>
                    </a:lnTo>
                    <a:lnTo>
                      <a:pt x="1363" y="278"/>
                    </a:lnTo>
                    <a:lnTo>
                      <a:pt x="1363" y="278"/>
                    </a:lnTo>
                    <a:lnTo>
                      <a:pt x="1354" y="257"/>
                    </a:lnTo>
                    <a:lnTo>
                      <a:pt x="1344" y="237"/>
                    </a:lnTo>
                    <a:lnTo>
                      <a:pt x="1332" y="218"/>
                    </a:lnTo>
                    <a:lnTo>
                      <a:pt x="1320" y="198"/>
                    </a:lnTo>
                    <a:lnTo>
                      <a:pt x="1308" y="180"/>
                    </a:lnTo>
                    <a:lnTo>
                      <a:pt x="1295" y="161"/>
                    </a:lnTo>
                    <a:lnTo>
                      <a:pt x="1281" y="144"/>
                    </a:lnTo>
                    <a:lnTo>
                      <a:pt x="1267" y="126"/>
                    </a:lnTo>
                    <a:lnTo>
                      <a:pt x="1267" y="126"/>
                    </a:lnTo>
                    <a:lnTo>
                      <a:pt x="1252" y="110"/>
                    </a:lnTo>
                    <a:lnTo>
                      <a:pt x="1237" y="95"/>
                    </a:lnTo>
                    <a:lnTo>
                      <a:pt x="1221" y="80"/>
                    </a:lnTo>
                    <a:lnTo>
                      <a:pt x="1203" y="66"/>
                    </a:lnTo>
                    <a:lnTo>
                      <a:pt x="1203" y="66"/>
                    </a:lnTo>
                    <a:lnTo>
                      <a:pt x="1188" y="55"/>
                    </a:lnTo>
                    <a:lnTo>
                      <a:pt x="1172" y="47"/>
                    </a:lnTo>
                    <a:lnTo>
                      <a:pt x="1155" y="38"/>
                    </a:lnTo>
                    <a:lnTo>
                      <a:pt x="1139" y="31"/>
                    </a:lnTo>
                    <a:lnTo>
                      <a:pt x="1139" y="31"/>
                    </a:lnTo>
                    <a:lnTo>
                      <a:pt x="1119" y="24"/>
                    </a:lnTo>
                    <a:lnTo>
                      <a:pt x="1101" y="18"/>
                    </a:lnTo>
                    <a:lnTo>
                      <a:pt x="1081" y="13"/>
                    </a:lnTo>
                    <a:lnTo>
                      <a:pt x="1061" y="10"/>
                    </a:lnTo>
                    <a:lnTo>
                      <a:pt x="1042" y="6"/>
                    </a:lnTo>
                    <a:lnTo>
                      <a:pt x="1022" y="4"/>
                    </a:lnTo>
                    <a:lnTo>
                      <a:pt x="1002" y="2"/>
                    </a:lnTo>
                    <a:lnTo>
                      <a:pt x="981" y="0"/>
                    </a:lnTo>
                    <a:lnTo>
                      <a:pt x="940" y="0"/>
                    </a:lnTo>
                    <a:lnTo>
                      <a:pt x="900" y="3"/>
                    </a:lnTo>
                    <a:lnTo>
                      <a:pt x="860" y="6"/>
                    </a:lnTo>
                    <a:lnTo>
                      <a:pt x="821" y="11"/>
                    </a:lnTo>
                    <a:lnTo>
                      <a:pt x="821" y="11"/>
                    </a:lnTo>
                    <a:lnTo>
                      <a:pt x="780" y="17"/>
                    </a:lnTo>
                    <a:lnTo>
                      <a:pt x="741" y="24"/>
                    </a:lnTo>
                    <a:lnTo>
                      <a:pt x="660" y="39"/>
                    </a:lnTo>
                    <a:lnTo>
                      <a:pt x="660" y="39"/>
                    </a:lnTo>
                    <a:lnTo>
                      <a:pt x="569" y="56"/>
                    </a:lnTo>
                    <a:lnTo>
                      <a:pt x="523" y="66"/>
                    </a:lnTo>
                    <a:lnTo>
                      <a:pt x="478" y="76"/>
                    </a:lnTo>
                    <a:lnTo>
                      <a:pt x="478" y="76"/>
                    </a:lnTo>
                    <a:lnTo>
                      <a:pt x="424" y="89"/>
                    </a:lnTo>
                    <a:lnTo>
                      <a:pt x="371" y="103"/>
                    </a:lnTo>
                    <a:lnTo>
                      <a:pt x="319" y="117"/>
                    </a:lnTo>
                    <a:lnTo>
                      <a:pt x="265" y="132"/>
                    </a:lnTo>
                    <a:lnTo>
                      <a:pt x="161" y="165"/>
                    </a:lnTo>
                    <a:lnTo>
                      <a:pt x="57" y="198"/>
                    </a:lnTo>
                    <a:lnTo>
                      <a:pt x="57" y="198"/>
                    </a:lnTo>
                    <a:lnTo>
                      <a:pt x="5" y="217"/>
                    </a:lnTo>
                    <a:lnTo>
                      <a:pt x="5" y="217"/>
                    </a:lnTo>
                    <a:lnTo>
                      <a:pt x="1" y="218"/>
                    </a:lnTo>
                    <a:lnTo>
                      <a:pt x="0" y="220"/>
                    </a:lnTo>
                    <a:lnTo>
                      <a:pt x="0" y="223"/>
                    </a:lnTo>
                    <a:lnTo>
                      <a:pt x="0" y="225"/>
                    </a:lnTo>
                    <a:lnTo>
                      <a:pt x="1" y="227"/>
                    </a:lnTo>
                    <a:lnTo>
                      <a:pt x="3" y="230"/>
                    </a:lnTo>
                    <a:lnTo>
                      <a:pt x="5" y="231"/>
                    </a:lnTo>
                    <a:lnTo>
                      <a:pt x="8" y="230"/>
                    </a:lnTo>
                    <a:lnTo>
                      <a:pt x="8" y="230"/>
                    </a:lnTo>
                    <a:lnTo>
                      <a:pt x="111" y="195"/>
                    </a:lnTo>
                    <a:lnTo>
                      <a:pt x="214" y="162"/>
                    </a:lnTo>
                    <a:lnTo>
                      <a:pt x="266" y="146"/>
                    </a:lnTo>
                    <a:lnTo>
                      <a:pt x="319" y="131"/>
                    </a:lnTo>
                    <a:lnTo>
                      <a:pt x="371" y="117"/>
                    </a:lnTo>
                    <a:lnTo>
                      <a:pt x="423" y="103"/>
                    </a:lnTo>
                    <a:lnTo>
                      <a:pt x="423" y="103"/>
                    </a:lnTo>
                    <a:lnTo>
                      <a:pt x="473" y="91"/>
                    </a:lnTo>
                    <a:lnTo>
                      <a:pt x="522" y="81"/>
                    </a:lnTo>
                    <a:lnTo>
                      <a:pt x="622" y="61"/>
                    </a:lnTo>
                    <a:lnTo>
                      <a:pt x="622" y="61"/>
                    </a:lnTo>
                    <a:lnTo>
                      <a:pt x="699" y="46"/>
                    </a:lnTo>
                    <a:lnTo>
                      <a:pt x="774" y="32"/>
                    </a:lnTo>
                    <a:lnTo>
                      <a:pt x="774" y="32"/>
                    </a:lnTo>
                    <a:lnTo>
                      <a:pt x="815" y="26"/>
                    </a:lnTo>
                    <a:lnTo>
                      <a:pt x="854" y="20"/>
                    </a:lnTo>
                    <a:lnTo>
                      <a:pt x="895" y="17"/>
                    </a:lnTo>
                    <a:lnTo>
                      <a:pt x="936" y="14"/>
                    </a:lnTo>
                    <a:lnTo>
                      <a:pt x="976" y="14"/>
                    </a:lnTo>
                    <a:lnTo>
                      <a:pt x="1017" y="18"/>
                    </a:lnTo>
                    <a:lnTo>
                      <a:pt x="1037" y="20"/>
                    </a:lnTo>
                    <a:lnTo>
                      <a:pt x="1057" y="23"/>
                    </a:lnTo>
                    <a:lnTo>
                      <a:pt x="1076" y="27"/>
                    </a:lnTo>
                    <a:lnTo>
                      <a:pt x="1096" y="32"/>
                    </a:lnTo>
                    <a:lnTo>
                      <a:pt x="1096" y="32"/>
                    </a:lnTo>
                    <a:lnTo>
                      <a:pt x="1114" y="37"/>
                    </a:lnTo>
                    <a:lnTo>
                      <a:pt x="1131" y="44"/>
                    </a:lnTo>
                    <a:lnTo>
                      <a:pt x="1148" y="51"/>
                    </a:lnTo>
                    <a:lnTo>
                      <a:pt x="1165" y="59"/>
                    </a:lnTo>
                    <a:lnTo>
                      <a:pt x="1181" y="68"/>
                    </a:lnTo>
                    <a:lnTo>
                      <a:pt x="1196" y="78"/>
                    </a:lnTo>
                    <a:lnTo>
                      <a:pt x="1210" y="89"/>
                    </a:lnTo>
                    <a:lnTo>
                      <a:pt x="1224" y="102"/>
                    </a:lnTo>
                    <a:lnTo>
                      <a:pt x="1224" y="102"/>
                    </a:lnTo>
                    <a:lnTo>
                      <a:pt x="1240" y="118"/>
                    </a:lnTo>
                    <a:lnTo>
                      <a:pt x="1255" y="136"/>
                    </a:lnTo>
                    <a:lnTo>
                      <a:pt x="1270" y="153"/>
                    </a:lnTo>
                    <a:lnTo>
                      <a:pt x="1284" y="170"/>
                    </a:lnTo>
                    <a:lnTo>
                      <a:pt x="1297" y="189"/>
                    </a:lnTo>
                    <a:lnTo>
                      <a:pt x="1310" y="208"/>
                    </a:lnTo>
                    <a:lnTo>
                      <a:pt x="1322" y="227"/>
                    </a:lnTo>
                    <a:lnTo>
                      <a:pt x="1333" y="247"/>
                    </a:lnTo>
                    <a:lnTo>
                      <a:pt x="1333" y="247"/>
                    </a:lnTo>
                    <a:lnTo>
                      <a:pt x="1343" y="267"/>
                    </a:lnTo>
                    <a:lnTo>
                      <a:pt x="1352" y="286"/>
                    </a:lnTo>
                    <a:lnTo>
                      <a:pt x="1369" y="326"/>
                    </a:lnTo>
                    <a:lnTo>
                      <a:pt x="1384" y="367"/>
                    </a:lnTo>
                    <a:lnTo>
                      <a:pt x="1397" y="408"/>
                    </a:lnTo>
                    <a:lnTo>
                      <a:pt x="1409" y="450"/>
                    </a:lnTo>
                    <a:lnTo>
                      <a:pt x="1419" y="492"/>
                    </a:lnTo>
                    <a:lnTo>
                      <a:pt x="1439" y="577"/>
                    </a:lnTo>
                    <a:lnTo>
                      <a:pt x="1439" y="577"/>
                    </a:lnTo>
                    <a:lnTo>
                      <a:pt x="1448" y="621"/>
                    </a:lnTo>
                    <a:lnTo>
                      <a:pt x="1448" y="621"/>
                    </a:lnTo>
                    <a:lnTo>
                      <a:pt x="1449" y="623"/>
                    </a:lnTo>
                    <a:lnTo>
                      <a:pt x="1452" y="624"/>
                    </a:lnTo>
                    <a:lnTo>
                      <a:pt x="1454" y="626"/>
                    </a:lnTo>
                    <a:lnTo>
                      <a:pt x="1456" y="626"/>
                    </a:lnTo>
                    <a:lnTo>
                      <a:pt x="1459" y="624"/>
                    </a:lnTo>
                    <a:lnTo>
                      <a:pt x="1461" y="622"/>
                    </a:lnTo>
                    <a:lnTo>
                      <a:pt x="1462" y="620"/>
                    </a:lnTo>
                    <a:lnTo>
                      <a:pt x="1462" y="616"/>
                    </a:lnTo>
                    <a:lnTo>
                      <a:pt x="1462" y="616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52" name="Freeform 201">
                <a:extLst>
                  <a:ext uri="{FF2B5EF4-FFF2-40B4-BE49-F238E27FC236}">
                    <a16:creationId xmlns:a16="http://schemas.microsoft.com/office/drawing/2014/main" id="{B73AEAE2-C2E9-8750-21DB-618106E7A2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92" y="3200"/>
                <a:ext cx="452" cy="626"/>
              </a:xfrm>
              <a:custGeom>
                <a:avLst/>
                <a:gdLst>
                  <a:gd name="T0" fmla="*/ 841 w 904"/>
                  <a:gd name="T1" fmla="*/ 53 h 1253"/>
                  <a:gd name="T2" fmla="*/ 725 w 904"/>
                  <a:gd name="T3" fmla="*/ 22 h 1253"/>
                  <a:gd name="T4" fmla="*/ 666 w 904"/>
                  <a:gd name="T5" fmla="*/ 11 h 1253"/>
                  <a:gd name="T6" fmla="*/ 581 w 904"/>
                  <a:gd name="T7" fmla="*/ 1 h 1253"/>
                  <a:gd name="T8" fmla="*/ 495 w 904"/>
                  <a:gd name="T9" fmla="*/ 1 h 1253"/>
                  <a:gd name="T10" fmla="*/ 438 w 904"/>
                  <a:gd name="T11" fmla="*/ 6 h 1253"/>
                  <a:gd name="T12" fmla="*/ 357 w 904"/>
                  <a:gd name="T13" fmla="*/ 22 h 1253"/>
                  <a:gd name="T14" fmla="*/ 279 w 904"/>
                  <a:gd name="T15" fmla="*/ 51 h 1253"/>
                  <a:gd name="T16" fmla="*/ 230 w 904"/>
                  <a:gd name="T17" fmla="*/ 77 h 1253"/>
                  <a:gd name="T18" fmla="*/ 159 w 904"/>
                  <a:gd name="T19" fmla="*/ 131 h 1253"/>
                  <a:gd name="T20" fmla="*/ 99 w 904"/>
                  <a:gd name="T21" fmla="*/ 196 h 1253"/>
                  <a:gd name="T22" fmla="*/ 65 w 904"/>
                  <a:gd name="T23" fmla="*/ 245 h 1253"/>
                  <a:gd name="T24" fmla="*/ 29 w 904"/>
                  <a:gd name="T25" fmla="*/ 312 h 1253"/>
                  <a:gd name="T26" fmla="*/ 8 w 904"/>
                  <a:gd name="T27" fmla="*/ 386 h 1253"/>
                  <a:gd name="T28" fmla="*/ 1 w 904"/>
                  <a:gd name="T29" fmla="*/ 436 h 1253"/>
                  <a:gd name="T30" fmla="*/ 4 w 904"/>
                  <a:gd name="T31" fmla="*/ 510 h 1253"/>
                  <a:gd name="T32" fmla="*/ 17 w 904"/>
                  <a:gd name="T33" fmla="*/ 582 h 1253"/>
                  <a:gd name="T34" fmla="*/ 33 w 904"/>
                  <a:gd name="T35" fmla="*/ 630 h 1253"/>
                  <a:gd name="T36" fmla="*/ 65 w 904"/>
                  <a:gd name="T37" fmla="*/ 702 h 1253"/>
                  <a:gd name="T38" fmla="*/ 105 w 904"/>
                  <a:gd name="T39" fmla="*/ 772 h 1253"/>
                  <a:gd name="T40" fmla="*/ 135 w 904"/>
                  <a:gd name="T41" fmla="*/ 815 h 1253"/>
                  <a:gd name="T42" fmla="*/ 206 w 904"/>
                  <a:gd name="T43" fmla="*/ 904 h 1253"/>
                  <a:gd name="T44" fmla="*/ 284 w 904"/>
                  <a:gd name="T45" fmla="*/ 985 h 1253"/>
                  <a:gd name="T46" fmla="*/ 409 w 904"/>
                  <a:gd name="T47" fmla="*/ 1095 h 1253"/>
                  <a:gd name="T48" fmla="*/ 495 w 904"/>
                  <a:gd name="T49" fmla="*/ 1156 h 1253"/>
                  <a:gd name="T50" fmla="*/ 623 w 904"/>
                  <a:gd name="T51" fmla="*/ 1233 h 1253"/>
                  <a:gd name="T52" fmla="*/ 661 w 904"/>
                  <a:gd name="T53" fmla="*/ 1253 h 1253"/>
                  <a:gd name="T54" fmla="*/ 669 w 904"/>
                  <a:gd name="T55" fmla="*/ 1252 h 1253"/>
                  <a:gd name="T56" fmla="*/ 672 w 904"/>
                  <a:gd name="T57" fmla="*/ 1245 h 1253"/>
                  <a:gd name="T58" fmla="*/ 668 w 904"/>
                  <a:gd name="T59" fmla="*/ 1240 h 1253"/>
                  <a:gd name="T60" fmla="*/ 545 w 904"/>
                  <a:gd name="T61" fmla="*/ 1173 h 1253"/>
                  <a:gd name="T62" fmla="*/ 461 w 904"/>
                  <a:gd name="T63" fmla="*/ 1115 h 1253"/>
                  <a:gd name="T64" fmla="*/ 336 w 904"/>
                  <a:gd name="T65" fmla="*/ 1014 h 1253"/>
                  <a:gd name="T66" fmla="*/ 256 w 904"/>
                  <a:gd name="T67" fmla="*/ 937 h 1253"/>
                  <a:gd name="T68" fmla="*/ 181 w 904"/>
                  <a:gd name="T69" fmla="*/ 855 h 1253"/>
                  <a:gd name="T70" fmla="*/ 119 w 904"/>
                  <a:gd name="T71" fmla="*/ 767 h 1253"/>
                  <a:gd name="T72" fmla="*/ 78 w 904"/>
                  <a:gd name="T73" fmla="*/ 699 h 1253"/>
                  <a:gd name="T74" fmla="*/ 57 w 904"/>
                  <a:gd name="T75" fmla="*/ 652 h 1253"/>
                  <a:gd name="T76" fmla="*/ 33 w 904"/>
                  <a:gd name="T77" fmla="*/ 582 h 1253"/>
                  <a:gd name="T78" fmla="*/ 17 w 904"/>
                  <a:gd name="T79" fmla="*/ 510 h 1253"/>
                  <a:gd name="T80" fmla="*/ 14 w 904"/>
                  <a:gd name="T81" fmla="*/ 462 h 1253"/>
                  <a:gd name="T82" fmla="*/ 21 w 904"/>
                  <a:gd name="T83" fmla="*/ 390 h 1253"/>
                  <a:gd name="T84" fmla="*/ 42 w 904"/>
                  <a:gd name="T85" fmla="*/ 320 h 1253"/>
                  <a:gd name="T86" fmla="*/ 64 w 904"/>
                  <a:gd name="T87" fmla="*/ 273 h 1253"/>
                  <a:gd name="T88" fmla="*/ 112 w 904"/>
                  <a:gd name="T89" fmla="*/ 203 h 1253"/>
                  <a:gd name="T90" fmla="*/ 150 w 904"/>
                  <a:gd name="T91" fmla="*/ 159 h 1253"/>
                  <a:gd name="T92" fmla="*/ 194 w 904"/>
                  <a:gd name="T93" fmla="*/ 120 h 1253"/>
                  <a:gd name="T94" fmla="*/ 262 w 904"/>
                  <a:gd name="T95" fmla="*/ 76 h 1253"/>
                  <a:gd name="T96" fmla="*/ 337 w 904"/>
                  <a:gd name="T97" fmla="*/ 43 h 1253"/>
                  <a:gd name="T98" fmla="*/ 389 w 904"/>
                  <a:gd name="T99" fmla="*/ 29 h 1253"/>
                  <a:gd name="T100" fmla="*/ 472 w 904"/>
                  <a:gd name="T101" fmla="*/ 17 h 1253"/>
                  <a:gd name="T102" fmla="*/ 556 w 904"/>
                  <a:gd name="T103" fmla="*/ 14 h 1253"/>
                  <a:gd name="T104" fmla="*/ 611 w 904"/>
                  <a:gd name="T105" fmla="*/ 19 h 1253"/>
                  <a:gd name="T106" fmla="*/ 699 w 904"/>
                  <a:gd name="T107" fmla="*/ 31 h 1253"/>
                  <a:gd name="T108" fmla="*/ 785 w 904"/>
                  <a:gd name="T109" fmla="*/ 50 h 1253"/>
                  <a:gd name="T110" fmla="*/ 895 w 904"/>
                  <a:gd name="T111" fmla="*/ 85 h 1253"/>
                  <a:gd name="T112" fmla="*/ 901 w 904"/>
                  <a:gd name="T113" fmla="*/ 84 h 1253"/>
                  <a:gd name="T114" fmla="*/ 904 w 904"/>
                  <a:gd name="T115" fmla="*/ 77 h 1253"/>
                  <a:gd name="T116" fmla="*/ 900 w 904"/>
                  <a:gd name="T117" fmla="*/ 71 h 12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904" h="1253">
                    <a:moveTo>
                      <a:pt x="900" y="71"/>
                    </a:moveTo>
                    <a:lnTo>
                      <a:pt x="900" y="71"/>
                    </a:lnTo>
                    <a:lnTo>
                      <a:pt x="841" y="53"/>
                    </a:lnTo>
                    <a:lnTo>
                      <a:pt x="785" y="36"/>
                    </a:lnTo>
                    <a:lnTo>
                      <a:pt x="754" y="28"/>
                    </a:lnTo>
                    <a:lnTo>
                      <a:pt x="725" y="22"/>
                    </a:lnTo>
                    <a:lnTo>
                      <a:pt x="696" y="17"/>
                    </a:lnTo>
                    <a:lnTo>
                      <a:pt x="666" y="11"/>
                    </a:lnTo>
                    <a:lnTo>
                      <a:pt x="666" y="11"/>
                    </a:lnTo>
                    <a:lnTo>
                      <a:pt x="638" y="7"/>
                    </a:lnTo>
                    <a:lnTo>
                      <a:pt x="609" y="4"/>
                    </a:lnTo>
                    <a:lnTo>
                      <a:pt x="581" y="1"/>
                    </a:lnTo>
                    <a:lnTo>
                      <a:pt x="552" y="0"/>
                    </a:lnTo>
                    <a:lnTo>
                      <a:pt x="523" y="0"/>
                    </a:lnTo>
                    <a:lnTo>
                      <a:pt x="495" y="1"/>
                    </a:lnTo>
                    <a:lnTo>
                      <a:pt x="466" y="3"/>
                    </a:lnTo>
                    <a:lnTo>
                      <a:pt x="438" y="6"/>
                    </a:lnTo>
                    <a:lnTo>
                      <a:pt x="438" y="6"/>
                    </a:lnTo>
                    <a:lnTo>
                      <a:pt x="410" y="11"/>
                    </a:lnTo>
                    <a:lnTo>
                      <a:pt x="384" y="17"/>
                    </a:lnTo>
                    <a:lnTo>
                      <a:pt x="357" y="22"/>
                    </a:lnTo>
                    <a:lnTo>
                      <a:pt x="330" y="31"/>
                    </a:lnTo>
                    <a:lnTo>
                      <a:pt x="305" y="41"/>
                    </a:lnTo>
                    <a:lnTo>
                      <a:pt x="279" y="51"/>
                    </a:lnTo>
                    <a:lnTo>
                      <a:pt x="255" y="64"/>
                    </a:lnTo>
                    <a:lnTo>
                      <a:pt x="230" y="77"/>
                    </a:lnTo>
                    <a:lnTo>
                      <a:pt x="230" y="77"/>
                    </a:lnTo>
                    <a:lnTo>
                      <a:pt x="206" y="95"/>
                    </a:lnTo>
                    <a:lnTo>
                      <a:pt x="181" y="112"/>
                    </a:lnTo>
                    <a:lnTo>
                      <a:pt x="159" y="131"/>
                    </a:lnTo>
                    <a:lnTo>
                      <a:pt x="138" y="152"/>
                    </a:lnTo>
                    <a:lnTo>
                      <a:pt x="117" y="174"/>
                    </a:lnTo>
                    <a:lnTo>
                      <a:pt x="99" y="196"/>
                    </a:lnTo>
                    <a:lnTo>
                      <a:pt x="81" y="220"/>
                    </a:lnTo>
                    <a:lnTo>
                      <a:pt x="65" y="245"/>
                    </a:lnTo>
                    <a:lnTo>
                      <a:pt x="65" y="245"/>
                    </a:lnTo>
                    <a:lnTo>
                      <a:pt x="51" y="267"/>
                    </a:lnTo>
                    <a:lnTo>
                      <a:pt x="40" y="289"/>
                    </a:lnTo>
                    <a:lnTo>
                      <a:pt x="29" y="312"/>
                    </a:lnTo>
                    <a:lnTo>
                      <a:pt x="21" y="337"/>
                    </a:lnTo>
                    <a:lnTo>
                      <a:pt x="14" y="361"/>
                    </a:lnTo>
                    <a:lnTo>
                      <a:pt x="8" y="386"/>
                    </a:lnTo>
                    <a:lnTo>
                      <a:pt x="4" y="411"/>
                    </a:lnTo>
                    <a:lnTo>
                      <a:pt x="1" y="436"/>
                    </a:lnTo>
                    <a:lnTo>
                      <a:pt x="1" y="436"/>
                    </a:lnTo>
                    <a:lnTo>
                      <a:pt x="0" y="461"/>
                    </a:lnTo>
                    <a:lnTo>
                      <a:pt x="1" y="486"/>
                    </a:lnTo>
                    <a:lnTo>
                      <a:pt x="4" y="510"/>
                    </a:lnTo>
                    <a:lnTo>
                      <a:pt x="7" y="535"/>
                    </a:lnTo>
                    <a:lnTo>
                      <a:pt x="12" y="559"/>
                    </a:lnTo>
                    <a:lnTo>
                      <a:pt x="17" y="582"/>
                    </a:lnTo>
                    <a:lnTo>
                      <a:pt x="24" y="607"/>
                    </a:lnTo>
                    <a:lnTo>
                      <a:pt x="33" y="630"/>
                    </a:lnTo>
                    <a:lnTo>
                      <a:pt x="33" y="630"/>
                    </a:lnTo>
                    <a:lnTo>
                      <a:pt x="43" y="654"/>
                    </a:lnTo>
                    <a:lnTo>
                      <a:pt x="53" y="679"/>
                    </a:lnTo>
                    <a:lnTo>
                      <a:pt x="65" y="702"/>
                    </a:lnTo>
                    <a:lnTo>
                      <a:pt x="77" y="725"/>
                    </a:lnTo>
                    <a:lnTo>
                      <a:pt x="91" y="749"/>
                    </a:lnTo>
                    <a:lnTo>
                      <a:pt x="105" y="772"/>
                    </a:lnTo>
                    <a:lnTo>
                      <a:pt x="120" y="794"/>
                    </a:lnTo>
                    <a:lnTo>
                      <a:pt x="135" y="815"/>
                    </a:lnTo>
                    <a:lnTo>
                      <a:pt x="135" y="815"/>
                    </a:lnTo>
                    <a:lnTo>
                      <a:pt x="151" y="838"/>
                    </a:lnTo>
                    <a:lnTo>
                      <a:pt x="169" y="861"/>
                    </a:lnTo>
                    <a:lnTo>
                      <a:pt x="206" y="904"/>
                    </a:lnTo>
                    <a:lnTo>
                      <a:pt x="244" y="946"/>
                    </a:lnTo>
                    <a:lnTo>
                      <a:pt x="284" y="985"/>
                    </a:lnTo>
                    <a:lnTo>
                      <a:pt x="284" y="985"/>
                    </a:lnTo>
                    <a:lnTo>
                      <a:pt x="324" y="1024"/>
                    </a:lnTo>
                    <a:lnTo>
                      <a:pt x="366" y="1060"/>
                    </a:lnTo>
                    <a:lnTo>
                      <a:pt x="409" y="1095"/>
                    </a:lnTo>
                    <a:lnTo>
                      <a:pt x="454" y="1127"/>
                    </a:lnTo>
                    <a:lnTo>
                      <a:pt x="454" y="1127"/>
                    </a:lnTo>
                    <a:lnTo>
                      <a:pt x="495" y="1156"/>
                    </a:lnTo>
                    <a:lnTo>
                      <a:pt x="537" y="1183"/>
                    </a:lnTo>
                    <a:lnTo>
                      <a:pt x="579" y="1209"/>
                    </a:lnTo>
                    <a:lnTo>
                      <a:pt x="623" y="1233"/>
                    </a:lnTo>
                    <a:lnTo>
                      <a:pt x="623" y="1233"/>
                    </a:lnTo>
                    <a:lnTo>
                      <a:pt x="661" y="1253"/>
                    </a:lnTo>
                    <a:lnTo>
                      <a:pt x="661" y="1253"/>
                    </a:lnTo>
                    <a:lnTo>
                      <a:pt x="664" y="1253"/>
                    </a:lnTo>
                    <a:lnTo>
                      <a:pt x="667" y="1253"/>
                    </a:lnTo>
                    <a:lnTo>
                      <a:pt x="669" y="1252"/>
                    </a:lnTo>
                    <a:lnTo>
                      <a:pt x="671" y="1249"/>
                    </a:lnTo>
                    <a:lnTo>
                      <a:pt x="672" y="1247"/>
                    </a:lnTo>
                    <a:lnTo>
                      <a:pt x="672" y="1245"/>
                    </a:lnTo>
                    <a:lnTo>
                      <a:pt x="671" y="1242"/>
                    </a:lnTo>
                    <a:lnTo>
                      <a:pt x="668" y="1240"/>
                    </a:lnTo>
                    <a:lnTo>
                      <a:pt x="668" y="1240"/>
                    </a:lnTo>
                    <a:lnTo>
                      <a:pt x="626" y="1219"/>
                    </a:lnTo>
                    <a:lnTo>
                      <a:pt x="586" y="1197"/>
                    </a:lnTo>
                    <a:lnTo>
                      <a:pt x="545" y="1173"/>
                    </a:lnTo>
                    <a:lnTo>
                      <a:pt x="506" y="1147"/>
                    </a:lnTo>
                    <a:lnTo>
                      <a:pt x="506" y="1147"/>
                    </a:lnTo>
                    <a:lnTo>
                      <a:pt x="461" y="1115"/>
                    </a:lnTo>
                    <a:lnTo>
                      <a:pt x="418" y="1083"/>
                    </a:lnTo>
                    <a:lnTo>
                      <a:pt x="377" y="1050"/>
                    </a:lnTo>
                    <a:lnTo>
                      <a:pt x="336" y="1014"/>
                    </a:lnTo>
                    <a:lnTo>
                      <a:pt x="336" y="1014"/>
                    </a:lnTo>
                    <a:lnTo>
                      <a:pt x="295" y="977"/>
                    </a:lnTo>
                    <a:lnTo>
                      <a:pt x="256" y="937"/>
                    </a:lnTo>
                    <a:lnTo>
                      <a:pt x="217" y="897"/>
                    </a:lnTo>
                    <a:lnTo>
                      <a:pt x="181" y="855"/>
                    </a:lnTo>
                    <a:lnTo>
                      <a:pt x="181" y="855"/>
                    </a:lnTo>
                    <a:lnTo>
                      <a:pt x="149" y="812"/>
                    </a:lnTo>
                    <a:lnTo>
                      <a:pt x="134" y="791"/>
                    </a:lnTo>
                    <a:lnTo>
                      <a:pt x="119" y="767"/>
                    </a:lnTo>
                    <a:lnTo>
                      <a:pt x="105" y="745"/>
                    </a:lnTo>
                    <a:lnTo>
                      <a:pt x="91" y="722"/>
                    </a:lnTo>
                    <a:lnTo>
                      <a:pt x="78" y="699"/>
                    </a:lnTo>
                    <a:lnTo>
                      <a:pt x="66" y="674"/>
                    </a:lnTo>
                    <a:lnTo>
                      <a:pt x="66" y="674"/>
                    </a:lnTo>
                    <a:lnTo>
                      <a:pt x="57" y="652"/>
                    </a:lnTo>
                    <a:lnTo>
                      <a:pt x="48" y="630"/>
                    </a:lnTo>
                    <a:lnTo>
                      <a:pt x="40" y="607"/>
                    </a:lnTo>
                    <a:lnTo>
                      <a:pt x="33" y="582"/>
                    </a:lnTo>
                    <a:lnTo>
                      <a:pt x="26" y="559"/>
                    </a:lnTo>
                    <a:lnTo>
                      <a:pt x="21" y="535"/>
                    </a:lnTo>
                    <a:lnTo>
                      <a:pt x="17" y="510"/>
                    </a:lnTo>
                    <a:lnTo>
                      <a:pt x="15" y="486"/>
                    </a:lnTo>
                    <a:lnTo>
                      <a:pt x="15" y="486"/>
                    </a:lnTo>
                    <a:lnTo>
                      <a:pt x="14" y="462"/>
                    </a:lnTo>
                    <a:lnTo>
                      <a:pt x="15" y="438"/>
                    </a:lnTo>
                    <a:lnTo>
                      <a:pt x="17" y="414"/>
                    </a:lnTo>
                    <a:lnTo>
                      <a:pt x="21" y="390"/>
                    </a:lnTo>
                    <a:lnTo>
                      <a:pt x="27" y="367"/>
                    </a:lnTo>
                    <a:lnTo>
                      <a:pt x="34" y="344"/>
                    </a:lnTo>
                    <a:lnTo>
                      <a:pt x="42" y="320"/>
                    </a:lnTo>
                    <a:lnTo>
                      <a:pt x="51" y="298"/>
                    </a:lnTo>
                    <a:lnTo>
                      <a:pt x="51" y="298"/>
                    </a:lnTo>
                    <a:lnTo>
                      <a:pt x="64" y="273"/>
                    </a:lnTo>
                    <a:lnTo>
                      <a:pt x="79" y="248"/>
                    </a:lnTo>
                    <a:lnTo>
                      <a:pt x="94" y="225"/>
                    </a:lnTo>
                    <a:lnTo>
                      <a:pt x="112" y="203"/>
                    </a:lnTo>
                    <a:lnTo>
                      <a:pt x="112" y="203"/>
                    </a:lnTo>
                    <a:lnTo>
                      <a:pt x="130" y="180"/>
                    </a:lnTo>
                    <a:lnTo>
                      <a:pt x="150" y="159"/>
                    </a:lnTo>
                    <a:lnTo>
                      <a:pt x="171" y="139"/>
                    </a:lnTo>
                    <a:lnTo>
                      <a:pt x="194" y="120"/>
                    </a:lnTo>
                    <a:lnTo>
                      <a:pt x="194" y="120"/>
                    </a:lnTo>
                    <a:lnTo>
                      <a:pt x="215" y="104"/>
                    </a:lnTo>
                    <a:lnTo>
                      <a:pt x="238" y="89"/>
                    </a:lnTo>
                    <a:lnTo>
                      <a:pt x="262" y="76"/>
                    </a:lnTo>
                    <a:lnTo>
                      <a:pt x="286" y="63"/>
                    </a:lnTo>
                    <a:lnTo>
                      <a:pt x="312" y="53"/>
                    </a:lnTo>
                    <a:lnTo>
                      <a:pt x="337" y="43"/>
                    </a:lnTo>
                    <a:lnTo>
                      <a:pt x="363" y="35"/>
                    </a:lnTo>
                    <a:lnTo>
                      <a:pt x="389" y="29"/>
                    </a:lnTo>
                    <a:lnTo>
                      <a:pt x="389" y="29"/>
                    </a:lnTo>
                    <a:lnTo>
                      <a:pt x="417" y="24"/>
                    </a:lnTo>
                    <a:lnTo>
                      <a:pt x="444" y="19"/>
                    </a:lnTo>
                    <a:lnTo>
                      <a:pt x="472" y="17"/>
                    </a:lnTo>
                    <a:lnTo>
                      <a:pt x="500" y="15"/>
                    </a:lnTo>
                    <a:lnTo>
                      <a:pt x="528" y="14"/>
                    </a:lnTo>
                    <a:lnTo>
                      <a:pt x="556" y="14"/>
                    </a:lnTo>
                    <a:lnTo>
                      <a:pt x="583" y="17"/>
                    </a:lnTo>
                    <a:lnTo>
                      <a:pt x="611" y="19"/>
                    </a:lnTo>
                    <a:lnTo>
                      <a:pt x="611" y="19"/>
                    </a:lnTo>
                    <a:lnTo>
                      <a:pt x="640" y="21"/>
                    </a:lnTo>
                    <a:lnTo>
                      <a:pt x="669" y="26"/>
                    </a:lnTo>
                    <a:lnTo>
                      <a:pt x="699" y="31"/>
                    </a:lnTo>
                    <a:lnTo>
                      <a:pt x="728" y="36"/>
                    </a:lnTo>
                    <a:lnTo>
                      <a:pt x="755" y="43"/>
                    </a:lnTo>
                    <a:lnTo>
                      <a:pt x="785" y="50"/>
                    </a:lnTo>
                    <a:lnTo>
                      <a:pt x="840" y="67"/>
                    </a:lnTo>
                    <a:lnTo>
                      <a:pt x="840" y="67"/>
                    </a:lnTo>
                    <a:lnTo>
                      <a:pt x="895" y="85"/>
                    </a:lnTo>
                    <a:lnTo>
                      <a:pt x="895" y="85"/>
                    </a:lnTo>
                    <a:lnTo>
                      <a:pt x="898" y="85"/>
                    </a:lnTo>
                    <a:lnTo>
                      <a:pt x="901" y="84"/>
                    </a:lnTo>
                    <a:lnTo>
                      <a:pt x="903" y="83"/>
                    </a:lnTo>
                    <a:lnTo>
                      <a:pt x="904" y="81"/>
                    </a:lnTo>
                    <a:lnTo>
                      <a:pt x="904" y="77"/>
                    </a:lnTo>
                    <a:lnTo>
                      <a:pt x="903" y="75"/>
                    </a:lnTo>
                    <a:lnTo>
                      <a:pt x="902" y="72"/>
                    </a:lnTo>
                    <a:lnTo>
                      <a:pt x="900" y="71"/>
                    </a:lnTo>
                    <a:lnTo>
                      <a:pt x="900" y="71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53" name="Freeform 202">
                <a:extLst>
                  <a:ext uri="{FF2B5EF4-FFF2-40B4-BE49-F238E27FC236}">
                    <a16:creationId xmlns:a16="http://schemas.microsoft.com/office/drawing/2014/main" id="{9CC0D67D-3003-E655-34CE-3C501D4757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37" y="3236"/>
                <a:ext cx="807" cy="398"/>
              </a:xfrm>
              <a:custGeom>
                <a:avLst/>
                <a:gdLst>
                  <a:gd name="T0" fmla="*/ 1615 w 1616"/>
                  <a:gd name="T1" fmla="*/ 785 h 797"/>
                  <a:gd name="T2" fmla="*/ 1588 w 1616"/>
                  <a:gd name="T3" fmla="*/ 762 h 797"/>
                  <a:gd name="T4" fmla="*/ 1560 w 1616"/>
                  <a:gd name="T5" fmla="*/ 741 h 797"/>
                  <a:gd name="T6" fmla="*/ 1501 w 1616"/>
                  <a:gd name="T7" fmla="*/ 705 h 797"/>
                  <a:gd name="T8" fmla="*/ 1437 w 1616"/>
                  <a:gd name="T9" fmla="*/ 675 h 797"/>
                  <a:gd name="T10" fmla="*/ 1372 w 1616"/>
                  <a:gd name="T11" fmla="*/ 650 h 797"/>
                  <a:gd name="T12" fmla="*/ 1298 w 1616"/>
                  <a:gd name="T13" fmla="*/ 624 h 797"/>
                  <a:gd name="T14" fmla="*/ 1152 w 1616"/>
                  <a:gd name="T15" fmla="*/ 577 h 797"/>
                  <a:gd name="T16" fmla="*/ 1080 w 1616"/>
                  <a:gd name="T17" fmla="*/ 551 h 797"/>
                  <a:gd name="T18" fmla="*/ 1043 w 1616"/>
                  <a:gd name="T19" fmla="*/ 537 h 797"/>
                  <a:gd name="T20" fmla="*/ 972 w 1616"/>
                  <a:gd name="T21" fmla="*/ 504 h 797"/>
                  <a:gd name="T22" fmla="*/ 937 w 1616"/>
                  <a:gd name="T23" fmla="*/ 487 h 797"/>
                  <a:gd name="T24" fmla="*/ 756 w 1616"/>
                  <a:gd name="T25" fmla="*/ 395 h 797"/>
                  <a:gd name="T26" fmla="*/ 666 w 1616"/>
                  <a:gd name="T27" fmla="*/ 346 h 797"/>
                  <a:gd name="T28" fmla="*/ 490 w 1616"/>
                  <a:gd name="T29" fmla="*/ 246 h 797"/>
                  <a:gd name="T30" fmla="*/ 402 w 1616"/>
                  <a:gd name="T31" fmla="*/ 195 h 797"/>
                  <a:gd name="T32" fmla="*/ 279 w 1616"/>
                  <a:gd name="T33" fmla="*/ 123 h 797"/>
                  <a:gd name="T34" fmla="*/ 237 w 1616"/>
                  <a:gd name="T35" fmla="*/ 99 h 797"/>
                  <a:gd name="T36" fmla="*/ 148 w 1616"/>
                  <a:gd name="T37" fmla="*/ 56 h 797"/>
                  <a:gd name="T38" fmla="*/ 56 w 1616"/>
                  <a:gd name="T39" fmla="*/ 18 h 797"/>
                  <a:gd name="T40" fmla="*/ 10 w 1616"/>
                  <a:gd name="T41" fmla="*/ 0 h 797"/>
                  <a:gd name="T42" fmla="*/ 6 w 1616"/>
                  <a:gd name="T43" fmla="*/ 0 h 797"/>
                  <a:gd name="T44" fmla="*/ 3 w 1616"/>
                  <a:gd name="T45" fmla="*/ 3 h 797"/>
                  <a:gd name="T46" fmla="*/ 0 w 1616"/>
                  <a:gd name="T47" fmla="*/ 7 h 797"/>
                  <a:gd name="T48" fmla="*/ 3 w 1616"/>
                  <a:gd name="T49" fmla="*/ 12 h 797"/>
                  <a:gd name="T50" fmla="*/ 5 w 1616"/>
                  <a:gd name="T51" fmla="*/ 14 h 797"/>
                  <a:gd name="T52" fmla="*/ 96 w 1616"/>
                  <a:gd name="T53" fmla="*/ 49 h 797"/>
                  <a:gd name="T54" fmla="*/ 184 w 1616"/>
                  <a:gd name="T55" fmla="*/ 89 h 797"/>
                  <a:gd name="T56" fmla="*/ 270 w 1616"/>
                  <a:gd name="T57" fmla="*/ 133 h 797"/>
                  <a:gd name="T58" fmla="*/ 354 w 1616"/>
                  <a:gd name="T59" fmla="*/ 182 h 797"/>
                  <a:gd name="T60" fmla="*/ 442 w 1616"/>
                  <a:gd name="T61" fmla="*/ 234 h 797"/>
                  <a:gd name="T62" fmla="*/ 617 w 1616"/>
                  <a:gd name="T63" fmla="*/ 336 h 797"/>
                  <a:gd name="T64" fmla="*/ 707 w 1616"/>
                  <a:gd name="T65" fmla="*/ 384 h 797"/>
                  <a:gd name="T66" fmla="*/ 886 w 1616"/>
                  <a:gd name="T67" fmla="*/ 478 h 797"/>
                  <a:gd name="T68" fmla="*/ 961 w 1616"/>
                  <a:gd name="T69" fmla="*/ 516 h 797"/>
                  <a:gd name="T70" fmla="*/ 1038 w 1616"/>
                  <a:gd name="T71" fmla="*/ 550 h 797"/>
                  <a:gd name="T72" fmla="*/ 1073 w 1616"/>
                  <a:gd name="T73" fmla="*/ 564 h 797"/>
                  <a:gd name="T74" fmla="*/ 1181 w 1616"/>
                  <a:gd name="T75" fmla="*/ 601 h 797"/>
                  <a:gd name="T76" fmla="*/ 1325 w 1616"/>
                  <a:gd name="T77" fmla="*/ 649 h 797"/>
                  <a:gd name="T78" fmla="*/ 1361 w 1616"/>
                  <a:gd name="T79" fmla="*/ 661 h 797"/>
                  <a:gd name="T80" fmla="*/ 1432 w 1616"/>
                  <a:gd name="T81" fmla="*/ 688 h 797"/>
                  <a:gd name="T82" fmla="*/ 1467 w 1616"/>
                  <a:gd name="T83" fmla="*/ 705 h 797"/>
                  <a:gd name="T84" fmla="*/ 1526 w 1616"/>
                  <a:gd name="T85" fmla="*/ 736 h 797"/>
                  <a:gd name="T86" fmla="*/ 1568 w 1616"/>
                  <a:gd name="T87" fmla="*/ 764 h 797"/>
                  <a:gd name="T88" fmla="*/ 1582 w 1616"/>
                  <a:gd name="T89" fmla="*/ 774 h 797"/>
                  <a:gd name="T90" fmla="*/ 1604 w 1616"/>
                  <a:gd name="T91" fmla="*/ 794 h 797"/>
                  <a:gd name="T92" fmla="*/ 1610 w 1616"/>
                  <a:gd name="T93" fmla="*/ 797 h 797"/>
                  <a:gd name="T94" fmla="*/ 1613 w 1616"/>
                  <a:gd name="T95" fmla="*/ 794 h 797"/>
                  <a:gd name="T96" fmla="*/ 1616 w 1616"/>
                  <a:gd name="T97" fmla="*/ 790 h 797"/>
                  <a:gd name="T98" fmla="*/ 1615 w 1616"/>
                  <a:gd name="T99" fmla="*/ 785 h 7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616" h="797">
                    <a:moveTo>
                      <a:pt x="1615" y="785"/>
                    </a:moveTo>
                    <a:lnTo>
                      <a:pt x="1615" y="785"/>
                    </a:lnTo>
                    <a:lnTo>
                      <a:pt x="1602" y="773"/>
                    </a:lnTo>
                    <a:lnTo>
                      <a:pt x="1588" y="762"/>
                    </a:lnTo>
                    <a:lnTo>
                      <a:pt x="1575" y="751"/>
                    </a:lnTo>
                    <a:lnTo>
                      <a:pt x="1560" y="741"/>
                    </a:lnTo>
                    <a:lnTo>
                      <a:pt x="1531" y="722"/>
                    </a:lnTo>
                    <a:lnTo>
                      <a:pt x="1501" y="705"/>
                    </a:lnTo>
                    <a:lnTo>
                      <a:pt x="1468" y="689"/>
                    </a:lnTo>
                    <a:lnTo>
                      <a:pt x="1437" y="675"/>
                    </a:lnTo>
                    <a:lnTo>
                      <a:pt x="1404" y="663"/>
                    </a:lnTo>
                    <a:lnTo>
                      <a:pt x="1372" y="650"/>
                    </a:lnTo>
                    <a:lnTo>
                      <a:pt x="1372" y="650"/>
                    </a:lnTo>
                    <a:lnTo>
                      <a:pt x="1298" y="624"/>
                    </a:lnTo>
                    <a:lnTo>
                      <a:pt x="1225" y="601"/>
                    </a:lnTo>
                    <a:lnTo>
                      <a:pt x="1152" y="577"/>
                    </a:lnTo>
                    <a:lnTo>
                      <a:pt x="1116" y="565"/>
                    </a:lnTo>
                    <a:lnTo>
                      <a:pt x="1080" y="551"/>
                    </a:lnTo>
                    <a:lnTo>
                      <a:pt x="1080" y="551"/>
                    </a:lnTo>
                    <a:lnTo>
                      <a:pt x="1043" y="537"/>
                    </a:lnTo>
                    <a:lnTo>
                      <a:pt x="1007" y="522"/>
                    </a:lnTo>
                    <a:lnTo>
                      <a:pt x="972" y="504"/>
                    </a:lnTo>
                    <a:lnTo>
                      <a:pt x="937" y="487"/>
                    </a:lnTo>
                    <a:lnTo>
                      <a:pt x="937" y="487"/>
                    </a:lnTo>
                    <a:lnTo>
                      <a:pt x="846" y="441"/>
                    </a:lnTo>
                    <a:lnTo>
                      <a:pt x="756" y="395"/>
                    </a:lnTo>
                    <a:lnTo>
                      <a:pt x="756" y="395"/>
                    </a:lnTo>
                    <a:lnTo>
                      <a:pt x="666" y="346"/>
                    </a:lnTo>
                    <a:lnTo>
                      <a:pt x="578" y="297"/>
                    </a:lnTo>
                    <a:lnTo>
                      <a:pt x="490" y="246"/>
                    </a:lnTo>
                    <a:lnTo>
                      <a:pt x="402" y="195"/>
                    </a:lnTo>
                    <a:lnTo>
                      <a:pt x="402" y="195"/>
                    </a:lnTo>
                    <a:lnTo>
                      <a:pt x="321" y="146"/>
                    </a:lnTo>
                    <a:lnTo>
                      <a:pt x="279" y="123"/>
                    </a:lnTo>
                    <a:lnTo>
                      <a:pt x="237" y="99"/>
                    </a:lnTo>
                    <a:lnTo>
                      <a:pt x="237" y="99"/>
                    </a:lnTo>
                    <a:lnTo>
                      <a:pt x="193" y="77"/>
                    </a:lnTo>
                    <a:lnTo>
                      <a:pt x="148" y="56"/>
                    </a:lnTo>
                    <a:lnTo>
                      <a:pt x="103" y="36"/>
                    </a:lnTo>
                    <a:lnTo>
                      <a:pt x="56" y="18"/>
                    </a:lnTo>
                    <a:lnTo>
                      <a:pt x="56" y="18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3" y="3"/>
                    </a:lnTo>
                    <a:lnTo>
                      <a:pt x="1" y="5"/>
                    </a:lnTo>
                    <a:lnTo>
                      <a:pt x="0" y="7"/>
                    </a:lnTo>
                    <a:lnTo>
                      <a:pt x="1" y="10"/>
                    </a:lnTo>
                    <a:lnTo>
                      <a:pt x="3" y="12"/>
                    </a:lnTo>
                    <a:lnTo>
                      <a:pt x="5" y="14"/>
                    </a:lnTo>
                    <a:lnTo>
                      <a:pt x="5" y="14"/>
                    </a:lnTo>
                    <a:lnTo>
                      <a:pt x="51" y="31"/>
                    </a:lnTo>
                    <a:lnTo>
                      <a:pt x="96" y="49"/>
                    </a:lnTo>
                    <a:lnTo>
                      <a:pt x="140" y="68"/>
                    </a:lnTo>
                    <a:lnTo>
                      <a:pt x="184" y="89"/>
                    </a:lnTo>
                    <a:lnTo>
                      <a:pt x="227" y="111"/>
                    </a:lnTo>
                    <a:lnTo>
                      <a:pt x="270" y="133"/>
                    </a:lnTo>
                    <a:lnTo>
                      <a:pt x="313" y="156"/>
                    </a:lnTo>
                    <a:lnTo>
                      <a:pt x="354" y="182"/>
                    </a:lnTo>
                    <a:lnTo>
                      <a:pt x="354" y="182"/>
                    </a:lnTo>
                    <a:lnTo>
                      <a:pt x="442" y="234"/>
                    </a:lnTo>
                    <a:lnTo>
                      <a:pt x="529" y="285"/>
                    </a:lnTo>
                    <a:lnTo>
                      <a:pt x="617" y="336"/>
                    </a:lnTo>
                    <a:lnTo>
                      <a:pt x="707" y="384"/>
                    </a:lnTo>
                    <a:lnTo>
                      <a:pt x="707" y="384"/>
                    </a:lnTo>
                    <a:lnTo>
                      <a:pt x="796" y="432"/>
                    </a:lnTo>
                    <a:lnTo>
                      <a:pt x="886" y="478"/>
                    </a:lnTo>
                    <a:lnTo>
                      <a:pt x="886" y="478"/>
                    </a:lnTo>
                    <a:lnTo>
                      <a:pt x="961" y="516"/>
                    </a:lnTo>
                    <a:lnTo>
                      <a:pt x="1000" y="533"/>
                    </a:lnTo>
                    <a:lnTo>
                      <a:pt x="1038" y="550"/>
                    </a:lnTo>
                    <a:lnTo>
                      <a:pt x="1038" y="550"/>
                    </a:lnTo>
                    <a:lnTo>
                      <a:pt x="1073" y="564"/>
                    </a:lnTo>
                    <a:lnTo>
                      <a:pt x="1109" y="577"/>
                    </a:lnTo>
                    <a:lnTo>
                      <a:pt x="1181" y="601"/>
                    </a:lnTo>
                    <a:lnTo>
                      <a:pt x="1253" y="624"/>
                    </a:lnTo>
                    <a:lnTo>
                      <a:pt x="1325" y="649"/>
                    </a:lnTo>
                    <a:lnTo>
                      <a:pt x="1325" y="649"/>
                    </a:lnTo>
                    <a:lnTo>
                      <a:pt x="1361" y="661"/>
                    </a:lnTo>
                    <a:lnTo>
                      <a:pt x="1397" y="674"/>
                    </a:lnTo>
                    <a:lnTo>
                      <a:pt x="1432" y="688"/>
                    </a:lnTo>
                    <a:lnTo>
                      <a:pt x="1467" y="705"/>
                    </a:lnTo>
                    <a:lnTo>
                      <a:pt x="1467" y="705"/>
                    </a:lnTo>
                    <a:lnTo>
                      <a:pt x="1497" y="720"/>
                    </a:lnTo>
                    <a:lnTo>
                      <a:pt x="1526" y="736"/>
                    </a:lnTo>
                    <a:lnTo>
                      <a:pt x="1555" y="753"/>
                    </a:lnTo>
                    <a:lnTo>
                      <a:pt x="1568" y="764"/>
                    </a:lnTo>
                    <a:lnTo>
                      <a:pt x="1582" y="774"/>
                    </a:lnTo>
                    <a:lnTo>
                      <a:pt x="1582" y="774"/>
                    </a:lnTo>
                    <a:lnTo>
                      <a:pt x="1604" y="794"/>
                    </a:lnTo>
                    <a:lnTo>
                      <a:pt x="1604" y="794"/>
                    </a:lnTo>
                    <a:lnTo>
                      <a:pt x="1606" y="797"/>
                    </a:lnTo>
                    <a:lnTo>
                      <a:pt x="1610" y="797"/>
                    </a:lnTo>
                    <a:lnTo>
                      <a:pt x="1612" y="797"/>
                    </a:lnTo>
                    <a:lnTo>
                      <a:pt x="1613" y="794"/>
                    </a:lnTo>
                    <a:lnTo>
                      <a:pt x="1616" y="793"/>
                    </a:lnTo>
                    <a:lnTo>
                      <a:pt x="1616" y="790"/>
                    </a:lnTo>
                    <a:lnTo>
                      <a:pt x="1616" y="787"/>
                    </a:lnTo>
                    <a:lnTo>
                      <a:pt x="1615" y="785"/>
                    </a:lnTo>
                    <a:lnTo>
                      <a:pt x="1615" y="785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54" name="Freeform 203">
                <a:extLst>
                  <a:ext uri="{FF2B5EF4-FFF2-40B4-BE49-F238E27FC236}">
                    <a16:creationId xmlns:a16="http://schemas.microsoft.com/office/drawing/2014/main" id="{BFBCF411-542C-8F61-9281-1D659A0F39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24" y="1048"/>
                <a:ext cx="13" cy="47"/>
              </a:xfrm>
              <a:custGeom>
                <a:avLst/>
                <a:gdLst>
                  <a:gd name="T0" fmla="*/ 27 w 27"/>
                  <a:gd name="T1" fmla="*/ 87 h 94"/>
                  <a:gd name="T2" fmla="*/ 27 w 27"/>
                  <a:gd name="T3" fmla="*/ 87 h 94"/>
                  <a:gd name="T4" fmla="*/ 24 w 27"/>
                  <a:gd name="T5" fmla="*/ 66 h 94"/>
                  <a:gd name="T6" fmla="*/ 22 w 27"/>
                  <a:gd name="T7" fmla="*/ 45 h 94"/>
                  <a:gd name="T8" fmla="*/ 17 w 27"/>
                  <a:gd name="T9" fmla="*/ 25 h 94"/>
                  <a:gd name="T10" fmla="*/ 13 w 27"/>
                  <a:gd name="T11" fmla="*/ 4 h 94"/>
                  <a:gd name="T12" fmla="*/ 13 w 27"/>
                  <a:gd name="T13" fmla="*/ 4 h 94"/>
                  <a:gd name="T14" fmla="*/ 12 w 27"/>
                  <a:gd name="T15" fmla="*/ 2 h 94"/>
                  <a:gd name="T16" fmla="*/ 9 w 27"/>
                  <a:gd name="T17" fmla="*/ 0 h 94"/>
                  <a:gd name="T18" fmla="*/ 7 w 27"/>
                  <a:gd name="T19" fmla="*/ 0 h 94"/>
                  <a:gd name="T20" fmla="*/ 5 w 27"/>
                  <a:gd name="T21" fmla="*/ 0 h 94"/>
                  <a:gd name="T22" fmla="*/ 2 w 27"/>
                  <a:gd name="T23" fmla="*/ 1 h 94"/>
                  <a:gd name="T24" fmla="*/ 1 w 27"/>
                  <a:gd name="T25" fmla="*/ 3 h 94"/>
                  <a:gd name="T26" fmla="*/ 0 w 27"/>
                  <a:gd name="T27" fmla="*/ 5 h 94"/>
                  <a:gd name="T28" fmla="*/ 0 w 27"/>
                  <a:gd name="T29" fmla="*/ 8 h 94"/>
                  <a:gd name="T30" fmla="*/ 0 w 27"/>
                  <a:gd name="T31" fmla="*/ 8 h 94"/>
                  <a:gd name="T32" fmla="*/ 5 w 27"/>
                  <a:gd name="T33" fmla="*/ 27 h 94"/>
                  <a:gd name="T34" fmla="*/ 8 w 27"/>
                  <a:gd name="T35" fmla="*/ 47 h 94"/>
                  <a:gd name="T36" fmla="*/ 10 w 27"/>
                  <a:gd name="T37" fmla="*/ 67 h 94"/>
                  <a:gd name="T38" fmla="*/ 13 w 27"/>
                  <a:gd name="T39" fmla="*/ 87 h 94"/>
                  <a:gd name="T40" fmla="*/ 13 w 27"/>
                  <a:gd name="T41" fmla="*/ 87 h 94"/>
                  <a:gd name="T42" fmla="*/ 13 w 27"/>
                  <a:gd name="T43" fmla="*/ 89 h 94"/>
                  <a:gd name="T44" fmla="*/ 15 w 27"/>
                  <a:gd name="T45" fmla="*/ 92 h 94"/>
                  <a:gd name="T46" fmla="*/ 17 w 27"/>
                  <a:gd name="T47" fmla="*/ 93 h 94"/>
                  <a:gd name="T48" fmla="*/ 20 w 27"/>
                  <a:gd name="T49" fmla="*/ 94 h 94"/>
                  <a:gd name="T50" fmla="*/ 22 w 27"/>
                  <a:gd name="T51" fmla="*/ 93 h 94"/>
                  <a:gd name="T52" fmla="*/ 24 w 27"/>
                  <a:gd name="T53" fmla="*/ 92 h 94"/>
                  <a:gd name="T54" fmla="*/ 26 w 27"/>
                  <a:gd name="T55" fmla="*/ 89 h 94"/>
                  <a:gd name="T56" fmla="*/ 27 w 27"/>
                  <a:gd name="T57" fmla="*/ 87 h 94"/>
                  <a:gd name="T58" fmla="*/ 27 w 27"/>
                  <a:gd name="T59" fmla="*/ 87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27" h="94">
                    <a:moveTo>
                      <a:pt x="27" y="87"/>
                    </a:moveTo>
                    <a:lnTo>
                      <a:pt x="27" y="87"/>
                    </a:lnTo>
                    <a:lnTo>
                      <a:pt x="24" y="66"/>
                    </a:lnTo>
                    <a:lnTo>
                      <a:pt x="22" y="45"/>
                    </a:lnTo>
                    <a:lnTo>
                      <a:pt x="17" y="25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2" y="2"/>
                    </a:lnTo>
                    <a:lnTo>
                      <a:pt x="9" y="0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2" y="1"/>
                    </a:lnTo>
                    <a:lnTo>
                      <a:pt x="1" y="3"/>
                    </a:lnTo>
                    <a:lnTo>
                      <a:pt x="0" y="5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5" y="27"/>
                    </a:lnTo>
                    <a:lnTo>
                      <a:pt x="8" y="47"/>
                    </a:lnTo>
                    <a:lnTo>
                      <a:pt x="10" y="67"/>
                    </a:lnTo>
                    <a:lnTo>
                      <a:pt x="13" y="87"/>
                    </a:lnTo>
                    <a:lnTo>
                      <a:pt x="13" y="87"/>
                    </a:lnTo>
                    <a:lnTo>
                      <a:pt x="13" y="89"/>
                    </a:lnTo>
                    <a:lnTo>
                      <a:pt x="15" y="92"/>
                    </a:lnTo>
                    <a:lnTo>
                      <a:pt x="17" y="93"/>
                    </a:lnTo>
                    <a:lnTo>
                      <a:pt x="20" y="94"/>
                    </a:lnTo>
                    <a:lnTo>
                      <a:pt x="22" y="93"/>
                    </a:lnTo>
                    <a:lnTo>
                      <a:pt x="24" y="92"/>
                    </a:lnTo>
                    <a:lnTo>
                      <a:pt x="26" y="89"/>
                    </a:lnTo>
                    <a:lnTo>
                      <a:pt x="27" y="87"/>
                    </a:lnTo>
                    <a:lnTo>
                      <a:pt x="27" y="87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55" name="Freeform 204">
                <a:extLst>
                  <a:ext uri="{FF2B5EF4-FFF2-40B4-BE49-F238E27FC236}">
                    <a16:creationId xmlns:a16="http://schemas.microsoft.com/office/drawing/2014/main" id="{0751031C-A2A5-1471-D9CD-F8A2B58502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18" y="1088"/>
                <a:ext cx="20" cy="135"/>
              </a:xfrm>
              <a:custGeom>
                <a:avLst/>
                <a:gdLst>
                  <a:gd name="T0" fmla="*/ 13 w 40"/>
                  <a:gd name="T1" fmla="*/ 265 h 270"/>
                  <a:gd name="T2" fmla="*/ 13 w 40"/>
                  <a:gd name="T3" fmla="*/ 265 h 270"/>
                  <a:gd name="T4" fmla="*/ 20 w 40"/>
                  <a:gd name="T5" fmla="*/ 234 h 270"/>
                  <a:gd name="T6" fmla="*/ 26 w 40"/>
                  <a:gd name="T7" fmla="*/ 201 h 270"/>
                  <a:gd name="T8" fmla="*/ 32 w 40"/>
                  <a:gd name="T9" fmla="*/ 169 h 270"/>
                  <a:gd name="T10" fmla="*/ 35 w 40"/>
                  <a:gd name="T11" fmla="*/ 137 h 270"/>
                  <a:gd name="T12" fmla="*/ 39 w 40"/>
                  <a:gd name="T13" fmla="*/ 105 h 270"/>
                  <a:gd name="T14" fmla="*/ 40 w 40"/>
                  <a:gd name="T15" fmla="*/ 72 h 270"/>
                  <a:gd name="T16" fmla="*/ 40 w 40"/>
                  <a:gd name="T17" fmla="*/ 39 h 270"/>
                  <a:gd name="T18" fmla="*/ 39 w 40"/>
                  <a:gd name="T19" fmla="*/ 7 h 270"/>
                  <a:gd name="T20" fmla="*/ 39 w 40"/>
                  <a:gd name="T21" fmla="*/ 7 h 270"/>
                  <a:gd name="T22" fmla="*/ 38 w 40"/>
                  <a:gd name="T23" fmla="*/ 3 h 270"/>
                  <a:gd name="T24" fmla="*/ 35 w 40"/>
                  <a:gd name="T25" fmla="*/ 1 h 270"/>
                  <a:gd name="T26" fmla="*/ 33 w 40"/>
                  <a:gd name="T27" fmla="*/ 0 h 270"/>
                  <a:gd name="T28" fmla="*/ 31 w 40"/>
                  <a:gd name="T29" fmla="*/ 0 h 270"/>
                  <a:gd name="T30" fmla="*/ 28 w 40"/>
                  <a:gd name="T31" fmla="*/ 0 h 270"/>
                  <a:gd name="T32" fmla="*/ 26 w 40"/>
                  <a:gd name="T33" fmla="*/ 1 h 270"/>
                  <a:gd name="T34" fmla="*/ 25 w 40"/>
                  <a:gd name="T35" fmla="*/ 3 h 270"/>
                  <a:gd name="T36" fmla="*/ 25 w 40"/>
                  <a:gd name="T37" fmla="*/ 7 h 270"/>
                  <a:gd name="T38" fmla="*/ 25 w 40"/>
                  <a:gd name="T39" fmla="*/ 7 h 270"/>
                  <a:gd name="T40" fmla="*/ 26 w 40"/>
                  <a:gd name="T41" fmla="*/ 38 h 270"/>
                  <a:gd name="T42" fmla="*/ 26 w 40"/>
                  <a:gd name="T43" fmla="*/ 71 h 270"/>
                  <a:gd name="T44" fmla="*/ 25 w 40"/>
                  <a:gd name="T45" fmla="*/ 102 h 270"/>
                  <a:gd name="T46" fmla="*/ 21 w 40"/>
                  <a:gd name="T47" fmla="*/ 135 h 270"/>
                  <a:gd name="T48" fmla="*/ 18 w 40"/>
                  <a:gd name="T49" fmla="*/ 166 h 270"/>
                  <a:gd name="T50" fmla="*/ 12 w 40"/>
                  <a:gd name="T51" fmla="*/ 199 h 270"/>
                  <a:gd name="T52" fmla="*/ 6 w 40"/>
                  <a:gd name="T53" fmla="*/ 230 h 270"/>
                  <a:gd name="T54" fmla="*/ 0 w 40"/>
                  <a:gd name="T55" fmla="*/ 262 h 270"/>
                  <a:gd name="T56" fmla="*/ 0 w 40"/>
                  <a:gd name="T57" fmla="*/ 262 h 270"/>
                  <a:gd name="T58" fmla="*/ 0 w 40"/>
                  <a:gd name="T59" fmla="*/ 264 h 270"/>
                  <a:gd name="T60" fmla="*/ 2 w 40"/>
                  <a:gd name="T61" fmla="*/ 268 h 270"/>
                  <a:gd name="T62" fmla="*/ 3 w 40"/>
                  <a:gd name="T63" fmla="*/ 269 h 270"/>
                  <a:gd name="T64" fmla="*/ 5 w 40"/>
                  <a:gd name="T65" fmla="*/ 270 h 270"/>
                  <a:gd name="T66" fmla="*/ 8 w 40"/>
                  <a:gd name="T67" fmla="*/ 270 h 270"/>
                  <a:gd name="T68" fmla="*/ 11 w 40"/>
                  <a:gd name="T69" fmla="*/ 270 h 270"/>
                  <a:gd name="T70" fmla="*/ 12 w 40"/>
                  <a:gd name="T71" fmla="*/ 268 h 270"/>
                  <a:gd name="T72" fmla="*/ 13 w 40"/>
                  <a:gd name="T73" fmla="*/ 265 h 270"/>
                  <a:gd name="T74" fmla="*/ 13 w 40"/>
                  <a:gd name="T75" fmla="*/ 265 h 2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40" h="270">
                    <a:moveTo>
                      <a:pt x="13" y="265"/>
                    </a:moveTo>
                    <a:lnTo>
                      <a:pt x="13" y="265"/>
                    </a:lnTo>
                    <a:lnTo>
                      <a:pt x="20" y="234"/>
                    </a:lnTo>
                    <a:lnTo>
                      <a:pt x="26" y="201"/>
                    </a:lnTo>
                    <a:lnTo>
                      <a:pt x="32" y="169"/>
                    </a:lnTo>
                    <a:lnTo>
                      <a:pt x="35" y="137"/>
                    </a:lnTo>
                    <a:lnTo>
                      <a:pt x="39" y="105"/>
                    </a:lnTo>
                    <a:lnTo>
                      <a:pt x="40" y="72"/>
                    </a:lnTo>
                    <a:lnTo>
                      <a:pt x="40" y="39"/>
                    </a:lnTo>
                    <a:lnTo>
                      <a:pt x="39" y="7"/>
                    </a:lnTo>
                    <a:lnTo>
                      <a:pt x="39" y="7"/>
                    </a:lnTo>
                    <a:lnTo>
                      <a:pt x="38" y="3"/>
                    </a:lnTo>
                    <a:lnTo>
                      <a:pt x="35" y="1"/>
                    </a:lnTo>
                    <a:lnTo>
                      <a:pt x="33" y="0"/>
                    </a:lnTo>
                    <a:lnTo>
                      <a:pt x="31" y="0"/>
                    </a:lnTo>
                    <a:lnTo>
                      <a:pt x="28" y="0"/>
                    </a:lnTo>
                    <a:lnTo>
                      <a:pt x="26" y="1"/>
                    </a:lnTo>
                    <a:lnTo>
                      <a:pt x="25" y="3"/>
                    </a:lnTo>
                    <a:lnTo>
                      <a:pt x="25" y="7"/>
                    </a:lnTo>
                    <a:lnTo>
                      <a:pt x="25" y="7"/>
                    </a:lnTo>
                    <a:lnTo>
                      <a:pt x="26" y="38"/>
                    </a:lnTo>
                    <a:lnTo>
                      <a:pt x="26" y="71"/>
                    </a:lnTo>
                    <a:lnTo>
                      <a:pt x="25" y="102"/>
                    </a:lnTo>
                    <a:lnTo>
                      <a:pt x="21" y="135"/>
                    </a:lnTo>
                    <a:lnTo>
                      <a:pt x="18" y="166"/>
                    </a:lnTo>
                    <a:lnTo>
                      <a:pt x="12" y="199"/>
                    </a:lnTo>
                    <a:lnTo>
                      <a:pt x="6" y="230"/>
                    </a:lnTo>
                    <a:lnTo>
                      <a:pt x="0" y="262"/>
                    </a:lnTo>
                    <a:lnTo>
                      <a:pt x="0" y="262"/>
                    </a:lnTo>
                    <a:lnTo>
                      <a:pt x="0" y="264"/>
                    </a:lnTo>
                    <a:lnTo>
                      <a:pt x="2" y="268"/>
                    </a:lnTo>
                    <a:lnTo>
                      <a:pt x="3" y="269"/>
                    </a:lnTo>
                    <a:lnTo>
                      <a:pt x="5" y="270"/>
                    </a:lnTo>
                    <a:lnTo>
                      <a:pt x="8" y="270"/>
                    </a:lnTo>
                    <a:lnTo>
                      <a:pt x="11" y="270"/>
                    </a:lnTo>
                    <a:lnTo>
                      <a:pt x="12" y="268"/>
                    </a:lnTo>
                    <a:lnTo>
                      <a:pt x="13" y="265"/>
                    </a:lnTo>
                    <a:lnTo>
                      <a:pt x="13" y="265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</p:grpSp>
        <p:sp>
          <p:nvSpPr>
            <p:cNvPr id="9" name="Freeform 206">
              <a:extLst>
                <a:ext uri="{FF2B5EF4-FFF2-40B4-BE49-F238E27FC236}">
                  <a16:creationId xmlns:a16="http://schemas.microsoft.com/office/drawing/2014/main" id="{3F15FC95-B7A6-8E04-A611-375973A69CF2}"/>
                </a:ext>
              </a:extLst>
            </p:cNvPr>
            <p:cNvSpPr>
              <a:spLocks/>
            </p:cNvSpPr>
            <p:nvPr/>
          </p:nvSpPr>
          <p:spPr bwMode="auto">
            <a:xfrm>
              <a:off x="5560" y="1217"/>
              <a:ext cx="65" cy="194"/>
            </a:xfrm>
            <a:custGeom>
              <a:avLst/>
              <a:gdLst>
                <a:gd name="T0" fmla="*/ 14 w 129"/>
                <a:gd name="T1" fmla="*/ 384 h 388"/>
                <a:gd name="T2" fmla="*/ 14 w 129"/>
                <a:gd name="T3" fmla="*/ 384 h 388"/>
                <a:gd name="T4" fmla="*/ 31 w 129"/>
                <a:gd name="T5" fmla="*/ 351 h 388"/>
                <a:gd name="T6" fmla="*/ 47 w 129"/>
                <a:gd name="T7" fmla="*/ 316 h 388"/>
                <a:gd name="T8" fmla="*/ 61 w 129"/>
                <a:gd name="T9" fmla="*/ 280 h 388"/>
                <a:gd name="T10" fmla="*/ 72 w 129"/>
                <a:gd name="T11" fmla="*/ 243 h 388"/>
                <a:gd name="T12" fmla="*/ 84 w 129"/>
                <a:gd name="T13" fmla="*/ 207 h 388"/>
                <a:gd name="T14" fmla="*/ 93 w 129"/>
                <a:gd name="T15" fmla="*/ 170 h 388"/>
                <a:gd name="T16" fmla="*/ 111 w 129"/>
                <a:gd name="T17" fmla="*/ 96 h 388"/>
                <a:gd name="T18" fmla="*/ 111 w 129"/>
                <a:gd name="T19" fmla="*/ 96 h 388"/>
                <a:gd name="T20" fmla="*/ 129 w 129"/>
                <a:gd name="T21" fmla="*/ 8 h 388"/>
                <a:gd name="T22" fmla="*/ 129 w 129"/>
                <a:gd name="T23" fmla="*/ 8 h 388"/>
                <a:gd name="T24" fmla="*/ 129 w 129"/>
                <a:gd name="T25" fmla="*/ 5 h 388"/>
                <a:gd name="T26" fmla="*/ 129 w 129"/>
                <a:gd name="T27" fmla="*/ 2 h 388"/>
                <a:gd name="T28" fmla="*/ 127 w 129"/>
                <a:gd name="T29" fmla="*/ 1 h 388"/>
                <a:gd name="T30" fmla="*/ 124 w 129"/>
                <a:gd name="T31" fmla="*/ 0 h 388"/>
                <a:gd name="T32" fmla="*/ 122 w 129"/>
                <a:gd name="T33" fmla="*/ 0 h 388"/>
                <a:gd name="T34" fmla="*/ 120 w 129"/>
                <a:gd name="T35" fmla="*/ 0 h 388"/>
                <a:gd name="T36" fmla="*/ 118 w 129"/>
                <a:gd name="T37" fmla="*/ 1 h 388"/>
                <a:gd name="T38" fmla="*/ 116 w 129"/>
                <a:gd name="T39" fmla="*/ 5 h 388"/>
                <a:gd name="T40" fmla="*/ 116 w 129"/>
                <a:gd name="T41" fmla="*/ 5 h 388"/>
                <a:gd name="T42" fmla="*/ 100 w 129"/>
                <a:gd name="T43" fmla="*/ 79 h 388"/>
                <a:gd name="T44" fmla="*/ 83 w 129"/>
                <a:gd name="T45" fmla="*/ 154 h 388"/>
                <a:gd name="T46" fmla="*/ 83 w 129"/>
                <a:gd name="T47" fmla="*/ 154 h 388"/>
                <a:gd name="T48" fmla="*/ 73 w 129"/>
                <a:gd name="T49" fmla="*/ 191 h 388"/>
                <a:gd name="T50" fmla="*/ 63 w 129"/>
                <a:gd name="T51" fmla="*/ 227 h 388"/>
                <a:gd name="T52" fmla="*/ 51 w 129"/>
                <a:gd name="T53" fmla="*/ 263 h 388"/>
                <a:gd name="T54" fmla="*/ 38 w 129"/>
                <a:gd name="T55" fmla="*/ 299 h 388"/>
                <a:gd name="T56" fmla="*/ 38 w 129"/>
                <a:gd name="T57" fmla="*/ 299 h 388"/>
                <a:gd name="T58" fmla="*/ 21 w 129"/>
                <a:gd name="T59" fmla="*/ 339 h 388"/>
                <a:gd name="T60" fmla="*/ 12 w 129"/>
                <a:gd name="T61" fmla="*/ 359 h 388"/>
                <a:gd name="T62" fmla="*/ 1 w 129"/>
                <a:gd name="T63" fmla="*/ 377 h 388"/>
                <a:gd name="T64" fmla="*/ 1 w 129"/>
                <a:gd name="T65" fmla="*/ 377 h 388"/>
                <a:gd name="T66" fmla="*/ 0 w 129"/>
                <a:gd name="T67" fmla="*/ 380 h 388"/>
                <a:gd name="T68" fmla="*/ 1 w 129"/>
                <a:gd name="T69" fmla="*/ 383 h 388"/>
                <a:gd name="T70" fmla="*/ 2 w 129"/>
                <a:gd name="T71" fmla="*/ 385 h 388"/>
                <a:gd name="T72" fmla="*/ 5 w 129"/>
                <a:gd name="T73" fmla="*/ 387 h 388"/>
                <a:gd name="T74" fmla="*/ 7 w 129"/>
                <a:gd name="T75" fmla="*/ 388 h 388"/>
                <a:gd name="T76" fmla="*/ 9 w 129"/>
                <a:gd name="T77" fmla="*/ 388 h 388"/>
                <a:gd name="T78" fmla="*/ 12 w 129"/>
                <a:gd name="T79" fmla="*/ 387 h 388"/>
                <a:gd name="T80" fmla="*/ 14 w 129"/>
                <a:gd name="T81" fmla="*/ 384 h 388"/>
                <a:gd name="T82" fmla="*/ 14 w 129"/>
                <a:gd name="T83" fmla="*/ 384 h 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29" h="388">
                  <a:moveTo>
                    <a:pt x="14" y="384"/>
                  </a:moveTo>
                  <a:lnTo>
                    <a:pt x="14" y="384"/>
                  </a:lnTo>
                  <a:lnTo>
                    <a:pt x="31" y="351"/>
                  </a:lnTo>
                  <a:lnTo>
                    <a:pt x="47" y="316"/>
                  </a:lnTo>
                  <a:lnTo>
                    <a:pt x="61" y="280"/>
                  </a:lnTo>
                  <a:lnTo>
                    <a:pt x="72" y="243"/>
                  </a:lnTo>
                  <a:lnTo>
                    <a:pt x="84" y="207"/>
                  </a:lnTo>
                  <a:lnTo>
                    <a:pt x="93" y="170"/>
                  </a:lnTo>
                  <a:lnTo>
                    <a:pt x="111" y="96"/>
                  </a:lnTo>
                  <a:lnTo>
                    <a:pt x="111" y="96"/>
                  </a:lnTo>
                  <a:lnTo>
                    <a:pt x="129" y="8"/>
                  </a:lnTo>
                  <a:lnTo>
                    <a:pt x="129" y="8"/>
                  </a:lnTo>
                  <a:lnTo>
                    <a:pt x="129" y="5"/>
                  </a:lnTo>
                  <a:lnTo>
                    <a:pt x="129" y="2"/>
                  </a:lnTo>
                  <a:lnTo>
                    <a:pt x="127" y="1"/>
                  </a:lnTo>
                  <a:lnTo>
                    <a:pt x="124" y="0"/>
                  </a:lnTo>
                  <a:lnTo>
                    <a:pt x="122" y="0"/>
                  </a:lnTo>
                  <a:lnTo>
                    <a:pt x="120" y="0"/>
                  </a:lnTo>
                  <a:lnTo>
                    <a:pt x="118" y="1"/>
                  </a:lnTo>
                  <a:lnTo>
                    <a:pt x="116" y="5"/>
                  </a:lnTo>
                  <a:lnTo>
                    <a:pt x="116" y="5"/>
                  </a:lnTo>
                  <a:lnTo>
                    <a:pt x="100" y="79"/>
                  </a:lnTo>
                  <a:lnTo>
                    <a:pt x="83" y="154"/>
                  </a:lnTo>
                  <a:lnTo>
                    <a:pt x="83" y="154"/>
                  </a:lnTo>
                  <a:lnTo>
                    <a:pt x="73" y="191"/>
                  </a:lnTo>
                  <a:lnTo>
                    <a:pt x="63" y="227"/>
                  </a:lnTo>
                  <a:lnTo>
                    <a:pt x="51" y="263"/>
                  </a:lnTo>
                  <a:lnTo>
                    <a:pt x="38" y="299"/>
                  </a:lnTo>
                  <a:lnTo>
                    <a:pt x="38" y="299"/>
                  </a:lnTo>
                  <a:lnTo>
                    <a:pt x="21" y="339"/>
                  </a:lnTo>
                  <a:lnTo>
                    <a:pt x="12" y="359"/>
                  </a:lnTo>
                  <a:lnTo>
                    <a:pt x="1" y="377"/>
                  </a:lnTo>
                  <a:lnTo>
                    <a:pt x="1" y="377"/>
                  </a:lnTo>
                  <a:lnTo>
                    <a:pt x="0" y="380"/>
                  </a:lnTo>
                  <a:lnTo>
                    <a:pt x="1" y="383"/>
                  </a:lnTo>
                  <a:lnTo>
                    <a:pt x="2" y="385"/>
                  </a:lnTo>
                  <a:lnTo>
                    <a:pt x="5" y="387"/>
                  </a:lnTo>
                  <a:lnTo>
                    <a:pt x="7" y="388"/>
                  </a:lnTo>
                  <a:lnTo>
                    <a:pt x="9" y="388"/>
                  </a:lnTo>
                  <a:lnTo>
                    <a:pt x="12" y="387"/>
                  </a:lnTo>
                  <a:lnTo>
                    <a:pt x="14" y="384"/>
                  </a:lnTo>
                  <a:lnTo>
                    <a:pt x="14" y="38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" name="Freeform 207">
              <a:extLst>
                <a:ext uri="{FF2B5EF4-FFF2-40B4-BE49-F238E27FC236}">
                  <a16:creationId xmlns:a16="http://schemas.microsoft.com/office/drawing/2014/main" id="{1ADAC7EB-4E2C-77BC-DC32-C6EB27A7A99A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2" y="1404"/>
              <a:ext cx="405" cy="140"/>
            </a:xfrm>
            <a:custGeom>
              <a:avLst/>
              <a:gdLst>
                <a:gd name="T0" fmla="*/ 2 w 810"/>
                <a:gd name="T1" fmla="*/ 180 h 280"/>
                <a:gd name="T2" fmla="*/ 38 w 810"/>
                <a:gd name="T3" fmla="*/ 206 h 280"/>
                <a:gd name="T4" fmla="*/ 77 w 810"/>
                <a:gd name="T5" fmla="*/ 227 h 280"/>
                <a:gd name="T6" fmla="*/ 116 w 810"/>
                <a:gd name="T7" fmla="*/ 245 h 280"/>
                <a:gd name="T8" fmla="*/ 158 w 810"/>
                <a:gd name="T9" fmla="*/ 259 h 280"/>
                <a:gd name="T10" fmla="*/ 180 w 810"/>
                <a:gd name="T11" fmla="*/ 265 h 280"/>
                <a:gd name="T12" fmla="*/ 223 w 810"/>
                <a:gd name="T13" fmla="*/ 273 h 280"/>
                <a:gd name="T14" fmla="*/ 267 w 810"/>
                <a:gd name="T15" fmla="*/ 279 h 280"/>
                <a:gd name="T16" fmla="*/ 311 w 810"/>
                <a:gd name="T17" fmla="*/ 280 h 280"/>
                <a:gd name="T18" fmla="*/ 334 w 810"/>
                <a:gd name="T19" fmla="*/ 280 h 280"/>
                <a:gd name="T20" fmla="*/ 379 w 810"/>
                <a:gd name="T21" fmla="*/ 277 h 280"/>
                <a:gd name="T22" fmla="*/ 423 w 810"/>
                <a:gd name="T23" fmla="*/ 271 h 280"/>
                <a:gd name="T24" fmla="*/ 467 w 810"/>
                <a:gd name="T25" fmla="*/ 262 h 280"/>
                <a:gd name="T26" fmla="*/ 509 w 810"/>
                <a:gd name="T27" fmla="*/ 249 h 280"/>
                <a:gd name="T28" fmla="*/ 530 w 810"/>
                <a:gd name="T29" fmla="*/ 242 h 280"/>
                <a:gd name="T30" fmla="*/ 571 w 810"/>
                <a:gd name="T31" fmla="*/ 226 h 280"/>
                <a:gd name="T32" fmla="*/ 610 w 810"/>
                <a:gd name="T33" fmla="*/ 207 h 280"/>
                <a:gd name="T34" fmla="*/ 649 w 810"/>
                <a:gd name="T35" fmla="*/ 184 h 280"/>
                <a:gd name="T36" fmla="*/ 666 w 810"/>
                <a:gd name="T37" fmla="*/ 172 h 280"/>
                <a:gd name="T38" fmla="*/ 703 w 810"/>
                <a:gd name="T39" fmla="*/ 143 h 280"/>
                <a:gd name="T40" fmla="*/ 737 w 810"/>
                <a:gd name="T41" fmla="*/ 110 h 280"/>
                <a:gd name="T42" fmla="*/ 767 w 810"/>
                <a:gd name="T43" fmla="*/ 74 h 280"/>
                <a:gd name="T44" fmla="*/ 794 w 810"/>
                <a:gd name="T45" fmla="*/ 36 h 280"/>
                <a:gd name="T46" fmla="*/ 810 w 810"/>
                <a:gd name="T47" fmla="*/ 10 h 280"/>
                <a:gd name="T48" fmla="*/ 810 w 810"/>
                <a:gd name="T49" fmla="*/ 8 h 280"/>
                <a:gd name="T50" fmla="*/ 809 w 810"/>
                <a:gd name="T51" fmla="*/ 2 h 280"/>
                <a:gd name="T52" fmla="*/ 804 w 810"/>
                <a:gd name="T53" fmla="*/ 0 h 280"/>
                <a:gd name="T54" fmla="*/ 800 w 810"/>
                <a:gd name="T55" fmla="*/ 1 h 280"/>
                <a:gd name="T56" fmla="*/ 797 w 810"/>
                <a:gd name="T57" fmla="*/ 3 h 280"/>
                <a:gd name="T58" fmla="*/ 772 w 810"/>
                <a:gd name="T59" fmla="*/ 44 h 280"/>
                <a:gd name="T60" fmla="*/ 744 w 810"/>
                <a:gd name="T61" fmla="*/ 82 h 280"/>
                <a:gd name="T62" fmla="*/ 711 w 810"/>
                <a:gd name="T63" fmla="*/ 117 h 280"/>
                <a:gd name="T64" fmla="*/ 674 w 810"/>
                <a:gd name="T65" fmla="*/ 149 h 280"/>
                <a:gd name="T66" fmla="*/ 658 w 810"/>
                <a:gd name="T67" fmla="*/ 160 h 280"/>
                <a:gd name="T68" fmla="*/ 622 w 810"/>
                <a:gd name="T69" fmla="*/ 184 h 280"/>
                <a:gd name="T70" fmla="*/ 585 w 810"/>
                <a:gd name="T71" fmla="*/ 204 h 280"/>
                <a:gd name="T72" fmla="*/ 546 w 810"/>
                <a:gd name="T73" fmla="*/ 221 h 280"/>
                <a:gd name="T74" fmla="*/ 526 w 810"/>
                <a:gd name="T75" fmla="*/ 229 h 280"/>
                <a:gd name="T76" fmla="*/ 485 w 810"/>
                <a:gd name="T77" fmla="*/ 242 h 280"/>
                <a:gd name="T78" fmla="*/ 443 w 810"/>
                <a:gd name="T79" fmla="*/ 254 h 280"/>
                <a:gd name="T80" fmla="*/ 400 w 810"/>
                <a:gd name="T81" fmla="*/ 261 h 280"/>
                <a:gd name="T82" fmla="*/ 357 w 810"/>
                <a:gd name="T83" fmla="*/ 265 h 280"/>
                <a:gd name="T84" fmla="*/ 335 w 810"/>
                <a:gd name="T85" fmla="*/ 266 h 280"/>
                <a:gd name="T86" fmla="*/ 292 w 810"/>
                <a:gd name="T87" fmla="*/ 266 h 280"/>
                <a:gd name="T88" fmla="*/ 249 w 810"/>
                <a:gd name="T89" fmla="*/ 263 h 280"/>
                <a:gd name="T90" fmla="*/ 206 w 810"/>
                <a:gd name="T91" fmla="*/ 257 h 280"/>
                <a:gd name="T92" fmla="*/ 185 w 810"/>
                <a:gd name="T93" fmla="*/ 252 h 280"/>
                <a:gd name="T94" fmla="*/ 143 w 810"/>
                <a:gd name="T95" fmla="*/ 240 h 280"/>
                <a:gd name="T96" fmla="*/ 103 w 810"/>
                <a:gd name="T97" fmla="*/ 224 h 280"/>
                <a:gd name="T98" fmla="*/ 65 w 810"/>
                <a:gd name="T99" fmla="*/ 206 h 280"/>
                <a:gd name="T100" fmla="*/ 29 w 810"/>
                <a:gd name="T101" fmla="*/ 183 h 280"/>
                <a:gd name="T102" fmla="*/ 12 w 810"/>
                <a:gd name="T103" fmla="*/ 170 h 280"/>
                <a:gd name="T104" fmla="*/ 9 w 810"/>
                <a:gd name="T105" fmla="*/ 169 h 280"/>
                <a:gd name="T106" fmla="*/ 3 w 810"/>
                <a:gd name="T107" fmla="*/ 170 h 280"/>
                <a:gd name="T108" fmla="*/ 0 w 810"/>
                <a:gd name="T109" fmla="*/ 173 h 280"/>
                <a:gd name="T110" fmla="*/ 0 w 810"/>
                <a:gd name="T111" fmla="*/ 178 h 280"/>
                <a:gd name="T112" fmla="*/ 2 w 810"/>
                <a:gd name="T113" fmla="*/ 180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810" h="280">
                  <a:moveTo>
                    <a:pt x="2" y="180"/>
                  </a:moveTo>
                  <a:lnTo>
                    <a:pt x="2" y="180"/>
                  </a:lnTo>
                  <a:lnTo>
                    <a:pt x="20" y="193"/>
                  </a:lnTo>
                  <a:lnTo>
                    <a:pt x="38" y="206"/>
                  </a:lnTo>
                  <a:lnTo>
                    <a:pt x="57" y="218"/>
                  </a:lnTo>
                  <a:lnTo>
                    <a:pt x="77" y="227"/>
                  </a:lnTo>
                  <a:lnTo>
                    <a:pt x="96" y="237"/>
                  </a:lnTo>
                  <a:lnTo>
                    <a:pt x="116" y="245"/>
                  </a:lnTo>
                  <a:lnTo>
                    <a:pt x="137" y="252"/>
                  </a:lnTo>
                  <a:lnTo>
                    <a:pt x="158" y="259"/>
                  </a:lnTo>
                  <a:lnTo>
                    <a:pt x="158" y="259"/>
                  </a:lnTo>
                  <a:lnTo>
                    <a:pt x="180" y="265"/>
                  </a:lnTo>
                  <a:lnTo>
                    <a:pt x="201" y="270"/>
                  </a:lnTo>
                  <a:lnTo>
                    <a:pt x="223" y="273"/>
                  </a:lnTo>
                  <a:lnTo>
                    <a:pt x="245" y="277"/>
                  </a:lnTo>
                  <a:lnTo>
                    <a:pt x="267" y="279"/>
                  </a:lnTo>
                  <a:lnTo>
                    <a:pt x="289" y="280"/>
                  </a:lnTo>
                  <a:lnTo>
                    <a:pt x="311" y="280"/>
                  </a:lnTo>
                  <a:lnTo>
                    <a:pt x="334" y="280"/>
                  </a:lnTo>
                  <a:lnTo>
                    <a:pt x="334" y="280"/>
                  </a:lnTo>
                  <a:lnTo>
                    <a:pt x="357" y="279"/>
                  </a:lnTo>
                  <a:lnTo>
                    <a:pt x="379" y="277"/>
                  </a:lnTo>
                  <a:lnTo>
                    <a:pt x="401" y="275"/>
                  </a:lnTo>
                  <a:lnTo>
                    <a:pt x="423" y="271"/>
                  </a:lnTo>
                  <a:lnTo>
                    <a:pt x="445" y="266"/>
                  </a:lnTo>
                  <a:lnTo>
                    <a:pt x="467" y="262"/>
                  </a:lnTo>
                  <a:lnTo>
                    <a:pt x="488" y="256"/>
                  </a:lnTo>
                  <a:lnTo>
                    <a:pt x="509" y="249"/>
                  </a:lnTo>
                  <a:lnTo>
                    <a:pt x="509" y="249"/>
                  </a:lnTo>
                  <a:lnTo>
                    <a:pt x="530" y="242"/>
                  </a:lnTo>
                  <a:lnTo>
                    <a:pt x="551" y="235"/>
                  </a:lnTo>
                  <a:lnTo>
                    <a:pt x="571" y="226"/>
                  </a:lnTo>
                  <a:lnTo>
                    <a:pt x="590" y="216"/>
                  </a:lnTo>
                  <a:lnTo>
                    <a:pt x="610" y="207"/>
                  </a:lnTo>
                  <a:lnTo>
                    <a:pt x="630" y="195"/>
                  </a:lnTo>
                  <a:lnTo>
                    <a:pt x="649" y="184"/>
                  </a:lnTo>
                  <a:lnTo>
                    <a:pt x="666" y="172"/>
                  </a:lnTo>
                  <a:lnTo>
                    <a:pt x="666" y="172"/>
                  </a:lnTo>
                  <a:lnTo>
                    <a:pt x="685" y="158"/>
                  </a:lnTo>
                  <a:lnTo>
                    <a:pt x="703" y="143"/>
                  </a:lnTo>
                  <a:lnTo>
                    <a:pt x="721" y="127"/>
                  </a:lnTo>
                  <a:lnTo>
                    <a:pt x="737" y="110"/>
                  </a:lnTo>
                  <a:lnTo>
                    <a:pt x="753" y="93"/>
                  </a:lnTo>
                  <a:lnTo>
                    <a:pt x="767" y="74"/>
                  </a:lnTo>
                  <a:lnTo>
                    <a:pt x="781" y="56"/>
                  </a:lnTo>
                  <a:lnTo>
                    <a:pt x="794" y="36"/>
                  </a:lnTo>
                  <a:lnTo>
                    <a:pt x="794" y="36"/>
                  </a:lnTo>
                  <a:lnTo>
                    <a:pt x="810" y="10"/>
                  </a:lnTo>
                  <a:lnTo>
                    <a:pt x="810" y="10"/>
                  </a:lnTo>
                  <a:lnTo>
                    <a:pt x="810" y="8"/>
                  </a:lnTo>
                  <a:lnTo>
                    <a:pt x="810" y="4"/>
                  </a:lnTo>
                  <a:lnTo>
                    <a:pt x="809" y="2"/>
                  </a:lnTo>
                  <a:lnTo>
                    <a:pt x="807" y="1"/>
                  </a:lnTo>
                  <a:lnTo>
                    <a:pt x="804" y="0"/>
                  </a:lnTo>
                  <a:lnTo>
                    <a:pt x="802" y="0"/>
                  </a:lnTo>
                  <a:lnTo>
                    <a:pt x="800" y="1"/>
                  </a:lnTo>
                  <a:lnTo>
                    <a:pt x="797" y="3"/>
                  </a:lnTo>
                  <a:lnTo>
                    <a:pt x="797" y="3"/>
                  </a:lnTo>
                  <a:lnTo>
                    <a:pt x="786" y="24"/>
                  </a:lnTo>
                  <a:lnTo>
                    <a:pt x="772" y="44"/>
                  </a:lnTo>
                  <a:lnTo>
                    <a:pt x="758" y="64"/>
                  </a:lnTo>
                  <a:lnTo>
                    <a:pt x="744" y="82"/>
                  </a:lnTo>
                  <a:lnTo>
                    <a:pt x="728" y="100"/>
                  </a:lnTo>
                  <a:lnTo>
                    <a:pt x="711" y="117"/>
                  </a:lnTo>
                  <a:lnTo>
                    <a:pt x="693" y="133"/>
                  </a:lnTo>
                  <a:lnTo>
                    <a:pt x="674" y="149"/>
                  </a:lnTo>
                  <a:lnTo>
                    <a:pt x="674" y="149"/>
                  </a:lnTo>
                  <a:lnTo>
                    <a:pt x="658" y="160"/>
                  </a:lnTo>
                  <a:lnTo>
                    <a:pt x="640" y="173"/>
                  </a:lnTo>
                  <a:lnTo>
                    <a:pt x="622" y="184"/>
                  </a:lnTo>
                  <a:lnTo>
                    <a:pt x="603" y="194"/>
                  </a:lnTo>
                  <a:lnTo>
                    <a:pt x="585" y="204"/>
                  </a:lnTo>
                  <a:lnTo>
                    <a:pt x="566" y="213"/>
                  </a:lnTo>
                  <a:lnTo>
                    <a:pt x="546" y="221"/>
                  </a:lnTo>
                  <a:lnTo>
                    <a:pt x="526" y="229"/>
                  </a:lnTo>
                  <a:lnTo>
                    <a:pt x="526" y="229"/>
                  </a:lnTo>
                  <a:lnTo>
                    <a:pt x="506" y="236"/>
                  </a:lnTo>
                  <a:lnTo>
                    <a:pt x="485" y="242"/>
                  </a:lnTo>
                  <a:lnTo>
                    <a:pt x="464" y="248"/>
                  </a:lnTo>
                  <a:lnTo>
                    <a:pt x="443" y="254"/>
                  </a:lnTo>
                  <a:lnTo>
                    <a:pt x="422" y="257"/>
                  </a:lnTo>
                  <a:lnTo>
                    <a:pt x="400" y="261"/>
                  </a:lnTo>
                  <a:lnTo>
                    <a:pt x="379" y="263"/>
                  </a:lnTo>
                  <a:lnTo>
                    <a:pt x="357" y="265"/>
                  </a:lnTo>
                  <a:lnTo>
                    <a:pt x="357" y="265"/>
                  </a:lnTo>
                  <a:lnTo>
                    <a:pt x="335" y="266"/>
                  </a:lnTo>
                  <a:lnTo>
                    <a:pt x="314" y="266"/>
                  </a:lnTo>
                  <a:lnTo>
                    <a:pt x="292" y="266"/>
                  </a:lnTo>
                  <a:lnTo>
                    <a:pt x="270" y="265"/>
                  </a:lnTo>
                  <a:lnTo>
                    <a:pt x="249" y="263"/>
                  </a:lnTo>
                  <a:lnTo>
                    <a:pt x="227" y="261"/>
                  </a:lnTo>
                  <a:lnTo>
                    <a:pt x="206" y="257"/>
                  </a:lnTo>
                  <a:lnTo>
                    <a:pt x="185" y="252"/>
                  </a:lnTo>
                  <a:lnTo>
                    <a:pt x="185" y="252"/>
                  </a:lnTo>
                  <a:lnTo>
                    <a:pt x="164" y="247"/>
                  </a:lnTo>
                  <a:lnTo>
                    <a:pt x="143" y="240"/>
                  </a:lnTo>
                  <a:lnTo>
                    <a:pt x="123" y="233"/>
                  </a:lnTo>
                  <a:lnTo>
                    <a:pt x="103" y="224"/>
                  </a:lnTo>
                  <a:lnTo>
                    <a:pt x="85" y="215"/>
                  </a:lnTo>
                  <a:lnTo>
                    <a:pt x="65" y="206"/>
                  </a:lnTo>
                  <a:lnTo>
                    <a:pt x="46" y="194"/>
                  </a:lnTo>
                  <a:lnTo>
                    <a:pt x="29" y="183"/>
                  </a:lnTo>
                  <a:lnTo>
                    <a:pt x="29" y="183"/>
                  </a:lnTo>
                  <a:lnTo>
                    <a:pt x="12" y="170"/>
                  </a:lnTo>
                  <a:lnTo>
                    <a:pt x="12" y="170"/>
                  </a:lnTo>
                  <a:lnTo>
                    <a:pt x="9" y="169"/>
                  </a:lnTo>
                  <a:lnTo>
                    <a:pt x="7" y="169"/>
                  </a:lnTo>
                  <a:lnTo>
                    <a:pt x="3" y="170"/>
                  </a:lnTo>
                  <a:lnTo>
                    <a:pt x="2" y="171"/>
                  </a:lnTo>
                  <a:lnTo>
                    <a:pt x="0" y="173"/>
                  </a:lnTo>
                  <a:lnTo>
                    <a:pt x="0" y="176"/>
                  </a:lnTo>
                  <a:lnTo>
                    <a:pt x="0" y="178"/>
                  </a:lnTo>
                  <a:lnTo>
                    <a:pt x="2" y="180"/>
                  </a:lnTo>
                  <a:lnTo>
                    <a:pt x="2" y="18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" name="Freeform 208">
              <a:extLst>
                <a:ext uri="{FF2B5EF4-FFF2-40B4-BE49-F238E27FC236}">
                  <a16:creationId xmlns:a16="http://schemas.microsoft.com/office/drawing/2014/main" id="{D58B470A-907F-DC5D-A7A4-C99616806C2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1" y="1077"/>
              <a:ext cx="158" cy="418"/>
            </a:xfrm>
            <a:custGeom>
              <a:avLst/>
              <a:gdLst>
                <a:gd name="T0" fmla="*/ 0 w 316"/>
                <a:gd name="T1" fmla="*/ 7 h 835"/>
                <a:gd name="T2" fmla="*/ 14 w 316"/>
                <a:gd name="T3" fmla="*/ 178 h 835"/>
                <a:gd name="T4" fmla="*/ 24 w 316"/>
                <a:gd name="T5" fmla="*/ 263 h 835"/>
                <a:gd name="T6" fmla="*/ 39 w 316"/>
                <a:gd name="T7" fmla="*/ 348 h 835"/>
                <a:gd name="T8" fmla="*/ 50 w 316"/>
                <a:gd name="T9" fmla="*/ 390 h 835"/>
                <a:gd name="T10" fmla="*/ 74 w 316"/>
                <a:gd name="T11" fmla="*/ 473 h 835"/>
                <a:gd name="T12" fmla="*/ 106 w 316"/>
                <a:gd name="T13" fmla="*/ 555 h 835"/>
                <a:gd name="T14" fmla="*/ 144 w 316"/>
                <a:gd name="T15" fmla="*/ 632 h 835"/>
                <a:gd name="T16" fmla="*/ 166 w 316"/>
                <a:gd name="T17" fmla="*/ 670 h 835"/>
                <a:gd name="T18" fmla="*/ 195 w 316"/>
                <a:gd name="T19" fmla="*/ 713 h 835"/>
                <a:gd name="T20" fmla="*/ 228 w 316"/>
                <a:gd name="T21" fmla="*/ 755 h 835"/>
                <a:gd name="T22" fmla="*/ 245 w 316"/>
                <a:gd name="T23" fmla="*/ 776 h 835"/>
                <a:gd name="T24" fmla="*/ 283 w 316"/>
                <a:gd name="T25" fmla="*/ 816 h 835"/>
                <a:gd name="T26" fmla="*/ 304 w 316"/>
                <a:gd name="T27" fmla="*/ 834 h 835"/>
                <a:gd name="T28" fmla="*/ 310 w 316"/>
                <a:gd name="T29" fmla="*/ 835 h 835"/>
                <a:gd name="T30" fmla="*/ 315 w 316"/>
                <a:gd name="T31" fmla="*/ 833 h 835"/>
                <a:gd name="T32" fmla="*/ 316 w 316"/>
                <a:gd name="T33" fmla="*/ 828 h 835"/>
                <a:gd name="T34" fmla="*/ 314 w 316"/>
                <a:gd name="T35" fmla="*/ 824 h 835"/>
                <a:gd name="T36" fmla="*/ 296 w 316"/>
                <a:gd name="T37" fmla="*/ 809 h 835"/>
                <a:gd name="T38" fmla="*/ 261 w 316"/>
                <a:gd name="T39" fmla="*/ 775 h 835"/>
                <a:gd name="T40" fmla="*/ 231 w 316"/>
                <a:gd name="T41" fmla="*/ 738 h 835"/>
                <a:gd name="T42" fmla="*/ 189 w 316"/>
                <a:gd name="T43" fmla="*/ 679 h 835"/>
                <a:gd name="T44" fmla="*/ 166 w 316"/>
                <a:gd name="T45" fmla="*/ 642 h 835"/>
                <a:gd name="T46" fmla="*/ 125 w 316"/>
                <a:gd name="T47" fmla="*/ 564 h 835"/>
                <a:gd name="T48" fmla="*/ 107 w 316"/>
                <a:gd name="T49" fmla="*/ 523 h 835"/>
                <a:gd name="T50" fmla="*/ 79 w 316"/>
                <a:gd name="T51" fmla="*/ 444 h 835"/>
                <a:gd name="T52" fmla="*/ 58 w 316"/>
                <a:gd name="T53" fmla="*/ 364 h 835"/>
                <a:gd name="T54" fmla="*/ 42 w 316"/>
                <a:gd name="T55" fmla="*/ 281 h 835"/>
                <a:gd name="T56" fmla="*/ 30 w 316"/>
                <a:gd name="T57" fmla="*/ 199 h 835"/>
                <a:gd name="T58" fmla="*/ 24 w 316"/>
                <a:gd name="T59" fmla="*/ 151 h 835"/>
                <a:gd name="T60" fmla="*/ 14 w 316"/>
                <a:gd name="T61" fmla="*/ 7 h 835"/>
                <a:gd name="T62" fmla="*/ 13 w 316"/>
                <a:gd name="T63" fmla="*/ 3 h 835"/>
                <a:gd name="T64" fmla="*/ 9 w 316"/>
                <a:gd name="T65" fmla="*/ 0 h 835"/>
                <a:gd name="T66" fmla="*/ 4 w 316"/>
                <a:gd name="T67" fmla="*/ 0 h 835"/>
                <a:gd name="T68" fmla="*/ 0 w 316"/>
                <a:gd name="T69" fmla="*/ 3 h 835"/>
                <a:gd name="T70" fmla="*/ 0 w 316"/>
                <a:gd name="T71" fmla="*/ 7 h 8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16" h="835">
                  <a:moveTo>
                    <a:pt x="0" y="7"/>
                  </a:moveTo>
                  <a:lnTo>
                    <a:pt x="0" y="7"/>
                  </a:lnTo>
                  <a:lnTo>
                    <a:pt x="6" y="92"/>
                  </a:lnTo>
                  <a:lnTo>
                    <a:pt x="14" y="178"/>
                  </a:lnTo>
                  <a:lnTo>
                    <a:pt x="18" y="221"/>
                  </a:lnTo>
                  <a:lnTo>
                    <a:pt x="24" y="263"/>
                  </a:lnTo>
                  <a:lnTo>
                    <a:pt x="31" y="306"/>
                  </a:lnTo>
                  <a:lnTo>
                    <a:pt x="39" y="348"/>
                  </a:lnTo>
                  <a:lnTo>
                    <a:pt x="39" y="348"/>
                  </a:lnTo>
                  <a:lnTo>
                    <a:pt x="50" y="390"/>
                  </a:lnTo>
                  <a:lnTo>
                    <a:pt x="61" y="431"/>
                  </a:lnTo>
                  <a:lnTo>
                    <a:pt x="74" y="473"/>
                  </a:lnTo>
                  <a:lnTo>
                    <a:pt x="89" y="514"/>
                  </a:lnTo>
                  <a:lnTo>
                    <a:pt x="106" y="555"/>
                  </a:lnTo>
                  <a:lnTo>
                    <a:pt x="124" y="593"/>
                  </a:lnTo>
                  <a:lnTo>
                    <a:pt x="144" y="632"/>
                  </a:lnTo>
                  <a:lnTo>
                    <a:pt x="166" y="670"/>
                  </a:lnTo>
                  <a:lnTo>
                    <a:pt x="166" y="670"/>
                  </a:lnTo>
                  <a:lnTo>
                    <a:pt x="181" y="692"/>
                  </a:lnTo>
                  <a:lnTo>
                    <a:pt x="195" y="713"/>
                  </a:lnTo>
                  <a:lnTo>
                    <a:pt x="211" y="734"/>
                  </a:lnTo>
                  <a:lnTo>
                    <a:pt x="228" y="755"/>
                  </a:lnTo>
                  <a:lnTo>
                    <a:pt x="228" y="755"/>
                  </a:lnTo>
                  <a:lnTo>
                    <a:pt x="245" y="776"/>
                  </a:lnTo>
                  <a:lnTo>
                    <a:pt x="264" y="797"/>
                  </a:lnTo>
                  <a:lnTo>
                    <a:pt x="283" y="816"/>
                  </a:lnTo>
                  <a:lnTo>
                    <a:pt x="304" y="834"/>
                  </a:lnTo>
                  <a:lnTo>
                    <a:pt x="304" y="834"/>
                  </a:lnTo>
                  <a:lnTo>
                    <a:pt x="307" y="835"/>
                  </a:lnTo>
                  <a:lnTo>
                    <a:pt x="310" y="835"/>
                  </a:lnTo>
                  <a:lnTo>
                    <a:pt x="312" y="835"/>
                  </a:lnTo>
                  <a:lnTo>
                    <a:pt x="315" y="833"/>
                  </a:lnTo>
                  <a:lnTo>
                    <a:pt x="316" y="831"/>
                  </a:lnTo>
                  <a:lnTo>
                    <a:pt x="316" y="828"/>
                  </a:lnTo>
                  <a:lnTo>
                    <a:pt x="316" y="826"/>
                  </a:lnTo>
                  <a:lnTo>
                    <a:pt x="314" y="824"/>
                  </a:lnTo>
                  <a:lnTo>
                    <a:pt x="314" y="824"/>
                  </a:lnTo>
                  <a:lnTo>
                    <a:pt x="296" y="809"/>
                  </a:lnTo>
                  <a:lnTo>
                    <a:pt x="279" y="792"/>
                  </a:lnTo>
                  <a:lnTo>
                    <a:pt x="261" y="775"/>
                  </a:lnTo>
                  <a:lnTo>
                    <a:pt x="246" y="756"/>
                  </a:lnTo>
                  <a:lnTo>
                    <a:pt x="231" y="738"/>
                  </a:lnTo>
                  <a:lnTo>
                    <a:pt x="216" y="719"/>
                  </a:lnTo>
                  <a:lnTo>
                    <a:pt x="189" y="679"/>
                  </a:lnTo>
                  <a:lnTo>
                    <a:pt x="189" y="679"/>
                  </a:lnTo>
                  <a:lnTo>
                    <a:pt x="166" y="642"/>
                  </a:lnTo>
                  <a:lnTo>
                    <a:pt x="144" y="604"/>
                  </a:lnTo>
                  <a:lnTo>
                    <a:pt x="125" y="564"/>
                  </a:lnTo>
                  <a:lnTo>
                    <a:pt x="107" y="523"/>
                  </a:lnTo>
                  <a:lnTo>
                    <a:pt x="107" y="523"/>
                  </a:lnTo>
                  <a:lnTo>
                    <a:pt x="93" y="485"/>
                  </a:lnTo>
                  <a:lnTo>
                    <a:pt x="79" y="444"/>
                  </a:lnTo>
                  <a:lnTo>
                    <a:pt x="67" y="405"/>
                  </a:lnTo>
                  <a:lnTo>
                    <a:pt x="58" y="364"/>
                  </a:lnTo>
                  <a:lnTo>
                    <a:pt x="49" y="323"/>
                  </a:lnTo>
                  <a:lnTo>
                    <a:pt x="42" y="281"/>
                  </a:lnTo>
                  <a:lnTo>
                    <a:pt x="35" y="239"/>
                  </a:lnTo>
                  <a:lnTo>
                    <a:pt x="30" y="199"/>
                  </a:lnTo>
                  <a:lnTo>
                    <a:pt x="30" y="199"/>
                  </a:lnTo>
                  <a:lnTo>
                    <a:pt x="24" y="151"/>
                  </a:lnTo>
                  <a:lnTo>
                    <a:pt x="21" y="102"/>
                  </a:lnTo>
                  <a:lnTo>
                    <a:pt x="14" y="7"/>
                  </a:lnTo>
                  <a:lnTo>
                    <a:pt x="14" y="7"/>
                  </a:lnTo>
                  <a:lnTo>
                    <a:pt x="13" y="3"/>
                  </a:lnTo>
                  <a:lnTo>
                    <a:pt x="11" y="1"/>
                  </a:lnTo>
                  <a:lnTo>
                    <a:pt x="9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0" y="3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" name="Freeform 209">
              <a:extLst>
                <a:ext uri="{FF2B5EF4-FFF2-40B4-BE49-F238E27FC236}">
                  <a16:creationId xmlns:a16="http://schemas.microsoft.com/office/drawing/2014/main" id="{467E831A-EF9B-2858-2309-A9D6BA22AE4A}"/>
                </a:ext>
              </a:extLst>
            </p:cNvPr>
            <p:cNvSpPr>
              <a:spLocks/>
            </p:cNvSpPr>
            <p:nvPr/>
          </p:nvSpPr>
          <p:spPr bwMode="auto">
            <a:xfrm>
              <a:off x="5628" y="1073"/>
              <a:ext cx="72" cy="187"/>
            </a:xfrm>
            <a:custGeom>
              <a:avLst/>
              <a:gdLst>
                <a:gd name="T0" fmla="*/ 31 w 144"/>
                <a:gd name="T1" fmla="*/ 30 h 373"/>
                <a:gd name="T2" fmla="*/ 49 w 144"/>
                <a:gd name="T3" fmla="*/ 18 h 373"/>
                <a:gd name="T4" fmla="*/ 51 w 144"/>
                <a:gd name="T5" fmla="*/ 17 h 373"/>
                <a:gd name="T6" fmla="*/ 63 w 144"/>
                <a:gd name="T7" fmla="*/ 14 h 373"/>
                <a:gd name="T8" fmla="*/ 64 w 144"/>
                <a:gd name="T9" fmla="*/ 14 h 373"/>
                <a:gd name="T10" fmla="*/ 71 w 144"/>
                <a:gd name="T11" fmla="*/ 14 h 373"/>
                <a:gd name="T12" fmla="*/ 72 w 144"/>
                <a:gd name="T13" fmla="*/ 14 h 373"/>
                <a:gd name="T14" fmla="*/ 78 w 144"/>
                <a:gd name="T15" fmla="*/ 16 h 373"/>
                <a:gd name="T16" fmla="*/ 79 w 144"/>
                <a:gd name="T17" fmla="*/ 16 h 373"/>
                <a:gd name="T18" fmla="*/ 85 w 144"/>
                <a:gd name="T19" fmla="*/ 19 h 373"/>
                <a:gd name="T20" fmla="*/ 87 w 144"/>
                <a:gd name="T21" fmla="*/ 21 h 373"/>
                <a:gd name="T22" fmla="*/ 91 w 144"/>
                <a:gd name="T23" fmla="*/ 24 h 373"/>
                <a:gd name="T24" fmla="*/ 104 w 144"/>
                <a:gd name="T25" fmla="*/ 40 h 373"/>
                <a:gd name="T26" fmla="*/ 113 w 144"/>
                <a:gd name="T27" fmla="*/ 62 h 373"/>
                <a:gd name="T28" fmla="*/ 121 w 144"/>
                <a:gd name="T29" fmla="*/ 92 h 373"/>
                <a:gd name="T30" fmla="*/ 130 w 144"/>
                <a:gd name="T31" fmla="*/ 154 h 373"/>
                <a:gd name="T32" fmla="*/ 126 w 144"/>
                <a:gd name="T33" fmla="*/ 255 h 373"/>
                <a:gd name="T34" fmla="*/ 116 w 144"/>
                <a:gd name="T35" fmla="*/ 299 h 373"/>
                <a:gd name="T36" fmla="*/ 107 w 144"/>
                <a:gd name="T37" fmla="*/ 324 h 373"/>
                <a:gd name="T38" fmla="*/ 95 w 144"/>
                <a:gd name="T39" fmla="*/ 343 h 373"/>
                <a:gd name="T40" fmla="*/ 86 w 144"/>
                <a:gd name="T41" fmla="*/ 354 h 373"/>
                <a:gd name="T42" fmla="*/ 85 w 144"/>
                <a:gd name="T43" fmla="*/ 354 h 373"/>
                <a:gd name="T44" fmla="*/ 79 w 144"/>
                <a:gd name="T45" fmla="*/ 357 h 373"/>
                <a:gd name="T46" fmla="*/ 79 w 144"/>
                <a:gd name="T47" fmla="*/ 357 h 373"/>
                <a:gd name="T48" fmla="*/ 72 w 144"/>
                <a:gd name="T49" fmla="*/ 359 h 373"/>
                <a:gd name="T50" fmla="*/ 72 w 144"/>
                <a:gd name="T51" fmla="*/ 359 h 373"/>
                <a:gd name="T52" fmla="*/ 65 w 144"/>
                <a:gd name="T53" fmla="*/ 359 h 373"/>
                <a:gd name="T54" fmla="*/ 65 w 144"/>
                <a:gd name="T55" fmla="*/ 359 h 373"/>
                <a:gd name="T56" fmla="*/ 58 w 144"/>
                <a:gd name="T57" fmla="*/ 358 h 373"/>
                <a:gd name="T58" fmla="*/ 56 w 144"/>
                <a:gd name="T59" fmla="*/ 357 h 373"/>
                <a:gd name="T60" fmla="*/ 44 w 144"/>
                <a:gd name="T61" fmla="*/ 351 h 373"/>
                <a:gd name="T62" fmla="*/ 23 w 144"/>
                <a:gd name="T63" fmla="*/ 331 h 373"/>
                <a:gd name="T64" fmla="*/ 13 w 144"/>
                <a:gd name="T65" fmla="*/ 319 h 373"/>
                <a:gd name="T66" fmla="*/ 6 w 144"/>
                <a:gd name="T67" fmla="*/ 315 h 373"/>
                <a:gd name="T68" fmla="*/ 0 w 144"/>
                <a:gd name="T69" fmla="*/ 320 h 373"/>
                <a:gd name="T70" fmla="*/ 1 w 144"/>
                <a:gd name="T71" fmla="*/ 326 h 373"/>
                <a:gd name="T72" fmla="*/ 28 w 144"/>
                <a:gd name="T73" fmla="*/ 355 h 373"/>
                <a:gd name="T74" fmla="*/ 57 w 144"/>
                <a:gd name="T75" fmla="*/ 372 h 373"/>
                <a:gd name="T76" fmla="*/ 76 w 144"/>
                <a:gd name="T77" fmla="*/ 373 h 373"/>
                <a:gd name="T78" fmla="*/ 88 w 144"/>
                <a:gd name="T79" fmla="*/ 367 h 373"/>
                <a:gd name="T80" fmla="*/ 113 w 144"/>
                <a:gd name="T81" fmla="*/ 343 h 373"/>
                <a:gd name="T82" fmla="*/ 123 w 144"/>
                <a:gd name="T83" fmla="*/ 320 h 373"/>
                <a:gd name="T84" fmla="*/ 136 w 144"/>
                <a:gd name="T85" fmla="*/ 277 h 373"/>
                <a:gd name="T86" fmla="*/ 142 w 144"/>
                <a:gd name="T87" fmla="*/ 242 h 373"/>
                <a:gd name="T88" fmla="*/ 142 w 144"/>
                <a:gd name="T89" fmla="*/ 135 h 373"/>
                <a:gd name="T90" fmla="*/ 135 w 144"/>
                <a:gd name="T91" fmla="*/ 86 h 373"/>
                <a:gd name="T92" fmla="*/ 126 w 144"/>
                <a:gd name="T93" fmla="*/ 57 h 373"/>
                <a:gd name="T94" fmla="*/ 107 w 144"/>
                <a:gd name="T95" fmla="*/ 21 h 373"/>
                <a:gd name="T96" fmla="*/ 91 w 144"/>
                <a:gd name="T97" fmla="*/ 7 h 373"/>
                <a:gd name="T98" fmla="*/ 70 w 144"/>
                <a:gd name="T99" fmla="*/ 0 h 373"/>
                <a:gd name="T100" fmla="*/ 51 w 144"/>
                <a:gd name="T101" fmla="*/ 2 h 373"/>
                <a:gd name="T102" fmla="*/ 23 w 144"/>
                <a:gd name="T103" fmla="*/ 18 h 373"/>
                <a:gd name="T104" fmla="*/ 12 w 144"/>
                <a:gd name="T105" fmla="*/ 30 h 373"/>
                <a:gd name="T106" fmla="*/ 9 w 144"/>
                <a:gd name="T107" fmla="*/ 37 h 373"/>
                <a:gd name="T108" fmla="*/ 16 w 144"/>
                <a:gd name="T109" fmla="*/ 42 h 373"/>
                <a:gd name="T110" fmla="*/ 21 w 144"/>
                <a:gd name="T111" fmla="*/ 39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44" h="373">
                  <a:moveTo>
                    <a:pt x="21" y="39"/>
                  </a:moveTo>
                  <a:lnTo>
                    <a:pt x="21" y="39"/>
                  </a:lnTo>
                  <a:lnTo>
                    <a:pt x="31" y="30"/>
                  </a:lnTo>
                  <a:lnTo>
                    <a:pt x="44" y="21"/>
                  </a:lnTo>
                  <a:lnTo>
                    <a:pt x="44" y="21"/>
                  </a:lnTo>
                  <a:lnTo>
                    <a:pt x="49" y="18"/>
                  </a:lnTo>
                  <a:lnTo>
                    <a:pt x="49" y="18"/>
                  </a:lnTo>
                  <a:lnTo>
                    <a:pt x="51" y="17"/>
                  </a:lnTo>
                  <a:lnTo>
                    <a:pt x="51" y="17"/>
                  </a:lnTo>
                  <a:lnTo>
                    <a:pt x="54" y="16"/>
                  </a:lnTo>
                  <a:lnTo>
                    <a:pt x="54" y="16"/>
                  </a:lnTo>
                  <a:lnTo>
                    <a:pt x="63" y="14"/>
                  </a:lnTo>
                  <a:lnTo>
                    <a:pt x="63" y="14"/>
                  </a:lnTo>
                  <a:lnTo>
                    <a:pt x="64" y="14"/>
                  </a:lnTo>
                  <a:lnTo>
                    <a:pt x="64" y="14"/>
                  </a:lnTo>
                  <a:lnTo>
                    <a:pt x="66" y="14"/>
                  </a:lnTo>
                  <a:lnTo>
                    <a:pt x="66" y="14"/>
                  </a:lnTo>
                  <a:lnTo>
                    <a:pt x="71" y="14"/>
                  </a:lnTo>
                  <a:lnTo>
                    <a:pt x="71" y="14"/>
                  </a:lnTo>
                  <a:lnTo>
                    <a:pt x="72" y="14"/>
                  </a:lnTo>
                  <a:lnTo>
                    <a:pt x="72" y="14"/>
                  </a:lnTo>
                  <a:lnTo>
                    <a:pt x="73" y="15"/>
                  </a:lnTo>
                  <a:lnTo>
                    <a:pt x="73" y="15"/>
                  </a:lnTo>
                  <a:lnTo>
                    <a:pt x="78" y="16"/>
                  </a:lnTo>
                  <a:lnTo>
                    <a:pt x="78" y="16"/>
                  </a:lnTo>
                  <a:lnTo>
                    <a:pt x="79" y="16"/>
                  </a:lnTo>
                  <a:lnTo>
                    <a:pt x="79" y="16"/>
                  </a:lnTo>
                  <a:lnTo>
                    <a:pt x="80" y="17"/>
                  </a:lnTo>
                  <a:lnTo>
                    <a:pt x="80" y="17"/>
                  </a:lnTo>
                  <a:lnTo>
                    <a:pt x="85" y="19"/>
                  </a:lnTo>
                  <a:lnTo>
                    <a:pt x="85" y="19"/>
                  </a:lnTo>
                  <a:lnTo>
                    <a:pt x="87" y="21"/>
                  </a:lnTo>
                  <a:lnTo>
                    <a:pt x="87" y="21"/>
                  </a:lnTo>
                  <a:lnTo>
                    <a:pt x="87" y="21"/>
                  </a:lnTo>
                  <a:lnTo>
                    <a:pt x="87" y="21"/>
                  </a:lnTo>
                  <a:lnTo>
                    <a:pt x="91" y="24"/>
                  </a:lnTo>
                  <a:lnTo>
                    <a:pt x="91" y="24"/>
                  </a:lnTo>
                  <a:lnTo>
                    <a:pt x="98" y="32"/>
                  </a:lnTo>
                  <a:lnTo>
                    <a:pt x="104" y="40"/>
                  </a:lnTo>
                  <a:lnTo>
                    <a:pt x="104" y="40"/>
                  </a:lnTo>
                  <a:lnTo>
                    <a:pt x="109" y="52"/>
                  </a:lnTo>
                  <a:lnTo>
                    <a:pt x="113" y="62"/>
                  </a:lnTo>
                  <a:lnTo>
                    <a:pt x="113" y="62"/>
                  </a:lnTo>
                  <a:lnTo>
                    <a:pt x="117" y="76"/>
                  </a:lnTo>
                  <a:lnTo>
                    <a:pt x="121" y="92"/>
                  </a:lnTo>
                  <a:lnTo>
                    <a:pt x="127" y="121"/>
                  </a:lnTo>
                  <a:lnTo>
                    <a:pt x="127" y="121"/>
                  </a:lnTo>
                  <a:lnTo>
                    <a:pt x="130" y="154"/>
                  </a:lnTo>
                  <a:lnTo>
                    <a:pt x="130" y="188"/>
                  </a:lnTo>
                  <a:lnTo>
                    <a:pt x="129" y="222"/>
                  </a:lnTo>
                  <a:lnTo>
                    <a:pt x="126" y="255"/>
                  </a:lnTo>
                  <a:lnTo>
                    <a:pt x="126" y="255"/>
                  </a:lnTo>
                  <a:lnTo>
                    <a:pt x="120" y="285"/>
                  </a:lnTo>
                  <a:lnTo>
                    <a:pt x="116" y="299"/>
                  </a:lnTo>
                  <a:lnTo>
                    <a:pt x="112" y="313"/>
                  </a:lnTo>
                  <a:lnTo>
                    <a:pt x="112" y="313"/>
                  </a:lnTo>
                  <a:lnTo>
                    <a:pt x="107" y="324"/>
                  </a:lnTo>
                  <a:lnTo>
                    <a:pt x="101" y="335"/>
                  </a:lnTo>
                  <a:lnTo>
                    <a:pt x="101" y="335"/>
                  </a:lnTo>
                  <a:lnTo>
                    <a:pt x="95" y="343"/>
                  </a:lnTo>
                  <a:lnTo>
                    <a:pt x="90" y="350"/>
                  </a:lnTo>
                  <a:lnTo>
                    <a:pt x="90" y="350"/>
                  </a:lnTo>
                  <a:lnTo>
                    <a:pt x="86" y="354"/>
                  </a:lnTo>
                  <a:lnTo>
                    <a:pt x="86" y="354"/>
                  </a:lnTo>
                  <a:lnTo>
                    <a:pt x="85" y="354"/>
                  </a:lnTo>
                  <a:lnTo>
                    <a:pt x="85" y="354"/>
                  </a:lnTo>
                  <a:lnTo>
                    <a:pt x="83" y="355"/>
                  </a:lnTo>
                  <a:lnTo>
                    <a:pt x="83" y="355"/>
                  </a:lnTo>
                  <a:lnTo>
                    <a:pt x="79" y="357"/>
                  </a:lnTo>
                  <a:lnTo>
                    <a:pt x="79" y="357"/>
                  </a:lnTo>
                  <a:lnTo>
                    <a:pt x="79" y="357"/>
                  </a:lnTo>
                  <a:lnTo>
                    <a:pt x="79" y="357"/>
                  </a:lnTo>
                  <a:lnTo>
                    <a:pt x="77" y="358"/>
                  </a:lnTo>
                  <a:lnTo>
                    <a:pt x="77" y="358"/>
                  </a:lnTo>
                  <a:lnTo>
                    <a:pt x="72" y="359"/>
                  </a:lnTo>
                  <a:lnTo>
                    <a:pt x="72" y="359"/>
                  </a:lnTo>
                  <a:lnTo>
                    <a:pt x="72" y="359"/>
                  </a:lnTo>
                  <a:lnTo>
                    <a:pt x="72" y="359"/>
                  </a:lnTo>
                  <a:lnTo>
                    <a:pt x="70" y="359"/>
                  </a:lnTo>
                  <a:lnTo>
                    <a:pt x="70" y="359"/>
                  </a:lnTo>
                  <a:lnTo>
                    <a:pt x="65" y="359"/>
                  </a:lnTo>
                  <a:lnTo>
                    <a:pt x="65" y="359"/>
                  </a:lnTo>
                  <a:lnTo>
                    <a:pt x="65" y="359"/>
                  </a:lnTo>
                  <a:lnTo>
                    <a:pt x="65" y="359"/>
                  </a:lnTo>
                  <a:lnTo>
                    <a:pt x="63" y="359"/>
                  </a:lnTo>
                  <a:lnTo>
                    <a:pt x="63" y="359"/>
                  </a:lnTo>
                  <a:lnTo>
                    <a:pt x="58" y="358"/>
                  </a:lnTo>
                  <a:lnTo>
                    <a:pt x="58" y="358"/>
                  </a:lnTo>
                  <a:lnTo>
                    <a:pt x="56" y="357"/>
                  </a:lnTo>
                  <a:lnTo>
                    <a:pt x="56" y="357"/>
                  </a:lnTo>
                  <a:lnTo>
                    <a:pt x="54" y="357"/>
                  </a:lnTo>
                  <a:lnTo>
                    <a:pt x="54" y="357"/>
                  </a:lnTo>
                  <a:lnTo>
                    <a:pt x="44" y="351"/>
                  </a:lnTo>
                  <a:lnTo>
                    <a:pt x="44" y="351"/>
                  </a:lnTo>
                  <a:lnTo>
                    <a:pt x="34" y="342"/>
                  </a:lnTo>
                  <a:lnTo>
                    <a:pt x="23" y="331"/>
                  </a:lnTo>
                  <a:lnTo>
                    <a:pt x="23" y="331"/>
                  </a:lnTo>
                  <a:lnTo>
                    <a:pt x="13" y="319"/>
                  </a:lnTo>
                  <a:lnTo>
                    <a:pt x="13" y="319"/>
                  </a:lnTo>
                  <a:lnTo>
                    <a:pt x="11" y="316"/>
                  </a:lnTo>
                  <a:lnTo>
                    <a:pt x="8" y="315"/>
                  </a:lnTo>
                  <a:lnTo>
                    <a:pt x="6" y="315"/>
                  </a:lnTo>
                  <a:lnTo>
                    <a:pt x="2" y="316"/>
                  </a:lnTo>
                  <a:lnTo>
                    <a:pt x="1" y="317"/>
                  </a:lnTo>
                  <a:lnTo>
                    <a:pt x="0" y="320"/>
                  </a:lnTo>
                  <a:lnTo>
                    <a:pt x="0" y="322"/>
                  </a:lnTo>
                  <a:lnTo>
                    <a:pt x="1" y="326"/>
                  </a:lnTo>
                  <a:lnTo>
                    <a:pt x="1" y="326"/>
                  </a:lnTo>
                  <a:lnTo>
                    <a:pt x="8" y="335"/>
                  </a:lnTo>
                  <a:lnTo>
                    <a:pt x="18" y="345"/>
                  </a:lnTo>
                  <a:lnTo>
                    <a:pt x="28" y="355"/>
                  </a:lnTo>
                  <a:lnTo>
                    <a:pt x="38" y="364"/>
                  </a:lnTo>
                  <a:lnTo>
                    <a:pt x="50" y="370"/>
                  </a:lnTo>
                  <a:lnTo>
                    <a:pt x="57" y="372"/>
                  </a:lnTo>
                  <a:lnTo>
                    <a:pt x="63" y="373"/>
                  </a:lnTo>
                  <a:lnTo>
                    <a:pt x="70" y="373"/>
                  </a:lnTo>
                  <a:lnTo>
                    <a:pt x="76" y="373"/>
                  </a:lnTo>
                  <a:lnTo>
                    <a:pt x="83" y="371"/>
                  </a:lnTo>
                  <a:lnTo>
                    <a:pt x="88" y="367"/>
                  </a:lnTo>
                  <a:lnTo>
                    <a:pt x="88" y="367"/>
                  </a:lnTo>
                  <a:lnTo>
                    <a:pt x="98" y="362"/>
                  </a:lnTo>
                  <a:lnTo>
                    <a:pt x="106" y="352"/>
                  </a:lnTo>
                  <a:lnTo>
                    <a:pt x="113" y="343"/>
                  </a:lnTo>
                  <a:lnTo>
                    <a:pt x="117" y="334"/>
                  </a:lnTo>
                  <a:lnTo>
                    <a:pt x="117" y="334"/>
                  </a:lnTo>
                  <a:lnTo>
                    <a:pt x="123" y="320"/>
                  </a:lnTo>
                  <a:lnTo>
                    <a:pt x="129" y="306"/>
                  </a:lnTo>
                  <a:lnTo>
                    <a:pt x="133" y="291"/>
                  </a:lnTo>
                  <a:lnTo>
                    <a:pt x="136" y="277"/>
                  </a:lnTo>
                  <a:lnTo>
                    <a:pt x="136" y="277"/>
                  </a:lnTo>
                  <a:lnTo>
                    <a:pt x="138" y="259"/>
                  </a:lnTo>
                  <a:lnTo>
                    <a:pt x="142" y="242"/>
                  </a:lnTo>
                  <a:lnTo>
                    <a:pt x="144" y="206"/>
                  </a:lnTo>
                  <a:lnTo>
                    <a:pt x="144" y="171"/>
                  </a:lnTo>
                  <a:lnTo>
                    <a:pt x="142" y="135"/>
                  </a:lnTo>
                  <a:lnTo>
                    <a:pt x="142" y="135"/>
                  </a:lnTo>
                  <a:lnTo>
                    <a:pt x="137" y="102"/>
                  </a:lnTo>
                  <a:lnTo>
                    <a:pt x="135" y="86"/>
                  </a:lnTo>
                  <a:lnTo>
                    <a:pt x="130" y="69"/>
                  </a:lnTo>
                  <a:lnTo>
                    <a:pt x="130" y="69"/>
                  </a:lnTo>
                  <a:lnTo>
                    <a:pt x="126" y="57"/>
                  </a:lnTo>
                  <a:lnTo>
                    <a:pt x="121" y="44"/>
                  </a:lnTo>
                  <a:lnTo>
                    <a:pt x="114" y="31"/>
                  </a:lnTo>
                  <a:lnTo>
                    <a:pt x="107" y="21"/>
                  </a:lnTo>
                  <a:lnTo>
                    <a:pt x="107" y="21"/>
                  </a:lnTo>
                  <a:lnTo>
                    <a:pt x="99" y="12"/>
                  </a:lnTo>
                  <a:lnTo>
                    <a:pt x="91" y="7"/>
                  </a:lnTo>
                  <a:lnTo>
                    <a:pt x="80" y="2"/>
                  </a:lnTo>
                  <a:lnTo>
                    <a:pt x="70" y="0"/>
                  </a:lnTo>
                  <a:lnTo>
                    <a:pt x="70" y="0"/>
                  </a:lnTo>
                  <a:lnTo>
                    <a:pt x="64" y="0"/>
                  </a:lnTo>
                  <a:lnTo>
                    <a:pt x="57" y="1"/>
                  </a:lnTo>
                  <a:lnTo>
                    <a:pt x="51" y="2"/>
                  </a:lnTo>
                  <a:lnTo>
                    <a:pt x="45" y="4"/>
                  </a:lnTo>
                  <a:lnTo>
                    <a:pt x="34" y="11"/>
                  </a:lnTo>
                  <a:lnTo>
                    <a:pt x="23" y="18"/>
                  </a:lnTo>
                  <a:lnTo>
                    <a:pt x="23" y="18"/>
                  </a:lnTo>
                  <a:lnTo>
                    <a:pt x="12" y="30"/>
                  </a:lnTo>
                  <a:lnTo>
                    <a:pt x="12" y="30"/>
                  </a:lnTo>
                  <a:lnTo>
                    <a:pt x="9" y="32"/>
                  </a:lnTo>
                  <a:lnTo>
                    <a:pt x="9" y="35"/>
                  </a:lnTo>
                  <a:lnTo>
                    <a:pt x="9" y="37"/>
                  </a:lnTo>
                  <a:lnTo>
                    <a:pt x="12" y="39"/>
                  </a:lnTo>
                  <a:lnTo>
                    <a:pt x="13" y="40"/>
                  </a:lnTo>
                  <a:lnTo>
                    <a:pt x="16" y="42"/>
                  </a:lnTo>
                  <a:lnTo>
                    <a:pt x="19" y="42"/>
                  </a:lnTo>
                  <a:lnTo>
                    <a:pt x="21" y="39"/>
                  </a:lnTo>
                  <a:lnTo>
                    <a:pt x="21" y="3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" name="Freeform 210">
              <a:extLst>
                <a:ext uri="{FF2B5EF4-FFF2-40B4-BE49-F238E27FC236}">
                  <a16:creationId xmlns:a16="http://schemas.microsoft.com/office/drawing/2014/main" id="{567569C1-5CDF-7CD2-8CA8-E5BFCD6FA1B6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8" y="1461"/>
              <a:ext cx="412" cy="403"/>
            </a:xfrm>
            <a:custGeom>
              <a:avLst/>
              <a:gdLst>
                <a:gd name="T0" fmla="*/ 12 w 825"/>
                <a:gd name="T1" fmla="*/ 223 h 805"/>
                <a:gd name="T2" fmla="*/ 33 w 825"/>
                <a:gd name="T3" fmla="*/ 343 h 805"/>
                <a:gd name="T4" fmla="*/ 65 w 825"/>
                <a:gd name="T5" fmla="*/ 466 h 805"/>
                <a:gd name="T6" fmla="*/ 93 w 825"/>
                <a:gd name="T7" fmla="*/ 544 h 805"/>
                <a:gd name="T8" fmla="*/ 130 w 825"/>
                <a:gd name="T9" fmla="*/ 618 h 805"/>
                <a:gd name="T10" fmla="*/ 151 w 825"/>
                <a:gd name="T11" fmla="*/ 652 h 805"/>
                <a:gd name="T12" fmla="*/ 187 w 825"/>
                <a:gd name="T13" fmla="*/ 697 h 805"/>
                <a:gd name="T14" fmla="*/ 231 w 825"/>
                <a:gd name="T15" fmla="*/ 736 h 805"/>
                <a:gd name="T16" fmla="*/ 265 w 825"/>
                <a:gd name="T17" fmla="*/ 759 h 805"/>
                <a:gd name="T18" fmla="*/ 319 w 825"/>
                <a:gd name="T19" fmla="*/ 783 h 805"/>
                <a:gd name="T20" fmla="*/ 379 w 825"/>
                <a:gd name="T21" fmla="*/ 798 h 805"/>
                <a:gd name="T22" fmla="*/ 425 w 825"/>
                <a:gd name="T23" fmla="*/ 803 h 805"/>
                <a:gd name="T24" fmla="*/ 495 w 825"/>
                <a:gd name="T25" fmla="*/ 805 h 805"/>
                <a:gd name="T26" fmla="*/ 563 w 825"/>
                <a:gd name="T27" fmla="*/ 797 h 805"/>
                <a:gd name="T28" fmla="*/ 607 w 825"/>
                <a:gd name="T29" fmla="*/ 786 h 805"/>
                <a:gd name="T30" fmla="*/ 668 w 825"/>
                <a:gd name="T31" fmla="*/ 757 h 805"/>
                <a:gd name="T32" fmla="*/ 719 w 825"/>
                <a:gd name="T33" fmla="*/ 712 h 805"/>
                <a:gd name="T34" fmla="*/ 734 w 825"/>
                <a:gd name="T35" fmla="*/ 690 h 805"/>
                <a:gd name="T36" fmla="*/ 768 w 825"/>
                <a:gd name="T37" fmla="*/ 619 h 805"/>
                <a:gd name="T38" fmla="*/ 785 w 825"/>
                <a:gd name="T39" fmla="*/ 568 h 805"/>
                <a:gd name="T40" fmla="*/ 799 w 825"/>
                <a:gd name="T41" fmla="*/ 516 h 805"/>
                <a:gd name="T42" fmla="*/ 813 w 825"/>
                <a:gd name="T43" fmla="*/ 433 h 805"/>
                <a:gd name="T44" fmla="*/ 822 w 825"/>
                <a:gd name="T45" fmla="*/ 296 h 805"/>
                <a:gd name="T46" fmla="*/ 824 w 825"/>
                <a:gd name="T47" fmla="*/ 187 h 805"/>
                <a:gd name="T48" fmla="*/ 825 w 825"/>
                <a:gd name="T49" fmla="*/ 98 h 805"/>
                <a:gd name="T50" fmla="*/ 820 w 825"/>
                <a:gd name="T51" fmla="*/ 36 h 805"/>
                <a:gd name="T52" fmla="*/ 813 w 825"/>
                <a:gd name="T53" fmla="*/ 5 h 805"/>
                <a:gd name="T54" fmla="*/ 807 w 825"/>
                <a:gd name="T55" fmla="*/ 0 h 805"/>
                <a:gd name="T56" fmla="*/ 800 w 825"/>
                <a:gd name="T57" fmla="*/ 3 h 805"/>
                <a:gd name="T58" fmla="*/ 799 w 825"/>
                <a:gd name="T59" fmla="*/ 9 h 805"/>
                <a:gd name="T60" fmla="*/ 810 w 825"/>
                <a:gd name="T61" fmla="*/ 71 h 805"/>
                <a:gd name="T62" fmla="*/ 811 w 825"/>
                <a:gd name="T63" fmla="*/ 135 h 805"/>
                <a:gd name="T64" fmla="*/ 810 w 825"/>
                <a:gd name="T65" fmla="*/ 242 h 805"/>
                <a:gd name="T66" fmla="*/ 802 w 825"/>
                <a:gd name="T67" fmla="*/ 404 h 805"/>
                <a:gd name="T68" fmla="*/ 796 w 825"/>
                <a:gd name="T69" fmla="*/ 457 h 805"/>
                <a:gd name="T70" fmla="*/ 781 w 825"/>
                <a:gd name="T71" fmla="*/ 537 h 805"/>
                <a:gd name="T72" fmla="*/ 756 w 825"/>
                <a:gd name="T73" fmla="*/ 612 h 805"/>
                <a:gd name="T74" fmla="*/ 734 w 825"/>
                <a:gd name="T75" fmla="*/ 661 h 805"/>
                <a:gd name="T76" fmla="*/ 707 w 825"/>
                <a:gd name="T77" fmla="*/ 703 h 805"/>
                <a:gd name="T78" fmla="*/ 677 w 825"/>
                <a:gd name="T79" fmla="*/ 733 h 805"/>
                <a:gd name="T80" fmla="*/ 640 w 825"/>
                <a:gd name="T81" fmla="*/ 758 h 805"/>
                <a:gd name="T82" fmla="*/ 599 w 825"/>
                <a:gd name="T83" fmla="*/ 774 h 805"/>
                <a:gd name="T84" fmla="*/ 533 w 825"/>
                <a:gd name="T85" fmla="*/ 788 h 805"/>
                <a:gd name="T86" fmla="*/ 463 w 825"/>
                <a:gd name="T87" fmla="*/ 792 h 805"/>
                <a:gd name="T88" fmla="*/ 418 w 825"/>
                <a:gd name="T89" fmla="*/ 789 h 805"/>
                <a:gd name="T90" fmla="*/ 356 w 825"/>
                <a:gd name="T91" fmla="*/ 780 h 805"/>
                <a:gd name="T92" fmla="*/ 317 w 825"/>
                <a:gd name="T93" fmla="*/ 768 h 805"/>
                <a:gd name="T94" fmla="*/ 265 w 825"/>
                <a:gd name="T95" fmla="*/ 743 h 805"/>
                <a:gd name="T96" fmla="*/ 233 w 825"/>
                <a:gd name="T97" fmla="*/ 720 h 805"/>
                <a:gd name="T98" fmla="*/ 193 w 825"/>
                <a:gd name="T99" fmla="*/ 682 h 805"/>
                <a:gd name="T100" fmla="*/ 158 w 825"/>
                <a:gd name="T101" fmla="*/ 638 h 805"/>
                <a:gd name="T102" fmla="*/ 137 w 825"/>
                <a:gd name="T103" fmla="*/ 604 h 805"/>
                <a:gd name="T104" fmla="*/ 103 w 825"/>
                <a:gd name="T105" fmla="*/ 532 h 805"/>
                <a:gd name="T106" fmla="*/ 76 w 825"/>
                <a:gd name="T107" fmla="*/ 455 h 805"/>
                <a:gd name="T108" fmla="*/ 46 w 825"/>
                <a:gd name="T109" fmla="*/ 334 h 805"/>
                <a:gd name="T110" fmla="*/ 31 w 825"/>
                <a:gd name="T111" fmla="*/ 255 h 805"/>
                <a:gd name="T112" fmla="*/ 14 w 825"/>
                <a:gd name="T113" fmla="*/ 141 h 805"/>
                <a:gd name="T114" fmla="*/ 10 w 825"/>
                <a:gd name="T115" fmla="*/ 136 h 805"/>
                <a:gd name="T116" fmla="*/ 3 w 825"/>
                <a:gd name="T117" fmla="*/ 137 h 805"/>
                <a:gd name="T118" fmla="*/ 0 w 825"/>
                <a:gd name="T119" fmla="*/ 144 h 8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825" h="805">
                  <a:moveTo>
                    <a:pt x="0" y="144"/>
                  </a:moveTo>
                  <a:lnTo>
                    <a:pt x="0" y="144"/>
                  </a:lnTo>
                  <a:lnTo>
                    <a:pt x="12" y="223"/>
                  </a:lnTo>
                  <a:lnTo>
                    <a:pt x="25" y="301"/>
                  </a:lnTo>
                  <a:lnTo>
                    <a:pt x="25" y="301"/>
                  </a:lnTo>
                  <a:lnTo>
                    <a:pt x="33" y="343"/>
                  </a:lnTo>
                  <a:lnTo>
                    <a:pt x="43" y="384"/>
                  </a:lnTo>
                  <a:lnTo>
                    <a:pt x="53" y="425"/>
                  </a:lnTo>
                  <a:lnTo>
                    <a:pt x="65" y="466"/>
                  </a:lnTo>
                  <a:lnTo>
                    <a:pt x="65" y="466"/>
                  </a:lnTo>
                  <a:lnTo>
                    <a:pt x="78" y="505"/>
                  </a:lnTo>
                  <a:lnTo>
                    <a:pt x="93" y="544"/>
                  </a:lnTo>
                  <a:lnTo>
                    <a:pt x="110" y="582"/>
                  </a:lnTo>
                  <a:lnTo>
                    <a:pt x="119" y="601"/>
                  </a:lnTo>
                  <a:lnTo>
                    <a:pt x="130" y="618"/>
                  </a:lnTo>
                  <a:lnTo>
                    <a:pt x="130" y="618"/>
                  </a:lnTo>
                  <a:lnTo>
                    <a:pt x="139" y="636"/>
                  </a:lnTo>
                  <a:lnTo>
                    <a:pt x="151" y="652"/>
                  </a:lnTo>
                  <a:lnTo>
                    <a:pt x="162" y="667"/>
                  </a:lnTo>
                  <a:lnTo>
                    <a:pt x="174" y="682"/>
                  </a:lnTo>
                  <a:lnTo>
                    <a:pt x="187" y="697"/>
                  </a:lnTo>
                  <a:lnTo>
                    <a:pt x="201" y="711"/>
                  </a:lnTo>
                  <a:lnTo>
                    <a:pt x="216" y="724"/>
                  </a:lnTo>
                  <a:lnTo>
                    <a:pt x="231" y="736"/>
                  </a:lnTo>
                  <a:lnTo>
                    <a:pt x="231" y="736"/>
                  </a:lnTo>
                  <a:lnTo>
                    <a:pt x="247" y="748"/>
                  </a:lnTo>
                  <a:lnTo>
                    <a:pt x="265" y="759"/>
                  </a:lnTo>
                  <a:lnTo>
                    <a:pt x="282" y="768"/>
                  </a:lnTo>
                  <a:lnTo>
                    <a:pt x="301" y="776"/>
                  </a:lnTo>
                  <a:lnTo>
                    <a:pt x="319" y="783"/>
                  </a:lnTo>
                  <a:lnTo>
                    <a:pt x="339" y="790"/>
                  </a:lnTo>
                  <a:lnTo>
                    <a:pt x="359" y="795"/>
                  </a:lnTo>
                  <a:lnTo>
                    <a:pt x="379" y="798"/>
                  </a:lnTo>
                  <a:lnTo>
                    <a:pt x="379" y="798"/>
                  </a:lnTo>
                  <a:lnTo>
                    <a:pt x="402" y="801"/>
                  </a:lnTo>
                  <a:lnTo>
                    <a:pt x="425" y="803"/>
                  </a:lnTo>
                  <a:lnTo>
                    <a:pt x="448" y="804"/>
                  </a:lnTo>
                  <a:lnTo>
                    <a:pt x="471" y="805"/>
                  </a:lnTo>
                  <a:lnTo>
                    <a:pt x="495" y="805"/>
                  </a:lnTo>
                  <a:lnTo>
                    <a:pt x="518" y="803"/>
                  </a:lnTo>
                  <a:lnTo>
                    <a:pt x="540" y="801"/>
                  </a:lnTo>
                  <a:lnTo>
                    <a:pt x="563" y="797"/>
                  </a:lnTo>
                  <a:lnTo>
                    <a:pt x="563" y="797"/>
                  </a:lnTo>
                  <a:lnTo>
                    <a:pt x="585" y="793"/>
                  </a:lnTo>
                  <a:lnTo>
                    <a:pt x="607" y="786"/>
                  </a:lnTo>
                  <a:lnTo>
                    <a:pt x="628" y="778"/>
                  </a:lnTo>
                  <a:lnTo>
                    <a:pt x="649" y="768"/>
                  </a:lnTo>
                  <a:lnTo>
                    <a:pt x="668" y="757"/>
                  </a:lnTo>
                  <a:lnTo>
                    <a:pt x="686" y="744"/>
                  </a:lnTo>
                  <a:lnTo>
                    <a:pt x="704" y="729"/>
                  </a:lnTo>
                  <a:lnTo>
                    <a:pt x="719" y="712"/>
                  </a:lnTo>
                  <a:lnTo>
                    <a:pt x="719" y="712"/>
                  </a:lnTo>
                  <a:lnTo>
                    <a:pt x="726" y="702"/>
                  </a:lnTo>
                  <a:lnTo>
                    <a:pt x="734" y="690"/>
                  </a:lnTo>
                  <a:lnTo>
                    <a:pt x="747" y="667"/>
                  </a:lnTo>
                  <a:lnTo>
                    <a:pt x="757" y="644"/>
                  </a:lnTo>
                  <a:lnTo>
                    <a:pt x="768" y="619"/>
                  </a:lnTo>
                  <a:lnTo>
                    <a:pt x="768" y="619"/>
                  </a:lnTo>
                  <a:lnTo>
                    <a:pt x="777" y="594"/>
                  </a:lnTo>
                  <a:lnTo>
                    <a:pt x="785" y="568"/>
                  </a:lnTo>
                  <a:lnTo>
                    <a:pt x="793" y="542"/>
                  </a:lnTo>
                  <a:lnTo>
                    <a:pt x="799" y="516"/>
                  </a:lnTo>
                  <a:lnTo>
                    <a:pt x="799" y="516"/>
                  </a:lnTo>
                  <a:lnTo>
                    <a:pt x="805" y="488"/>
                  </a:lnTo>
                  <a:lnTo>
                    <a:pt x="809" y="461"/>
                  </a:lnTo>
                  <a:lnTo>
                    <a:pt x="813" y="433"/>
                  </a:lnTo>
                  <a:lnTo>
                    <a:pt x="815" y="406"/>
                  </a:lnTo>
                  <a:lnTo>
                    <a:pt x="820" y="350"/>
                  </a:lnTo>
                  <a:lnTo>
                    <a:pt x="822" y="296"/>
                  </a:lnTo>
                  <a:lnTo>
                    <a:pt x="822" y="296"/>
                  </a:lnTo>
                  <a:lnTo>
                    <a:pt x="824" y="241"/>
                  </a:lnTo>
                  <a:lnTo>
                    <a:pt x="824" y="187"/>
                  </a:lnTo>
                  <a:lnTo>
                    <a:pt x="824" y="187"/>
                  </a:lnTo>
                  <a:lnTo>
                    <a:pt x="825" y="128"/>
                  </a:lnTo>
                  <a:lnTo>
                    <a:pt x="825" y="98"/>
                  </a:lnTo>
                  <a:lnTo>
                    <a:pt x="824" y="67"/>
                  </a:lnTo>
                  <a:lnTo>
                    <a:pt x="824" y="67"/>
                  </a:lnTo>
                  <a:lnTo>
                    <a:pt x="820" y="36"/>
                  </a:lnTo>
                  <a:lnTo>
                    <a:pt x="817" y="21"/>
                  </a:lnTo>
                  <a:lnTo>
                    <a:pt x="813" y="5"/>
                  </a:lnTo>
                  <a:lnTo>
                    <a:pt x="813" y="5"/>
                  </a:lnTo>
                  <a:lnTo>
                    <a:pt x="812" y="2"/>
                  </a:lnTo>
                  <a:lnTo>
                    <a:pt x="810" y="1"/>
                  </a:lnTo>
                  <a:lnTo>
                    <a:pt x="807" y="0"/>
                  </a:lnTo>
                  <a:lnTo>
                    <a:pt x="805" y="0"/>
                  </a:lnTo>
                  <a:lnTo>
                    <a:pt x="803" y="1"/>
                  </a:lnTo>
                  <a:lnTo>
                    <a:pt x="800" y="3"/>
                  </a:lnTo>
                  <a:lnTo>
                    <a:pt x="799" y="6"/>
                  </a:lnTo>
                  <a:lnTo>
                    <a:pt x="799" y="9"/>
                  </a:lnTo>
                  <a:lnTo>
                    <a:pt x="799" y="9"/>
                  </a:lnTo>
                  <a:lnTo>
                    <a:pt x="804" y="24"/>
                  </a:lnTo>
                  <a:lnTo>
                    <a:pt x="806" y="39"/>
                  </a:lnTo>
                  <a:lnTo>
                    <a:pt x="810" y="71"/>
                  </a:lnTo>
                  <a:lnTo>
                    <a:pt x="811" y="104"/>
                  </a:lnTo>
                  <a:lnTo>
                    <a:pt x="811" y="135"/>
                  </a:lnTo>
                  <a:lnTo>
                    <a:pt x="811" y="135"/>
                  </a:lnTo>
                  <a:lnTo>
                    <a:pt x="810" y="188"/>
                  </a:lnTo>
                  <a:lnTo>
                    <a:pt x="810" y="242"/>
                  </a:lnTo>
                  <a:lnTo>
                    <a:pt x="810" y="242"/>
                  </a:lnTo>
                  <a:lnTo>
                    <a:pt x="809" y="296"/>
                  </a:lnTo>
                  <a:lnTo>
                    <a:pt x="806" y="350"/>
                  </a:lnTo>
                  <a:lnTo>
                    <a:pt x="802" y="404"/>
                  </a:lnTo>
                  <a:lnTo>
                    <a:pt x="799" y="431"/>
                  </a:lnTo>
                  <a:lnTo>
                    <a:pt x="796" y="457"/>
                  </a:lnTo>
                  <a:lnTo>
                    <a:pt x="796" y="457"/>
                  </a:lnTo>
                  <a:lnTo>
                    <a:pt x="791" y="484"/>
                  </a:lnTo>
                  <a:lnTo>
                    <a:pt x="786" y="510"/>
                  </a:lnTo>
                  <a:lnTo>
                    <a:pt x="781" y="537"/>
                  </a:lnTo>
                  <a:lnTo>
                    <a:pt x="774" y="562"/>
                  </a:lnTo>
                  <a:lnTo>
                    <a:pt x="766" y="587"/>
                  </a:lnTo>
                  <a:lnTo>
                    <a:pt x="756" y="612"/>
                  </a:lnTo>
                  <a:lnTo>
                    <a:pt x="746" y="637"/>
                  </a:lnTo>
                  <a:lnTo>
                    <a:pt x="734" y="661"/>
                  </a:lnTo>
                  <a:lnTo>
                    <a:pt x="734" y="661"/>
                  </a:lnTo>
                  <a:lnTo>
                    <a:pt x="721" y="682"/>
                  </a:lnTo>
                  <a:lnTo>
                    <a:pt x="716" y="693"/>
                  </a:lnTo>
                  <a:lnTo>
                    <a:pt x="707" y="703"/>
                  </a:lnTo>
                  <a:lnTo>
                    <a:pt x="707" y="703"/>
                  </a:lnTo>
                  <a:lnTo>
                    <a:pt x="693" y="719"/>
                  </a:lnTo>
                  <a:lnTo>
                    <a:pt x="677" y="733"/>
                  </a:lnTo>
                  <a:lnTo>
                    <a:pt x="677" y="733"/>
                  </a:lnTo>
                  <a:lnTo>
                    <a:pt x="660" y="746"/>
                  </a:lnTo>
                  <a:lnTo>
                    <a:pt x="640" y="758"/>
                  </a:lnTo>
                  <a:lnTo>
                    <a:pt x="620" y="766"/>
                  </a:lnTo>
                  <a:lnTo>
                    <a:pt x="599" y="774"/>
                  </a:lnTo>
                  <a:lnTo>
                    <a:pt x="599" y="774"/>
                  </a:lnTo>
                  <a:lnTo>
                    <a:pt x="577" y="780"/>
                  </a:lnTo>
                  <a:lnTo>
                    <a:pt x="555" y="785"/>
                  </a:lnTo>
                  <a:lnTo>
                    <a:pt x="533" y="788"/>
                  </a:lnTo>
                  <a:lnTo>
                    <a:pt x="510" y="790"/>
                  </a:lnTo>
                  <a:lnTo>
                    <a:pt x="487" y="792"/>
                  </a:lnTo>
                  <a:lnTo>
                    <a:pt x="463" y="792"/>
                  </a:lnTo>
                  <a:lnTo>
                    <a:pt x="441" y="790"/>
                  </a:lnTo>
                  <a:lnTo>
                    <a:pt x="418" y="789"/>
                  </a:lnTo>
                  <a:lnTo>
                    <a:pt x="418" y="789"/>
                  </a:lnTo>
                  <a:lnTo>
                    <a:pt x="397" y="787"/>
                  </a:lnTo>
                  <a:lnTo>
                    <a:pt x="376" y="783"/>
                  </a:lnTo>
                  <a:lnTo>
                    <a:pt x="356" y="780"/>
                  </a:lnTo>
                  <a:lnTo>
                    <a:pt x="336" y="774"/>
                  </a:lnTo>
                  <a:lnTo>
                    <a:pt x="336" y="774"/>
                  </a:lnTo>
                  <a:lnTo>
                    <a:pt x="317" y="768"/>
                  </a:lnTo>
                  <a:lnTo>
                    <a:pt x="299" y="761"/>
                  </a:lnTo>
                  <a:lnTo>
                    <a:pt x="281" y="752"/>
                  </a:lnTo>
                  <a:lnTo>
                    <a:pt x="265" y="743"/>
                  </a:lnTo>
                  <a:lnTo>
                    <a:pt x="265" y="743"/>
                  </a:lnTo>
                  <a:lnTo>
                    <a:pt x="248" y="732"/>
                  </a:lnTo>
                  <a:lnTo>
                    <a:pt x="233" y="720"/>
                  </a:lnTo>
                  <a:lnTo>
                    <a:pt x="219" y="709"/>
                  </a:lnTo>
                  <a:lnTo>
                    <a:pt x="205" y="696"/>
                  </a:lnTo>
                  <a:lnTo>
                    <a:pt x="193" y="682"/>
                  </a:lnTo>
                  <a:lnTo>
                    <a:pt x="181" y="668"/>
                  </a:lnTo>
                  <a:lnTo>
                    <a:pt x="169" y="653"/>
                  </a:lnTo>
                  <a:lnTo>
                    <a:pt x="158" y="638"/>
                  </a:lnTo>
                  <a:lnTo>
                    <a:pt x="158" y="638"/>
                  </a:lnTo>
                  <a:lnTo>
                    <a:pt x="147" y="622"/>
                  </a:lnTo>
                  <a:lnTo>
                    <a:pt x="137" y="604"/>
                  </a:lnTo>
                  <a:lnTo>
                    <a:pt x="127" y="587"/>
                  </a:lnTo>
                  <a:lnTo>
                    <a:pt x="118" y="568"/>
                  </a:lnTo>
                  <a:lnTo>
                    <a:pt x="103" y="532"/>
                  </a:lnTo>
                  <a:lnTo>
                    <a:pt x="89" y="495"/>
                  </a:lnTo>
                  <a:lnTo>
                    <a:pt x="89" y="495"/>
                  </a:lnTo>
                  <a:lnTo>
                    <a:pt x="76" y="455"/>
                  </a:lnTo>
                  <a:lnTo>
                    <a:pt x="65" y="414"/>
                  </a:lnTo>
                  <a:lnTo>
                    <a:pt x="54" y="375"/>
                  </a:lnTo>
                  <a:lnTo>
                    <a:pt x="46" y="334"/>
                  </a:lnTo>
                  <a:lnTo>
                    <a:pt x="46" y="334"/>
                  </a:lnTo>
                  <a:lnTo>
                    <a:pt x="38" y="294"/>
                  </a:lnTo>
                  <a:lnTo>
                    <a:pt x="31" y="255"/>
                  </a:lnTo>
                  <a:lnTo>
                    <a:pt x="18" y="177"/>
                  </a:lnTo>
                  <a:lnTo>
                    <a:pt x="18" y="177"/>
                  </a:lnTo>
                  <a:lnTo>
                    <a:pt x="14" y="141"/>
                  </a:lnTo>
                  <a:lnTo>
                    <a:pt x="14" y="141"/>
                  </a:lnTo>
                  <a:lnTo>
                    <a:pt x="12" y="138"/>
                  </a:lnTo>
                  <a:lnTo>
                    <a:pt x="10" y="136"/>
                  </a:lnTo>
                  <a:lnTo>
                    <a:pt x="8" y="136"/>
                  </a:lnTo>
                  <a:lnTo>
                    <a:pt x="5" y="136"/>
                  </a:lnTo>
                  <a:lnTo>
                    <a:pt x="3" y="137"/>
                  </a:lnTo>
                  <a:lnTo>
                    <a:pt x="1" y="138"/>
                  </a:lnTo>
                  <a:lnTo>
                    <a:pt x="0" y="142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" name="Freeform 211">
              <a:extLst>
                <a:ext uri="{FF2B5EF4-FFF2-40B4-BE49-F238E27FC236}">
                  <a16:creationId xmlns:a16="http://schemas.microsoft.com/office/drawing/2014/main" id="{54BD52DD-BD46-8B96-AE99-C8E515AC551E}"/>
                </a:ext>
              </a:extLst>
            </p:cNvPr>
            <p:cNvSpPr>
              <a:spLocks/>
            </p:cNvSpPr>
            <p:nvPr/>
          </p:nvSpPr>
          <p:spPr bwMode="auto">
            <a:xfrm>
              <a:off x="5032" y="786"/>
              <a:ext cx="544" cy="203"/>
            </a:xfrm>
            <a:custGeom>
              <a:avLst/>
              <a:gdLst>
                <a:gd name="T0" fmla="*/ 14 w 1087"/>
                <a:gd name="T1" fmla="*/ 382 h 405"/>
                <a:gd name="T2" fmla="*/ 18 w 1087"/>
                <a:gd name="T3" fmla="*/ 331 h 405"/>
                <a:gd name="T4" fmla="*/ 31 w 1087"/>
                <a:gd name="T5" fmla="*/ 283 h 405"/>
                <a:gd name="T6" fmla="*/ 44 w 1087"/>
                <a:gd name="T7" fmla="*/ 252 h 405"/>
                <a:gd name="T8" fmla="*/ 68 w 1087"/>
                <a:gd name="T9" fmla="*/ 210 h 405"/>
                <a:gd name="T10" fmla="*/ 110 w 1087"/>
                <a:gd name="T11" fmla="*/ 162 h 405"/>
                <a:gd name="T12" fmla="*/ 160 w 1087"/>
                <a:gd name="T13" fmla="*/ 117 h 405"/>
                <a:gd name="T14" fmla="*/ 246 w 1087"/>
                <a:gd name="T15" fmla="*/ 67 h 405"/>
                <a:gd name="T16" fmla="*/ 340 w 1087"/>
                <a:gd name="T17" fmla="*/ 32 h 405"/>
                <a:gd name="T18" fmla="*/ 404 w 1087"/>
                <a:gd name="T19" fmla="*/ 19 h 405"/>
                <a:gd name="T20" fmla="*/ 469 w 1087"/>
                <a:gd name="T21" fmla="*/ 15 h 405"/>
                <a:gd name="T22" fmla="*/ 576 w 1087"/>
                <a:gd name="T23" fmla="*/ 17 h 405"/>
                <a:gd name="T24" fmla="*/ 646 w 1087"/>
                <a:gd name="T25" fmla="*/ 28 h 405"/>
                <a:gd name="T26" fmla="*/ 747 w 1087"/>
                <a:gd name="T27" fmla="*/ 54 h 405"/>
                <a:gd name="T28" fmla="*/ 842 w 1087"/>
                <a:gd name="T29" fmla="*/ 96 h 405"/>
                <a:gd name="T30" fmla="*/ 902 w 1087"/>
                <a:gd name="T31" fmla="*/ 134 h 405"/>
                <a:gd name="T32" fmla="*/ 979 w 1087"/>
                <a:gd name="T33" fmla="*/ 205 h 405"/>
                <a:gd name="T34" fmla="*/ 1041 w 1087"/>
                <a:gd name="T35" fmla="*/ 288 h 405"/>
                <a:gd name="T36" fmla="*/ 1074 w 1087"/>
                <a:gd name="T37" fmla="*/ 354 h 405"/>
                <a:gd name="T38" fmla="*/ 1078 w 1087"/>
                <a:gd name="T39" fmla="*/ 358 h 405"/>
                <a:gd name="T40" fmla="*/ 1085 w 1087"/>
                <a:gd name="T41" fmla="*/ 357 h 405"/>
                <a:gd name="T42" fmla="*/ 1087 w 1087"/>
                <a:gd name="T43" fmla="*/ 350 h 405"/>
                <a:gd name="T44" fmla="*/ 1055 w 1087"/>
                <a:gd name="T45" fmla="*/ 285 h 405"/>
                <a:gd name="T46" fmla="*/ 991 w 1087"/>
                <a:gd name="T47" fmla="*/ 196 h 405"/>
                <a:gd name="T48" fmla="*/ 910 w 1087"/>
                <a:gd name="T49" fmla="*/ 122 h 405"/>
                <a:gd name="T50" fmla="*/ 849 w 1087"/>
                <a:gd name="T51" fmla="*/ 84 h 405"/>
                <a:gd name="T52" fmla="*/ 752 w 1087"/>
                <a:gd name="T53" fmla="*/ 40 h 405"/>
                <a:gd name="T54" fmla="*/ 649 w 1087"/>
                <a:gd name="T55" fmla="*/ 14 h 405"/>
                <a:gd name="T56" fmla="*/ 577 w 1087"/>
                <a:gd name="T57" fmla="*/ 3 h 405"/>
                <a:gd name="T58" fmla="*/ 504 w 1087"/>
                <a:gd name="T59" fmla="*/ 0 h 405"/>
                <a:gd name="T60" fmla="*/ 399 w 1087"/>
                <a:gd name="T61" fmla="*/ 7 h 405"/>
                <a:gd name="T62" fmla="*/ 332 w 1087"/>
                <a:gd name="T63" fmla="*/ 21 h 405"/>
                <a:gd name="T64" fmla="*/ 236 w 1087"/>
                <a:gd name="T65" fmla="*/ 56 h 405"/>
                <a:gd name="T66" fmla="*/ 148 w 1087"/>
                <a:gd name="T67" fmla="*/ 109 h 405"/>
                <a:gd name="T68" fmla="*/ 109 w 1087"/>
                <a:gd name="T69" fmla="*/ 143 h 405"/>
                <a:gd name="T70" fmla="*/ 75 w 1087"/>
                <a:gd name="T71" fmla="*/ 180 h 405"/>
                <a:gd name="T72" fmla="*/ 46 w 1087"/>
                <a:gd name="T73" fmla="*/ 221 h 405"/>
                <a:gd name="T74" fmla="*/ 24 w 1087"/>
                <a:gd name="T75" fmla="*/ 265 h 405"/>
                <a:gd name="T76" fmla="*/ 8 w 1087"/>
                <a:gd name="T77" fmla="*/ 313 h 405"/>
                <a:gd name="T78" fmla="*/ 0 w 1087"/>
                <a:gd name="T79" fmla="*/ 363 h 405"/>
                <a:gd name="T80" fmla="*/ 0 w 1087"/>
                <a:gd name="T81" fmla="*/ 398 h 405"/>
                <a:gd name="T82" fmla="*/ 2 w 1087"/>
                <a:gd name="T83" fmla="*/ 404 h 405"/>
                <a:gd name="T84" fmla="*/ 9 w 1087"/>
                <a:gd name="T85" fmla="*/ 405 h 405"/>
                <a:gd name="T86" fmla="*/ 14 w 1087"/>
                <a:gd name="T87" fmla="*/ 398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087" h="405">
                  <a:moveTo>
                    <a:pt x="14" y="398"/>
                  </a:moveTo>
                  <a:lnTo>
                    <a:pt x="14" y="398"/>
                  </a:lnTo>
                  <a:lnTo>
                    <a:pt x="14" y="382"/>
                  </a:lnTo>
                  <a:lnTo>
                    <a:pt x="14" y="365"/>
                  </a:lnTo>
                  <a:lnTo>
                    <a:pt x="16" y="348"/>
                  </a:lnTo>
                  <a:lnTo>
                    <a:pt x="18" y="331"/>
                  </a:lnTo>
                  <a:lnTo>
                    <a:pt x="22" y="315"/>
                  </a:lnTo>
                  <a:lnTo>
                    <a:pt x="26" y="299"/>
                  </a:lnTo>
                  <a:lnTo>
                    <a:pt x="31" y="283"/>
                  </a:lnTo>
                  <a:lnTo>
                    <a:pt x="38" y="267"/>
                  </a:lnTo>
                  <a:lnTo>
                    <a:pt x="38" y="267"/>
                  </a:lnTo>
                  <a:lnTo>
                    <a:pt x="44" y="252"/>
                  </a:lnTo>
                  <a:lnTo>
                    <a:pt x="52" y="238"/>
                  </a:lnTo>
                  <a:lnTo>
                    <a:pt x="60" y="224"/>
                  </a:lnTo>
                  <a:lnTo>
                    <a:pt x="68" y="210"/>
                  </a:lnTo>
                  <a:lnTo>
                    <a:pt x="79" y="198"/>
                  </a:lnTo>
                  <a:lnTo>
                    <a:pt x="88" y="185"/>
                  </a:lnTo>
                  <a:lnTo>
                    <a:pt x="110" y="162"/>
                  </a:lnTo>
                  <a:lnTo>
                    <a:pt x="110" y="162"/>
                  </a:lnTo>
                  <a:lnTo>
                    <a:pt x="134" y="138"/>
                  </a:lnTo>
                  <a:lnTo>
                    <a:pt x="160" y="117"/>
                  </a:lnTo>
                  <a:lnTo>
                    <a:pt x="188" y="99"/>
                  </a:lnTo>
                  <a:lnTo>
                    <a:pt x="216" y="82"/>
                  </a:lnTo>
                  <a:lnTo>
                    <a:pt x="246" y="67"/>
                  </a:lnTo>
                  <a:lnTo>
                    <a:pt x="276" y="53"/>
                  </a:lnTo>
                  <a:lnTo>
                    <a:pt x="308" y="43"/>
                  </a:lnTo>
                  <a:lnTo>
                    <a:pt x="340" y="32"/>
                  </a:lnTo>
                  <a:lnTo>
                    <a:pt x="340" y="32"/>
                  </a:lnTo>
                  <a:lnTo>
                    <a:pt x="372" y="25"/>
                  </a:lnTo>
                  <a:lnTo>
                    <a:pt x="404" y="19"/>
                  </a:lnTo>
                  <a:lnTo>
                    <a:pt x="437" y="16"/>
                  </a:lnTo>
                  <a:lnTo>
                    <a:pt x="469" y="15"/>
                  </a:lnTo>
                  <a:lnTo>
                    <a:pt x="469" y="15"/>
                  </a:lnTo>
                  <a:lnTo>
                    <a:pt x="505" y="14"/>
                  </a:lnTo>
                  <a:lnTo>
                    <a:pt x="541" y="15"/>
                  </a:lnTo>
                  <a:lnTo>
                    <a:pt x="576" y="17"/>
                  </a:lnTo>
                  <a:lnTo>
                    <a:pt x="612" y="22"/>
                  </a:lnTo>
                  <a:lnTo>
                    <a:pt x="612" y="22"/>
                  </a:lnTo>
                  <a:lnTo>
                    <a:pt x="646" y="28"/>
                  </a:lnTo>
                  <a:lnTo>
                    <a:pt x="681" y="35"/>
                  </a:lnTo>
                  <a:lnTo>
                    <a:pt x="714" y="44"/>
                  </a:lnTo>
                  <a:lnTo>
                    <a:pt x="747" y="54"/>
                  </a:lnTo>
                  <a:lnTo>
                    <a:pt x="780" y="66"/>
                  </a:lnTo>
                  <a:lnTo>
                    <a:pt x="812" y="80"/>
                  </a:lnTo>
                  <a:lnTo>
                    <a:pt x="842" y="96"/>
                  </a:lnTo>
                  <a:lnTo>
                    <a:pt x="872" y="114"/>
                  </a:lnTo>
                  <a:lnTo>
                    <a:pt x="872" y="114"/>
                  </a:lnTo>
                  <a:lnTo>
                    <a:pt x="902" y="134"/>
                  </a:lnTo>
                  <a:lnTo>
                    <a:pt x="929" y="156"/>
                  </a:lnTo>
                  <a:lnTo>
                    <a:pt x="955" y="179"/>
                  </a:lnTo>
                  <a:lnTo>
                    <a:pt x="979" y="205"/>
                  </a:lnTo>
                  <a:lnTo>
                    <a:pt x="1001" y="230"/>
                  </a:lnTo>
                  <a:lnTo>
                    <a:pt x="1022" y="259"/>
                  </a:lnTo>
                  <a:lnTo>
                    <a:pt x="1041" y="288"/>
                  </a:lnTo>
                  <a:lnTo>
                    <a:pt x="1058" y="320"/>
                  </a:lnTo>
                  <a:lnTo>
                    <a:pt x="1058" y="320"/>
                  </a:lnTo>
                  <a:lnTo>
                    <a:pt x="1074" y="354"/>
                  </a:lnTo>
                  <a:lnTo>
                    <a:pt x="1074" y="354"/>
                  </a:lnTo>
                  <a:lnTo>
                    <a:pt x="1076" y="356"/>
                  </a:lnTo>
                  <a:lnTo>
                    <a:pt x="1078" y="358"/>
                  </a:lnTo>
                  <a:lnTo>
                    <a:pt x="1081" y="358"/>
                  </a:lnTo>
                  <a:lnTo>
                    <a:pt x="1083" y="358"/>
                  </a:lnTo>
                  <a:lnTo>
                    <a:pt x="1085" y="357"/>
                  </a:lnTo>
                  <a:lnTo>
                    <a:pt x="1087" y="356"/>
                  </a:lnTo>
                  <a:lnTo>
                    <a:pt x="1087" y="354"/>
                  </a:lnTo>
                  <a:lnTo>
                    <a:pt x="1087" y="350"/>
                  </a:lnTo>
                  <a:lnTo>
                    <a:pt x="1087" y="350"/>
                  </a:lnTo>
                  <a:lnTo>
                    <a:pt x="1072" y="316"/>
                  </a:lnTo>
                  <a:lnTo>
                    <a:pt x="1055" y="285"/>
                  </a:lnTo>
                  <a:lnTo>
                    <a:pt x="1035" y="253"/>
                  </a:lnTo>
                  <a:lnTo>
                    <a:pt x="1014" y="224"/>
                  </a:lnTo>
                  <a:lnTo>
                    <a:pt x="991" y="196"/>
                  </a:lnTo>
                  <a:lnTo>
                    <a:pt x="965" y="170"/>
                  </a:lnTo>
                  <a:lnTo>
                    <a:pt x="939" y="145"/>
                  </a:lnTo>
                  <a:lnTo>
                    <a:pt x="910" y="122"/>
                  </a:lnTo>
                  <a:lnTo>
                    <a:pt x="910" y="122"/>
                  </a:lnTo>
                  <a:lnTo>
                    <a:pt x="879" y="102"/>
                  </a:lnTo>
                  <a:lnTo>
                    <a:pt x="849" y="84"/>
                  </a:lnTo>
                  <a:lnTo>
                    <a:pt x="818" y="67"/>
                  </a:lnTo>
                  <a:lnTo>
                    <a:pt x="785" y="53"/>
                  </a:lnTo>
                  <a:lnTo>
                    <a:pt x="752" y="40"/>
                  </a:lnTo>
                  <a:lnTo>
                    <a:pt x="718" y="30"/>
                  </a:lnTo>
                  <a:lnTo>
                    <a:pt x="684" y="21"/>
                  </a:lnTo>
                  <a:lnTo>
                    <a:pt x="649" y="14"/>
                  </a:lnTo>
                  <a:lnTo>
                    <a:pt x="649" y="14"/>
                  </a:lnTo>
                  <a:lnTo>
                    <a:pt x="613" y="8"/>
                  </a:lnTo>
                  <a:lnTo>
                    <a:pt x="577" y="3"/>
                  </a:lnTo>
                  <a:lnTo>
                    <a:pt x="540" y="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469" y="1"/>
                  </a:lnTo>
                  <a:lnTo>
                    <a:pt x="434" y="2"/>
                  </a:lnTo>
                  <a:lnTo>
                    <a:pt x="399" y="7"/>
                  </a:lnTo>
                  <a:lnTo>
                    <a:pt x="366" y="13"/>
                  </a:lnTo>
                  <a:lnTo>
                    <a:pt x="366" y="13"/>
                  </a:lnTo>
                  <a:lnTo>
                    <a:pt x="332" y="21"/>
                  </a:lnTo>
                  <a:lnTo>
                    <a:pt x="300" y="30"/>
                  </a:lnTo>
                  <a:lnTo>
                    <a:pt x="267" y="42"/>
                  </a:lnTo>
                  <a:lnTo>
                    <a:pt x="236" y="56"/>
                  </a:lnTo>
                  <a:lnTo>
                    <a:pt x="205" y="72"/>
                  </a:lnTo>
                  <a:lnTo>
                    <a:pt x="176" y="89"/>
                  </a:lnTo>
                  <a:lnTo>
                    <a:pt x="148" y="109"/>
                  </a:lnTo>
                  <a:lnTo>
                    <a:pt x="122" y="131"/>
                  </a:lnTo>
                  <a:lnTo>
                    <a:pt x="122" y="131"/>
                  </a:lnTo>
                  <a:lnTo>
                    <a:pt x="109" y="143"/>
                  </a:lnTo>
                  <a:lnTo>
                    <a:pt x="97" y="155"/>
                  </a:lnTo>
                  <a:lnTo>
                    <a:pt x="86" y="167"/>
                  </a:lnTo>
                  <a:lnTo>
                    <a:pt x="75" y="180"/>
                  </a:lnTo>
                  <a:lnTo>
                    <a:pt x="65" y="193"/>
                  </a:lnTo>
                  <a:lnTo>
                    <a:pt x="55" y="207"/>
                  </a:lnTo>
                  <a:lnTo>
                    <a:pt x="46" y="221"/>
                  </a:lnTo>
                  <a:lnTo>
                    <a:pt x="38" y="235"/>
                  </a:lnTo>
                  <a:lnTo>
                    <a:pt x="31" y="250"/>
                  </a:lnTo>
                  <a:lnTo>
                    <a:pt x="24" y="265"/>
                  </a:lnTo>
                  <a:lnTo>
                    <a:pt x="18" y="281"/>
                  </a:lnTo>
                  <a:lnTo>
                    <a:pt x="12" y="297"/>
                  </a:lnTo>
                  <a:lnTo>
                    <a:pt x="8" y="313"/>
                  </a:lnTo>
                  <a:lnTo>
                    <a:pt x="4" y="329"/>
                  </a:lnTo>
                  <a:lnTo>
                    <a:pt x="2" y="347"/>
                  </a:lnTo>
                  <a:lnTo>
                    <a:pt x="0" y="363"/>
                  </a:lnTo>
                  <a:lnTo>
                    <a:pt x="0" y="363"/>
                  </a:lnTo>
                  <a:lnTo>
                    <a:pt x="0" y="380"/>
                  </a:lnTo>
                  <a:lnTo>
                    <a:pt x="0" y="398"/>
                  </a:lnTo>
                  <a:lnTo>
                    <a:pt x="0" y="398"/>
                  </a:lnTo>
                  <a:lnTo>
                    <a:pt x="0" y="401"/>
                  </a:lnTo>
                  <a:lnTo>
                    <a:pt x="2" y="404"/>
                  </a:lnTo>
                  <a:lnTo>
                    <a:pt x="4" y="405"/>
                  </a:lnTo>
                  <a:lnTo>
                    <a:pt x="7" y="405"/>
                  </a:lnTo>
                  <a:lnTo>
                    <a:pt x="9" y="405"/>
                  </a:lnTo>
                  <a:lnTo>
                    <a:pt x="11" y="404"/>
                  </a:lnTo>
                  <a:lnTo>
                    <a:pt x="12" y="401"/>
                  </a:lnTo>
                  <a:lnTo>
                    <a:pt x="14" y="398"/>
                  </a:lnTo>
                  <a:lnTo>
                    <a:pt x="14" y="39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" name="Freeform 212">
              <a:extLst>
                <a:ext uri="{FF2B5EF4-FFF2-40B4-BE49-F238E27FC236}">
                  <a16:creationId xmlns:a16="http://schemas.microsoft.com/office/drawing/2014/main" id="{2407544D-CED0-F313-FF43-0589D97A7BEF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2" y="1665"/>
              <a:ext cx="38" cy="281"/>
            </a:xfrm>
            <a:custGeom>
              <a:avLst/>
              <a:gdLst>
                <a:gd name="T0" fmla="*/ 0 w 76"/>
                <a:gd name="T1" fmla="*/ 7 h 564"/>
                <a:gd name="T2" fmla="*/ 0 w 76"/>
                <a:gd name="T3" fmla="*/ 7 h 564"/>
                <a:gd name="T4" fmla="*/ 12 w 76"/>
                <a:gd name="T5" fmla="*/ 117 h 564"/>
                <a:gd name="T6" fmla="*/ 12 w 76"/>
                <a:gd name="T7" fmla="*/ 117 h 564"/>
                <a:gd name="T8" fmla="*/ 19 w 76"/>
                <a:gd name="T9" fmla="*/ 169 h 564"/>
                <a:gd name="T10" fmla="*/ 27 w 76"/>
                <a:gd name="T11" fmla="*/ 222 h 564"/>
                <a:gd name="T12" fmla="*/ 27 w 76"/>
                <a:gd name="T13" fmla="*/ 222 h 564"/>
                <a:gd name="T14" fmla="*/ 34 w 76"/>
                <a:gd name="T15" fmla="*/ 275 h 564"/>
                <a:gd name="T16" fmla="*/ 41 w 76"/>
                <a:gd name="T17" fmla="*/ 329 h 564"/>
                <a:gd name="T18" fmla="*/ 47 w 76"/>
                <a:gd name="T19" fmla="*/ 383 h 564"/>
                <a:gd name="T20" fmla="*/ 52 w 76"/>
                <a:gd name="T21" fmla="*/ 437 h 564"/>
                <a:gd name="T22" fmla="*/ 52 w 76"/>
                <a:gd name="T23" fmla="*/ 437 h 564"/>
                <a:gd name="T24" fmla="*/ 62 w 76"/>
                <a:gd name="T25" fmla="*/ 558 h 564"/>
                <a:gd name="T26" fmla="*/ 62 w 76"/>
                <a:gd name="T27" fmla="*/ 558 h 564"/>
                <a:gd name="T28" fmla="*/ 64 w 76"/>
                <a:gd name="T29" fmla="*/ 560 h 564"/>
                <a:gd name="T30" fmla="*/ 65 w 76"/>
                <a:gd name="T31" fmla="*/ 563 h 564"/>
                <a:gd name="T32" fmla="*/ 67 w 76"/>
                <a:gd name="T33" fmla="*/ 564 h 564"/>
                <a:gd name="T34" fmla="*/ 69 w 76"/>
                <a:gd name="T35" fmla="*/ 564 h 564"/>
                <a:gd name="T36" fmla="*/ 73 w 76"/>
                <a:gd name="T37" fmla="*/ 564 h 564"/>
                <a:gd name="T38" fmla="*/ 74 w 76"/>
                <a:gd name="T39" fmla="*/ 563 h 564"/>
                <a:gd name="T40" fmla="*/ 76 w 76"/>
                <a:gd name="T41" fmla="*/ 560 h 564"/>
                <a:gd name="T42" fmla="*/ 76 w 76"/>
                <a:gd name="T43" fmla="*/ 558 h 564"/>
                <a:gd name="T44" fmla="*/ 76 w 76"/>
                <a:gd name="T45" fmla="*/ 558 h 564"/>
                <a:gd name="T46" fmla="*/ 67 w 76"/>
                <a:gd name="T47" fmla="*/ 450 h 564"/>
                <a:gd name="T48" fmla="*/ 57 w 76"/>
                <a:gd name="T49" fmla="*/ 341 h 564"/>
                <a:gd name="T50" fmla="*/ 57 w 76"/>
                <a:gd name="T51" fmla="*/ 341 h 564"/>
                <a:gd name="T52" fmla="*/ 51 w 76"/>
                <a:gd name="T53" fmla="*/ 288 h 564"/>
                <a:gd name="T54" fmla="*/ 43 w 76"/>
                <a:gd name="T55" fmla="*/ 234 h 564"/>
                <a:gd name="T56" fmla="*/ 29 w 76"/>
                <a:gd name="T57" fmla="*/ 127 h 564"/>
                <a:gd name="T58" fmla="*/ 29 w 76"/>
                <a:gd name="T59" fmla="*/ 127 h 564"/>
                <a:gd name="T60" fmla="*/ 14 w 76"/>
                <a:gd name="T61" fmla="*/ 7 h 564"/>
                <a:gd name="T62" fmla="*/ 14 w 76"/>
                <a:gd name="T63" fmla="*/ 7 h 564"/>
                <a:gd name="T64" fmla="*/ 12 w 76"/>
                <a:gd name="T65" fmla="*/ 4 h 564"/>
                <a:gd name="T66" fmla="*/ 11 w 76"/>
                <a:gd name="T67" fmla="*/ 3 h 564"/>
                <a:gd name="T68" fmla="*/ 9 w 76"/>
                <a:gd name="T69" fmla="*/ 0 h 564"/>
                <a:gd name="T70" fmla="*/ 7 w 76"/>
                <a:gd name="T71" fmla="*/ 0 h 564"/>
                <a:gd name="T72" fmla="*/ 3 w 76"/>
                <a:gd name="T73" fmla="*/ 0 h 564"/>
                <a:gd name="T74" fmla="*/ 2 w 76"/>
                <a:gd name="T75" fmla="*/ 3 h 564"/>
                <a:gd name="T76" fmla="*/ 1 w 76"/>
                <a:gd name="T77" fmla="*/ 4 h 564"/>
                <a:gd name="T78" fmla="*/ 0 w 76"/>
                <a:gd name="T79" fmla="*/ 7 h 564"/>
                <a:gd name="T80" fmla="*/ 0 w 76"/>
                <a:gd name="T81" fmla="*/ 7 h 5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6" h="564">
                  <a:moveTo>
                    <a:pt x="0" y="7"/>
                  </a:moveTo>
                  <a:lnTo>
                    <a:pt x="0" y="7"/>
                  </a:lnTo>
                  <a:lnTo>
                    <a:pt x="12" y="117"/>
                  </a:lnTo>
                  <a:lnTo>
                    <a:pt x="12" y="117"/>
                  </a:lnTo>
                  <a:lnTo>
                    <a:pt x="19" y="169"/>
                  </a:lnTo>
                  <a:lnTo>
                    <a:pt x="27" y="222"/>
                  </a:lnTo>
                  <a:lnTo>
                    <a:pt x="27" y="222"/>
                  </a:lnTo>
                  <a:lnTo>
                    <a:pt x="34" y="275"/>
                  </a:lnTo>
                  <a:lnTo>
                    <a:pt x="41" y="329"/>
                  </a:lnTo>
                  <a:lnTo>
                    <a:pt x="47" y="383"/>
                  </a:lnTo>
                  <a:lnTo>
                    <a:pt x="52" y="437"/>
                  </a:lnTo>
                  <a:lnTo>
                    <a:pt x="52" y="437"/>
                  </a:lnTo>
                  <a:lnTo>
                    <a:pt x="62" y="558"/>
                  </a:lnTo>
                  <a:lnTo>
                    <a:pt x="62" y="558"/>
                  </a:lnTo>
                  <a:lnTo>
                    <a:pt x="64" y="560"/>
                  </a:lnTo>
                  <a:lnTo>
                    <a:pt x="65" y="563"/>
                  </a:lnTo>
                  <a:lnTo>
                    <a:pt x="67" y="564"/>
                  </a:lnTo>
                  <a:lnTo>
                    <a:pt x="69" y="564"/>
                  </a:lnTo>
                  <a:lnTo>
                    <a:pt x="73" y="564"/>
                  </a:lnTo>
                  <a:lnTo>
                    <a:pt x="74" y="563"/>
                  </a:lnTo>
                  <a:lnTo>
                    <a:pt x="76" y="560"/>
                  </a:lnTo>
                  <a:lnTo>
                    <a:pt x="76" y="558"/>
                  </a:lnTo>
                  <a:lnTo>
                    <a:pt x="76" y="558"/>
                  </a:lnTo>
                  <a:lnTo>
                    <a:pt x="67" y="450"/>
                  </a:lnTo>
                  <a:lnTo>
                    <a:pt x="57" y="341"/>
                  </a:lnTo>
                  <a:lnTo>
                    <a:pt x="57" y="341"/>
                  </a:lnTo>
                  <a:lnTo>
                    <a:pt x="51" y="288"/>
                  </a:lnTo>
                  <a:lnTo>
                    <a:pt x="43" y="234"/>
                  </a:lnTo>
                  <a:lnTo>
                    <a:pt x="29" y="127"/>
                  </a:lnTo>
                  <a:lnTo>
                    <a:pt x="29" y="127"/>
                  </a:lnTo>
                  <a:lnTo>
                    <a:pt x="14" y="7"/>
                  </a:lnTo>
                  <a:lnTo>
                    <a:pt x="14" y="7"/>
                  </a:lnTo>
                  <a:lnTo>
                    <a:pt x="12" y="4"/>
                  </a:lnTo>
                  <a:lnTo>
                    <a:pt x="11" y="3"/>
                  </a:lnTo>
                  <a:lnTo>
                    <a:pt x="9" y="0"/>
                  </a:lnTo>
                  <a:lnTo>
                    <a:pt x="7" y="0"/>
                  </a:lnTo>
                  <a:lnTo>
                    <a:pt x="3" y="0"/>
                  </a:lnTo>
                  <a:lnTo>
                    <a:pt x="2" y="3"/>
                  </a:lnTo>
                  <a:lnTo>
                    <a:pt x="1" y="4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" name="Freeform 213">
              <a:extLst>
                <a:ext uri="{FF2B5EF4-FFF2-40B4-BE49-F238E27FC236}">
                  <a16:creationId xmlns:a16="http://schemas.microsoft.com/office/drawing/2014/main" id="{E22D8AC6-3195-B504-4BED-10D9C09FB2CD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1" y="641"/>
              <a:ext cx="394" cy="1031"/>
            </a:xfrm>
            <a:custGeom>
              <a:avLst/>
              <a:gdLst>
                <a:gd name="T0" fmla="*/ 763 w 787"/>
                <a:gd name="T1" fmla="*/ 14 h 2060"/>
                <a:gd name="T2" fmla="*/ 702 w 787"/>
                <a:gd name="T3" fmla="*/ 0 h 2060"/>
                <a:gd name="T4" fmla="*/ 637 w 787"/>
                <a:gd name="T5" fmla="*/ 2 h 2060"/>
                <a:gd name="T6" fmla="*/ 590 w 787"/>
                <a:gd name="T7" fmla="*/ 9 h 2060"/>
                <a:gd name="T8" fmla="*/ 517 w 787"/>
                <a:gd name="T9" fmla="*/ 29 h 2060"/>
                <a:gd name="T10" fmla="*/ 445 w 787"/>
                <a:gd name="T11" fmla="*/ 57 h 2060"/>
                <a:gd name="T12" fmla="*/ 382 w 787"/>
                <a:gd name="T13" fmla="*/ 88 h 2060"/>
                <a:gd name="T14" fmla="*/ 324 w 787"/>
                <a:gd name="T15" fmla="*/ 124 h 2060"/>
                <a:gd name="T16" fmla="*/ 271 w 787"/>
                <a:gd name="T17" fmla="*/ 165 h 2060"/>
                <a:gd name="T18" fmla="*/ 230 w 787"/>
                <a:gd name="T19" fmla="*/ 207 h 2060"/>
                <a:gd name="T20" fmla="*/ 178 w 787"/>
                <a:gd name="T21" fmla="*/ 278 h 2060"/>
                <a:gd name="T22" fmla="*/ 135 w 787"/>
                <a:gd name="T23" fmla="*/ 355 h 2060"/>
                <a:gd name="T24" fmla="*/ 111 w 787"/>
                <a:gd name="T25" fmla="*/ 410 h 2060"/>
                <a:gd name="T26" fmla="*/ 85 w 787"/>
                <a:gd name="T27" fmla="*/ 492 h 2060"/>
                <a:gd name="T28" fmla="*/ 63 w 787"/>
                <a:gd name="T29" fmla="*/ 577 h 2060"/>
                <a:gd name="T30" fmla="*/ 32 w 787"/>
                <a:gd name="T31" fmla="*/ 765 h 2060"/>
                <a:gd name="T32" fmla="*/ 19 w 787"/>
                <a:gd name="T33" fmla="*/ 899 h 2060"/>
                <a:gd name="T34" fmla="*/ 5 w 787"/>
                <a:gd name="T35" fmla="*/ 1115 h 2060"/>
                <a:gd name="T36" fmla="*/ 0 w 787"/>
                <a:gd name="T37" fmla="*/ 1332 h 2060"/>
                <a:gd name="T38" fmla="*/ 1 w 787"/>
                <a:gd name="T39" fmla="*/ 1476 h 2060"/>
                <a:gd name="T40" fmla="*/ 10 w 787"/>
                <a:gd name="T41" fmla="*/ 1694 h 2060"/>
                <a:gd name="T42" fmla="*/ 27 w 787"/>
                <a:gd name="T43" fmla="*/ 1911 h 2060"/>
                <a:gd name="T44" fmla="*/ 41 w 787"/>
                <a:gd name="T45" fmla="*/ 2053 h 2060"/>
                <a:gd name="T46" fmla="*/ 44 w 787"/>
                <a:gd name="T47" fmla="*/ 2058 h 2060"/>
                <a:gd name="T48" fmla="*/ 51 w 787"/>
                <a:gd name="T49" fmla="*/ 2059 h 2060"/>
                <a:gd name="T50" fmla="*/ 55 w 787"/>
                <a:gd name="T51" fmla="*/ 2053 h 2060"/>
                <a:gd name="T52" fmla="*/ 41 w 787"/>
                <a:gd name="T53" fmla="*/ 1911 h 2060"/>
                <a:gd name="T54" fmla="*/ 24 w 787"/>
                <a:gd name="T55" fmla="*/ 1699 h 2060"/>
                <a:gd name="T56" fmla="*/ 16 w 787"/>
                <a:gd name="T57" fmla="*/ 1485 h 2060"/>
                <a:gd name="T58" fmla="*/ 14 w 787"/>
                <a:gd name="T59" fmla="*/ 1344 h 2060"/>
                <a:gd name="T60" fmla="*/ 17 w 787"/>
                <a:gd name="T61" fmla="*/ 1134 h 2060"/>
                <a:gd name="T62" fmla="*/ 30 w 787"/>
                <a:gd name="T63" fmla="*/ 922 h 2060"/>
                <a:gd name="T64" fmla="*/ 43 w 787"/>
                <a:gd name="T65" fmla="*/ 789 h 2060"/>
                <a:gd name="T66" fmla="*/ 62 w 787"/>
                <a:gd name="T67" fmla="*/ 658 h 2060"/>
                <a:gd name="T68" fmla="*/ 93 w 787"/>
                <a:gd name="T69" fmla="*/ 516 h 2060"/>
                <a:gd name="T70" fmla="*/ 118 w 787"/>
                <a:gd name="T71" fmla="*/ 432 h 2060"/>
                <a:gd name="T72" fmla="*/ 141 w 787"/>
                <a:gd name="T73" fmla="*/ 377 h 2060"/>
                <a:gd name="T74" fmla="*/ 181 w 787"/>
                <a:gd name="T75" fmla="*/ 300 h 2060"/>
                <a:gd name="T76" fmla="*/ 231 w 787"/>
                <a:gd name="T77" fmla="*/ 228 h 2060"/>
                <a:gd name="T78" fmla="*/ 265 w 787"/>
                <a:gd name="T79" fmla="*/ 191 h 2060"/>
                <a:gd name="T80" fmla="*/ 302 w 787"/>
                <a:gd name="T81" fmla="*/ 158 h 2060"/>
                <a:gd name="T82" fmla="*/ 357 w 787"/>
                <a:gd name="T83" fmla="*/ 120 h 2060"/>
                <a:gd name="T84" fmla="*/ 397 w 787"/>
                <a:gd name="T85" fmla="*/ 96 h 2060"/>
                <a:gd name="T86" fmla="*/ 466 w 787"/>
                <a:gd name="T87" fmla="*/ 64 h 2060"/>
                <a:gd name="T88" fmla="*/ 536 w 787"/>
                <a:gd name="T89" fmla="*/ 37 h 2060"/>
                <a:gd name="T90" fmla="*/ 582 w 787"/>
                <a:gd name="T91" fmla="*/ 25 h 2060"/>
                <a:gd name="T92" fmla="*/ 651 w 787"/>
                <a:gd name="T93" fmla="*/ 14 h 2060"/>
                <a:gd name="T94" fmla="*/ 718 w 787"/>
                <a:gd name="T95" fmla="*/ 16 h 2060"/>
                <a:gd name="T96" fmla="*/ 759 w 787"/>
                <a:gd name="T97" fmla="*/ 28 h 2060"/>
                <a:gd name="T98" fmla="*/ 780 w 787"/>
                <a:gd name="T99" fmla="*/ 36 h 2060"/>
                <a:gd name="T100" fmla="*/ 786 w 787"/>
                <a:gd name="T101" fmla="*/ 32 h 2060"/>
                <a:gd name="T102" fmla="*/ 786 w 787"/>
                <a:gd name="T103" fmla="*/ 25 h 20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787" h="2060">
                  <a:moveTo>
                    <a:pt x="783" y="23"/>
                  </a:moveTo>
                  <a:lnTo>
                    <a:pt x="783" y="23"/>
                  </a:lnTo>
                  <a:lnTo>
                    <a:pt x="763" y="14"/>
                  </a:lnTo>
                  <a:lnTo>
                    <a:pt x="744" y="8"/>
                  </a:lnTo>
                  <a:lnTo>
                    <a:pt x="723" y="3"/>
                  </a:lnTo>
                  <a:lnTo>
                    <a:pt x="702" y="0"/>
                  </a:lnTo>
                  <a:lnTo>
                    <a:pt x="680" y="0"/>
                  </a:lnTo>
                  <a:lnTo>
                    <a:pt x="659" y="0"/>
                  </a:lnTo>
                  <a:lnTo>
                    <a:pt x="637" y="2"/>
                  </a:lnTo>
                  <a:lnTo>
                    <a:pt x="616" y="5"/>
                  </a:lnTo>
                  <a:lnTo>
                    <a:pt x="616" y="5"/>
                  </a:lnTo>
                  <a:lnTo>
                    <a:pt x="590" y="9"/>
                  </a:lnTo>
                  <a:lnTo>
                    <a:pt x="566" y="15"/>
                  </a:lnTo>
                  <a:lnTo>
                    <a:pt x="541" y="22"/>
                  </a:lnTo>
                  <a:lnTo>
                    <a:pt x="517" y="29"/>
                  </a:lnTo>
                  <a:lnTo>
                    <a:pt x="493" y="38"/>
                  </a:lnTo>
                  <a:lnTo>
                    <a:pt x="468" y="48"/>
                  </a:lnTo>
                  <a:lnTo>
                    <a:pt x="445" y="57"/>
                  </a:lnTo>
                  <a:lnTo>
                    <a:pt x="422" y="69"/>
                  </a:lnTo>
                  <a:lnTo>
                    <a:pt x="422" y="69"/>
                  </a:lnTo>
                  <a:lnTo>
                    <a:pt x="382" y="88"/>
                  </a:lnTo>
                  <a:lnTo>
                    <a:pt x="363" y="100"/>
                  </a:lnTo>
                  <a:lnTo>
                    <a:pt x="343" y="112"/>
                  </a:lnTo>
                  <a:lnTo>
                    <a:pt x="324" y="124"/>
                  </a:lnTo>
                  <a:lnTo>
                    <a:pt x="306" y="137"/>
                  </a:lnTo>
                  <a:lnTo>
                    <a:pt x="288" y="151"/>
                  </a:lnTo>
                  <a:lnTo>
                    <a:pt x="271" y="165"/>
                  </a:lnTo>
                  <a:lnTo>
                    <a:pt x="271" y="165"/>
                  </a:lnTo>
                  <a:lnTo>
                    <a:pt x="250" y="186"/>
                  </a:lnTo>
                  <a:lnTo>
                    <a:pt x="230" y="207"/>
                  </a:lnTo>
                  <a:lnTo>
                    <a:pt x="211" y="230"/>
                  </a:lnTo>
                  <a:lnTo>
                    <a:pt x="194" y="254"/>
                  </a:lnTo>
                  <a:lnTo>
                    <a:pt x="178" y="278"/>
                  </a:lnTo>
                  <a:lnTo>
                    <a:pt x="163" y="304"/>
                  </a:lnTo>
                  <a:lnTo>
                    <a:pt x="148" y="329"/>
                  </a:lnTo>
                  <a:lnTo>
                    <a:pt x="135" y="355"/>
                  </a:lnTo>
                  <a:lnTo>
                    <a:pt x="135" y="355"/>
                  </a:lnTo>
                  <a:lnTo>
                    <a:pt x="123" y="382"/>
                  </a:lnTo>
                  <a:lnTo>
                    <a:pt x="111" y="410"/>
                  </a:lnTo>
                  <a:lnTo>
                    <a:pt x="102" y="436"/>
                  </a:lnTo>
                  <a:lnTo>
                    <a:pt x="93" y="464"/>
                  </a:lnTo>
                  <a:lnTo>
                    <a:pt x="85" y="492"/>
                  </a:lnTo>
                  <a:lnTo>
                    <a:pt x="77" y="520"/>
                  </a:lnTo>
                  <a:lnTo>
                    <a:pt x="63" y="577"/>
                  </a:lnTo>
                  <a:lnTo>
                    <a:pt x="63" y="577"/>
                  </a:lnTo>
                  <a:lnTo>
                    <a:pt x="51" y="639"/>
                  </a:lnTo>
                  <a:lnTo>
                    <a:pt x="41" y="702"/>
                  </a:lnTo>
                  <a:lnTo>
                    <a:pt x="32" y="765"/>
                  </a:lnTo>
                  <a:lnTo>
                    <a:pt x="24" y="826"/>
                  </a:lnTo>
                  <a:lnTo>
                    <a:pt x="24" y="826"/>
                  </a:lnTo>
                  <a:lnTo>
                    <a:pt x="19" y="899"/>
                  </a:lnTo>
                  <a:lnTo>
                    <a:pt x="13" y="971"/>
                  </a:lnTo>
                  <a:lnTo>
                    <a:pt x="8" y="1043"/>
                  </a:lnTo>
                  <a:lnTo>
                    <a:pt x="5" y="1115"/>
                  </a:lnTo>
                  <a:lnTo>
                    <a:pt x="2" y="1187"/>
                  </a:lnTo>
                  <a:lnTo>
                    <a:pt x="1" y="1259"/>
                  </a:lnTo>
                  <a:lnTo>
                    <a:pt x="0" y="1332"/>
                  </a:lnTo>
                  <a:lnTo>
                    <a:pt x="0" y="1404"/>
                  </a:lnTo>
                  <a:lnTo>
                    <a:pt x="0" y="1404"/>
                  </a:lnTo>
                  <a:lnTo>
                    <a:pt x="1" y="1476"/>
                  </a:lnTo>
                  <a:lnTo>
                    <a:pt x="3" y="1549"/>
                  </a:lnTo>
                  <a:lnTo>
                    <a:pt x="7" y="1621"/>
                  </a:lnTo>
                  <a:lnTo>
                    <a:pt x="10" y="1694"/>
                  </a:lnTo>
                  <a:lnTo>
                    <a:pt x="15" y="1767"/>
                  </a:lnTo>
                  <a:lnTo>
                    <a:pt x="21" y="1839"/>
                  </a:lnTo>
                  <a:lnTo>
                    <a:pt x="27" y="1911"/>
                  </a:lnTo>
                  <a:lnTo>
                    <a:pt x="34" y="1983"/>
                  </a:lnTo>
                  <a:lnTo>
                    <a:pt x="34" y="1983"/>
                  </a:lnTo>
                  <a:lnTo>
                    <a:pt x="41" y="2053"/>
                  </a:lnTo>
                  <a:lnTo>
                    <a:pt x="41" y="2053"/>
                  </a:lnTo>
                  <a:lnTo>
                    <a:pt x="42" y="2056"/>
                  </a:lnTo>
                  <a:lnTo>
                    <a:pt x="44" y="2058"/>
                  </a:lnTo>
                  <a:lnTo>
                    <a:pt x="46" y="2059"/>
                  </a:lnTo>
                  <a:lnTo>
                    <a:pt x="49" y="2060"/>
                  </a:lnTo>
                  <a:lnTo>
                    <a:pt x="51" y="2059"/>
                  </a:lnTo>
                  <a:lnTo>
                    <a:pt x="53" y="2058"/>
                  </a:lnTo>
                  <a:lnTo>
                    <a:pt x="55" y="2056"/>
                  </a:lnTo>
                  <a:lnTo>
                    <a:pt x="55" y="2053"/>
                  </a:lnTo>
                  <a:lnTo>
                    <a:pt x="55" y="2053"/>
                  </a:lnTo>
                  <a:lnTo>
                    <a:pt x="48" y="1982"/>
                  </a:lnTo>
                  <a:lnTo>
                    <a:pt x="41" y="1911"/>
                  </a:lnTo>
                  <a:lnTo>
                    <a:pt x="35" y="1840"/>
                  </a:lnTo>
                  <a:lnTo>
                    <a:pt x="29" y="1769"/>
                  </a:lnTo>
                  <a:lnTo>
                    <a:pt x="24" y="1699"/>
                  </a:lnTo>
                  <a:lnTo>
                    <a:pt x="21" y="1628"/>
                  </a:lnTo>
                  <a:lnTo>
                    <a:pt x="19" y="1556"/>
                  </a:lnTo>
                  <a:lnTo>
                    <a:pt x="16" y="1485"/>
                  </a:lnTo>
                  <a:lnTo>
                    <a:pt x="16" y="1485"/>
                  </a:lnTo>
                  <a:lnTo>
                    <a:pt x="15" y="1415"/>
                  </a:lnTo>
                  <a:lnTo>
                    <a:pt x="14" y="1344"/>
                  </a:lnTo>
                  <a:lnTo>
                    <a:pt x="14" y="1275"/>
                  </a:lnTo>
                  <a:lnTo>
                    <a:pt x="16" y="1204"/>
                  </a:lnTo>
                  <a:lnTo>
                    <a:pt x="17" y="1134"/>
                  </a:lnTo>
                  <a:lnTo>
                    <a:pt x="21" y="1063"/>
                  </a:lnTo>
                  <a:lnTo>
                    <a:pt x="25" y="993"/>
                  </a:lnTo>
                  <a:lnTo>
                    <a:pt x="30" y="922"/>
                  </a:lnTo>
                  <a:lnTo>
                    <a:pt x="30" y="922"/>
                  </a:lnTo>
                  <a:lnTo>
                    <a:pt x="36" y="855"/>
                  </a:lnTo>
                  <a:lnTo>
                    <a:pt x="43" y="789"/>
                  </a:lnTo>
                  <a:lnTo>
                    <a:pt x="51" y="723"/>
                  </a:lnTo>
                  <a:lnTo>
                    <a:pt x="62" y="658"/>
                  </a:lnTo>
                  <a:lnTo>
                    <a:pt x="62" y="658"/>
                  </a:lnTo>
                  <a:lnTo>
                    <a:pt x="72" y="601"/>
                  </a:lnTo>
                  <a:lnTo>
                    <a:pt x="85" y="543"/>
                  </a:lnTo>
                  <a:lnTo>
                    <a:pt x="93" y="516"/>
                  </a:lnTo>
                  <a:lnTo>
                    <a:pt x="100" y="488"/>
                  </a:lnTo>
                  <a:lnTo>
                    <a:pt x="109" y="460"/>
                  </a:lnTo>
                  <a:lnTo>
                    <a:pt x="118" y="432"/>
                  </a:lnTo>
                  <a:lnTo>
                    <a:pt x="118" y="432"/>
                  </a:lnTo>
                  <a:lnTo>
                    <a:pt x="129" y="405"/>
                  </a:lnTo>
                  <a:lnTo>
                    <a:pt x="141" y="377"/>
                  </a:lnTo>
                  <a:lnTo>
                    <a:pt x="152" y="351"/>
                  </a:lnTo>
                  <a:lnTo>
                    <a:pt x="166" y="325"/>
                  </a:lnTo>
                  <a:lnTo>
                    <a:pt x="181" y="300"/>
                  </a:lnTo>
                  <a:lnTo>
                    <a:pt x="196" y="276"/>
                  </a:lnTo>
                  <a:lnTo>
                    <a:pt x="214" y="251"/>
                  </a:lnTo>
                  <a:lnTo>
                    <a:pt x="231" y="228"/>
                  </a:lnTo>
                  <a:lnTo>
                    <a:pt x="231" y="228"/>
                  </a:lnTo>
                  <a:lnTo>
                    <a:pt x="247" y="209"/>
                  </a:lnTo>
                  <a:lnTo>
                    <a:pt x="265" y="191"/>
                  </a:lnTo>
                  <a:lnTo>
                    <a:pt x="282" y="174"/>
                  </a:lnTo>
                  <a:lnTo>
                    <a:pt x="302" y="158"/>
                  </a:lnTo>
                  <a:lnTo>
                    <a:pt x="302" y="158"/>
                  </a:lnTo>
                  <a:lnTo>
                    <a:pt x="320" y="144"/>
                  </a:lnTo>
                  <a:lnTo>
                    <a:pt x="338" y="131"/>
                  </a:lnTo>
                  <a:lnTo>
                    <a:pt x="357" y="120"/>
                  </a:lnTo>
                  <a:lnTo>
                    <a:pt x="375" y="108"/>
                  </a:lnTo>
                  <a:lnTo>
                    <a:pt x="375" y="108"/>
                  </a:lnTo>
                  <a:lnTo>
                    <a:pt x="397" y="96"/>
                  </a:lnTo>
                  <a:lnTo>
                    <a:pt x="419" y="85"/>
                  </a:lnTo>
                  <a:lnTo>
                    <a:pt x="443" y="74"/>
                  </a:lnTo>
                  <a:lnTo>
                    <a:pt x="466" y="64"/>
                  </a:lnTo>
                  <a:lnTo>
                    <a:pt x="489" y="55"/>
                  </a:lnTo>
                  <a:lnTo>
                    <a:pt x="512" y="45"/>
                  </a:lnTo>
                  <a:lnTo>
                    <a:pt x="536" y="37"/>
                  </a:lnTo>
                  <a:lnTo>
                    <a:pt x="560" y="30"/>
                  </a:lnTo>
                  <a:lnTo>
                    <a:pt x="560" y="30"/>
                  </a:lnTo>
                  <a:lnTo>
                    <a:pt x="582" y="25"/>
                  </a:lnTo>
                  <a:lnTo>
                    <a:pt x="604" y="21"/>
                  </a:lnTo>
                  <a:lnTo>
                    <a:pt x="627" y="16"/>
                  </a:lnTo>
                  <a:lnTo>
                    <a:pt x="651" y="14"/>
                  </a:lnTo>
                  <a:lnTo>
                    <a:pt x="673" y="13"/>
                  </a:lnTo>
                  <a:lnTo>
                    <a:pt x="696" y="14"/>
                  </a:lnTo>
                  <a:lnTo>
                    <a:pt x="718" y="16"/>
                  </a:lnTo>
                  <a:lnTo>
                    <a:pt x="741" y="21"/>
                  </a:lnTo>
                  <a:lnTo>
                    <a:pt x="741" y="21"/>
                  </a:lnTo>
                  <a:lnTo>
                    <a:pt x="759" y="28"/>
                  </a:lnTo>
                  <a:lnTo>
                    <a:pt x="776" y="36"/>
                  </a:lnTo>
                  <a:lnTo>
                    <a:pt x="776" y="36"/>
                  </a:lnTo>
                  <a:lnTo>
                    <a:pt x="780" y="36"/>
                  </a:lnTo>
                  <a:lnTo>
                    <a:pt x="782" y="36"/>
                  </a:lnTo>
                  <a:lnTo>
                    <a:pt x="784" y="35"/>
                  </a:lnTo>
                  <a:lnTo>
                    <a:pt x="786" y="32"/>
                  </a:lnTo>
                  <a:lnTo>
                    <a:pt x="787" y="30"/>
                  </a:lnTo>
                  <a:lnTo>
                    <a:pt x="787" y="28"/>
                  </a:lnTo>
                  <a:lnTo>
                    <a:pt x="786" y="25"/>
                  </a:lnTo>
                  <a:lnTo>
                    <a:pt x="783" y="23"/>
                  </a:lnTo>
                  <a:lnTo>
                    <a:pt x="783" y="2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" name="Freeform 214">
              <a:extLst>
                <a:ext uri="{FF2B5EF4-FFF2-40B4-BE49-F238E27FC236}">
                  <a16:creationId xmlns:a16="http://schemas.microsoft.com/office/drawing/2014/main" id="{9445AE56-DB43-51DB-C57A-E0EB6A14F186}"/>
                </a:ext>
              </a:extLst>
            </p:cNvPr>
            <p:cNvSpPr>
              <a:spLocks/>
            </p:cNvSpPr>
            <p:nvPr/>
          </p:nvSpPr>
          <p:spPr bwMode="auto">
            <a:xfrm>
              <a:off x="5756" y="1547"/>
              <a:ext cx="106" cy="539"/>
            </a:xfrm>
            <a:custGeom>
              <a:avLst/>
              <a:gdLst>
                <a:gd name="T0" fmla="*/ 0 w 212"/>
                <a:gd name="T1" fmla="*/ 7 h 1079"/>
                <a:gd name="T2" fmla="*/ 0 w 212"/>
                <a:gd name="T3" fmla="*/ 7 h 1079"/>
                <a:gd name="T4" fmla="*/ 4 w 212"/>
                <a:gd name="T5" fmla="*/ 59 h 1079"/>
                <a:gd name="T6" fmla="*/ 11 w 212"/>
                <a:gd name="T7" fmla="*/ 113 h 1079"/>
                <a:gd name="T8" fmla="*/ 20 w 212"/>
                <a:gd name="T9" fmla="*/ 165 h 1079"/>
                <a:gd name="T10" fmla="*/ 28 w 212"/>
                <a:gd name="T11" fmla="*/ 219 h 1079"/>
                <a:gd name="T12" fmla="*/ 38 w 212"/>
                <a:gd name="T13" fmla="*/ 271 h 1079"/>
                <a:gd name="T14" fmla="*/ 49 w 212"/>
                <a:gd name="T15" fmla="*/ 324 h 1079"/>
                <a:gd name="T16" fmla="*/ 71 w 212"/>
                <a:gd name="T17" fmla="*/ 428 h 1079"/>
                <a:gd name="T18" fmla="*/ 71 w 212"/>
                <a:gd name="T19" fmla="*/ 428 h 1079"/>
                <a:gd name="T20" fmla="*/ 95 w 212"/>
                <a:gd name="T21" fmla="*/ 532 h 1079"/>
                <a:gd name="T22" fmla="*/ 119 w 212"/>
                <a:gd name="T23" fmla="*/ 637 h 1079"/>
                <a:gd name="T24" fmla="*/ 119 w 212"/>
                <a:gd name="T25" fmla="*/ 637 h 1079"/>
                <a:gd name="T26" fmla="*/ 144 w 212"/>
                <a:gd name="T27" fmla="*/ 738 h 1079"/>
                <a:gd name="T28" fmla="*/ 156 w 212"/>
                <a:gd name="T29" fmla="*/ 789 h 1079"/>
                <a:gd name="T30" fmla="*/ 165 w 212"/>
                <a:gd name="T31" fmla="*/ 842 h 1079"/>
                <a:gd name="T32" fmla="*/ 165 w 212"/>
                <a:gd name="T33" fmla="*/ 842 h 1079"/>
                <a:gd name="T34" fmla="*/ 173 w 212"/>
                <a:gd name="T35" fmla="*/ 900 h 1079"/>
                <a:gd name="T36" fmla="*/ 181 w 212"/>
                <a:gd name="T37" fmla="*/ 958 h 1079"/>
                <a:gd name="T38" fmla="*/ 189 w 212"/>
                <a:gd name="T39" fmla="*/ 1016 h 1079"/>
                <a:gd name="T40" fmla="*/ 199 w 212"/>
                <a:gd name="T41" fmla="*/ 1075 h 1079"/>
                <a:gd name="T42" fmla="*/ 199 w 212"/>
                <a:gd name="T43" fmla="*/ 1075 h 1079"/>
                <a:gd name="T44" fmla="*/ 200 w 212"/>
                <a:gd name="T45" fmla="*/ 1077 h 1079"/>
                <a:gd name="T46" fmla="*/ 202 w 212"/>
                <a:gd name="T47" fmla="*/ 1079 h 1079"/>
                <a:gd name="T48" fmla="*/ 204 w 212"/>
                <a:gd name="T49" fmla="*/ 1079 h 1079"/>
                <a:gd name="T50" fmla="*/ 207 w 212"/>
                <a:gd name="T51" fmla="*/ 1079 h 1079"/>
                <a:gd name="T52" fmla="*/ 209 w 212"/>
                <a:gd name="T53" fmla="*/ 1078 h 1079"/>
                <a:gd name="T54" fmla="*/ 211 w 212"/>
                <a:gd name="T55" fmla="*/ 1077 h 1079"/>
                <a:gd name="T56" fmla="*/ 212 w 212"/>
                <a:gd name="T57" fmla="*/ 1073 h 1079"/>
                <a:gd name="T58" fmla="*/ 212 w 212"/>
                <a:gd name="T59" fmla="*/ 1071 h 1079"/>
                <a:gd name="T60" fmla="*/ 212 w 212"/>
                <a:gd name="T61" fmla="*/ 1071 h 1079"/>
                <a:gd name="T62" fmla="*/ 204 w 212"/>
                <a:gd name="T63" fmla="*/ 1019 h 1079"/>
                <a:gd name="T64" fmla="*/ 197 w 212"/>
                <a:gd name="T65" fmla="*/ 967 h 1079"/>
                <a:gd name="T66" fmla="*/ 182 w 212"/>
                <a:gd name="T67" fmla="*/ 864 h 1079"/>
                <a:gd name="T68" fmla="*/ 182 w 212"/>
                <a:gd name="T69" fmla="*/ 864 h 1079"/>
                <a:gd name="T70" fmla="*/ 174 w 212"/>
                <a:gd name="T71" fmla="*/ 813 h 1079"/>
                <a:gd name="T72" fmla="*/ 164 w 212"/>
                <a:gd name="T73" fmla="*/ 761 h 1079"/>
                <a:gd name="T74" fmla="*/ 164 w 212"/>
                <a:gd name="T75" fmla="*/ 761 h 1079"/>
                <a:gd name="T76" fmla="*/ 152 w 212"/>
                <a:gd name="T77" fmla="*/ 710 h 1079"/>
                <a:gd name="T78" fmla="*/ 140 w 212"/>
                <a:gd name="T79" fmla="*/ 659 h 1079"/>
                <a:gd name="T80" fmla="*/ 140 w 212"/>
                <a:gd name="T81" fmla="*/ 659 h 1079"/>
                <a:gd name="T82" fmla="*/ 115 w 212"/>
                <a:gd name="T83" fmla="*/ 555 h 1079"/>
                <a:gd name="T84" fmla="*/ 90 w 212"/>
                <a:gd name="T85" fmla="*/ 452 h 1079"/>
                <a:gd name="T86" fmla="*/ 67 w 212"/>
                <a:gd name="T87" fmla="*/ 348 h 1079"/>
                <a:gd name="T88" fmla="*/ 57 w 212"/>
                <a:gd name="T89" fmla="*/ 296 h 1079"/>
                <a:gd name="T90" fmla="*/ 46 w 212"/>
                <a:gd name="T91" fmla="*/ 243 h 1079"/>
                <a:gd name="T92" fmla="*/ 46 w 212"/>
                <a:gd name="T93" fmla="*/ 243 h 1079"/>
                <a:gd name="T94" fmla="*/ 37 w 212"/>
                <a:gd name="T95" fmla="*/ 184 h 1079"/>
                <a:gd name="T96" fmla="*/ 28 w 212"/>
                <a:gd name="T97" fmla="*/ 126 h 1079"/>
                <a:gd name="T98" fmla="*/ 20 w 212"/>
                <a:gd name="T99" fmla="*/ 66 h 1079"/>
                <a:gd name="T100" fmla="*/ 14 w 212"/>
                <a:gd name="T101" fmla="*/ 7 h 1079"/>
                <a:gd name="T102" fmla="*/ 14 w 212"/>
                <a:gd name="T103" fmla="*/ 7 h 1079"/>
                <a:gd name="T104" fmla="*/ 13 w 212"/>
                <a:gd name="T105" fmla="*/ 4 h 1079"/>
                <a:gd name="T106" fmla="*/ 10 w 212"/>
                <a:gd name="T107" fmla="*/ 1 h 1079"/>
                <a:gd name="T108" fmla="*/ 8 w 212"/>
                <a:gd name="T109" fmla="*/ 0 h 1079"/>
                <a:gd name="T110" fmla="*/ 6 w 212"/>
                <a:gd name="T111" fmla="*/ 0 h 1079"/>
                <a:gd name="T112" fmla="*/ 3 w 212"/>
                <a:gd name="T113" fmla="*/ 0 h 1079"/>
                <a:gd name="T114" fmla="*/ 1 w 212"/>
                <a:gd name="T115" fmla="*/ 1 h 1079"/>
                <a:gd name="T116" fmla="*/ 0 w 212"/>
                <a:gd name="T117" fmla="*/ 4 h 1079"/>
                <a:gd name="T118" fmla="*/ 0 w 212"/>
                <a:gd name="T119" fmla="*/ 7 h 1079"/>
                <a:gd name="T120" fmla="*/ 0 w 212"/>
                <a:gd name="T121" fmla="*/ 7 h 10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12" h="1079">
                  <a:moveTo>
                    <a:pt x="0" y="7"/>
                  </a:moveTo>
                  <a:lnTo>
                    <a:pt x="0" y="7"/>
                  </a:lnTo>
                  <a:lnTo>
                    <a:pt x="4" y="59"/>
                  </a:lnTo>
                  <a:lnTo>
                    <a:pt x="11" y="113"/>
                  </a:lnTo>
                  <a:lnTo>
                    <a:pt x="20" y="165"/>
                  </a:lnTo>
                  <a:lnTo>
                    <a:pt x="28" y="219"/>
                  </a:lnTo>
                  <a:lnTo>
                    <a:pt x="38" y="271"/>
                  </a:lnTo>
                  <a:lnTo>
                    <a:pt x="49" y="324"/>
                  </a:lnTo>
                  <a:lnTo>
                    <a:pt x="71" y="428"/>
                  </a:lnTo>
                  <a:lnTo>
                    <a:pt x="71" y="428"/>
                  </a:lnTo>
                  <a:lnTo>
                    <a:pt x="95" y="532"/>
                  </a:lnTo>
                  <a:lnTo>
                    <a:pt x="119" y="637"/>
                  </a:lnTo>
                  <a:lnTo>
                    <a:pt x="119" y="637"/>
                  </a:lnTo>
                  <a:lnTo>
                    <a:pt x="144" y="738"/>
                  </a:lnTo>
                  <a:lnTo>
                    <a:pt x="156" y="789"/>
                  </a:lnTo>
                  <a:lnTo>
                    <a:pt x="165" y="842"/>
                  </a:lnTo>
                  <a:lnTo>
                    <a:pt x="165" y="842"/>
                  </a:lnTo>
                  <a:lnTo>
                    <a:pt x="173" y="900"/>
                  </a:lnTo>
                  <a:lnTo>
                    <a:pt x="181" y="958"/>
                  </a:lnTo>
                  <a:lnTo>
                    <a:pt x="189" y="1016"/>
                  </a:lnTo>
                  <a:lnTo>
                    <a:pt x="199" y="1075"/>
                  </a:lnTo>
                  <a:lnTo>
                    <a:pt x="199" y="1075"/>
                  </a:lnTo>
                  <a:lnTo>
                    <a:pt x="200" y="1077"/>
                  </a:lnTo>
                  <a:lnTo>
                    <a:pt x="202" y="1079"/>
                  </a:lnTo>
                  <a:lnTo>
                    <a:pt x="204" y="1079"/>
                  </a:lnTo>
                  <a:lnTo>
                    <a:pt x="207" y="1079"/>
                  </a:lnTo>
                  <a:lnTo>
                    <a:pt x="209" y="1078"/>
                  </a:lnTo>
                  <a:lnTo>
                    <a:pt x="211" y="1077"/>
                  </a:lnTo>
                  <a:lnTo>
                    <a:pt x="212" y="1073"/>
                  </a:lnTo>
                  <a:lnTo>
                    <a:pt x="212" y="1071"/>
                  </a:lnTo>
                  <a:lnTo>
                    <a:pt x="212" y="1071"/>
                  </a:lnTo>
                  <a:lnTo>
                    <a:pt x="204" y="1019"/>
                  </a:lnTo>
                  <a:lnTo>
                    <a:pt x="197" y="967"/>
                  </a:lnTo>
                  <a:lnTo>
                    <a:pt x="182" y="864"/>
                  </a:lnTo>
                  <a:lnTo>
                    <a:pt x="182" y="864"/>
                  </a:lnTo>
                  <a:lnTo>
                    <a:pt x="174" y="813"/>
                  </a:lnTo>
                  <a:lnTo>
                    <a:pt x="164" y="761"/>
                  </a:lnTo>
                  <a:lnTo>
                    <a:pt x="164" y="761"/>
                  </a:lnTo>
                  <a:lnTo>
                    <a:pt x="152" y="710"/>
                  </a:lnTo>
                  <a:lnTo>
                    <a:pt x="140" y="659"/>
                  </a:lnTo>
                  <a:lnTo>
                    <a:pt x="140" y="659"/>
                  </a:lnTo>
                  <a:lnTo>
                    <a:pt x="115" y="555"/>
                  </a:lnTo>
                  <a:lnTo>
                    <a:pt x="90" y="452"/>
                  </a:lnTo>
                  <a:lnTo>
                    <a:pt x="67" y="348"/>
                  </a:lnTo>
                  <a:lnTo>
                    <a:pt x="57" y="296"/>
                  </a:lnTo>
                  <a:lnTo>
                    <a:pt x="46" y="243"/>
                  </a:lnTo>
                  <a:lnTo>
                    <a:pt x="46" y="243"/>
                  </a:lnTo>
                  <a:lnTo>
                    <a:pt x="37" y="184"/>
                  </a:lnTo>
                  <a:lnTo>
                    <a:pt x="28" y="126"/>
                  </a:lnTo>
                  <a:lnTo>
                    <a:pt x="20" y="66"/>
                  </a:lnTo>
                  <a:lnTo>
                    <a:pt x="14" y="7"/>
                  </a:lnTo>
                  <a:lnTo>
                    <a:pt x="14" y="7"/>
                  </a:lnTo>
                  <a:lnTo>
                    <a:pt x="13" y="4"/>
                  </a:lnTo>
                  <a:lnTo>
                    <a:pt x="10" y="1"/>
                  </a:lnTo>
                  <a:lnTo>
                    <a:pt x="8" y="0"/>
                  </a:lnTo>
                  <a:lnTo>
                    <a:pt x="6" y="0"/>
                  </a:lnTo>
                  <a:lnTo>
                    <a:pt x="3" y="0"/>
                  </a:lnTo>
                  <a:lnTo>
                    <a:pt x="1" y="1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" name="Freeform 215">
              <a:extLst>
                <a:ext uri="{FF2B5EF4-FFF2-40B4-BE49-F238E27FC236}">
                  <a16:creationId xmlns:a16="http://schemas.microsoft.com/office/drawing/2014/main" id="{A35B0FB1-071A-D97F-5EFE-4B2CE0044766}"/>
                </a:ext>
              </a:extLst>
            </p:cNvPr>
            <p:cNvSpPr>
              <a:spLocks/>
            </p:cNvSpPr>
            <p:nvPr/>
          </p:nvSpPr>
          <p:spPr bwMode="auto">
            <a:xfrm>
              <a:off x="5296" y="629"/>
              <a:ext cx="467" cy="924"/>
            </a:xfrm>
            <a:custGeom>
              <a:avLst/>
              <a:gdLst>
                <a:gd name="T0" fmla="*/ 32 w 935"/>
                <a:gd name="T1" fmla="*/ 60 h 1848"/>
                <a:gd name="T2" fmla="*/ 100 w 935"/>
                <a:gd name="T3" fmla="*/ 30 h 1848"/>
                <a:gd name="T4" fmla="*/ 173 w 935"/>
                <a:gd name="T5" fmla="*/ 16 h 1848"/>
                <a:gd name="T6" fmla="*/ 222 w 935"/>
                <a:gd name="T7" fmla="*/ 14 h 1848"/>
                <a:gd name="T8" fmla="*/ 292 w 935"/>
                <a:gd name="T9" fmla="*/ 25 h 1848"/>
                <a:gd name="T10" fmla="*/ 359 w 935"/>
                <a:gd name="T11" fmla="*/ 48 h 1848"/>
                <a:gd name="T12" fmla="*/ 402 w 935"/>
                <a:gd name="T13" fmla="*/ 69 h 1848"/>
                <a:gd name="T14" fmla="*/ 466 w 935"/>
                <a:gd name="T15" fmla="*/ 109 h 1848"/>
                <a:gd name="T16" fmla="*/ 524 w 935"/>
                <a:gd name="T17" fmla="*/ 155 h 1848"/>
                <a:gd name="T18" fmla="*/ 579 w 935"/>
                <a:gd name="T19" fmla="*/ 208 h 1848"/>
                <a:gd name="T20" fmla="*/ 628 w 935"/>
                <a:gd name="T21" fmla="*/ 265 h 1848"/>
                <a:gd name="T22" fmla="*/ 672 w 935"/>
                <a:gd name="T23" fmla="*/ 324 h 1848"/>
                <a:gd name="T24" fmla="*/ 712 w 935"/>
                <a:gd name="T25" fmla="*/ 392 h 1848"/>
                <a:gd name="T26" fmla="*/ 765 w 935"/>
                <a:gd name="T27" fmla="*/ 509 h 1848"/>
                <a:gd name="T28" fmla="*/ 786 w 935"/>
                <a:gd name="T29" fmla="*/ 570 h 1848"/>
                <a:gd name="T30" fmla="*/ 837 w 935"/>
                <a:gd name="T31" fmla="*/ 757 h 1848"/>
                <a:gd name="T32" fmla="*/ 860 w 935"/>
                <a:gd name="T33" fmla="*/ 883 h 1848"/>
                <a:gd name="T34" fmla="*/ 881 w 935"/>
                <a:gd name="T35" fmla="*/ 1074 h 1848"/>
                <a:gd name="T36" fmla="*/ 893 w 935"/>
                <a:gd name="T37" fmla="*/ 1265 h 1848"/>
                <a:gd name="T38" fmla="*/ 902 w 935"/>
                <a:gd name="T39" fmla="*/ 1521 h 1848"/>
                <a:gd name="T40" fmla="*/ 915 w 935"/>
                <a:gd name="T41" fmla="*/ 1777 h 1848"/>
                <a:gd name="T42" fmla="*/ 921 w 935"/>
                <a:gd name="T43" fmla="*/ 1842 h 1848"/>
                <a:gd name="T44" fmla="*/ 925 w 935"/>
                <a:gd name="T45" fmla="*/ 1848 h 1848"/>
                <a:gd name="T46" fmla="*/ 932 w 935"/>
                <a:gd name="T47" fmla="*/ 1847 h 1848"/>
                <a:gd name="T48" fmla="*/ 935 w 935"/>
                <a:gd name="T49" fmla="*/ 1842 h 1848"/>
                <a:gd name="T50" fmla="*/ 921 w 935"/>
                <a:gd name="T51" fmla="*/ 1645 h 1848"/>
                <a:gd name="T52" fmla="*/ 909 w 935"/>
                <a:gd name="T53" fmla="*/ 1316 h 1848"/>
                <a:gd name="T54" fmla="*/ 900 w 935"/>
                <a:gd name="T55" fmla="*/ 1121 h 1848"/>
                <a:gd name="T56" fmla="*/ 881 w 935"/>
                <a:gd name="T57" fmla="*/ 928 h 1848"/>
                <a:gd name="T58" fmla="*/ 860 w 935"/>
                <a:gd name="T59" fmla="*/ 801 h 1848"/>
                <a:gd name="T60" fmla="*/ 814 w 935"/>
                <a:gd name="T61" fmla="*/ 610 h 1848"/>
                <a:gd name="T62" fmla="*/ 774 w 935"/>
                <a:gd name="T63" fmla="*/ 496 h 1848"/>
                <a:gd name="T64" fmla="*/ 729 w 935"/>
                <a:gd name="T65" fmla="*/ 394 h 1848"/>
                <a:gd name="T66" fmla="*/ 702 w 935"/>
                <a:gd name="T67" fmla="*/ 346 h 1848"/>
                <a:gd name="T68" fmla="*/ 644 w 935"/>
                <a:gd name="T69" fmla="*/ 262 h 1848"/>
                <a:gd name="T70" fmla="*/ 595 w 935"/>
                <a:gd name="T71" fmla="*/ 204 h 1848"/>
                <a:gd name="T72" fmla="*/ 541 w 935"/>
                <a:gd name="T73" fmla="*/ 151 h 1848"/>
                <a:gd name="T74" fmla="*/ 483 w 935"/>
                <a:gd name="T75" fmla="*/ 103 h 1848"/>
                <a:gd name="T76" fmla="*/ 419 w 935"/>
                <a:gd name="T77" fmla="*/ 62 h 1848"/>
                <a:gd name="T78" fmla="*/ 376 w 935"/>
                <a:gd name="T79" fmla="*/ 40 h 1848"/>
                <a:gd name="T80" fmla="*/ 308 w 935"/>
                <a:gd name="T81" fmla="*/ 16 h 1848"/>
                <a:gd name="T82" fmla="*/ 239 w 935"/>
                <a:gd name="T83" fmla="*/ 2 h 1848"/>
                <a:gd name="T84" fmla="*/ 190 w 935"/>
                <a:gd name="T85" fmla="*/ 0 h 1848"/>
                <a:gd name="T86" fmla="*/ 118 w 935"/>
                <a:gd name="T87" fmla="*/ 10 h 1848"/>
                <a:gd name="T88" fmla="*/ 50 w 935"/>
                <a:gd name="T89" fmla="*/ 34 h 1848"/>
                <a:gd name="T90" fmla="*/ 4 w 935"/>
                <a:gd name="T91" fmla="*/ 61 h 1848"/>
                <a:gd name="T92" fmla="*/ 0 w 935"/>
                <a:gd name="T93" fmla="*/ 66 h 1848"/>
                <a:gd name="T94" fmla="*/ 3 w 935"/>
                <a:gd name="T95" fmla="*/ 73 h 1848"/>
                <a:gd name="T96" fmla="*/ 11 w 935"/>
                <a:gd name="T97" fmla="*/ 73 h 1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935" h="1848">
                  <a:moveTo>
                    <a:pt x="11" y="73"/>
                  </a:moveTo>
                  <a:lnTo>
                    <a:pt x="11" y="73"/>
                  </a:lnTo>
                  <a:lnTo>
                    <a:pt x="32" y="60"/>
                  </a:lnTo>
                  <a:lnTo>
                    <a:pt x="54" y="48"/>
                  </a:lnTo>
                  <a:lnTo>
                    <a:pt x="77" y="39"/>
                  </a:lnTo>
                  <a:lnTo>
                    <a:pt x="100" y="30"/>
                  </a:lnTo>
                  <a:lnTo>
                    <a:pt x="125" y="23"/>
                  </a:lnTo>
                  <a:lnTo>
                    <a:pt x="149" y="18"/>
                  </a:lnTo>
                  <a:lnTo>
                    <a:pt x="173" y="16"/>
                  </a:lnTo>
                  <a:lnTo>
                    <a:pt x="199" y="13"/>
                  </a:lnTo>
                  <a:lnTo>
                    <a:pt x="199" y="13"/>
                  </a:lnTo>
                  <a:lnTo>
                    <a:pt x="222" y="14"/>
                  </a:lnTo>
                  <a:lnTo>
                    <a:pt x="246" y="17"/>
                  </a:lnTo>
                  <a:lnTo>
                    <a:pt x="269" y="20"/>
                  </a:lnTo>
                  <a:lnTo>
                    <a:pt x="292" y="25"/>
                  </a:lnTo>
                  <a:lnTo>
                    <a:pt x="314" y="32"/>
                  </a:lnTo>
                  <a:lnTo>
                    <a:pt x="337" y="39"/>
                  </a:lnTo>
                  <a:lnTo>
                    <a:pt x="359" y="48"/>
                  </a:lnTo>
                  <a:lnTo>
                    <a:pt x="380" y="57"/>
                  </a:lnTo>
                  <a:lnTo>
                    <a:pt x="380" y="57"/>
                  </a:lnTo>
                  <a:lnTo>
                    <a:pt x="402" y="69"/>
                  </a:lnTo>
                  <a:lnTo>
                    <a:pt x="425" y="82"/>
                  </a:lnTo>
                  <a:lnTo>
                    <a:pt x="445" y="95"/>
                  </a:lnTo>
                  <a:lnTo>
                    <a:pt x="466" y="109"/>
                  </a:lnTo>
                  <a:lnTo>
                    <a:pt x="486" y="124"/>
                  </a:lnTo>
                  <a:lnTo>
                    <a:pt x="506" y="139"/>
                  </a:lnTo>
                  <a:lnTo>
                    <a:pt x="524" y="155"/>
                  </a:lnTo>
                  <a:lnTo>
                    <a:pt x="543" y="172"/>
                  </a:lnTo>
                  <a:lnTo>
                    <a:pt x="562" y="189"/>
                  </a:lnTo>
                  <a:lnTo>
                    <a:pt x="579" y="208"/>
                  </a:lnTo>
                  <a:lnTo>
                    <a:pt x="595" y="226"/>
                  </a:lnTo>
                  <a:lnTo>
                    <a:pt x="612" y="245"/>
                  </a:lnTo>
                  <a:lnTo>
                    <a:pt x="628" y="265"/>
                  </a:lnTo>
                  <a:lnTo>
                    <a:pt x="643" y="284"/>
                  </a:lnTo>
                  <a:lnTo>
                    <a:pt x="672" y="324"/>
                  </a:lnTo>
                  <a:lnTo>
                    <a:pt x="672" y="324"/>
                  </a:lnTo>
                  <a:lnTo>
                    <a:pt x="686" y="346"/>
                  </a:lnTo>
                  <a:lnTo>
                    <a:pt x="699" y="368"/>
                  </a:lnTo>
                  <a:lnTo>
                    <a:pt x="712" y="392"/>
                  </a:lnTo>
                  <a:lnTo>
                    <a:pt x="723" y="414"/>
                  </a:lnTo>
                  <a:lnTo>
                    <a:pt x="745" y="461"/>
                  </a:lnTo>
                  <a:lnTo>
                    <a:pt x="765" y="509"/>
                  </a:lnTo>
                  <a:lnTo>
                    <a:pt x="765" y="509"/>
                  </a:lnTo>
                  <a:lnTo>
                    <a:pt x="776" y="539"/>
                  </a:lnTo>
                  <a:lnTo>
                    <a:pt x="786" y="570"/>
                  </a:lnTo>
                  <a:lnTo>
                    <a:pt x="806" y="631"/>
                  </a:lnTo>
                  <a:lnTo>
                    <a:pt x="823" y="694"/>
                  </a:lnTo>
                  <a:lnTo>
                    <a:pt x="837" y="757"/>
                  </a:lnTo>
                  <a:lnTo>
                    <a:pt x="837" y="757"/>
                  </a:lnTo>
                  <a:lnTo>
                    <a:pt x="850" y="820"/>
                  </a:lnTo>
                  <a:lnTo>
                    <a:pt x="860" y="883"/>
                  </a:lnTo>
                  <a:lnTo>
                    <a:pt x="868" y="946"/>
                  </a:lnTo>
                  <a:lnTo>
                    <a:pt x="877" y="1010"/>
                  </a:lnTo>
                  <a:lnTo>
                    <a:pt x="881" y="1074"/>
                  </a:lnTo>
                  <a:lnTo>
                    <a:pt x="886" y="1137"/>
                  </a:lnTo>
                  <a:lnTo>
                    <a:pt x="891" y="1201"/>
                  </a:lnTo>
                  <a:lnTo>
                    <a:pt x="893" y="1265"/>
                  </a:lnTo>
                  <a:lnTo>
                    <a:pt x="893" y="1265"/>
                  </a:lnTo>
                  <a:lnTo>
                    <a:pt x="898" y="1393"/>
                  </a:lnTo>
                  <a:lnTo>
                    <a:pt x="902" y="1521"/>
                  </a:lnTo>
                  <a:lnTo>
                    <a:pt x="907" y="1649"/>
                  </a:lnTo>
                  <a:lnTo>
                    <a:pt x="910" y="1713"/>
                  </a:lnTo>
                  <a:lnTo>
                    <a:pt x="915" y="1777"/>
                  </a:lnTo>
                  <a:lnTo>
                    <a:pt x="915" y="1777"/>
                  </a:lnTo>
                  <a:lnTo>
                    <a:pt x="921" y="1842"/>
                  </a:lnTo>
                  <a:lnTo>
                    <a:pt x="921" y="1842"/>
                  </a:lnTo>
                  <a:lnTo>
                    <a:pt x="921" y="1844"/>
                  </a:lnTo>
                  <a:lnTo>
                    <a:pt x="923" y="1847"/>
                  </a:lnTo>
                  <a:lnTo>
                    <a:pt x="925" y="1848"/>
                  </a:lnTo>
                  <a:lnTo>
                    <a:pt x="928" y="1848"/>
                  </a:lnTo>
                  <a:lnTo>
                    <a:pt x="930" y="1848"/>
                  </a:lnTo>
                  <a:lnTo>
                    <a:pt x="932" y="1847"/>
                  </a:lnTo>
                  <a:lnTo>
                    <a:pt x="934" y="1844"/>
                  </a:lnTo>
                  <a:lnTo>
                    <a:pt x="935" y="1842"/>
                  </a:lnTo>
                  <a:lnTo>
                    <a:pt x="935" y="1842"/>
                  </a:lnTo>
                  <a:lnTo>
                    <a:pt x="929" y="1776"/>
                  </a:lnTo>
                  <a:lnTo>
                    <a:pt x="924" y="1710"/>
                  </a:lnTo>
                  <a:lnTo>
                    <a:pt x="921" y="1645"/>
                  </a:lnTo>
                  <a:lnTo>
                    <a:pt x="917" y="1579"/>
                  </a:lnTo>
                  <a:lnTo>
                    <a:pt x="914" y="1447"/>
                  </a:lnTo>
                  <a:lnTo>
                    <a:pt x="909" y="1316"/>
                  </a:lnTo>
                  <a:lnTo>
                    <a:pt x="909" y="1316"/>
                  </a:lnTo>
                  <a:lnTo>
                    <a:pt x="903" y="1187"/>
                  </a:lnTo>
                  <a:lnTo>
                    <a:pt x="900" y="1121"/>
                  </a:lnTo>
                  <a:lnTo>
                    <a:pt x="894" y="1057"/>
                  </a:lnTo>
                  <a:lnTo>
                    <a:pt x="888" y="993"/>
                  </a:lnTo>
                  <a:lnTo>
                    <a:pt x="881" y="928"/>
                  </a:lnTo>
                  <a:lnTo>
                    <a:pt x="872" y="864"/>
                  </a:lnTo>
                  <a:lnTo>
                    <a:pt x="860" y="801"/>
                  </a:lnTo>
                  <a:lnTo>
                    <a:pt x="860" y="801"/>
                  </a:lnTo>
                  <a:lnTo>
                    <a:pt x="848" y="737"/>
                  </a:lnTo>
                  <a:lnTo>
                    <a:pt x="832" y="673"/>
                  </a:lnTo>
                  <a:lnTo>
                    <a:pt x="814" y="610"/>
                  </a:lnTo>
                  <a:lnTo>
                    <a:pt x="794" y="549"/>
                  </a:lnTo>
                  <a:lnTo>
                    <a:pt x="794" y="549"/>
                  </a:lnTo>
                  <a:lnTo>
                    <a:pt x="774" y="496"/>
                  </a:lnTo>
                  <a:lnTo>
                    <a:pt x="753" y="444"/>
                  </a:lnTo>
                  <a:lnTo>
                    <a:pt x="742" y="419"/>
                  </a:lnTo>
                  <a:lnTo>
                    <a:pt x="729" y="394"/>
                  </a:lnTo>
                  <a:lnTo>
                    <a:pt x="716" y="369"/>
                  </a:lnTo>
                  <a:lnTo>
                    <a:pt x="702" y="346"/>
                  </a:lnTo>
                  <a:lnTo>
                    <a:pt x="702" y="346"/>
                  </a:lnTo>
                  <a:lnTo>
                    <a:pt x="674" y="303"/>
                  </a:lnTo>
                  <a:lnTo>
                    <a:pt x="659" y="283"/>
                  </a:lnTo>
                  <a:lnTo>
                    <a:pt x="644" y="262"/>
                  </a:lnTo>
                  <a:lnTo>
                    <a:pt x="629" y="243"/>
                  </a:lnTo>
                  <a:lnTo>
                    <a:pt x="613" y="224"/>
                  </a:lnTo>
                  <a:lnTo>
                    <a:pt x="595" y="204"/>
                  </a:lnTo>
                  <a:lnTo>
                    <a:pt x="578" y="185"/>
                  </a:lnTo>
                  <a:lnTo>
                    <a:pt x="559" y="168"/>
                  </a:lnTo>
                  <a:lnTo>
                    <a:pt x="541" y="151"/>
                  </a:lnTo>
                  <a:lnTo>
                    <a:pt x="522" y="134"/>
                  </a:lnTo>
                  <a:lnTo>
                    <a:pt x="502" y="118"/>
                  </a:lnTo>
                  <a:lnTo>
                    <a:pt x="483" y="103"/>
                  </a:lnTo>
                  <a:lnTo>
                    <a:pt x="462" y="89"/>
                  </a:lnTo>
                  <a:lnTo>
                    <a:pt x="441" y="75"/>
                  </a:lnTo>
                  <a:lnTo>
                    <a:pt x="419" y="62"/>
                  </a:lnTo>
                  <a:lnTo>
                    <a:pt x="419" y="62"/>
                  </a:lnTo>
                  <a:lnTo>
                    <a:pt x="398" y="50"/>
                  </a:lnTo>
                  <a:lnTo>
                    <a:pt x="376" y="40"/>
                  </a:lnTo>
                  <a:lnTo>
                    <a:pt x="354" y="31"/>
                  </a:lnTo>
                  <a:lnTo>
                    <a:pt x="332" y="23"/>
                  </a:lnTo>
                  <a:lnTo>
                    <a:pt x="308" y="16"/>
                  </a:lnTo>
                  <a:lnTo>
                    <a:pt x="285" y="10"/>
                  </a:lnTo>
                  <a:lnTo>
                    <a:pt x="262" y="5"/>
                  </a:lnTo>
                  <a:lnTo>
                    <a:pt x="239" y="2"/>
                  </a:lnTo>
                  <a:lnTo>
                    <a:pt x="239" y="2"/>
                  </a:lnTo>
                  <a:lnTo>
                    <a:pt x="214" y="0"/>
                  </a:lnTo>
                  <a:lnTo>
                    <a:pt x="190" y="0"/>
                  </a:lnTo>
                  <a:lnTo>
                    <a:pt x="165" y="2"/>
                  </a:lnTo>
                  <a:lnTo>
                    <a:pt x="142" y="5"/>
                  </a:lnTo>
                  <a:lnTo>
                    <a:pt x="118" y="10"/>
                  </a:lnTo>
                  <a:lnTo>
                    <a:pt x="96" y="17"/>
                  </a:lnTo>
                  <a:lnTo>
                    <a:pt x="72" y="25"/>
                  </a:lnTo>
                  <a:lnTo>
                    <a:pt x="50" y="34"/>
                  </a:lnTo>
                  <a:lnTo>
                    <a:pt x="50" y="34"/>
                  </a:lnTo>
                  <a:lnTo>
                    <a:pt x="26" y="47"/>
                  </a:lnTo>
                  <a:lnTo>
                    <a:pt x="4" y="61"/>
                  </a:lnTo>
                  <a:lnTo>
                    <a:pt x="4" y="61"/>
                  </a:lnTo>
                  <a:lnTo>
                    <a:pt x="1" y="63"/>
                  </a:lnTo>
                  <a:lnTo>
                    <a:pt x="0" y="66"/>
                  </a:lnTo>
                  <a:lnTo>
                    <a:pt x="0" y="68"/>
                  </a:lnTo>
                  <a:lnTo>
                    <a:pt x="1" y="70"/>
                  </a:lnTo>
                  <a:lnTo>
                    <a:pt x="3" y="73"/>
                  </a:lnTo>
                  <a:lnTo>
                    <a:pt x="5" y="74"/>
                  </a:lnTo>
                  <a:lnTo>
                    <a:pt x="7" y="74"/>
                  </a:lnTo>
                  <a:lnTo>
                    <a:pt x="11" y="73"/>
                  </a:lnTo>
                  <a:lnTo>
                    <a:pt x="11" y="7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" name="Freeform 216">
              <a:extLst>
                <a:ext uri="{FF2B5EF4-FFF2-40B4-BE49-F238E27FC236}">
                  <a16:creationId xmlns:a16="http://schemas.microsoft.com/office/drawing/2014/main" id="{134211F0-A8AE-7E6C-7164-BF29C1BFB0F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9" y="2634"/>
              <a:ext cx="45" cy="255"/>
            </a:xfrm>
            <a:custGeom>
              <a:avLst/>
              <a:gdLst>
                <a:gd name="T0" fmla="*/ 90 w 90"/>
                <a:gd name="T1" fmla="*/ 502 h 511"/>
                <a:gd name="T2" fmla="*/ 90 w 90"/>
                <a:gd name="T3" fmla="*/ 502 h 511"/>
                <a:gd name="T4" fmla="*/ 83 w 90"/>
                <a:gd name="T5" fmla="*/ 452 h 511"/>
                <a:gd name="T6" fmla="*/ 77 w 90"/>
                <a:gd name="T7" fmla="*/ 404 h 511"/>
                <a:gd name="T8" fmla="*/ 71 w 90"/>
                <a:gd name="T9" fmla="*/ 355 h 511"/>
                <a:gd name="T10" fmla="*/ 68 w 90"/>
                <a:gd name="T11" fmla="*/ 305 h 511"/>
                <a:gd name="T12" fmla="*/ 68 w 90"/>
                <a:gd name="T13" fmla="*/ 305 h 511"/>
                <a:gd name="T14" fmla="*/ 63 w 90"/>
                <a:gd name="T15" fmla="*/ 256 h 511"/>
                <a:gd name="T16" fmla="*/ 56 w 90"/>
                <a:gd name="T17" fmla="*/ 208 h 511"/>
                <a:gd name="T18" fmla="*/ 48 w 90"/>
                <a:gd name="T19" fmla="*/ 160 h 511"/>
                <a:gd name="T20" fmla="*/ 39 w 90"/>
                <a:gd name="T21" fmla="*/ 113 h 511"/>
                <a:gd name="T22" fmla="*/ 39 w 90"/>
                <a:gd name="T23" fmla="*/ 113 h 511"/>
                <a:gd name="T24" fmla="*/ 27 w 90"/>
                <a:gd name="T25" fmla="*/ 58 h 511"/>
                <a:gd name="T26" fmla="*/ 13 w 90"/>
                <a:gd name="T27" fmla="*/ 4 h 511"/>
                <a:gd name="T28" fmla="*/ 13 w 90"/>
                <a:gd name="T29" fmla="*/ 4 h 511"/>
                <a:gd name="T30" fmla="*/ 12 w 90"/>
                <a:gd name="T31" fmla="*/ 2 h 511"/>
                <a:gd name="T32" fmla="*/ 10 w 90"/>
                <a:gd name="T33" fmla="*/ 1 h 511"/>
                <a:gd name="T34" fmla="*/ 7 w 90"/>
                <a:gd name="T35" fmla="*/ 0 h 511"/>
                <a:gd name="T36" fmla="*/ 5 w 90"/>
                <a:gd name="T37" fmla="*/ 0 h 511"/>
                <a:gd name="T38" fmla="*/ 3 w 90"/>
                <a:gd name="T39" fmla="*/ 1 h 511"/>
                <a:gd name="T40" fmla="*/ 0 w 90"/>
                <a:gd name="T41" fmla="*/ 3 h 511"/>
                <a:gd name="T42" fmla="*/ 0 w 90"/>
                <a:gd name="T43" fmla="*/ 5 h 511"/>
                <a:gd name="T44" fmla="*/ 0 w 90"/>
                <a:gd name="T45" fmla="*/ 9 h 511"/>
                <a:gd name="T46" fmla="*/ 0 w 90"/>
                <a:gd name="T47" fmla="*/ 9 h 511"/>
                <a:gd name="T48" fmla="*/ 12 w 90"/>
                <a:gd name="T49" fmla="*/ 55 h 511"/>
                <a:gd name="T50" fmla="*/ 22 w 90"/>
                <a:gd name="T51" fmla="*/ 104 h 511"/>
                <a:gd name="T52" fmla="*/ 33 w 90"/>
                <a:gd name="T53" fmla="*/ 152 h 511"/>
                <a:gd name="T54" fmla="*/ 41 w 90"/>
                <a:gd name="T55" fmla="*/ 200 h 511"/>
                <a:gd name="T56" fmla="*/ 41 w 90"/>
                <a:gd name="T57" fmla="*/ 200 h 511"/>
                <a:gd name="T58" fmla="*/ 47 w 90"/>
                <a:gd name="T59" fmla="*/ 248 h 511"/>
                <a:gd name="T60" fmla="*/ 53 w 90"/>
                <a:gd name="T61" fmla="*/ 296 h 511"/>
                <a:gd name="T62" fmla="*/ 62 w 90"/>
                <a:gd name="T63" fmla="*/ 392 h 511"/>
                <a:gd name="T64" fmla="*/ 62 w 90"/>
                <a:gd name="T65" fmla="*/ 392 h 511"/>
                <a:gd name="T66" fmla="*/ 69 w 90"/>
                <a:gd name="T67" fmla="*/ 449 h 511"/>
                <a:gd name="T68" fmla="*/ 77 w 90"/>
                <a:gd name="T69" fmla="*/ 506 h 511"/>
                <a:gd name="T70" fmla="*/ 77 w 90"/>
                <a:gd name="T71" fmla="*/ 506 h 511"/>
                <a:gd name="T72" fmla="*/ 77 w 90"/>
                <a:gd name="T73" fmla="*/ 508 h 511"/>
                <a:gd name="T74" fmla="*/ 79 w 90"/>
                <a:gd name="T75" fmla="*/ 511 h 511"/>
                <a:gd name="T76" fmla="*/ 82 w 90"/>
                <a:gd name="T77" fmla="*/ 511 h 511"/>
                <a:gd name="T78" fmla="*/ 84 w 90"/>
                <a:gd name="T79" fmla="*/ 511 h 511"/>
                <a:gd name="T80" fmla="*/ 86 w 90"/>
                <a:gd name="T81" fmla="*/ 509 h 511"/>
                <a:gd name="T82" fmla="*/ 89 w 90"/>
                <a:gd name="T83" fmla="*/ 507 h 511"/>
                <a:gd name="T84" fmla="*/ 90 w 90"/>
                <a:gd name="T85" fmla="*/ 505 h 511"/>
                <a:gd name="T86" fmla="*/ 90 w 90"/>
                <a:gd name="T87" fmla="*/ 502 h 511"/>
                <a:gd name="T88" fmla="*/ 90 w 90"/>
                <a:gd name="T89" fmla="*/ 502 h 5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90" h="511">
                  <a:moveTo>
                    <a:pt x="90" y="502"/>
                  </a:moveTo>
                  <a:lnTo>
                    <a:pt x="90" y="502"/>
                  </a:lnTo>
                  <a:lnTo>
                    <a:pt x="83" y="452"/>
                  </a:lnTo>
                  <a:lnTo>
                    <a:pt x="77" y="404"/>
                  </a:lnTo>
                  <a:lnTo>
                    <a:pt x="71" y="355"/>
                  </a:lnTo>
                  <a:lnTo>
                    <a:pt x="68" y="305"/>
                  </a:lnTo>
                  <a:lnTo>
                    <a:pt x="68" y="305"/>
                  </a:lnTo>
                  <a:lnTo>
                    <a:pt x="63" y="256"/>
                  </a:lnTo>
                  <a:lnTo>
                    <a:pt x="56" y="208"/>
                  </a:lnTo>
                  <a:lnTo>
                    <a:pt x="48" y="160"/>
                  </a:lnTo>
                  <a:lnTo>
                    <a:pt x="39" y="113"/>
                  </a:lnTo>
                  <a:lnTo>
                    <a:pt x="39" y="113"/>
                  </a:lnTo>
                  <a:lnTo>
                    <a:pt x="27" y="58"/>
                  </a:lnTo>
                  <a:lnTo>
                    <a:pt x="13" y="4"/>
                  </a:lnTo>
                  <a:lnTo>
                    <a:pt x="13" y="4"/>
                  </a:lnTo>
                  <a:lnTo>
                    <a:pt x="12" y="2"/>
                  </a:lnTo>
                  <a:lnTo>
                    <a:pt x="10" y="1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9"/>
                  </a:lnTo>
                  <a:lnTo>
                    <a:pt x="0" y="9"/>
                  </a:lnTo>
                  <a:lnTo>
                    <a:pt x="12" y="55"/>
                  </a:lnTo>
                  <a:lnTo>
                    <a:pt x="22" y="104"/>
                  </a:lnTo>
                  <a:lnTo>
                    <a:pt x="33" y="152"/>
                  </a:lnTo>
                  <a:lnTo>
                    <a:pt x="41" y="200"/>
                  </a:lnTo>
                  <a:lnTo>
                    <a:pt x="41" y="200"/>
                  </a:lnTo>
                  <a:lnTo>
                    <a:pt x="47" y="248"/>
                  </a:lnTo>
                  <a:lnTo>
                    <a:pt x="53" y="296"/>
                  </a:lnTo>
                  <a:lnTo>
                    <a:pt x="62" y="392"/>
                  </a:lnTo>
                  <a:lnTo>
                    <a:pt x="62" y="392"/>
                  </a:lnTo>
                  <a:lnTo>
                    <a:pt x="69" y="449"/>
                  </a:lnTo>
                  <a:lnTo>
                    <a:pt x="77" y="506"/>
                  </a:lnTo>
                  <a:lnTo>
                    <a:pt x="77" y="506"/>
                  </a:lnTo>
                  <a:lnTo>
                    <a:pt x="77" y="508"/>
                  </a:lnTo>
                  <a:lnTo>
                    <a:pt x="79" y="511"/>
                  </a:lnTo>
                  <a:lnTo>
                    <a:pt x="82" y="511"/>
                  </a:lnTo>
                  <a:lnTo>
                    <a:pt x="84" y="511"/>
                  </a:lnTo>
                  <a:lnTo>
                    <a:pt x="86" y="509"/>
                  </a:lnTo>
                  <a:lnTo>
                    <a:pt x="89" y="507"/>
                  </a:lnTo>
                  <a:lnTo>
                    <a:pt x="90" y="505"/>
                  </a:lnTo>
                  <a:lnTo>
                    <a:pt x="90" y="502"/>
                  </a:lnTo>
                  <a:lnTo>
                    <a:pt x="90" y="50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Freeform 217">
              <a:extLst>
                <a:ext uri="{FF2B5EF4-FFF2-40B4-BE49-F238E27FC236}">
                  <a16:creationId xmlns:a16="http://schemas.microsoft.com/office/drawing/2014/main" id="{F5C5EDC0-B65D-4A83-1FC1-EA22E9ADA83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67" y="2091"/>
              <a:ext cx="401" cy="1171"/>
            </a:xfrm>
            <a:custGeom>
              <a:avLst/>
              <a:gdLst>
                <a:gd name="T0" fmla="*/ 580 w 802"/>
                <a:gd name="T1" fmla="*/ 112 h 2343"/>
                <a:gd name="T2" fmla="*/ 587 w 802"/>
                <a:gd name="T3" fmla="*/ 217 h 2343"/>
                <a:gd name="T4" fmla="*/ 585 w 802"/>
                <a:gd name="T5" fmla="*/ 376 h 2343"/>
                <a:gd name="T6" fmla="*/ 574 w 802"/>
                <a:gd name="T7" fmla="*/ 586 h 2343"/>
                <a:gd name="T8" fmla="*/ 572 w 802"/>
                <a:gd name="T9" fmla="*/ 737 h 2343"/>
                <a:gd name="T10" fmla="*/ 583 w 802"/>
                <a:gd name="T11" fmla="*/ 885 h 2343"/>
                <a:gd name="T12" fmla="*/ 623 w 802"/>
                <a:gd name="T13" fmla="*/ 1126 h 2343"/>
                <a:gd name="T14" fmla="*/ 724 w 802"/>
                <a:gd name="T15" fmla="*/ 1605 h 2343"/>
                <a:gd name="T16" fmla="*/ 754 w 802"/>
                <a:gd name="T17" fmla="*/ 1784 h 2343"/>
                <a:gd name="T18" fmla="*/ 783 w 802"/>
                <a:gd name="T19" fmla="*/ 1965 h 2343"/>
                <a:gd name="T20" fmla="*/ 787 w 802"/>
                <a:gd name="T21" fmla="*/ 2101 h 2343"/>
                <a:gd name="T22" fmla="*/ 776 w 802"/>
                <a:gd name="T23" fmla="*/ 2181 h 2343"/>
                <a:gd name="T24" fmla="*/ 752 w 802"/>
                <a:gd name="T25" fmla="*/ 2248 h 2343"/>
                <a:gd name="T26" fmla="*/ 722 w 802"/>
                <a:gd name="T27" fmla="*/ 2288 h 2343"/>
                <a:gd name="T28" fmla="*/ 673 w 802"/>
                <a:gd name="T29" fmla="*/ 2317 h 2343"/>
                <a:gd name="T30" fmla="*/ 618 w 802"/>
                <a:gd name="T31" fmla="*/ 2329 h 2343"/>
                <a:gd name="T32" fmla="*/ 547 w 802"/>
                <a:gd name="T33" fmla="*/ 2324 h 2343"/>
                <a:gd name="T34" fmla="*/ 457 w 802"/>
                <a:gd name="T35" fmla="*/ 2300 h 2343"/>
                <a:gd name="T36" fmla="*/ 337 w 802"/>
                <a:gd name="T37" fmla="*/ 2241 h 2343"/>
                <a:gd name="T38" fmla="*/ 257 w 802"/>
                <a:gd name="T39" fmla="*/ 2176 h 2343"/>
                <a:gd name="T40" fmla="*/ 166 w 802"/>
                <a:gd name="T41" fmla="*/ 2060 h 2343"/>
                <a:gd name="T42" fmla="*/ 115 w 802"/>
                <a:gd name="T43" fmla="*/ 1962 h 2343"/>
                <a:gd name="T44" fmla="*/ 62 w 802"/>
                <a:gd name="T45" fmla="*/ 1815 h 2343"/>
                <a:gd name="T46" fmla="*/ 26 w 802"/>
                <a:gd name="T47" fmla="*/ 1663 h 2343"/>
                <a:gd name="T48" fmla="*/ 12 w 802"/>
                <a:gd name="T49" fmla="*/ 1586 h 2343"/>
                <a:gd name="T50" fmla="*/ 2 w 802"/>
                <a:gd name="T51" fmla="*/ 1585 h 2343"/>
                <a:gd name="T52" fmla="*/ 0 w 802"/>
                <a:gd name="T53" fmla="*/ 1593 h 2343"/>
                <a:gd name="T54" fmla="*/ 30 w 802"/>
                <a:gd name="T55" fmla="*/ 1750 h 2343"/>
                <a:gd name="T56" fmla="*/ 76 w 802"/>
                <a:gd name="T57" fmla="*/ 1903 h 2343"/>
                <a:gd name="T58" fmla="*/ 121 w 802"/>
                <a:gd name="T59" fmla="*/ 2007 h 2343"/>
                <a:gd name="T60" fmla="*/ 202 w 802"/>
                <a:gd name="T61" fmla="*/ 2135 h 2343"/>
                <a:gd name="T62" fmla="*/ 277 w 802"/>
                <a:gd name="T63" fmla="*/ 2212 h 2343"/>
                <a:gd name="T64" fmla="*/ 392 w 802"/>
                <a:gd name="T65" fmla="*/ 2286 h 2343"/>
                <a:gd name="T66" fmla="*/ 482 w 802"/>
                <a:gd name="T67" fmla="*/ 2322 h 2343"/>
                <a:gd name="T68" fmla="*/ 586 w 802"/>
                <a:gd name="T69" fmla="*/ 2343 h 2343"/>
                <a:gd name="T70" fmla="*/ 644 w 802"/>
                <a:gd name="T71" fmla="*/ 2339 h 2343"/>
                <a:gd name="T72" fmla="*/ 687 w 802"/>
                <a:gd name="T73" fmla="*/ 2328 h 2343"/>
                <a:gd name="T74" fmla="*/ 743 w 802"/>
                <a:gd name="T75" fmla="*/ 2287 h 2343"/>
                <a:gd name="T76" fmla="*/ 776 w 802"/>
                <a:gd name="T77" fmla="*/ 2229 h 2343"/>
                <a:gd name="T78" fmla="*/ 795 w 802"/>
                <a:gd name="T79" fmla="*/ 2160 h 2343"/>
                <a:gd name="T80" fmla="*/ 802 w 802"/>
                <a:gd name="T81" fmla="*/ 2069 h 2343"/>
                <a:gd name="T82" fmla="*/ 790 w 802"/>
                <a:gd name="T83" fmla="*/ 1908 h 2343"/>
                <a:gd name="T84" fmla="*/ 759 w 802"/>
                <a:gd name="T85" fmla="*/ 1728 h 2343"/>
                <a:gd name="T86" fmla="*/ 725 w 802"/>
                <a:gd name="T87" fmla="*/ 1535 h 2343"/>
                <a:gd name="T88" fmla="*/ 661 w 802"/>
                <a:gd name="T89" fmla="*/ 1241 h 2343"/>
                <a:gd name="T90" fmla="*/ 605 w 802"/>
                <a:gd name="T91" fmla="*/ 946 h 2343"/>
                <a:gd name="T92" fmla="*/ 589 w 802"/>
                <a:gd name="T93" fmla="*/ 792 h 2343"/>
                <a:gd name="T94" fmla="*/ 586 w 802"/>
                <a:gd name="T95" fmla="*/ 636 h 2343"/>
                <a:gd name="T96" fmla="*/ 596 w 802"/>
                <a:gd name="T97" fmla="*/ 424 h 2343"/>
                <a:gd name="T98" fmla="*/ 601 w 802"/>
                <a:gd name="T99" fmla="*/ 265 h 2343"/>
                <a:gd name="T100" fmla="*/ 593 w 802"/>
                <a:gd name="T101" fmla="*/ 109 h 2343"/>
                <a:gd name="T102" fmla="*/ 575 w 802"/>
                <a:gd name="T103" fmla="*/ 5 h 2343"/>
                <a:gd name="T104" fmla="*/ 567 w 802"/>
                <a:gd name="T105" fmla="*/ 0 h 2343"/>
                <a:gd name="T106" fmla="*/ 561 w 802"/>
                <a:gd name="T107" fmla="*/ 9 h 2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802" h="2343">
                  <a:moveTo>
                    <a:pt x="561" y="9"/>
                  </a:moveTo>
                  <a:lnTo>
                    <a:pt x="561" y="9"/>
                  </a:lnTo>
                  <a:lnTo>
                    <a:pt x="571" y="61"/>
                  </a:lnTo>
                  <a:lnTo>
                    <a:pt x="580" y="112"/>
                  </a:lnTo>
                  <a:lnTo>
                    <a:pt x="580" y="112"/>
                  </a:lnTo>
                  <a:lnTo>
                    <a:pt x="582" y="139"/>
                  </a:lnTo>
                  <a:lnTo>
                    <a:pt x="585" y="165"/>
                  </a:lnTo>
                  <a:lnTo>
                    <a:pt x="587" y="217"/>
                  </a:lnTo>
                  <a:lnTo>
                    <a:pt x="587" y="217"/>
                  </a:lnTo>
                  <a:lnTo>
                    <a:pt x="587" y="269"/>
                  </a:lnTo>
                  <a:lnTo>
                    <a:pt x="586" y="323"/>
                  </a:lnTo>
                  <a:lnTo>
                    <a:pt x="585" y="376"/>
                  </a:lnTo>
                  <a:lnTo>
                    <a:pt x="582" y="429"/>
                  </a:lnTo>
                  <a:lnTo>
                    <a:pt x="582" y="429"/>
                  </a:lnTo>
                  <a:lnTo>
                    <a:pt x="576" y="534"/>
                  </a:lnTo>
                  <a:lnTo>
                    <a:pt x="574" y="586"/>
                  </a:lnTo>
                  <a:lnTo>
                    <a:pt x="572" y="638"/>
                  </a:lnTo>
                  <a:lnTo>
                    <a:pt x="572" y="638"/>
                  </a:lnTo>
                  <a:lnTo>
                    <a:pt x="572" y="688"/>
                  </a:lnTo>
                  <a:lnTo>
                    <a:pt x="572" y="737"/>
                  </a:lnTo>
                  <a:lnTo>
                    <a:pt x="575" y="787"/>
                  </a:lnTo>
                  <a:lnTo>
                    <a:pt x="579" y="836"/>
                  </a:lnTo>
                  <a:lnTo>
                    <a:pt x="579" y="836"/>
                  </a:lnTo>
                  <a:lnTo>
                    <a:pt x="583" y="885"/>
                  </a:lnTo>
                  <a:lnTo>
                    <a:pt x="590" y="934"/>
                  </a:lnTo>
                  <a:lnTo>
                    <a:pt x="597" y="982"/>
                  </a:lnTo>
                  <a:lnTo>
                    <a:pt x="605" y="1030"/>
                  </a:lnTo>
                  <a:lnTo>
                    <a:pt x="623" y="1126"/>
                  </a:lnTo>
                  <a:lnTo>
                    <a:pt x="644" y="1222"/>
                  </a:lnTo>
                  <a:lnTo>
                    <a:pt x="686" y="1413"/>
                  </a:lnTo>
                  <a:lnTo>
                    <a:pt x="705" y="1509"/>
                  </a:lnTo>
                  <a:lnTo>
                    <a:pt x="724" y="1605"/>
                  </a:lnTo>
                  <a:lnTo>
                    <a:pt x="724" y="1605"/>
                  </a:lnTo>
                  <a:lnTo>
                    <a:pt x="739" y="1694"/>
                  </a:lnTo>
                  <a:lnTo>
                    <a:pt x="754" y="1784"/>
                  </a:lnTo>
                  <a:lnTo>
                    <a:pt x="754" y="1784"/>
                  </a:lnTo>
                  <a:lnTo>
                    <a:pt x="771" y="1875"/>
                  </a:lnTo>
                  <a:lnTo>
                    <a:pt x="777" y="1920"/>
                  </a:lnTo>
                  <a:lnTo>
                    <a:pt x="783" y="1965"/>
                  </a:lnTo>
                  <a:lnTo>
                    <a:pt x="783" y="1965"/>
                  </a:lnTo>
                  <a:lnTo>
                    <a:pt x="787" y="2011"/>
                  </a:lnTo>
                  <a:lnTo>
                    <a:pt x="788" y="2055"/>
                  </a:lnTo>
                  <a:lnTo>
                    <a:pt x="788" y="2078"/>
                  </a:lnTo>
                  <a:lnTo>
                    <a:pt x="787" y="2101"/>
                  </a:lnTo>
                  <a:lnTo>
                    <a:pt x="786" y="2123"/>
                  </a:lnTo>
                  <a:lnTo>
                    <a:pt x="782" y="2145"/>
                  </a:lnTo>
                  <a:lnTo>
                    <a:pt x="782" y="2145"/>
                  </a:lnTo>
                  <a:lnTo>
                    <a:pt x="776" y="2181"/>
                  </a:lnTo>
                  <a:lnTo>
                    <a:pt x="772" y="2198"/>
                  </a:lnTo>
                  <a:lnTo>
                    <a:pt x="767" y="2216"/>
                  </a:lnTo>
                  <a:lnTo>
                    <a:pt x="760" y="2232"/>
                  </a:lnTo>
                  <a:lnTo>
                    <a:pt x="752" y="2248"/>
                  </a:lnTo>
                  <a:lnTo>
                    <a:pt x="743" y="2263"/>
                  </a:lnTo>
                  <a:lnTo>
                    <a:pt x="732" y="2277"/>
                  </a:lnTo>
                  <a:lnTo>
                    <a:pt x="732" y="2277"/>
                  </a:lnTo>
                  <a:lnTo>
                    <a:pt x="722" y="2288"/>
                  </a:lnTo>
                  <a:lnTo>
                    <a:pt x="710" y="2297"/>
                  </a:lnTo>
                  <a:lnTo>
                    <a:pt x="698" y="2305"/>
                  </a:lnTo>
                  <a:lnTo>
                    <a:pt x="686" y="2312"/>
                  </a:lnTo>
                  <a:lnTo>
                    <a:pt x="673" y="2317"/>
                  </a:lnTo>
                  <a:lnTo>
                    <a:pt x="660" y="2322"/>
                  </a:lnTo>
                  <a:lnTo>
                    <a:pt x="646" y="2324"/>
                  </a:lnTo>
                  <a:lnTo>
                    <a:pt x="632" y="2326"/>
                  </a:lnTo>
                  <a:lnTo>
                    <a:pt x="618" y="2329"/>
                  </a:lnTo>
                  <a:lnTo>
                    <a:pt x="604" y="2329"/>
                  </a:lnTo>
                  <a:lnTo>
                    <a:pt x="590" y="2329"/>
                  </a:lnTo>
                  <a:lnTo>
                    <a:pt x="575" y="2328"/>
                  </a:lnTo>
                  <a:lnTo>
                    <a:pt x="547" y="2324"/>
                  </a:lnTo>
                  <a:lnTo>
                    <a:pt x="519" y="2318"/>
                  </a:lnTo>
                  <a:lnTo>
                    <a:pt x="519" y="2318"/>
                  </a:lnTo>
                  <a:lnTo>
                    <a:pt x="488" y="2309"/>
                  </a:lnTo>
                  <a:lnTo>
                    <a:pt x="457" y="2300"/>
                  </a:lnTo>
                  <a:lnTo>
                    <a:pt x="425" y="2287"/>
                  </a:lnTo>
                  <a:lnTo>
                    <a:pt x="395" y="2274"/>
                  </a:lnTo>
                  <a:lnTo>
                    <a:pt x="366" y="2258"/>
                  </a:lnTo>
                  <a:lnTo>
                    <a:pt x="337" y="2241"/>
                  </a:lnTo>
                  <a:lnTo>
                    <a:pt x="310" y="2223"/>
                  </a:lnTo>
                  <a:lnTo>
                    <a:pt x="285" y="2202"/>
                  </a:lnTo>
                  <a:lnTo>
                    <a:pt x="285" y="2202"/>
                  </a:lnTo>
                  <a:lnTo>
                    <a:pt x="257" y="2176"/>
                  </a:lnTo>
                  <a:lnTo>
                    <a:pt x="231" y="2149"/>
                  </a:lnTo>
                  <a:lnTo>
                    <a:pt x="208" y="2121"/>
                  </a:lnTo>
                  <a:lnTo>
                    <a:pt x="186" y="2091"/>
                  </a:lnTo>
                  <a:lnTo>
                    <a:pt x="166" y="2060"/>
                  </a:lnTo>
                  <a:lnTo>
                    <a:pt x="148" y="2028"/>
                  </a:lnTo>
                  <a:lnTo>
                    <a:pt x="130" y="1996"/>
                  </a:lnTo>
                  <a:lnTo>
                    <a:pt x="115" y="1962"/>
                  </a:lnTo>
                  <a:lnTo>
                    <a:pt x="115" y="1962"/>
                  </a:lnTo>
                  <a:lnTo>
                    <a:pt x="100" y="1926"/>
                  </a:lnTo>
                  <a:lnTo>
                    <a:pt x="86" y="1889"/>
                  </a:lnTo>
                  <a:lnTo>
                    <a:pt x="73" y="1853"/>
                  </a:lnTo>
                  <a:lnTo>
                    <a:pt x="62" y="1815"/>
                  </a:lnTo>
                  <a:lnTo>
                    <a:pt x="51" y="1777"/>
                  </a:lnTo>
                  <a:lnTo>
                    <a:pt x="42" y="1740"/>
                  </a:lnTo>
                  <a:lnTo>
                    <a:pt x="34" y="1701"/>
                  </a:lnTo>
                  <a:lnTo>
                    <a:pt x="26" y="1663"/>
                  </a:lnTo>
                  <a:lnTo>
                    <a:pt x="26" y="1663"/>
                  </a:lnTo>
                  <a:lnTo>
                    <a:pt x="13" y="1589"/>
                  </a:lnTo>
                  <a:lnTo>
                    <a:pt x="13" y="1589"/>
                  </a:lnTo>
                  <a:lnTo>
                    <a:pt x="12" y="1586"/>
                  </a:lnTo>
                  <a:lnTo>
                    <a:pt x="10" y="1585"/>
                  </a:lnTo>
                  <a:lnTo>
                    <a:pt x="8" y="1584"/>
                  </a:lnTo>
                  <a:lnTo>
                    <a:pt x="6" y="1584"/>
                  </a:lnTo>
                  <a:lnTo>
                    <a:pt x="2" y="1585"/>
                  </a:lnTo>
                  <a:lnTo>
                    <a:pt x="1" y="1587"/>
                  </a:lnTo>
                  <a:lnTo>
                    <a:pt x="0" y="1589"/>
                  </a:lnTo>
                  <a:lnTo>
                    <a:pt x="0" y="1593"/>
                  </a:lnTo>
                  <a:lnTo>
                    <a:pt x="0" y="1593"/>
                  </a:lnTo>
                  <a:lnTo>
                    <a:pt x="6" y="1633"/>
                  </a:lnTo>
                  <a:lnTo>
                    <a:pt x="13" y="1672"/>
                  </a:lnTo>
                  <a:lnTo>
                    <a:pt x="21" y="1711"/>
                  </a:lnTo>
                  <a:lnTo>
                    <a:pt x="30" y="1750"/>
                  </a:lnTo>
                  <a:lnTo>
                    <a:pt x="39" y="1789"/>
                  </a:lnTo>
                  <a:lnTo>
                    <a:pt x="51" y="1827"/>
                  </a:lnTo>
                  <a:lnTo>
                    <a:pt x="63" y="1865"/>
                  </a:lnTo>
                  <a:lnTo>
                    <a:pt x="76" y="1903"/>
                  </a:lnTo>
                  <a:lnTo>
                    <a:pt x="76" y="1903"/>
                  </a:lnTo>
                  <a:lnTo>
                    <a:pt x="89" y="1939"/>
                  </a:lnTo>
                  <a:lnTo>
                    <a:pt x="105" y="1974"/>
                  </a:lnTo>
                  <a:lnTo>
                    <a:pt x="121" y="2007"/>
                  </a:lnTo>
                  <a:lnTo>
                    <a:pt x="138" y="2041"/>
                  </a:lnTo>
                  <a:lnTo>
                    <a:pt x="158" y="2074"/>
                  </a:lnTo>
                  <a:lnTo>
                    <a:pt x="179" y="2105"/>
                  </a:lnTo>
                  <a:lnTo>
                    <a:pt x="202" y="2135"/>
                  </a:lnTo>
                  <a:lnTo>
                    <a:pt x="227" y="2165"/>
                  </a:lnTo>
                  <a:lnTo>
                    <a:pt x="227" y="2165"/>
                  </a:lnTo>
                  <a:lnTo>
                    <a:pt x="251" y="2189"/>
                  </a:lnTo>
                  <a:lnTo>
                    <a:pt x="277" y="2212"/>
                  </a:lnTo>
                  <a:lnTo>
                    <a:pt x="303" y="2233"/>
                  </a:lnTo>
                  <a:lnTo>
                    <a:pt x="331" y="2253"/>
                  </a:lnTo>
                  <a:lnTo>
                    <a:pt x="361" y="2270"/>
                  </a:lnTo>
                  <a:lnTo>
                    <a:pt x="392" y="2286"/>
                  </a:lnTo>
                  <a:lnTo>
                    <a:pt x="423" y="2301"/>
                  </a:lnTo>
                  <a:lnTo>
                    <a:pt x="456" y="2312"/>
                  </a:lnTo>
                  <a:lnTo>
                    <a:pt x="456" y="2312"/>
                  </a:lnTo>
                  <a:lnTo>
                    <a:pt x="482" y="2322"/>
                  </a:lnTo>
                  <a:lnTo>
                    <a:pt x="511" y="2331"/>
                  </a:lnTo>
                  <a:lnTo>
                    <a:pt x="540" y="2337"/>
                  </a:lnTo>
                  <a:lnTo>
                    <a:pt x="571" y="2341"/>
                  </a:lnTo>
                  <a:lnTo>
                    <a:pt x="586" y="2343"/>
                  </a:lnTo>
                  <a:lnTo>
                    <a:pt x="600" y="2343"/>
                  </a:lnTo>
                  <a:lnTo>
                    <a:pt x="615" y="2343"/>
                  </a:lnTo>
                  <a:lnTo>
                    <a:pt x="630" y="2341"/>
                  </a:lnTo>
                  <a:lnTo>
                    <a:pt x="644" y="2339"/>
                  </a:lnTo>
                  <a:lnTo>
                    <a:pt x="659" y="2337"/>
                  </a:lnTo>
                  <a:lnTo>
                    <a:pt x="673" y="2332"/>
                  </a:lnTo>
                  <a:lnTo>
                    <a:pt x="687" y="2328"/>
                  </a:lnTo>
                  <a:lnTo>
                    <a:pt x="687" y="2328"/>
                  </a:lnTo>
                  <a:lnTo>
                    <a:pt x="703" y="2319"/>
                  </a:lnTo>
                  <a:lnTo>
                    <a:pt x="717" y="2309"/>
                  </a:lnTo>
                  <a:lnTo>
                    <a:pt x="731" y="2298"/>
                  </a:lnTo>
                  <a:lnTo>
                    <a:pt x="743" y="2287"/>
                  </a:lnTo>
                  <a:lnTo>
                    <a:pt x="753" y="2273"/>
                  </a:lnTo>
                  <a:lnTo>
                    <a:pt x="761" y="2259"/>
                  </a:lnTo>
                  <a:lnTo>
                    <a:pt x="769" y="2244"/>
                  </a:lnTo>
                  <a:lnTo>
                    <a:pt x="776" y="2229"/>
                  </a:lnTo>
                  <a:lnTo>
                    <a:pt x="782" y="2211"/>
                  </a:lnTo>
                  <a:lnTo>
                    <a:pt x="787" y="2195"/>
                  </a:lnTo>
                  <a:lnTo>
                    <a:pt x="791" y="2177"/>
                  </a:lnTo>
                  <a:lnTo>
                    <a:pt x="795" y="2160"/>
                  </a:lnTo>
                  <a:lnTo>
                    <a:pt x="800" y="2126"/>
                  </a:lnTo>
                  <a:lnTo>
                    <a:pt x="802" y="2092"/>
                  </a:lnTo>
                  <a:lnTo>
                    <a:pt x="802" y="2092"/>
                  </a:lnTo>
                  <a:lnTo>
                    <a:pt x="802" y="2069"/>
                  </a:lnTo>
                  <a:lnTo>
                    <a:pt x="802" y="2046"/>
                  </a:lnTo>
                  <a:lnTo>
                    <a:pt x="800" y="2000"/>
                  </a:lnTo>
                  <a:lnTo>
                    <a:pt x="796" y="1955"/>
                  </a:lnTo>
                  <a:lnTo>
                    <a:pt x="790" y="1908"/>
                  </a:lnTo>
                  <a:lnTo>
                    <a:pt x="783" y="1863"/>
                  </a:lnTo>
                  <a:lnTo>
                    <a:pt x="775" y="1818"/>
                  </a:lnTo>
                  <a:lnTo>
                    <a:pt x="759" y="1728"/>
                  </a:lnTo>
                  <a:lnTo>
                    <a:pt x="759" y="1728"/>
                  </a:lnTo>
                  <a:lnTo>
                    <a:pt x="743" y="1631"/>
                  </a:lnTo>
                  <a:lnTo>
                    <a:pt x="734" y="1584"/>
                  </a:lnTo>
                  <a:lnTo>
                    <a:pt x="725" y="1535"/>
                  </a:lnTo>
                  <a:lnTo>
                    <a:pt x="725" y="1535"/>
                  </a:lnTo>
                  <a:lnTo>
                    <a:pt x="705" y="1437"/>
                  </a:lnTo>
                  <a:lnTo>
                    <a:pt x="683" y="1338"/>
                  </a:lnTo>
                  <a:lnTo>
                    <a:pt x="683" y="1338"/>
                  </a:lnTo>
                  <a:lnTo>
                    <a:pt x="661" y="1241"/>
                  </a:lnTo>
                  <a:lnTo>
                    <a:pt x="642" y="1142"/>
                  </a:lnTo>
                  <a:lnTo>
                    <a:pt x="622" y="1045"/>
                  </a:lnTo>
                  <a:lnTo>
                    <a:pt x="614" y="996"/>
                  </a:lnTo>
                  <a:lnTo>
                    <a:pt x="605" y="946"/>
                  </a:lnTo>
                  <a:lnTo>
                    <a:pt x="605" y="946"/>
                  </a:lnTo>
                  <a:lnTo>
                    <a:pt x="599" y="895"/>
                  </a:lnTo>
                  <a:lnTo>
                    <a:pt x="594" y="843"/>
                  </a:lnTo>
                  <a:lnTo>
                    <a:pt x="589" y="792"/>
                  </a:lnTo>
                  <a:lnTo>
                    <a:pt x="587" y="740"/>
                  </a:lnTo>
                  <a:lnTo>
                    <a:pt x="587" y="740"/>
                  </a:lnTo>
                  <a:lnTo>
                    <a:pt x="586" y="688"/>
                  </a:lnTo>
                  <a:lnTo>
                    <a:pt x="586" y="636"/>
                  </a:lnTo>
                  <a:lnTo>
                    <a:pt x="588" y="584"/>
                  </a:lnTo>
                  <a:lnTo>
                    <a:pt x="590" y="531"/>
                  </a:lnTo>
                  <a:lnTo>
                    <a:pt x="590" y="531"/>
                  </a:lnTo>
                  <a:lnTo>
                    <a:pt x="596" y="424"/>
                  </a:lnTo>
                  <a:lnTo>
                    <a:pt x="599" y="371"/>
                  </a:lnTo>
                  <a:lnTo>
                    <a:pt x="601" y="317"/>
                  </a:lnTo>
                  <a:lnTo>
                    <a:pt x="601" y="317"/>
                  </a:lnTo>
                  <a:lnTo>
                    <a:pt x="601" y="265"/>
                  </a:lnTo>
                  <a:lnTo>
                    <a:pt x="601" y="212"/>
                  </a:lnTo>
                  <a:lnTo>
                    <a:pt x="599" y="161"/>
                  </a:lnTo>
                  <a:lnTo>
                    <a:pt x="596" y="134"/>
                  </a:lnTo>
                  <a:lnTo>
                    <a:pt x="593" y="109"/>
                  </a:lnTo>
                  <a:lnTo>
                    <a:pt x="593" y="109"/>
                  </a:lnTo>
                  <a:lnTo>
                    <a:pt x="585" y="56"/>
                  </a:lnTo>
                  <a:lnTo>
                    <a:pt x="575" y="5"/>
                  </a:lnTo>
                  <a:lnTo>
                    <a:pt x="575" y="5"/>
                  </a:lnTo>
                  <a:lnTo>
                    <a:pt x="574" y="3"/>
                  </a:lnTo>
                  <a:lnTo>
                    <a:pt x="572" y="0"/>
                  </a:lnTo>
                  <a:lnTo>
                    <a:pt x="569" y="0"/>
                  </a:lnTo>
                  <a:lnTo>
                    <a:pt x="567" y="0"/>
                  </a:lnTo>
                  <a:lnTo>
                    <a:pt x="565" y="2"/>
                  </a:lnTo>
                  <a:lnTo>
                    <a:pt x="562" y="3"/>
                  </a:lnTo>
                  <a:lnTo>
                    <a:pt x="561" y="5"/>
                  </a:lnTo>
                  <a:lnTo>
                    <a:pt x="561" y="9"/>
                  </a:lnTo>
                  <a:lnTo>
                    <a:pt x="561" y="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" name="Freeform 218">
              <a:extLst>
                <a:ext uri="{FF2B5EF4-FFF2-40B4-BE49-F238E27FC236}">
                  <a16:creationId xmlns:a16="http://schemas.microsoft.com/office/drawing/2014/main" id="{CFB972CC-E5E0-7B0C-7780-322991B55E6B}"/>
                </a:ext>
              </a:extLst>
            </p:cNvPr>
            <p:cNvSpPr>
              <a:spLocks/>
            </p:cNvSpPr>
            <p:nvPr/>
          </p:nvSpPr>
          <p:spPr bwMode="auto">
            <a:xfrm>
              <a:off x="4940" y="1998"/>
              <a:ext cx="15" cy="99"/>
            </a:xfrm>
            <a:custGeom>
              <a:avLst/>
              <a:gdLst>
                <a:gd name="T0" fmla="*/ 2 w 30"/>
                <a:gd name="T1" fmla="*/ 7 h 198"/>
                <a:gd name="T2" fmla="*/ 2 w 30"/>
                <a:gd name="T3" fmla="*/ 7 h 198"/>
                <a:gd name="T4" fmla="*/ 0 w 30"/>
                <a:gd name="T5" fmla="*/ 31 h 198"/>
                <a:gd name="T6" fmla="*/ 0 w 30"/>
                <a:gd name="T7" fmla="*/ 54 h 198"/>
                <a:gd name="T8" fmla="*/ 1 w 30"/>
                <a:gd name="T9" fmla="*/ 77 h 198"/>
                <a:gd name="T10" fmla="*/ 2 w 30"/>
                <a:gd name="T11" fmla="*/ 100 h 198"/>
                <a:gd name="T12" fmla="*/ 5 w 30"/>
                <a:gd name="T13" fmla="*/ 124 h 198"/>
                <a:gd name="T14" fmla="*/ 8 w 30"/>
                <a:gd name="T15" fmla="*/ 147 h 198"/>
                <a:gd name="T16" fmla="*/ 16 w 30"/>
                <a:gd name="T17" fmla="*/ 194 h 198"/>
                <a:gd name="T18" fmla="*/ 16 w 30"/>
                <a:gd name="T19" fmla="*/ 194 h 198"/>
                <a:gd name="T20" fmla="*/ 17 w 30"/>
                <a:gd name="T21" fmla="*/ 196 h 198"/>
                <a:gd name="T22" fmla="*/ 20 w 30"/>
                <a:gd name="T23" fmla="*/ 198 h 198"/>
                <a:gd name="T24" fmla="*/ 22 w 30"/>
                <a:gd name="T25" fmla="*/ 198 h 198"/>
                <a:gd name="T26" fmla="*/ 24 w 30"/>
                <a:gd name="T27" fmla="*/ 198 h 198"/>
                <a:gd name="T28" fmla="*/ 27 w 30"/>
                <a:gd name="T29" fmla="*/ 197 h 198"/>
                <a:gd name="T30" fmla="*/ 29 w 30"/>
                <a:gd name="T31" fmla="*/ 196 h 198"/>
                <a:gd name="T32" fmla="*/ 30 w 30"/>
                <a:gd name="T33" fmla="*/ 194 h 198"/>
                <a:gd name="T34" fmla="*/ 30 w 30"/>
                <a:gd name="T35" fmla="*/ 190 h 198"/>
                <a:gd name="T36" fmla="*/ 30 w 30"/>
                <a:gd name="T37" fmla="*/ 190 h 198"/>
                <a:gd name="T38" fmla="*/ 22 w 30"/>
                <a:gd name="T39" fmla="*/ 145 h 198"/>
                <a:gd name="T40" fmla="*/ 19 w 30"/>
                <a:gd name="T41" fmla="*/ 121 h 198"/>
                <a:gd name="T42" fmla="*/ 16 w 30"/>
                <a:gd name="T43" fmla="*/ 99 h 198"/>
                <a:gd name="T44" fmla="*/ 15 w 30"/>
                <a:gd name="T45" fmla="*/ 76 h 198"/>
                <a:gd name="T46" fmla="*/ 14 w 30"/>
                <a:gd name="T47" fmla="*/ 53 h 198"/>
                <a:gd name="T48" fmla="*/ 14 w 30"/>
                <a:gd name="T49" fmla="*/ 31 h 198"/>
                <a:gd name="T50" fmla="*/ 16 w 30"/>
                <a:gd name="T51" fmla="*/ 7 h 198"/>
                <a:gd name="T52" fmla="*/ 16 w 30"/>
                <a:gd name="T53" fmla="*/ 7 h 198"/>
                <a:gd name="T54" fmla="*/ 16 w 30"/>
                <a:gd name="T55" fmla="*/ 4 h 198"/>
                <a:gd name="T56" fmla="*/ 15 w 30"/>
                <a:gd name="T57" fmla="*/ 3 h 198"/>
                <a:gd name="T58" fmla="*/ 13 w 30"/>
                <a:gd name="T59" fmla="*/ 2 h 198"/>
                <a:gd name="T60" fmla="*/ 11 w 30"/>
                <a:gd name="T61" fmla="*/ 0 h 198"/>
                <a:gd name="T62" fmla="*/ 7 w 30"/>
                <a:gd name="T63" fmla="*/ 2 h 198"/>
                <a:gd name="T64" fmla="*/ 5 w 30"/>
                <a:gd name="T65" fmla="*/ 3 h 198"/>
                <a:gd name="T66" fmla="*/ 4 w 30"/>
                <a:gd name="T67" fmla="*/ 5 h 198"/>
                <a:gd name="T68" fmla="*/ 2 w 30"/>
                <a:gd name="T69" fmla="*/ 7 h 198"/>
                <a:gd name="T70" fmla="*/ 2 w 30"/>
                <a:gd name="T71" fmla="*/ 7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0" h="198">
                  <a:moveTo>
                    <a:pt x="2" y="7"/>
                  </a:moveTo>
                  <a:lnTo>
                    <a:pt x="2" y="7"/>
                  </a:lnTo>
                  <a:lnTo>
                    <a:pt x="0" y="31"/>
                  </a:lnTo>
                  <a:lnTo>
                    <a:pt x="0" y="54"/>
                  </a:lnTo>
                  <a:lnTo>
                    <a:pt x="1" y="77"/>
                  </a:lnTo>
                  <a:lnTo>
                    <a:pt x="2" y="100"/>
                  </a:lnTo>
                  <a:lnTo>
                    <a:pt x="5" y="124"/>
                  </a:lnTo>
                  <a:lnTo>
                    <a:pt x="8" y="147"/>
                  </a:lnTo>
                  <a:lnTo>
                    <a:pt x="16" y="194"/>
                  </a:lnTo>
                  <a:lnTo>
                    <a:pt x="16" y="194"/>
                  </a:lnTo>
                  <a:lnTo>
                    <a:pt x="17" y="196"/>
                  </a:lnTo>
                  <a:lnTo>
                    <a:pt x="20" y="198"/>
                  </a:lnTo>
                  <a:lnTo>
                    <a:pt x="22" y="198"/>
                  </a:lnTo>
                  <a:lnTo>
                    <a:pt x="24" y="198"/>
                  </a:lnTo>
                  <a:lnTo>
                    <a:pt x="27" y="197"/>
                  </a:lnTo>
                  <a:lnTo>
                    <a:pt x="29" y="196"/>
                  </a:lnTo>
                  <a:lnTo>
                    <a:pt x="30" y="194"/>
                  </a:lnTo>
                  <a:lnTo>
                    <a:pt x="30" y="190"/>
                  </a:lnTo>
                  <a:lnTo>
                    <a:pt x="30" y="190"/>
                  </a:lnTo>
                  <a:lnTo>
                    <a:pt x="22" y="145"/>
                  </a:lnTo>
                  <a:lnTo>
                    <a:pt x="19" y="121"/>
                  </a:lnTo>
                  <a:lnTo>
                    <a:pt x="16" y="99"/>
                  </a:lnTo>
                  <a:lnTo>
                    <a:pt x="15" y="76"/>
                  </a:lnTo>
                  <a:lnTo>
                    <a:pt x="14" y="53"/>
                  </a:lnTo>
                  <a:lnTo>
                    <a:pt x="14" y="31"/>
                  </a:lnTo>
                  <a:lnTo>
                    <a:pt x="16" y="7"/>
                  </a:lnTo>
                  <a:lnTo>
                    <a:pt x="16" y="7"/>
                  </a:lnTo>
                  <a:lnTo>
                    <a:pt x="16" y="4"/>
                  </a:lnTo>
                  <a:lnTo>
                    <a:pt x="15" y="3"/>
                  </a:lnTo>
                  <a:lnTo>
                    <a:pt x="13" y="2"/>
                  </a:lnTo>
                  <a:lnTo>
                    <a:pt x="11" y="0"/>
                  </a:lnTo>
                  <a:lnTo>
                    <a:pt x="7" y="2"/>
                  </a:lnTo>
                  <a:lnTo>
                    <a:pt x="5" y="3"/>
                  </a:lnTo>
                  <a:lnTo>
                    <a:pt x="4" y="5"/>
                  </a:lnTo>
                  <a:lnTo>
                    <a:pt x="2" y="7"/>
                  </a:lnTo>
                  <a:lnTo>
                    <a:pt x="2" y="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" name="Freeform 219">
              <a:extLst>
                <a:ext uri="{FF2B5EF4-FFF2-40B4-BE49-F238E27FC236}">
                  <a16:creationId xmlns:a16="http://schemas.microsoft.com/office/drawing/2014/main" id="{FBE2E113-04C2-9E9D-904D-6F9E62E40A0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82" y="2585"/>
              <a:ext cx="33" cy="279"/>
            </a:xfrm>
            <a:custGeom>
              <a:avLst/>
              <a:gdLst>
                <a:gd name="T0" fmla="*/ 33 w 65"/>
                <a:gd name="T1" fmla="*/ 9 h 558"/>
                <a:gd name="T2" fmla="*/ 33 w 65"/>
                <a:gd name="T3" fmla="*/ 9 h 558"/>
                <a:gd name="T4" fmla="*/ 40 w 65"/>
                <a:gd name="T5" fmla="*/ 35 h 558"/>
                <a:gd name="T6" fmla="*/ 45 w 65"/>
                <a:gd name="T7" fmla="*/ 60 h 558"/>
                <a:gd name="T8" fmla="*/ 49 w 65"/>
                <a:gd name="T9" fmla="*/ 86 h 558"/>
                <a:gd name="T10" fmla="*/ 51 w 65"/>
                <a:gd name="T11" fmla="*/ 113 h 558"/>
                <a:gd name="T12" fmla="*/ 51 w 65"/>
                <a:gd name="T13" fmla="*/ 138 h 558"/>
                <a:gd name="T14" fmla="*/ 51 w 65"/>
                <a:gd name="T15" fmla="*/ 165 h 558"/>
                <a:gd name="T16" fmla="*/ 50 w 65"/>
                <a:gd name="T17" fmla="*/ 192 h 558"/>
                <a:gd name="T18" fmla="*/ 47 w 65"/>
                <a:gd name="T19" fmla="*/ 218 h 558"/>
                <a:gd name="T20" fmla="*/ 47 w 65"/>
                <a:gd name="T21" fmla="*/ 218 h 558"/>
                <a:gd name="T22" fmla="*/ 40 w 65"/>
                <a:gd name="T23" fmla="*/ 272 h 558"/>
                <a:gd name="T24" fmla="*/ 31 w 65"/>
                <a:gd name="T25" fmla="*/ 326 h 558"/>
                <a:gd name="T26" fmla="*/ 22 w 65"/>
                <a:gd name="T27" fmla="*/ 379 h 558"/>
                <a:gd name="T28" fmla="*/ 13 w 65"/>
                <a:gd name="T29" fmla="*/ 434 h 558"/>
                <a:gd name="T30" fmla="*/ 13 w 65"/>
                <a:gd name="T31" fmla="*/ 434 h 558"/>
                <a:gd name="T32" fmla="*/ 8 w 65"/>
                <a:gd name="T33" fmla="*/ 463 h 558"/>
                <a:gd name="T34" fmla="*/ 5 w 65"/>
                <a:gd name="T35" fmla="*/ 492 h 558"/>
                <a:gd name="T36" fmla="*/ 2 w 65"/>
                <a:gd name="T37" fmla="*/ 521 h 558"/>
                <a:gd name="T38" fmla="*/ 0 w 65"/>
                <a:gd name="T39" fmla="*/ 551 h 558"/>
                <a:gd name="T40" fmla="*/ 0 w 65"/>
                <a:gd name="T41" fmla="*/ 551 h 558"/>
                <a:gd name="T42" fmla="*/ 1 w 65"/>
                <a:gd name="T43" fmla="*/ 554 h 558"/>
                <a:gd name="T44" fmla="*/ 2 w 65"/>
                <a:gd name="T45" fmla="*/ 556 h 558"/>
                <a:gd name="T46" fmla="*/ 5 w 65"/>
                <a:gd name="T47" fmla="*/ 558 h 558"/>
                <a:gd name="T48" fmla="*/ 7 w 65"/>
                <a:gd name="T49" fmla="*/ 558 h 558"/>
                <a:gd name="T50" fmla="*/ 9 w 65"/>
                <a:gd name="T51" fmla="*/ 558 h 558"/>
                <a:gd name="T52" fmla="*/ 12 w 65"/>
                <a:gd name="T53" fmla="*/ 556 h 558"/>
                <a:gd name="T54" fmla="*/ 14 w 65"/>
                <a:gd name="T55" fmla="*/ 554 h 558"/>
                <a:gd name="T56" fmla="*/ 14 w 65"/>
                <a:gd name="T57" fmla="*/ 551 h 558"/>
                <a:gd name="T58" fmla="*/ 14 w 65"/>
                <a:gd name="T59" fmla="*/ 551 h 558"/>
                <a:gd name="T60" fmla="*/ 15 w 65"/>
                <a:gd name="T61" fmla="*/ 524 h 558"/>
                <a:gd name="T62" fmla="*/ 17 w 65"/>
                <a:gd name="T63" fmla="*/ 497 h 558"/>
                <a:gd name="T64" fmla="*/ 24 w 65"/>
                <a:gd name="T65" fmla="*/ 445 h 558"/>
                <a:gd name="T66" fmla="*/ 34 w 65"/>
                <a:gd name="T67" fmla="*/ 391 h 558"/>
                <a:gd name="T68" fmla="*/ 43 w 65"/>
                <a:gd name="T69" fmla="*/ 339 h 558"/>
                <a:gd name="T70" fmla="*/ 43 w 65"/>
                <a:gd name="T71" fmla="*/ 339 h 558"/>
                <a:gd name="T72" fmla="*/ 52 w 65"/>
                <a:gd name="T73" fmla="*/ 285 h 558"/>
                <a:gd name="T74" fmla="*/ 59 w 65"/>
                <a:gd name="T75" fmla="*/ 230 h 558"/>
                <a:gd name="T76" fmla="*/ 63 w 65"/>
                <a:gd name="T77" fmla="*/ 203 h 558"/>
                <a:gd name="T78" fmla="*/ 65 w 65"/>
                <a:gd name="T79" fmla="*/ 176 h 558"/>
                <a:gd name="T80" fmla="*/ 65 w 65"/>
                <a:gd name="T81" fmla="*/ 148 h 558"/>
                <a:gd name="T82" fmla="*/ 65 w 65"/>
                <a:gd name="T83" fmla="*/ 121 h 558"/>
                <a:gd name="T84" fmla="*/ 65 w 65"/>
                <a:gd name="T85" fmla="*/ 121 h 558"/>
                <a:gd name="T86" fmla="*/ 64 w 65"/>
                <a:gd name="T87" fmla="*/ 92 h 558"/>
                <a:gd name="T88" fmla="*/ 60 w 65"/>
                <a:gd name="T89" fmla="*/ 63 h 558"/>
                <a:gd name="T90" fmla="*/ 55 w 65"/>
                <a:gd name="T91" fmla="*/ 34 h 558"/>
                <a:gd name="T92" fmla="*/ 47 w 65"/>
                <a:gd name="T93" fmla="*/ 6 h 558"/>
                <a:gd name="T94" fmla="*/ 47 w 65"/>
                <a:gd name="T95" fmla="*/ 6 h 558"/>
                <a:gd name="T96" fmla="*/ 45 w 65"/>
                <a:gd name="T97" fmla="*/ 2 h 558"/>
                <a:gd name="T98" fmla="*/ 43 w 65"/>
                <a:gd name="T99" fmla="*/ 1 h 558"/>
                <a:gd name="T100" fmla="*/ 41 w 65"/>
                <a:gd name="T101" fmla="*/ 0 h 558"/>
                <a:gd name="T102" fmla="*/ 37 w 65"/>
                <a:gd name="T103" fmla="*/ 1 h 558"/>
                <a:gd name="T104" fmla="*/ 35 w 65"/>
                <a:gd name="T105" fmla="*/ 2 h 558"/>
                <a:gd name="T106" fmla="*/ 34 w 65"/>
                <a:gd name="T107" fmla="*/ 3 h 558"/>
                <a:gd name="T108" fmla="*/ 33 w 65"/>
                <a:gd name="T109" fmla="*/ 6 h 558"/>
                <a:gd name="T110" fmla="*/ 33 w 65"/>
                <a:gd name="T111" fmla="*/ 9 h 558"/>
                <a:gd name="T112" fmla="*/ 33 w 65"/>
                <a:gd name="T113" fmla="*/ 9 h 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65" h="558">
                  <a:moveTo>
                    <a:pt x="33" y="9"/>
                  </a:moveTo>
                  <a:lnTo>
                    <a:pt x="33" y="9"/>
                  </a:lnTo>
                  <a:lnTo>
                    <a:pt x="40" y="35"/>
                  </a:lnTo>
                  <a:lnTo>
                    <a:pt x="45" y="60"/>
                  </a:lnTo>
                  <a:lnTo>
                    <a:pt x="49" y="86"/>
                  </a:lnTo>
                  <a:lnTo>
                    <a:pt x="51" y="113"/>
                  </a:lnTo>
                  <a:lnTo>
                    <a:pt x="51" y="138"/>
                  </a:lnTo>
                  <a:lnTo>
                    <a:pt x="51" y="165"/>
                  </a:lnTo>
                  <a:lnTo>
                    <a:pt x="50" y="192"/>
                  </a:lnTo>
                  <a:lnTo>
                    <a:pt x="47" y="218"/>
                  </a:lnTo>
                  <a:lnTo>
                    <a:pt x="47" y="218"/>
                  </a:lnTo>
                  <a:lnTo>
                    <a:pt x="40" y="272"/>
                  </a:lnTo>
                  <a:lnTo>
                    <a:pt x="31" y="326"/>
                  </a:lnTo>
                  <a:lnTo>
                    <a:pt x="22" y="379"/>
                  </a:lnTo>
                  <a:lnTo>
                    <a:pt x="13" y="434"/>
                  </a:lnTo>
                  <a:lnTo>
                    <a:pt x="13" y="434"/>
                  </a:lnTo>
                  <a:lnTo>
                    <a:pt x="8" y="463"/>
                  </a:lnTo>
                  <a:lnTo>
                    <a:pt x="5" y="492"/>
                  </a:lnTo>
                  <a:lnTo>
                    <a:pt x="2" y="521"/>
                  </a:lnTo>
                  <a:lnTo>
                    <a:pt x="0" y="551"/>
                  </a:lnTo>
                  <a:lnTo>
                    <a:pt x="0" y="551"/>
                  </a:lnTo>
                  <a:lnTo>
                    <a:pt x="1" y="554"/>
                  </a:lnTo>
                  <a:lnTo>
                    <a:pt x="2" y="556"/>
                  </a:lnTo>
                  <a:lnTo>
                    <a:pt x="5" y="558"/>
                  </a:lnTo>
                  <a:lnTo>
                    <a:pt x="7" y="558"/>
                  </a:lnTo>
                  <a:lnTo>
                    <a:pt x="9" y="558"/>
                  </a:lnTo>
                  <a:lnTo>
                    <a:pt x="12" y="556"/>
                  </a:lnTo>
                  <a:lnTo>
                    <a:pt x="14" y="554"/>
                  </a:lnTo>
                  <a:lnTo>
                    <a:pt x="14" y="551"/>
                  </a:lnTo>
                  <a:lnTo>
                    <a:pt x="14" y="551"/>
                  </a:lnTo>
                  <a:lnTo>
                    <a:pt x="15" y="524"/>
                  </a:lnTo>
                  <a:lnTo>
                    <a:pt x="17" y="497"/>
                  </a:lnTo>
                  <a:lnTo>
                    <a:pt x="24" y="445"/>
                  </a:lnTo>
                  <a:lnTo>
                    <a:pt x="34" y="391"/>
                  </a:lnTo>
                  <a:lnTo>
                    <a:pt x="43" y="339"/>
                  </a:lnTo>
                  <a:lnTo>
                    <a:pt x="43" y="339"/>
                  </a:lnTo>
                  <a:lnTo>
                    <a:pt x="52" y="285"/>
                  </a:lnTo>
                  <a:lnTo>
                    <a:pt x="59" y="230"/>
                  </a:lnTo>
                  <a:lnTo>
                    <a:pt x="63" y="203"/>
                  </a:lnTo>
                  <a:lnTo>
                    <a:pt x="65" y="176"/>
                  </a:lnTo>
                  <a:lnTo>
                    <a:pt x="65" y="148"/>
                  </a:lnTo>
                  <a:lnTo>
                    <a:pt x="65" y="121"/>
                  </a:lnTo>
                  <a:lnTo>
                    <a:pt x="65" y="121"/>
                  </a:lnTo>
                  <a:lnTo>
                    <a:pt x="64" y="92"/>
                  </a:lnTo>
                  <a:lnTo>
                    <a:pt x="60" y="63"/>
                  </a:lnTo>
                  <a:lnTo>
                    <a:pt x="55" y="34"/>
                  </a:lnTo>
                  <a:lnTo>
                    <a:pt x="47" y="6"/>
                  </a:lnTo>
                  <a:lnTo>
                    <a:pt x="47" y="6"/>
                  </a:lnTo>
                  <a:lnTo>
                    <a:pt x="45" y="2"/>
                  </a:lnTo>
                  <a:lnTo>
                    <a:pt x="43" y="1"/>
                  </a:lnTo>
                  <a:lnTo>
                    <a:pt x="41" y="0"/>
                  </a:lnTo>
                  <a:lnTo>
                    <a:pt x="37" y="1"/>
                  </a:lnTo>
                  <a:lnTo>
                    <a:pt x="35" y="2"/>
                  </a:lnTo>
                  <a:lnTo>
                    <a:pt x="34" y="3"/>
                  </a:lnTo>
                  <a:lnTo>
                    <a:pt x="33" y="6"/>
                  </a:lnTo>
                  <a:lnTo>
                    <a:pt x="33" y="9"/>
                  </a:lnTo>
                  <a:lnTo>
                    <a:pt x="33" y="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" name="Freeform 220">
              <a:extLst>
                <a:ext uri="{FF2B5EF4-FFF2-40B4-BE49-F238E27FC236}">
                  <a16:creationId xmlns:a16="http://schemas.microsoft.com/office/drawing/2014/main" id="{2A89EFF9-EA6C-61F7-7370-B1C798C303DC}"/>
                </a:ext>
              </a:extLst>
            </p:cNvPr>
            <p:cNvSpPr>
              <a:spLocks/>
            </p:cNvSpPr>
            <p:nvPr/>
          </p:nvSpPr>
          <p:spPr bwMode="auto">
            <a:xfrm>
              <a:off x="4465" y="1924"/>
              <a:ext cx="219" cy="691"/>
            </a:xfrm>
            <a:custGeom>
              <a:avLst/>
              <a:gdLst>
                <a:gd name="T0" fmla="*/ 75 w 439"/>
                <a:gd name="T1" fmla="*/ 59 h 1383"/>
                <a:gd name="T2" fmla="*/ 56 w 439"/>
                <a:gd name="T3" fmla="*/ 316 h 1383"/>
                <a:gd name="T4" fmla="*/ 41 w 439"/>
                <a:gd name="T5" fmla="*/ 522 h 1383"/>
                <a:gd name="T6" fmla="*/ 36 w 439"/>
                <a:gd name="T7" fmla="*/ 623 h 1383"/>
                <a:gd name="T8" fmla="*/ 27 w 439"/>
                <a:gd name="T9" fmla="*/ 724 h 1383"/>
                <a:gd name="T10" fmla="*/ 11 w 439"/>
                <a:gd name="T11" fmla="*/ 876 h 1383"/>
                <a:gd name="T12" fmla="*/ 0 w 439"/>
                <a:gd name="T13" fmla="*/ 1028 h 1383"/>
                <a:gd name="T14" fmla="*/ 3 w 439"/>
                <a:gd name="T15" fmla="*/ 1113 h 1383"/>
                <a:gd name="T16" fmla="*/ 9 w 439"/>
                <a:gd name="T17" fmla="*/ 1197 h 1383"/>
                <a:gd name="T18" fmla="*/ 20 w 439"/>
                <a:gd name="T19" fmla="*/ 1268 h 1383"/>
                <a:gd name="T20" fmla="*/ 33 w 439"/>
                <a:gd name="T21" fmla="*/ 1309 h 1383"/>
                <a:gd name="T22" fmla="*/ 55 w 439"/>
                <a:gd name="T23" fmla="*/ 1345 h 1383"/>
                <a:gd name="T24" fmla="*/ 86 w 439"/>
                <a:gd name="T25" fmla="*/ 1371 h 1383"/>
                <a:gd name="T26" fmla="*/ 115 w 439"/>
                <a:gd name="T27" fmla="*/ 1380 h 1383"/>
                <a:gd name="T28" fmla="*/ 170 w 439"/>
                <a:gd name="T29" fmla="*/ 1381 h 1383"/>
                <a:gd name="T30" fmla="*/ 225 w 439"/>
                <a:gd name="T31" fmla="*/ 1368 h 1383"/>
                <a:gd name="T32" fmla="*/ 296 w 439"/>
                <a:gd name="T33" fmla="*/ 1340 h 1383"/>
                <a:gd name="T34" fmla="*/ 405 w 439"/>
                <a:gd name="T35" fmla="*/ 1286 h 1383"/>
                <a:gd name="T36" fmla="*/ 437 w 439"/>
                <a:gd name="T37" fmla="*/ 1268 h 1383"/>
                <a:gd name="T38" fmla="*/ 437 w 439"/>
                <a:gd name="T39" fmla="*/ 1261 h 1383"/>
                <a:gd name="T40" fmla="*/ 430 w 439"/>
                <a:gd name="T41" fmla="*/ 1258 h 1383"/>
                <a:gd name="T42" fmla="*/ 361 w 439"/>
                <a:gd name="T43" fmla="*/ 1293 h 1383"/>
                <a:gd name="T44" fmla="*/ 292 w 439"/>
                <a:gd name="T45" fmla="*/ 1326 h 1383"/>
                <a:gd name="T46" fmla="*/ 221 w 439"/>
                <a:gd name="T47" fmla="*/ 1355 h 1383"/>
                <a:gd name="T48" fmla="*/ 165 w 439"/>
                <a:gd name="T49" fmla="*/ 1368 h 1383"/>
                <a:gd name="T50" fmla="*/ 132 w 439"/>
                <a:gd name="T51" fmla="*/ 1368 h 1383"/>
                <a:gd name="T52" fmla="*/ 93 w 439"/>
                <a:gd name="T53" fmla="*/ 1358 h 1383"/>
                <a:gd name="T54" fmla="*/ 62 w 439"/>
                <a:gd name="T55" fmla="*/ 1332 h 1383"/>
                <a:gd name="T56" fmla="*/ 48 w 439"/>
                <a:gd name="T57" fmla="*/ 1308 h 1383"/>
                <a:gd name="T58" fmla="*/ 33 w 439"/>
                <a:gd name="T59" fmla="*/ 1268 h 1383"/>
                <a:gd name="T60" fmla="*/ 25 w 439"/>
                <a:gd name="T61" fmla="*/ 1212 h 1383"/>
                <a:gd name="T62" fmla="*/ 15 w 439"/>
                <a:gd name="T63" fmla="*/ 1096 h 1383"/>
                <a:gd name="T64" fmla="*/ 15 w 439"/>
                <a:gd name="T65" fmla="*/ 1007 h 1383"/>
                <a:gd name="T66" fmla="*/ 27 w 439"/>
                <a:gd name="T67" fmla="*/ 857 h 1383"/>
                <a:gd name="T68" fmla="*/ 43 w 439"/>
                <a:gd name="T69" fmla="*/ 709 h 1383"/>
                <a:gd name="T70" fmla="*/ 52 w 439"/>
                <a:gd name="T71" fmla="*/ 609 h 1383"/>
                <a:gd name="T72" fmla="*/ 58 w 439"/>
                <a:gd name="T73" fmla="*/ 459 h 1383"/>
                <a:gd name="T74" fmla="*/ 75 w 439"/>
                <a:gd name="T75" fmla="*/ 258 h 1383"/>
                <a:gd name="T76" fmla="*/ 89 w 439"/>
                <a:gd name="T77" fmla="*/ 57 h 1383"/>
                <a:gd name="T78" fmla="*/ 90 w 439"/>
                <a:gd name="T79" fmla="*/ 4 h 1383"/>
                <a:gd name="T80" fmla="*/ 84 w 439"/>
                <a:gd name="T81" fmla="*/ 0 h 1383"/>
                <a:gd name="T82" fmla="*/ 78 w 439"/>
                <a:gd name="T83" fmla="*/ 4 h 1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39" h="1383">
                  <a:moveTo>
                    <a:pt x="77" y="7"/>
                  </a:moveTo>
                  <a:lnTo>
                    <a:pt x="77" y="7"/>
                  </a:lnTo>
                  <a:lnTo>
                    <a:pt x="75" y="59"/>
                  </a:lnTo>
                  <a:lnTo>
                    <a:pt x="72" y="110"/>
                  </a:lnTo>
                  <a:lnTo>
                    <a:pt x="64" y="213"/>
                  </a:lnTo>
                  <a:lnTo>
                    <a:pt x="56" y="316"/>
                  </a:lnTo>
                  <a:lnTo>
                    <a:pt x="47" y="418"/>
                  </a:lnTo>
                  <a:lnTo>
                    <a:pt x="47" y="418"/>
                  </a:lnTo>
                  <a:lnTo>
                    <a:pt x="41" y="522"/>
                  </a:lnTo>
                  <a:lnTo>
                    <a:pt x="41" y="522"/>
                  </a:lnTo>
                  <a:lnTo>
                    <a:pt x="39" y="573"/>
                  </a:lnTo>
                  <a:lnTo>
                    <a:pt x="36" y="623"/>
                  </a:lnTo>
                  <a:lnTo>
                    <a:pt x="36" y="623"/>
                  </a:lnTo>
                  <a:lnTo>
                    <a:pt x="33" y="674"/>
                  </a:lnTo>
                  <a:lnTo>
                    <a:pt x="27" y="724"/>
                  </a:lnTo>
                  <a:lnTo>
                    <a:pt x="17" y="826"/>
                  </a:lnTo>
                  <a:lnTo>
                    <a:pt x="17" y="826"/>
                  </a:lnTo>
                  <a:lnTo>
                    <a:pt x="11" y="876"/>
                  </a:lnTo>
                  <a:lnTo>
                    <a:pt x="6" y="927"/>
                  </a:lnTo>
                  <a:lnTo>
                    <a:pt x="3" y="977"/>
                  </a:lnTo>
                  <a:lnTo>
                    <a:pt x="0" y="1028"/>
                  </a:lnTo>
                  <a:lnTo>
                    <a:pt x="0" y="1028"/>
                  </a:lnTo>
                  <a:lnTo>
                    <a:pt x="0" y="1070"/>
                  </a:lnTo>
                  <a:lnTo>
                    <a:pt x="3" y="1113"/>
                  </a:lnTo>
                  <a:lnTo>
                    <a:pt x="5" y="1155"/>
                  </a:lnTo>
                  <a:lnTo>
                    <a:pt x="9" y="1197"/>
                  </a:lnTo>
                  <a:lnTo>
                    <a:pt x="9" y="1197"/>
                  </a:lnTo>
                  <a:lnTo>
                    <a:pt x="12" y="1225"/>
                  </a:lnTo>
                  <a:lnTo>
                    <a:pt x="17" y="1254"/>
                  </a:lnTo>
                  <a:lnTo>
                    <a:pt x="20" y="1268"/>
                  </a:lnTo>
                  <a:lnTo>
                    <a:pt x="24" y="1282"/>
                  </a:lnTo>
                  <a:lnTo>
                    <a:pt x="28" y="1296"/>
                  </a:lnTo>
                  <a:lnTo>
                    <a:pt x="33" y="1309"/>
                  </a:lnTo>
                  <a:lnTo>
                    <a:pt x="40" y="1322"/>
                  </a:lnTo>
                  <a:lnTo>
                    <a:pt x="47" y="1333"/>
                  </a:lnTo>
                  <a:lnTo>
                    <a:pt x="55" y="1345"/>
                  </a:lnTo>
                  <a:lnTo>
                    <a:pt x="64" y="1354"/>
                  </a:lnTo>
                  <a:lnTo>
                    <a:pt x="75" y="1364"/>
                  </a:lnTo>
                  <a:lnTo>
                    <a:pt x="86" y="1371"/>
                  </a:lnTo>
                  <a:lnTo>
                    <a:pt x="100" y="1376"/>
                  </a:lnTo>
                  <a:lnTo>
                    <a:pt x="115" y="1380"/>
                  </a:lnTo>
                  <a:lnTo>
                    <a:pt x="115" y="1380"/>
                  </a:lnTo>
                  <a:lnTo>
                    <a:pt x="133" y="1382"/>
                  </a:lnTo>
                  <a:lnTo>
                    <a:pt x="151" y="1383"/>
                  </a:lnTo>
                  <a:lnTo>
                    <a:pt x="170" y="1381"/>
                  </a:lnTo>
                  <a:lnTo>
                    <a:pt x="189" y="1379"/>
                  </a:lnTo>
                  <a:lnTo>
                    <a:pt x="206" y="1374"/>
                  </a:lnTo>
                  <a:lnTo>
                    <a:pt x="225" y="1368"/>
                  </a:lnTo>
                  <a:lnTo>
                    <a:pt x="258" y="1357"/>
                  </a:lnTo>
                  <a:lnTo>
                    <a:pt x="258" y="1357"/>
                  </a:lnTo>
                  <a:lnTo>
                    <a:pt x="296" y="1340"/>
                  </a:lnTo>
                  <a:lnTo>
                    <a:pt x="333" y="1323"/>
                  </a:lnTo>
                  <a:lnTo>
                    <a:pt x="405" y="1286"/>
                  </a:lnTo>
                  <a:lnTo>
                    <a:pt x="405" y="1286"/>
                  </a:lnTo>
                  <a:lnTo>
                    <a:pt x="435" y="1270"/>
                  </a:lnTo>
                  <a:lnTo>
                    <a:pt x="435" y="1270"/>
                  </a:lnTo>
                  <a:lnTo>
                    <a:pt x="437" y="1268"/>
                  </a:lnTo>
                  <a:lnTo>
                    <a:pt x="439" y="1266"/>
                  </a:lnTo>
                  <a:lnTo>
                    <a:pt x="439" y="1263"/>
                  </a:lnTo>
                  <a:lnTo>
                    <a:pt x="437" y="1261"/>
                  </a:lnTo>
                  <a:lnTo>
                    <a:pt x="436" y="1259"/>
                  </a:lnTo>
                  <a:lnTo>
                    <a:pt x="434" y="1258"/>
                  </a:lnTo>
                  <a:lnTo>
                    <a:pt x="430" y="1258"/>
                  </a:lnTo>
                  <a:lnTo>
                    <a:pt x="428" y="1258"/>
                  </a:lnTo>
                  <a:lnTo>
                    <a:pt x="428" y="1258"/>
                  </a:lnTo>
                  <a:lnTo>
                    <a:pt x="361" y="1293"/>
                  </a:lnTo>
                  <a:lnTo>
                    <a:pt x="327" y="1310"/>
                  </a:lnTo>
                  <a:lnTo>
                    <a:pt x="292" y="1326"/>
                  </a:lnTo>
                  <a:lnTo>
                    <a:pt x="292" y="1326"/>
                  </a:lnTo>
                  <a:lnTo>
                    <a:pt x="257" y="1341"/>
                  </a:lnTo>
                  <a:lnTo>
                    <a:pt x="240" y="1348"/>
                  </a:lnTo>
                  <a:lnTo>
                    <a:pt x="221" y="1355"/>
                  </a:lnTo>
                  <a:lnTo>
                    <a:pt x="203" y="1361"/>
                  </a:lnTo>
                  <a:lnTo>
                    <a:pt x="184" y="1365"/>
                  </a:lnTo>
                  <a:lnTo>
                    <a:pt x="165" y="1368"/>
                  </a:lnTo>
                  <a:lnTo>
                    <a:pt x="146" y="1369"/>
                  </a:lnTo>
                  <a:lnTo>
                    <a:pt x="146" y="1369"/>
                  </a:lnTo>
                  <a:lnTo>
                    <a:pt x="132" y="1368"/>
                  </a:lnTo>
                  <a:lnTo>
                    <a:pt x="118" y="1366"/>
                  </a:lnTo>
                  <a:lnTo>
                    <a:pt x="105" y="1362"/>
                  </a:lnTo>
                  <a:lnTo>
                    <a:pt x="93" y="1358"/>
                  </a:lnTo>
                  <a:lnTo>
                    <a:pt x="82" y="1351"/>
                  </a:lnTo>
                  <a:lnTo>
                    <a:pt x="71" y="1343"/>
                  </a:lnTo>
                  <a:lnTo>
                    <a:pt x="62" y="1332"/>
                  </a:lnTo>
                  <a:lnTo>
                    <a:pt x="54" y="1320"/>
                  </a:lnTo>
                  <a:lnTo>
                    <a:pt x="54" y="1320"/>
                  </a:lnTo>
                  <a:lnTo>
                    <a:pt x="48" y="1308"/>
                  </a:lnTo>
                  <a:lnTo>
                    <a:pt x="42" y="1295"/>
                  </a:lnTo>
                  <a:lnTo>
                    <a:pt x="38" y="1282"/>
                  </a:lnTo>
                  <a:lnTo>
                    <a:pt x="33" y="1268"/>
                  </a:lnTo>
                  <a:lnTo>
                    <a:pt x="28" y="1240"/>
                  </a:lnTo>
                  <a:lnTo>
                    <a:pt x="25" y="1212"/>
                  </a:lnTo>
                  <a:lnTo>
                    <a:pt x="25" y="1212"/>
                  </a:lnTo>
                  <a:lnTo>
                    <a:pt x="20" y="1173"/>
                  </a:lnTo>
                  <a:lnTo>
                    <a:pt x="18" y="1134"/>
                  </a:lnTo>
                  <a:lnTo>
                    <a:pt x="15" y="1096"/>
                  </a:lnTo>
                  <a:lnTo>
                    <a:pt x="14" y="1057"/>
                  </a:lnTo>
                  <a:lnTo>
                    <a:pt x="14" y="1057"/>
                  </a:lnTo>
                  <a:lnTo>
                    <a:pt x="15" y="1007"/>
                  </a:lnTo>
                  <a:lnTo>
                    <a:pt x="18" y="957"/>
                  </a:lnTo>
                  <a:lnTo>
                    <a:pt x="22" y="907"/>
                  </a:lnTo>
                  <a:lnTo>
                    <a:pt x="27" y="857"/>
                  </a:lnTo>
                  <a:lnTo>
                    <a:pt x="27" y="857"/>
                  </a:lnTo>
                  <a:lnTo>
                    <a:pt x="38" y="758"/>
                  </a:lnTo>
                  <a:lnTo>
                    <a:pt x="43" y="709"/>
                  </a:lnTo>
                  <a:lnTo>
                    <a:pt x="48" y="659"/>
                  </a:lnTo>
                  <a:lnTo>
                    <a:pt x="48" y="659"/>
                  </a:lnTo>
                  <a:lnTo>
                    <a:pt x="52" y="609"/>
                  </a:lnTo>
                  <a:lnTo>
                    <a:pt x="54" y="559"/>
                  </a:lnTo>
                  <a:lnTo>
                    <a:pt x="56" y="509"/>
                  </a:lnTo>
                  <a:lnTo>
                    <a:pt x="58" y="459"/>
                  </a:lnTo>
                  <a:lnTo>
                    <a:pt x="58" y="459"/>
                  </a:lnTo>
                  <a:lnTo>
                    <a:pt x="67" y="358"/>
                  </a:lnTo>
                  <a:lnTo>
                    <a:pt x="75" y="258"/>
                  </a:lnTo>
                  <a:lnTo>
                    <a:pt x="83" y="158"/>
                  </a:lnTo>
                  <a:lnTo>
                    <a:pt x="89" y="57"/>
                  </a:lnTo>
                  <a:lnTo>
                    <a:pt x="89" y="57"/>
                  </a:lnTo>
                  <a:lnTo>
                    <a:pt x="91" y="7"/>
                  </a:lnTo>
                  <a:lnTo>
                    <a:pt x="91" y="7"/>
                  </a:lnTo>
                  <a:lnTo>
                    <a:pt x="90" y="4"/>
                  </a:lnTo>
                  <a:lnTo>
                    <a:pt x="89" y="3"/>
                  </a:lnTo>
                  <a:lnTo>
                    <a:pt x="86" y="0"/>
                  </a:lnTo>
                  <a:lnTo>
                    <a:pt x="84" y="0"/>
                  </a:lnTo>
                  <a:lnTo>
                    <a:pt x="82" y="0"/>
                  </a:lnTo>
                  <a:lnTo>
                    <a:pt x="79" y="3"/>
                  </a:lnTo>
                  <a:lnTo>
                    <a:pt x="78" y="4"/>
                  </a:lnTo>
                  <a:lnTo>
                    <a:pt x="77" y="7"/>
                  </a:lnTo>
                  <a:lnTo>
                    <a:pt x="77" y="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" name="Freeform 221">
              <a:extLst>
                <a:ext uri="{FF2B5EF4-FFF2-40B4-BE49-F238E27FC236}">
                  <a16:creationId xmlns:a16="http://schemas.microsoft.com/office/drawing/2014/main" id="{959F2BA3-A5A6-C69B-74B8-8291BC6803DB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9" y="1675"/>
              <a:ext cx="354" cy="220"/>
            </a:xfrm>
            <a:custGeom>
              <a:avLst/>
              <a:gdLst>
                <a:gd name="T0" fmla="*/ 14 w 707"/>
                <a:gd name="T1" fmla="*/ 436 h 440"/>
                <a:gd name="T2" fmla="*/ 28 w 707"/>
                <a:gd name="T3" fmla="*/ 407 h 440"/>
                <a:gd name="T4" fmla="*/ 45 w 707"/>
                <a:gd name="T5" fmla="*/ 380 h 440"/>
                <a:gd name="T6" fmla="*/ 67 w 707"/>
                <a:gd name="T7" fmla="*/ 357 h 440"/>
                <a:gd name="T8" fmla="*/ 92 w 707"/>
                <a:gd name="T9" fmla="*/ 334 h 440"/>
                <a:gd name="T10" fmla="*/ 121 w 707"/>
                <a:gd name="T11" fmla="*/ 313 h 440"/>
                <a:gd name="T12" fmla="*/ 182 w 707"/>
                <a:gd name="T13" fmla="*/ 276 h 440"/>
                <a:gd name="T14" fmla="*/ 214 w 707"/>
                <a:gd name="T15" fmla="*/ 260 h 440"/>
                <a:gd name="T16" fmla="*/ 330 w 707"/>
                <a:gd name="T17" fmla="*/ 202 h 440"/>
                <a:gd name="T18" fmla="*/ 372 w 707"/>
                <a:gd name="T19" fmla="*/ 178 h 440"/>
                <a:gd name="T20" fmla="*/ 412 w 707"/>
                <a:gd name="T21" fmla="*/ 155 h 440"/>
                <a:gd name="T22" fmla="*/ 501 w 707"/>
                <a:gd name="T23" fmla="*/ 106 h 440"/>
                <a:gd name="T24" fmla="*/ 599 w 707"/>
                <a:gd name="T25" fmla="*/ 56 h 440"/>
                <a:gd name="T26" fmla="*/ 676 w 707"/>
                <a:gd name="T27" fmla="*/ 24 h 440"/>
                <a:gd name="T28" fmla="*/ 703 w 707"/>
                <a:gd name="T29" fmla="*/ 14 h 440"/>
                <a:gd name="T30" fmla="*/ 706 w 707"/>
                <a:gd name="T31" fmla="*/ 11 h 440"/>
                <a:gd name="T32" fmla="*/ 707 w 707"/>
                <a:gd name="T33" fmla="*/ 5 h 440"/>
                <a:gd name="T34" fmla="*/ 704 w 707"/>
                <a:gd name="T35" fmla="*/ 1 h 440"/>
                <a:gd name="T36" fmla="*/ 699 w 707"/>
                <a:gd name="T37" fmla="*/ 0 h 440"/>
                <a:gd name="T38" fmla="*/ 652 w 707"/>
                <a:gd name="T39" fmla="*/ 18 h 440"/>
                <a:gd name="T40" fmla="*/ 559 w 707"/>
                <a:gd name="T41" fmla="*/ 60 h 440"/>
                <a:gd name="T42" fmla="*/ 468 w 707"/>
                <a:gd name="T43" fmla="*/ 107 h 440"/>
                <a:gd name="T44" fmla="*/ 336 w 707"/>
                <a:gd name="T45" fmla="*/ 182 h 440"/>
                <a:gd name="T46" fmla="*/ 307 w 707"/>
                <a:gd name="T47" fmla="*/ 198 h 440"/>
                <a:gd name="T48" fmla="*/ 217 w 707"/>
                <a:gd name="T49" fmla="*/ 241 h 440"/>
                <a:gd name="T50" fmla="*/ 184 w 707"/>
                <a:gd name="T51" fmla="*/ 259 h 440"/>
                <a:gd name="T52" fmla="*/ 123 w 707"/>
                <a:gd name="T53" fmla="*/ 296 h 440"/>
                <a:gd name="T54" fmla="*/ 93 w 707"/>
                <a:gd name="T55" fmla="*/ 317 h 440"/>
                <a:gd name="T56" fmla="*/ 64 w 707"/>
                <a:gd name="T57" fmla="*/ 340 h 440"/>
                <a:gd name="T58" fmla="*/ 38 w 707"/>
                <a:gd name="T59" fmla="*/ 367 h 440"/>
                <a:gd name="T60" fmla="*/ 16 w 707"/>
                <a:gd name="T61" fmla="*/ 398 h 440"/>
                <a:gd name="T62" fmla="*/ 1 w 707"/>
                <a:gd name="T63" fmla="*/ 432 h 440"/>
                <a:gd name="T64" fmla="*/ 0 w 707"/>
                <a:gd name="T65" fmla="*/ 435 h 440"/>
                <a:gd name="T66" fmla="*/ 3 w 707"/>
                <a:gd name="T67" fmla="*/ 439 h 440"/>
                <a:gd name="T68" fmla="*/ 8 w 707"/>
                <a:gd name="T69" fmla="*/ 440 h 440"/>
                <a:gd name="T70" fmla="*/ 12 w 707"/>
                <a:gd name="T71" fmla="*/ 438 h 440"/>
                <a:gd name="T72" fmla="*/ 14 w 707"/>
                <a:gd name="T73" fmla="*/ 436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07" h="440">
                  <a:moveTo>
                    <a:pt x="14" y="436"/>
                  </a:moveTo>
                  <a:lnTo>
                    <a:pt x="14" y="436"/>
                  </a:lnTo>
                  <a:lnTo>
                    <a:pt x="19" y="421"/>
                  </a:lnTo>
                  <a:lnTo>
                    <a:pt x="28" y="407"/>
                  </a:lnTo>
                  <a:lnTo>
                    <a:pt x="36" y="393"/>
                  </a:lnTo>
                  <a:lnTo>
                    <a:pt x="45" y="380"/>
                  </a:lnTo>
                  <a:lnTo>
                    <a:pt x="57" y="368"/>
                  </a:lnTo>
                  <a:lnTo>
                    <a:pt x="67" y="357"/>
                  </a:lnTo>
                  <a:lnTo>
                    <a:pt x="80" y="345"/>
                  </a:lnTo>
                  <a:lnTo>
                    <a:pt x="92" y="334"/>
                  </a:lnTo>
                  <a:lnTo>
                    <a:pt x="92" y="334"/>
                  </a:lnTo>
                  <a:lnTo>
                    <a:pt x="121" y="313"/>
                  </a:lnTo>
                  <a:lnTo>
                    <a:pt x="151" y="294"/>
                  </a:lnTo>
                  <a:lnTo>
                    <a:pt x="182" y="276"/>
                  </a:lnTo>
                  <a:lnTo>
                    <a:pt x="214" y="260"/>
                  </a:lnTo>
                  <a:lnTo>
                    <a:pt x="214" y="260"/>
                  </a:lnTo>
                  <a:lnTo>
                    <a:pt x="272" y="231"/>
                  </a:lnTo>
                  <a:lnTo>
                    <a:pt x="330" y="202"/>
                  </a:lnTo>
                  <a:lnTo>
                    <a:pt x="330" y="202"/>
                  </a:lnTo>
                  <a:lnTo>
                    <a:pt x="372" y="178"/>
                  </a:lnTo>
                  <a:lnTo>
                    <a:pt x="412" y="155"/>
                  </a:lnTo>
                  <a:lnTo>
                    <a:pt x="412" y="155"/>
                  </a:lnTo>
                  <a:lnTo>
                    <a:pt x="501" y="106"/>
                  </a:lnTo>
                  <a:lnTo>
                    <a:pt x="501" y="106"/>
                  </a:lnTo>
                  <a:lnTo>
                    <a:pt x="549" y="81"/>
                  </a:lnTo>
                  <a:lnTo>
                    <a:pt x="599" y="56"/>
                  </a:lnTo>
                  <a:lnTo>
                    <a:pt x="651" y="34"/>
                  </a:lnTo>
                  <a:lnTo>
                    <a:pt x="676" y="24"/>
                  </a:lnTo>
                  <a:lnTo>
                    <a:pt x="703" y="14"/>
                  </a:lnTo>
                  <a:lnTo>
                    <a:pt x="703" y="14"/>
                  </a:lnTo>
                  <a:lnTo>
                    <a:pt x="705" y="12"/>
                  </a:lnTo>
                  <a:lnTo>
                    <a:pt x="706" y="11"/>
                  </a:lnTo>
                  <a:lnTo>
                    <a:pt x="707" y="7"/>
                  </a:lnTo>
                  <a:lnTo>
                    <a:pt x="707" y="5"/>
                  </a:lnTo>
                  <a:lnTo>
                    <a:pt x="706" y="3"/>
                  </a:lnTo>
                  <a:lnTo>
                    <a:pt x="704" y="1"/>
                  </a:lnTo>
                  <a:lnTo>
                    <a:pt x="702" y="0"/>
                  </a:lnTo>
                  <a:lnTo>
                    <a:pt x="699" y="0"/>
                  </a:lnTo>
                  <a:lnTo>
                    <a:pt x="699" y="0"/>
                  </a:lnTo>
                  <a:lnTo>
                    <a:pt x="652" y="18"/>
                  </a:lnTo>
                  <a:lnTo>
                    <a:pt x="604" y="38"/>
                  </a:lnTo>
                  <a:lnTo>
                    <a:pt x="559" y="60"/>
                  </a:lnTo>
                  <a:lnTo>
                    <a:pt x="513" y="83"/>
                  </a:lnTo>
                  <a:lnTo>
                    <a:pt x="468" y="107"/>
                  </a:lnTo>
                  <a:lnTo>
                    <a:pt x="424" y="132"/>
                  </a:lnTo>
                  <a:lnTo>
                    <a:pt x="336" y="182"/>
                  </a:lnTo>
                  <a:lnTo>
                    <a:pt x="336" y="182"/>
                  </a:lnTo>
                  <a:lnTo>
                    <a:pt x="307" y="198"/>
                  </a:lnTo>
                  <a:lnTo>
                    <a:pt x="277" y="212"/>
                  </a:lnTo>
                  <a:lnTo>
                    <a:pt x="217" y="241"/>
                  </a:lnTo>
                  <a:lnTo>
                    <a:pt x="217" y="241"/>
                  </a:lnTo>
                  <a:lnTo>
                    <a:pt x="184" y="259"/>
                  </a:lnTo>
                  <a:lnTo>
                    <a:pt x="153" y="276"/>
                  </a:lnTo>
                  <a:lnTo>
                    <a:pt x="123" y="296"/>
                  </a:lnTo>
                  <a:lnTo>
                    <a:pt x="93" y="317"/>
                  </a:lnTo>
                  <a:lnTo>
                    <a:pt x="93" y="317"/>
                  </a:lnTo>
                  <a:lnTo>
                    <a:pt x="78" y="329"/>
                  </a:lnTo>
                  <a:lnTo>
                    <a:pt x="64" y="340"/>
                  </a:lnTo>
                  <a:lnTo>
                    <a:pt x="51" y="354"/>
                  </a:lnTo>
                  <a:lnTo>
                    <a:pt x="38" y="367"/>
                  </a:lnTo>
                  <a:lnTo>
                    <a:pt x="26" y="382"/>
                  </a:lnTo>
                  <a:lnTo>
                    <a:pt x="16" y="398"/>
                  </a:lnTo>
                  <a:lnTo>
                    <a:pt x="8" y="415"/>
                  </a:lnTo>
                  <a:lnTo>
                    <a:pt x="1" y="432"/>
                  </a:lnTo>
                  <a:lnTo>
                    <a:pt x="1" y="432"/>
                  </a:lnTo>
                  <a:lnTo>
                    <a:pt x="0" y="435"/>
                  </a:lnTo>
                  <a:lnTo>
                    <a:pt x="1" y="438"/>
                  </a:lnTo>
                  <a:lnTo>
                    <a:pt x="3" y="439"/>
                  </a:lnTo>
                  <a:lnTo>
                    <a:pt x="6" y="440"/>
                  </a:lnTo>
                  <a:lnTo>
                    <a:pt x="8" y="440"/>
                  </a:lnTo>
                  <a:lnTo>
                    <a:pt x="10" y="440"/>
                  </a:lnTo>
                  <a:lnTo>
                    <a:pt x="12" y="438"/>
                  </a:lnTo>
                  <a:lnTo>
                    <a:pt x="14" y="436"/>
                  </a:lnTo>
                  <a:lnTo>
                    <a:pt x="14" y="43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" name="Freeform 222">
              <a:extLst>
                <a:ext uri="{FF2B5EF4-FFF2-40B4-BE49-F238E27FC236}">
                  <a16:creationId xmlns:a16="http://schemas.microsoft.com/office/drawing/2014/main" id="{C9802F5B-3627-A0C2-A235-6EE60AAD2FC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6" y="1839"/>
              <a:ext cx="214" cy="1000"/>
            </a:xfrm>
            <a:custGeom>
              <a:avLst/>
              <a:gdLst>
                <a:gd name="T0" fmla="*/ 0 w 429"/>
                <a:gd name="T1" fmla="*/ 5 h 1998"/>
                <a:gd name="T2" fmla="*/ 4 w 429"/>
                <a:gd name="T3" fmla="*/ 61 h 1998"/>
                <a:gd name="T4" fmla="*/ 10 w 429"/>
                <a:gd name="T5" fmla="*/ 116 h 1998"/>
                <a:gd name="T6" fmla="*/ 20 w 429"/>
                <a:gd name="T7" fmla="*/ 171 h 1998"/>
                <a:gd name="T8" fmla="*/ 47 w 429"/>
                <a:gd name="T9" fmla="*/ 278 h 1998"/>
                <a:gd name="T10" fmla="*/ 77 w 429"/>
                <a:gd name="T11" fmla="*/ 384 h 1998"/>
                <a:gd name="T12" fmla="*/ 92 w 429"/>
                <a:gd name="T13" fmla="*/ 437 h 1998"/>
                <a:gd name="T14" fmla="*/ 118 w 429"/>
                <a:gd name="T15" fmla="*/ 551 h 1998"/>
                <a:gd name="T16" fmla="*/ 139 w 429"/>
                <a:gd name="T17" fmla="*/ 668 h 1998"/>
                <a:gd name="T18" fmla="*/ 149 w 429"/>
                <a:gd name="T19" fmla="*/ 728 h 1998"/>
                <a:gd name="T20" fmla="*/ 177 w 429"/>
                <a:gd name="T21" fmla="*/ 915 h 1998"/>
                <a:gd name="T22" fmla="*/ 190 w 429"/>
                <a:gd name="T23" fmla="*/ 1016 h 1998"/>
                <a:gd name="T24" fmla="*/ 212 w 429"/>
                <a:gd name="T25" fmla="*/ 1221 h 1998"/>
                <a:gd name="T26" fmla="*/ 221 w 429"/>
                <a:gd name="T27" fmla="*/ 1323 h 1998"/>
                <a:gd name="T28" fmla="*/ 239 w 429"/>
                <a:gd name="T29" fmla="*/ 1497 h 1998"/>
                <a:gd name="T30" fmla="*/ 251 w 429"/>
                <a:gd name="T31" fmla="*/ 1584 h 1998"/>
                <a:gd name="T32" fmla="*/ 269 w 429"/>
                <a:gd name="T33" fmla="*/ 1669 h 1998"/>
                <a:gd name="T34" fmla="*/ 278 w 429"/>
                <a:gd name="T35" fmla="*/ 1708 h 1998"/>
                <a:gd name="T36" fmla="*/ 300 w 429"/>
                <a:gd name="T37" fmla="*/ 1788 h 1998"/>
                <a:gd name="T38" fmla="*/ 330 w 429"/>
                <a:gd name="T39" fmla="*/ 1863 h 1998"/>
                <a:gd name="T40" fmla="*/ 349 w 429"/>
                <a:gd name="T41" fmla="*/ 1901 h 1998"/>
                <a:gd name="T42" fmla="*/ 370 w 429"/>
                <a:gd name="T43" fmla="*/ 1935 h 1998"/>
                <a:gd name="T44" fmla="*/ 393 w 429"/>
                <a:gd name="T45" fmla="*/ 1968 h 1998"/>
                <a:gd name="T46" fmla="*/ 405 w 429"/>
                <a:gd name="T47" fmla="*/ 1983 h 1998"/>
                <a:gd name="T48" fmla="*/ 418 w 429"/>
                <a:gd name="T49" fmla="*/ 1996 h 1998"/>
                <a:gd name="T50" fmla="*/ 423 w 429"/>
                <a:gd name="T51" fmla="*/ 1998 h 1998"/>
                <a:gd name="T52" fmla="*/ 427 w 429"/>
                <a:gd name="T53" fmla="*/ 1996 h 1998"/>
                <a:gd name="T54" fmla="*/ 429 w 429"/>
                <a:gd name="T55" fmla="*/ 1991 h 1998"/>
                <a:gd name="T56" fmla="*/ 428 w 429"/>
                <a:gd name="T57" fmla="*/ 1987 h 1998"/>
                <a:gd name="T58" fmla="*/ 414 w 429"/>
                <a:gd name="T59" fmla="*/ 1972 h 1998"/>
                <a:gd name="T60" fmla="*/ 390 w 429"/>
                <a:gd name="T61" fmla="*/ 1940 h 1998"/>
                <a:gd name="T62" fmla="*/ 368 w 429"/>
                <a:gd name="T63" fmla="*/ 1906 h 1998"/>
                <a:gd name="T64" fmla="*/ 349 w 429"/>
                <a:gd name="T65" fmla="*/ 1870 h 1998"/>
                <a:gd name="T66" fmla="*/ 325 w 429"/>
                <a:gd name="T67" fmla="*/ 1814 h 1998"/>
                <a:gd name="T68" fmla="*/ 300 w 429"/>
                <a:gd name="T69" fmla="*/ 1738 h 1998"/>
                <a:gd name="T70" fmla="*/ 290 w 429"/>
                <a:gd name="T71" fmla="*/ 1699 h 1998"/>
                <a:gd name="T72" fmla="*/ 271 w 429"/>
                <a:gd name="T73" fmla="*/ 1614 h 1998"/>
                <a:gd name="T74" fmla="*/ 257 w 429"/>
                <a:gd name="T75" fmla="*/ 1528 h 1998"/>
                <a:gd name="T76" fmla="*/ 247 w 429"/>
                <a:gd name="T77" fmla="*/ 1441 h 1998"/>
                <a:gd name="T78" fmla="*/ 237 w 429"/>
                <a:gd name="T79" fmla="*/ 1355 h 1998"/>
                <a:gd name="T80" fmla="*/ 208 w 429"/>
                <a:gd name="T81" fmla="*/ 1061 h 1998"/>
                <a:gd name="T82" fmla="*/ 197 w 429"/>
                <a:gd name="T83" fmla="*/ 963 h 1998"/>
                <a:gd name="T84" fmla="*/ 163 w 429"/>
                <a:gd name="T85" fmla="*/ 725 h 1998"/>
                <a:gd name="T86" fmla="*/ 142 w 429"/>
                <a:gd name="T87" fmla="*/ 606 h 1998"/>
                <a:gd name="T88" fmla="*/ 118 w 429"/>
                <a:gd name="T89" fmla="*/ 489 h 1998"/>
                <a:gd name="T90" fmla="*/ 105 w 429"/>
                <a:gd name="T91" fmla="*/ 434 h 1998"/>
                <a:gd name="T92" fmla="*/ 61 w 429"/>
                <a:gd name="T93" fmla="*/ 274 h 1998"/>
                <a:gd name="T94" fmla="*/ 34 w 429"/>
                <a:gd name="T95" fmla="*/ 167 h 1998"/>
                <a:gd name="T96" fmla="*/ 24 w 429"/>
                <a:gd name="T97" fmla="*/ 112 h 1998"/>
                <a:gd name="T98" fmla="*/ 17 w 429"/>
                <a:gd name="T99" fmla="*/ 58 h 1998"/>
                <a:gd name="T100" fmla="*/ 15 w 429"/>
                <a:gd name="T101" fmla="*/ 32 h 1998"/>
                <a:gd name="T102" fmla="*/ 14 w 429"/>
                <a:gd name="T103" fmla="*/ 5 h 1998"/>
                <a:gd name="T104" fmla="*/ 13 w 429"/>
                <a:gd name="T105" fmla="*/ 1 h 1998"/>
                <a:gd name="T106" fmla="*/ 7 w 429"/>
                <a:gd name="T107" fmla="*/ 0 h 1998"/>
                <a:gd name="T108" fmla="*/ 3 w 429"/>
                <a:gd name="T109" fmla="*/ 1 h 1998"/>
                <a:gd name="T110" fmla="*/ 0 w 429"/>
                <a:gd name="T111" fmla="*/ 5 h 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29" h="1998">
                  <a:moveTo>
                    <a:pt x="0" y="5"/>
                  </a:moveTo>
                  <a:lnTo>
                    <a:pt x="0" y="5"/>
                  </a:lnTo>
                  <a:lnTo>
                    <a:pt x="2" y="33"/>
                  </a:lnTo>
                  <a:lnTo>
                    <a:pt x="4" y="61"/>
                  </a:lnTo>
                  <a:lnTo>
                    <a:pt x="6" y="88"/>
                  </a:lnTo>
                  <a:lnTo>
                    <a:pt x="10" y="116"/>
                  </a:lnTo>
                  <a:lnTo>
                    <a:pt x="14" y="143"/>
                  </a:lnTo>
                  <a:lnTo>
                    <a:pt x="20" y="171"/>
                  </a:lnTo>
                  <a:lnTo>
                    <a:pt x="33" y="224"/>
                  </a:lnTo>
                  <a:lnTo>
                    <a:pt x="47" y="278"/>
                  </a:lnTo>
                  <a:lnTo>
                    <a:pt x="62" y="331"/>
                  </a:lnTo>
                  <a:lnTo>
                    <a:pt x="77" y="384"/>
                  </a:lnTo>
                  <a:lnTo>
                    <a:pt x="92" y="437"/>
                  </a:lnTo>
                  <a:lnTo>
                    <a:pt x="92" y="437"/>
                  </a:lnTo>
                  <a:lnTo>
                    <a:pt x="105" y="494"/>
                  </a:lnTo>
                  <a:lnTo>
                    <a:pt x="118" y="551"/>
                  </a:lnTo>
                  <a:lnTo>
                    <a:pt x="128" y="610"/>
                  </a:lnTo>
                  <a:lnTo>
                    <a:pt x="139" y="668"/>
                  </a:lnTo>
                  <a:lnTo>
                    <a:pt x="139" y="668"/>
                  </a:lnTo>
                  <a:lnTo>
                    <a:pt x="149" y="728"/>
                  </a:lnTo>
                  <a:lnTo>
                    <a:pt x="160" y="790"/>
                  </a:lnTo>
                  <a:lnTo>
                    <a:pt x="177" y="915"/>
                  </a:lnTo>
                  <a:lnTo>
                    <a:pt x="177" y="915"/>
                  </a:lnTo>
                  <a:lnTo>
                    <a:pt x="190" y="1016"/>
                  </a:lnTo>
                  <a:lnTo>
                    <a:pt x="201" y="1118"/>
                  </a:lnTo>
                  <a:lnTo>
                    <a:pt x="212" y="1221"/>
                  </a:lnTo>
                  <a:lnTo>
                    <a:pt x="221" y="1323"/>
                  </a:lnTo>
                  <a:lnTo>
                    <a:pt x="221" y="1323"/>
                  </a:lnTo>
                  <a:lnTo>
                    <a:pt x="229" y="1410"/>
                  </a:lnTo>
                  <a:lnTo>
                    <a:pt x="239" y="1497"/>
                  </a:lnTo>
                  <a:lnTo>
                    <a:pt x="246" y="1541"/>
                  </a:lnTo>
                  <a:lnTo>
                    <a:pt x="251" y="1584"/>
                  </a:lnTo>
                  <a:lnTo>
                    <a:pt x="260" y="1626"/>
                  </a:lnTo>
                  <a:lnTo>
                    <a:pt x="269" y="1669"/>
                  </a:lnTo>
                  <a:lnTo>
                    <a:pt x="269" y="1669"/>
                  </a:lnTo>
                  <a:lnTo>
                    <a:pt x="278" y="1708"/>
                  </a:lnTo>
                  <a:lnTo>
                    <a:pt x="289" y="1748"/>
                  </a:lnTo>
                  <a:lnTo>
                    <a:pt x="300" y="1788"/>
                  </a:lnTo>
                  <a:lnTo>
                    <a:pt x="314" y="1826"/>
                  </a:lnTo>
                  <a:lnTo>
                    <a:pt x="330" y="1863"/>
                  </a:lnTo>
                  <a:lnTo>
                    <a:pt x="340" y="1882"/>
                  </a:lnTo>
                  <a:lnTo>
                    <a:pt x="349" y="1901"/>
                  </a:lnTo>
                  <a:lnTo>
                    <a:pt x="358" y="1918"/>
                  </a:lnTo>
                  <a:lnTo>
                    <a:pt x="370" y="1935"/>
                  </a:lnTo>
                  <a:lnTo>
                    <a:pt x="382" y="1952"/>
                  </a:lnTo>
                  <a:lnTo>
                    <a:pt x="393" y="1968"/>
                  </a:lnTo>
                  <a:lnTo>
                    <a:pt x="393" y="1968"/>
                  </a:lnTo>
                  <a:lnTo>
                    <a:pt x="405" y="1983"/>
                  </a:lnTo>
                  <a:lnTo>
                    <a:pt x="418" y="1996"/>
                  </a:lnTo>
                  <a:lnTo>
                    <a:pt x="418" y="1996"/>
                  </a:lnTo>
                  <a:lnTo>
                    <a:pt x="420" y="1998"/>
                  </a:lnTo>
                  <a:lnTo>
                    <a:pt x="423" y="1998"/>
                  </a:lnTo>
                  <a:lnTo>
                    <a:pt x="426" y="1998"/>
                  </a:lnTo>
                  <a:lnTo>
                    <a:pt x="427" y="1996"/>
                  </a:lnTo>
                  <a:lnTo>
                    <a:pt x="429" y="1994"/>
                  </a:lnTo>
                  <a:lnTo>
                    <a:pt x="429" y="1991"/>
                  </a:lnTo>
                  <a:lnTo>
                    <a:pt x="429" y="1989"/>
                  </a:lnTo>
                  <a:lnTo>
                    <a:pt x="428" y="1987"/>
                  </a:lnTo>
                  <a:lnTo>
                    <a:pt x="428" y="1987"/>
                  </a:lnTo>
                  <a:lnTo>
                    <a:pt x="414" y="1972"/>
                  </a:lnTo>
                  <a:lnTo>
                    <a:pt x="401" y="1956"/>
                  </a:lnTo>
                  <a:lnTo>
                    <a:pt x="390" y="1940"/>
                  </a:lnTo>
                  <a:lnTo>
                    <a:pt x="378" y="1924"/>
                  </a:lnTo>
                  <a:lnTo>
                    <a:pt x="368" y="1906"/>
                  </a:lnTo>
                  <a:lnTo>
                    <a:pt x="358" y="1889"/>
                  </a:lnTo>
                  <a:lnTo>
                    <a:pt x="349" y="1870"/>
                  </a:lnTo>
                  <a:lnTo>
                    <a:pt x="341" y="1852"/>
                  </a:lnTo>
                  <a:lnTo>
                    <a:pt x="325" y="1814"/>
                  </a:lnTo>
                  <a:lnTo>
                    <a:pt x="312" y="1776"/>
                  </a:lnTo>
                  <a:lnTo>
                    <a:pt x="300" y="1738"/>
                  </a:lnTo>
                  <a:lnTo>
                    <a:pt x="290" y="1699"/>
                  </a:lnTo>
                  <a:lnTo>
                    <a:pt x="290" y="1699"/>
                  </a:lnTo>
                  <a:lnTo>
                    <a:pt x="280" y="1656"/>
                  </a:lnTo>
                  <a:lnTo>
                    <a:pt x="271" y="1614"/>
                  </a:lnTo>
                  <a:lnTo>
                    <a:pt x="264" y="1571"/>
                  </a:lnTo>
                  <a:lnTo>
                    <a:pt x="257" y="1528"/>
                  </a:lnTo>
                  <a:lnTo>
                    <a:pt x="251" y="1485"/>
                  </a:lnTo>
                  <a:lnTo>
                    <a:pt x="247" y="1441"/>
                  </a:lnTo>
                  <a:lnTo>
                    <a:pt x="237" y="1355"/>
                  </a:lnTo>
                  <a:lnTo>
                    <a:pt x="237" y="1355"/>
                  </a:lnTo>
                  <a:lnTo>
                    <a:pt x="219" y="1159"/>
                  </a:lnTo>
                  <a:lnTo>
                    <a:pt x="208" y="1061"/>
                  </a:lnTo>
                  <a:lnTo>
                    <a:pt x="197" y="963"/>
                  </a:lnTo>
                  <a:lnTo>
                    <a:pt x="197" y="963"/>
                  </a:lnTo>
                  <a:lnTo>
                    <a:pt x="182" y="845"/>
                  </a:lnTo>
                  <a:lnTo>
                    <a:pt x="163" y="725"/>
                  </a:lnTo>
                  <a:lnTo>
                    <a:pt x="153" y="665"/>
                  </a:lnTo>
                  <a:lnTo>
                    <a:pt x="142" y="606"/>
                  </a:lnTo>
                  <a:lnTo>
                    <a:pt x="131" y="547"/>
                  </a:lnTo>
                  <a:lnTo>
                    <a:pt x="118" y="489"/>
                  </a:lnTo>
                  <a:lnTo>
                    <a:pt x="118" y="489"/>
                  </a:lnTo>
                  <a:lnTo>
                    <a:pt x="105" y="434"/>
                  </a:lnTo>
                  <a:lnTo>
                    <a:pt x="91" y="380"/>
                  </a:lnTo>
                  <a:lnTo>
                    <a:pt x="61" y="274"/>
                  </a:lnTo>
                  <a:lnTo>
                    <a:pt x="47" y="221"/>
                  </a:lnTo>
                  <a:lnTo>
                    <a:pt x="34" y="167"/>
                  </a:lnTo>
                  <a:lnTo>
                    <a:pt x="28" y="139"/>
                  </a:lnTo>
                  <a:lnTo>
                    <a:pt x="24" y="112"/>
                  </a:lnTo>
                  <a:lnTo>
                    <a:pt x="20" y="85"/>
                  </a:lnTo>
                  <a:lnTo>
                    <a:pt x="17" y="58"/>
                  </a:lnTo>
                  <a:lnTo>
                    <a:pt x="17" y="58"/>
                  </a:lnTo>
                  <a:lnTo>
                    <a:pt x="15" y="32"/>
                  </a:lnTo>
                  <a:lnTo>
                    <a:pt x="14" y="5"/>
                  </a:lnTo>
                  <a:lnTo>
                    <a:pt x="14" y="5"/>
                  </a:lnTo>
                  <a:lnTo>
                    <a:pt x="14" y="3"/>
                  </a:lnTo>
                  <a:lnTo>
                    <a:pt x="13" y="1"/>
                  </a:lnTo>
                  <a:lnTo>
                    <a:pt x="11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2" y="3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" name="Freeform 223">
              <a:extLst>
                <a:ext uri="{FF2B5EF4-FFF2-40B4-BE49-F238E27FC236}">
                  <a16:creationId xmlns:a16="http://schemas.microsoft.com/office/drawing/2014/main" id="{84B8129D-ADCF-B0D0-A210-FC074685C10F}"/>
                </a:ext>
              </a:extLst>
            </p:cNvPr>
            <p:cNvSpPr>
              <a:spLocks/>
            </p:cNvSpPr>
            <p:nvPr/>
          </p:nvSpPr>
          <p:spPr bwMode="auto">
            <a:xfrm>
              <a:off x="5507" y="1882"/>
              <a:ext cx="62" cy="955"/>
            </a:xfrm>
            <a:custGeom>
              <a:avLst/>
              <a:gdLst>
                <a:gd name="T0" fmla="*/ 1 w 126"/>
                <a:gd name="T1" fmla="*/ 13 h 1909"/>
                <a:gd name="T2" fmla="*/ 21 w 126"/>
                <a:gd name="T3" fmla="*/ 39 h 1909"/>
                <a:gd name="T4" fmla="*/ 36 w 126"/>
                <a:gd name="T5" fmla="*/ 70 h 1909"/>
                <a:gd name="T6" fmla="*/ 49 w 126"/>
                <a:gd name="T7" fmla="*/ 100 h 1909"/>
                <a:gd name="T8" fmla="*/ 58 w 126"/>
                <a:gd name="T9" fmla="*/ 132 h 1909"/>
                <a:gd name="T10" fmla="*/ 75 w 126"/>
                <a:gd name="T11" fmla="*/ 207 h 1909"/>
                <a:gd name="T12" fmla="*/ 84 w 126"/>
                <a:gd name="T13" fmla="*/ 283 h 1909"/>
                <a:gd name="T14" fmla="*/ 87 w 126"/>
                <a:gd name="T15" fmla="*/ 321 h 1909"/>
                <a:gd name="T16" fmla="*/ 92 w 126"/>
                <a:gd name="T17" fmla="*/ 437 h 1909"/>
                <a:gd name="T18" fmla="*/ 93 w 126"/>
                <a:gd name="T19" fmla="*/ 592 h 1909"/>
                <a:gd name="T20" fmla="*/ 95 w 126"/>
                <a:gd name="T21" fmla="*/ 677 h 1909"/>
                <a:gd name="T22" fmla="*/ 100 w 126"/>
                <a:gd name="T23" fmla="*/ 763 h 1909"/>
                <a:gd name="T24" fmla="*/ 109 w 126"/>
                <a:gd name="T25" fmla="*/ 987 h 1909"/>
                <a:gd name="T26" fmla="*/ 112 w 126"/>
                <a:gd name="T27" fmla="*/ 1099 h 1909"/>
                <a:gd name="T28" fmla="*/ 111 w 126"/>
                <a:gd name="T29" fmla="*/ 1264 h 1909"/>
                <a:gd name="T30" fmla="*/ 106 w 126"/>
                <a:gd name="T31" fmla="*/ 1376 h 1909"/>
                <a:gd name="T32" fmla="*/ 104 w 126"/>
                <a:gd name="T33" fmla="*/ 1430 h 1909"/>
                <a:gd name="T34" fmla="*/ 92 w 126"/>
                <a:gd name="T35" fmla="*/ 1590 h 1909"/>
                <a:gd name="T36" fmla="*/ 89 w 126"/>
                <a:gd name="T37" fmla="*/ 1696 h 1909"/>
                <a:gd name="T38" fmla="*/ 90 w 126"/>
                <a:gd name="T39" fmla="*/ 1802 h 1909"/>
                <a:gd name="T40" fmla="*/ 94 w 126"/>
                <a:gd name="T41" fmla="*/ 1855 h 1909"/>
                <a:gd name="T42" fmla="*/ 100 w 126"/>
                <a:gd name="T43" fmla="*/ 1904 h 1909"/>
                <a:gd name="T44" fmla="*/ 104 w 126"/>
                <a:gd name="T45" fmla="*/ 1909 h 1909"/>
                <a:gd name="T46" fmla="*/ 108 w 126"/>
                <a:gd name="T47" fmla="*/ 1909 h 1909"/>
                <a:gd name="T48" fmla="*/ 113 w 126"/>
                <a:gd name="T49" fmla="*/ 1905 h 1909"/>
                <a:gd name="T50" fmla="*/ 114 w 126"/>
                <a:gd name="T51" fmla="*/ 1901 h 1909"/>
                <a:gd name="T52" fmla="*/ 111 w 126"/>
                <a:gd name="T53" fmla="*/ 1874 h 1909"/>
                <a:gd name="T54" fmla="*/ 104 w 126"/>
                <a:gd name="T55" fmla="*/ 1794 h 1909"/>
                <a:gd name="T56" fmla="*/ 102 w 126"/>
                <a:gd name="T57" fmla="*/ 1688 h 1909"/>
                <a:gd name="T58" fmla="*/ 107 w 126"/>
                <a:gd name="T59" fmla="*/ 1581 h 1909"/>
                <a:gd name="T60" fmla="*/ 114 w 126"/>
                <a:gd name="T61" fmla="*/ 1473 h 1909"/>
                <a:gd name="T62" fmla="*/ 125 w 126"/>
                <a:gd name="T63" fmla="*/ 1252 h 1909"/>
                <a:gd name="T64" fmla="*/ 125 w 126"/>
                <a:gd name="T65" fmla="*/ 1030 h 1909"/>
                <a:gd name="T66" fmla="*/ 121 w 126"/>
                <a:gd name="T67" fmla="*/ 917 h 1909"/>
                <a:gd name="T68" fmla="*/ 116 w 126"/>
                <a:gd name="T69" fmla="*/ 804 h 1909"/>
                <a:gd name="T70" fmla="*/ 108 w 126"/>
                <a:gd name="T71" fmla="*/ 662 h 1909"/>
                <a:gd name="T72" fmla="*/ 107 w 126"/>
                <a:gd name="T73" fmla="*/ 616 h 1909"/>
                <a:gd name="T74" fmla="*/ 106 w 126"/>
                <a:gd name="T75" fmla="*/ 462 h 1909"/>
                <a:gd name="T76" fmla="*/ 102 w 126"/>
                <a:gd name="T77" fmla="*/ 347 h 1909"/>
                <a:gd name="T78" fmla="*/ 100 w 126"/>
                <a:gd name="T79" fmla="*/ 308 h 1909"/>
                <a:gd name="T80" fmla="*/ 92 w 126"/>
                <a:gd name="T81" fmla="*/ 230 h 1909"/>
                <a:gd name="T82" fmla="*/ 78 w 126"/>
                <a:gd name="T83" fmla="*/ 153 h 1909"/>
                <a:gd name="T84" fmla="*/ 70 w 126"/>
                <a:gd name="T85" fmla="*/ 121 h 1909"/>
                <a:gd name="T86" fmla="*/ 52 w 126"/>
                <a:gd name="T87" fmla="*/ 72 h 1909"/>
                <a:gd name="T88" fmla="*/ 37 w 126"/>
                <a:gd name="T89" fmla="*/ 42 h 1909"/>
                <a:gd name="T90" fmla="*/ 29 w 126"/>
                <a:gd name="T91" fmla="*/ 26 h 1909"/>
                <a:gd name="T92" fmla="*/ 12 w 126"/>
                <a:gd name="T93" fmla="*/ 2 h 1909"/>
                <a:gd name="T94" fmla="*/ 9 w 126"/>
                <a:gd name="T95" fmla="*/ 1 h 1909"/>
                <a:gd name="T96" fmla="*/ 5 w 126"/>
                <a:gd name="T97" fmla="*/ 1 h 1909"/>
                <a:gd name="T98" fmla="*/ 1 w 126"/>
                <a:gd name="T99" fmla="*/ 4 h 1909"/>
                <a:gd name="T100" fmla="*/ 0 w 126"/>
                <a:gd name="T101" fmla="*/ 9 h 1909"/>
                <a:gd name="T102" fmla="*/ 1 w 126"/>
                <a:gd name="T103" fmla="*/ 13 h 19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26" h="1909">
                  <a:moveTo>
                    <a:pt x="1" y="13"/>
                  </a:moveTo>
                  <a:lnTo>
                    <a:pt x="1" y="13"/>
                  </a:lnTo>
                  <a:lnTo>
                    <a:pt x="12" y="25"/>
                  </a:lnTo>
                  <a:lnTo>
                    <a:pt x="21" y="39"/>
                  </a:lnTo>
                  <a:lnTo>
                    <a:pt x="29" y="54"/>
                  </a:lnTo>
                  <a:lnTo>
                    <a:pt x="36" y="70"/>
                  </a:lnTo>
                  <a:lnTo>
                    <a:pt x="42" y="85"/>
                  </a:lnTo>
                  <a:lnTo>
                    <a:pt x="49" y="100"/>
                  </a:lnTo>
                  <a:lnTo>
                    <a:pt x="58" y="132"/>
                  </a:lnTo>
                  <a:lnTo>
                    <a:pt x="58" y="132"/>
                  </a:lnTo>
                  <a:lnTo>
                    <a:pt x="68" y="170"/>
                  </a:lnTo>
                  <a:lnTo>
                    <a:pt x="75" y="207"/>
                  </a:lnTo>
                  <a:lnTo>
                    <a:pt x="80" y="244"/>
                  </a:lnTo>
                  <a:lnTo>
                    <a:pt x="84" y="283"/>
                  </a:lnTo>
                  <a:lnTo>
                    <a:pt x="84" y="283"/>
                  </a:lnTo>
                  <a:lnTo>
                    <a:pt x="87" y="321"/>
                  </a:lnTo>
                  <a:lnTo>
                    <a:pt x="90" y="359"/>
                  </a:lnTo>
                  <a:lnTo>
                    <a:pt x="92" y="437"/>
                  </a:lnTo>
                  <a:lnTo>
                    <a:pt x="93" y="592"/>
                  </a:lnTo>
                  <a:lnTo>
                    <a:pt x="93" y="592"/>
                  </a:lnTo>
                  <a:lnTo>
                    <a:pt x="94" y="635"/>
                  </a:lnTo>
                  <a:lnTo>
                    <a:pt x="95" y="677"/>
                  </a:lnTo>
                  <a:lnTo>
                    <a:pt x="100" y="763"/>
                  </a:lnTo>
                  <a:lnTo>
                    <a:pt x="100" y="763"/>
                  </a:lnTo>
                  <a:lnTo>
                    <a:pt x="106" y="875"/>
                  </a:lnTo>
                  <a:lnTo>
                    <a:pt x="109" y="987"/>
                  </a:lnTo>
                  <a:lnTo>
                    <a:pt x="109" y="987"/>
                  </a:lnTo>
                  <a:lnTo>
                    <a:pt x="112" y="1099"/>
                  </a:lnTo>
                  <a:lnTo>
                    <a:pt x="112" y="1209"/>
                  </a:lnTo>
                  <a:lnTo>
                    <a:pt x="111" y="1264"/>
                  </a:lnTo>
                  <a:lnTo>
                    <a:pt x="108" y="1320"/>
                  </a:lnTo>
                  <a:lnTo>
                    <a:pt x="106" y="1376"/>
                  </a:lnTo>
                  <a:lnTo>
                    <a:pt x="104" y="1430"/>
                  </a:lnTo>
                  <a:lnTo>
                    <a:pt x="104" y="1430"/>
                  </a:lnTo>
                  <a:lnTo>
                    <a:pt x="95" y="1536"/>
                  </a:lnTo>
                  <a:lnTo>
                    <a:pt x="92" y="1590"/>
                  </a:lnTo>
                  <a:lnTo>
                    <a:pt x="90" y="1642"/>
                  </a:lnTo>
                  <a:lnTo>
                    <a:pt x="89" y="1696"/>
                  </a:lnTo>
                  <a:lnTo>
                    <a:pt x="89" y="1749"/>
                  </a:lnTo>
                  <a:lnTo>
                    <a:pt x="90" y="1802"/>
                  </a:lnTo>
                  <a:lnTo>
                    <a:pt x="94" y="1855"/>
                  </a:lnTo>
                  <a:lnTo>
                    <a:pt x="94" y="1855"/>
                  </a:lnTo>
                  <a:lnTo>
                    <a:pt x="100" y="1904"/>
                  </a:lnTo>
                  <a:lnTo>
                    <a:pt x="100" y="1904"/>
                  </a:lnTo>
                  <a:lnTo>
                    <a:pt x="101" y="1907"/>
                  </a:lnTo>
                  <a:lnTo>
                    <a:pt x="104" y="1909"/>
                  </a:lnTo>
                  <a:lnTo>
                    <a:pt x="106" y="1909"/>
                  </a:lnTo>
                  <a:lnTo>
                    <a:pt x="108" y="1909"/>
                  </a:lnTo>
                  <a:lnTo>
                    <a:pt x="111" y="1908"/>
                  </a:lnTo>
                  <a:lnTo>
                    <a:pt x="113" y="1905"/>
                  </a:lnTo>
                  <a:lnTo>
                    <a:pt x="114" y="1903"/>
                  </a:lnTo>
                  <a:lnTo>
                    <a:pt x="114" y="1901"/>
                  </a:lnTo>
                  <a:lnTo>
                    <a:pt x="114" y="1901"/>
                  </a:lnTo>
                  <a:lnTo>
                    <a:pt x="111" y="1874"/>
                  </a:lnTo>
                  <a:lnTo>
                    <a:pt x="107" y="1847"/>
                  </a:lnTo>
                  <a:lnTo>
                    <a:pt x="104" y="1794"/>
                  </a:lnTo>
                  <a:lnTo>
                    <a:pt x="102" y="1740"/>
                  </a:lnTo>
                  <a:lnTo>
                    <a:pt x="102" y="1688"/>
                  </a:lnTo>
                  <a:lnTo>
                    <a:pt x="104" y="1634"/>
                  </a:lnTo>
                  <a:lnTo>
                    <a:pt x="107" y="1581"/>
                  </a:lnTo>
                  <a:lnTo>
                    <a:pt x="114" y="1473"/>
                  </a:lnTo>
                  <a:lnTo>
                    <a:pt x="114" y="1473"/>
                  </a:lnTo>
                  <a:lnTo>
                    <a:pt x="120" y="1363"/>
                  </a:lnTo>
                  <a:lnTo>
                    <a:pt x="125" y="1252"/>
                  </a:lnTo>
                  <a:lnTo>
                    <a:pt x="126" y="1142"/>
                  </a:lnTo>
                  <a:lnTo>
                    <a:pt x="125" y="1030"/>
                  </a:lnTo>
                  <a:lnTo>
                    <a:pt x="125" y="1030"/>
                  </a:lnTo>
                  <a:lnTo>
                    <a:pt x="121" y="917"/>
                  </a:lnTo>
                  <a:lnTo>
                    <a:pt x="116" y="804"/>
                  </a:lnTo>
                  <a:lnTo>
                    <a:pt x="116" y="804"/>
                  </a:lnTo>
                  <a:lnTo>
                    <a:pt x="111" y="710"/>
                  </a:lnTo>
                  <a:lnTo>
                    <a:pt x="108" y="662"/>
                  </a:lnTo>
                  <a:lnTo>
                    <a:pt x="107" y="616"/>
                  </a:lnTo>
                  <a:lnTo>
                    <a:pt x="107" y="616"/>
                  </a:lnTo>
                  <a:lnTo>
                    <a:pt x="106" y="539"/>
                  </a:lnTo>
                  <a:lnTo>
                    <a:pt x="106" y="462"/>
                  </a:lnTo>
                  <a:lnTo>
                    <a:pt x="105" y="385"/>
                  </a:lnTo>
                  <a:lnTo>
                    <a:pt x="102" y="347"/>
                  </a:lnTo>
                  <a:lnTo>
                    <a:pt x="100" y="308"/>
                  </a:lnTo>
                  <a:lnTo>
                    <a:pt x="100" y="308"/>
                  </a:lnTo>
                  <a:lnTo>
                    <a:pt x="97" y="269"/>
                  </a:lnTo>
                  <a:lnTo>
                    <a:pt x="92" y="230"/>
                  </a:lnTo>
                  <a:lnTo>
                    <a:pt x="86" y="192"/>
                  </a:lnTo>
                  <a:lnTo>
                    <a:pt x="78" y="153"/>
                  </a:lnTo>
                  <a:lnTo>
                    <a:pt x="78" y="153"/>
                  </a:lnTo>
                  <a:lnTo>
                    <a:pt x="70" y="121"/>
                  </a:lnTo>
                  <a:lnTo>
                    <a:pt x="59" y="88"/>
                  </a:lnTo>
                  <a:lnTo>
                    <a:pt x="52" y="72"/>
                  </a:lnTo>
                  <a:lnTo>
                    <a:pt x="46" y="57"/>
                  </a:lnTo>
                  <a:lnTo>
                    <a:pt x="37" y="42"/>
                  </a:lnTo>
                  <a:lnTo>
                    <a:pt x="29" y="26"/>
                  </a:lnTo>
                  <a:lnTo>
                    <a:pt x="29" y="26"/>
                  </a:lnTo>
                  <a:lnTo>
                    <a:pt x="21" y="15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1" y="4"/>
                  </a:lnTo>
                  <a:lnTo>
                    <a:pt x="0" y="7"/>
                  </a:lnTo>
                  <a:lnTo>
                    <a:pt x="0" y="9"/>
                  </a:lnTo>
                  <a:lnTo>
                    <a:pt x="1" y="13"/>
                  </a:lnTo>
                  <a:lnTo>
                    <a:pt x="1" y="1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" name="Freeform 224">
              <a:extLst>
                <a:ext uri="{FF2B5EF4-FFF2-40B4-BE49-F238E27FC236}">
                  <a16:creationId xmlns:a16="http://schemas.microsoft.com/office/drawing/2014/main" id="{D4570693-046E-1312-DA02-5B5FDFB91D5D}"/>
                </a:ext>
              </a:extLst>
            </p:cNvPr>
            <p:cNvSpPr>
              <a:spLocks/>
            </p:cNvSpPr>
            <p:nvPr/>
          </p:nvSpPr>
          <p:spPr bwMode="auto">
            <a:xfrm>
              <a:off x="5862" y="2151"/>
              <a:ext cx="77" cy="685"/>
            </a:xfrm>
            <a:custGeom>
              <a:avLst/>
              <a:gdLst>
                <a:gd name="T0" fmla="*/ 3 w 155"/>
                <a:gd name="T1" fmla="*/ 7 h 1370"/>
                <a:gd name="T2" fmla="*/ 0 w 155"/>
                <a:gd name="T3" fmla="*/ 149 h 1370"/>
                <a:gd name="T4" fmla="*/ 3 w 155"/>
                <a:gd name="T5" fmla="*/ 291 h 1370"/>
                <a:gd name="T6" fmla="*/ 5 w 155"/>
                <a:gd name="T7" fmla="*/ 363 h 1370"/>
                <a:gd name="T8" fmla="*/ 13 w 155"/>
                <a:gd name="T9" fmla="*/ 505 h 1370"/>
                <a:gd name="T10" fmla="*/ 18 w 155"/>
                <a:gd name="T11" fmla="*/ 576 h 1370"/>
                <a:gd name="T12" fmla="*/ 31 w 155"/>
                <a:gd name="T13" fmla="*/ 708 h 1370"/>
                <a:gd name="T14" fmla="*/ 44 w 155"/>
                <a:gd name="T15" fmla="*/ 806 h 1370"/>
                <a:gd name="T16" fmla="*/ 50 w 155"/>
                <a:gd name="T17" fmla="*/ 840 h 1370"/>
                <a:gd name="T18" fmla="*/ 77 w 155"/>
                <a:gd name="T19" fmla="*/ 963 h 1370"/>
                <a:gd name="T20" fmla="*/ 106 w 155"/>
                <a:gd name="T21" fmla="*/ 1088 h 1370"/>
                <a:gd name="T22" fmla="*/ 119 w 155"/>
                <a:gd name="T23" fmla="*/ 1149 h 1370"/>
                <a:gd name="T24" fmla="*/ 130 w 155"/>
                <a:gd name="T25" fmla="*/ 1210 h 1370"/>
                <a:gd name="T26" fmla="*/ 137 w 155"/>
                <a:gd name="T27" fmla="*/ 1272 h 1370"/>
                <a:gd name="T28" fmla="*/ 141 w 155"/>
                <a:gd name="T29" fmla="*/ 1334 h 1370"/>
                <a:gd name="T30" fmla="*/ 141 w 155"/>
                <a:gd name="T31" fmla="*/ 1363 h 1370"/>
                <a:gd name="T32" fmla="*/ 141 w 155"/>
                <a:gd name="T33" fmla="*/ 1366 h 1370"/>
                <a:gd name="T34" fmla="*/ 144 w 155"/>
                <a:gd name="T35" fmla="*/ 1370 h 1370"/>
                <a:gd name="T36" fmla="*/ 150 w 155"/>
                <a:gd name="T37" fmla="*/ 1370 h 1370"/>
                <a:gd name="T38" fmla="*/ 154 w 155"/>
                <a:gd name="T39" fmla="*/ 1366 h 1370"/>
                <a:gd name="T40" fmla="*/ 155 w 155"/>
                <a:gd name="T41" fmla="*/ 1363 h 1370"/>
                <a:gd name="T42" fmla="*/ 154 w 155"/>
                <a:gd name="T43" fmla="*/ 1302 h 1370"/>
                <a:gd name="T44" fmla="*/ 148 w 155"/>
                <a:gd name="T45" fmla="*/ 1240 h 1370"/>
                <a:gd name="T46" fmla="*/ 140 w 155"/>
                <a:gd name="T47" fmla="*/ 1180 h 1370"/>
                <a:gd name="T48" fmla="*/ 128 w 155"/>
                <a:gd name="T49" fmla="*/ 1121 h 1370"/>
                <a:gd name="T50" fmla="*/ 99 w 155"/>
                <a:gd name="T51" fmla="*/ 995 h 1370"/>
                <a:gd name="T52" fmla="*/ 70 w 155"/>
                <a:gd name="T53" fmla="*/ 870 h 1370"/>
                <a:gd name="T54" fmla="*/ 58 w 155"/>
                <a:gd name="T55" fmla="*/ 810 h 1370"/>
                <a:gd name="T56" fmla="*/ 49 w 155"/>
                <a:gd name="T57" fmla="*/ 749 h 1370"/>
                <a:gd name="T58" fmla="*/ 41 w 155"/>
                <a:gd name="T59" fmla="*/ 681 h 1370"/>
                <a:gd name="T60" fmla="*/ 35 w 155"/>
                <a:gd name="T61" fmla="*/ 611 h 1370"/>
                <a:gd name="T62" fmla="*/ 25 w 155"/>
                <a:gd name="T63" fmla="*/ 469 h 1370"/>
                <a:gd name="T64" fmla="*/ 18 w 155"/>
                <a:gd name="T65" fmla="*/ 328 h 1370"/>
                <a:gd name="T66" fmla="*/ 15 w 155"/>
                <a:gd name="T67" fmla="*/ 256 h 1370"/>
                <a:gd name="T68" fmla="*/ 14 w 155"/>
                <a:gd name="T69" fmla="*/ 112 h 1370"/>
                <a:gd name="T70" fmla="*/ 15 w 155"/>
                <a:gd name="T71" fmla="*/ 41 h 1370"/>
                <a:gd name="T72" fmla="*/ 17 w 155"/>
                <a:gd name="T73" fmla="*/ 7 h 1370"/>
                <a:gd name="T74" fmla="*/ 14 w 155"/>
                <a:gd name="T75" fmla="*/ 2 h 1370"/>
                <a:gd name="T76" fmla="*/ 10 w 155"/>
                <a:gd name="T77" fmla="*/ 0 h 1370"/>
                <a:gd name="T78" fmla="*/ 5 w 155"/>
                <a:gd name="T79" fmla="*/ 2 h 1370"/>
                <a:gd name="T80" fmla="*/ 3 w 155"/>
                <a:gd name="T81" fmla="*/ 7 h 1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55" h="1370">
                  <a:moveTo>
                    <a:pt x="3" y="7"/>
                  </a:moveTo>
                  <a:lnTo>
                    <a:pt x="3" y="7"/>
                  </a:lnTo>
                  <a:lnTo>
                    <a:pt x="1" y="78"/>
                  </a:lnTo>
                  <a:lnTo>
                    <a:pt x="0" y="149"/>
                  </a:lnTo>
                  <a:lnTo>
                    <a:pt x="1" y="220"/>
                  </a:lnTo>
                  <a:lnTo>
                    <a:pt x="3" y="291"/>
                  </a:lnTo>
                  <a:lnTo>
                    <a:pt x="3" y="291"/>
                  </a:lnTo>
                  <a:lnTo>
                    <a:pt x="5" y="363"/>
                  </a:lnTo>
                  <a:lnTo>
                    <a:pt x="8" y="434"/>
                  </a:lnTo>
                  <a:lnTo>
                    <a:pt x="13" y="505"/>
                  </a:lnTo>
                  <a:lnTo>
                    <a:pt x="18" y="576"/>
                  </a:lnTo>
                  <a:lnTo>
                    <a:pt x="18" y="576"/>
                  </a:lnTo>
                  <a:lnTo>
                    <a:pt x="24" y="642"/>
                  </a:lnTo>
                  <a:lnTo>
                    <a:pt x="31" y="708"/>
                  </a:lnTo>
                  <a:lnTo>
                    <a:pt x="39" y="774"/>
                  </a:lnTo>
                  <a:lnTo>
                    <a:pt x="44" y="806"/>
                  </a:lnTo>
                  <a:lnTo>
                    <a:pt x="50" y="840"/>
                  </a:lnTo>
                  <a:lnTo>
                    <a:pt x="50" y="840"/>
                  </a:lnTo>
                  <a:lnTo>
                    <a:pt x="63" y="902"/>
                  </a:lnTo>
                  <a:lnTo>
                    <a:pt x="77" y="963"/>
                  </a:lnTo>
                  <a:lnTo>
                    <a:pt x="92" y="1025"/>
                  </a:lnTo>
                  <a:lnTo>
                    <a:pt x="106" y="1088"/>
                  </a:lnTo>
                  <a:lnTo>
                    <a:pt x="106" y="1088"/>
                  </a:lnTo>
                  <a:lnTo>
                    <a:pt x="119" y="1149"/>
                  </a:lnTo>
                  <a:lnTo>
                    <a:pt x="125" y="1179"/>
                  </a:lnTo>
                  <a:lnTo>
                    <a:pt x="130" y="1210"/>
                  </a:lnTo>
                  <a:lnTo>
                    <a:pt x="134" y="1240"/>
                  </a:lnTo>
                  <a:lnTo>
                    <a:pt x="137" y="1272"/>
                  </a:lnTo>
                  <a:lnTo>
                    <a:pt x="140" y="1303"/>
                  </a:lnTo>
                  <a:lnTo>
                    <a:pt x="141" y="1334"/>
                  </a:lnTo>
                  <a:lnTo>
                    <a:pt x="141" y="1334"/>
                  </a:lnTo>
                  <a:lnTo>
                    <a:pt x="141" y="1363"/>
                  </a:lnTo>
                  <a:lnTo>
                    <a:pt x="141" y="1363"/>
                  </a:lnTo>
                  <a:lnTo>
                    <a:pt x="141" y="1366"/>
                  </a:lnTo>
                  <a:lnTo>
                    <a:pt x="143" y="1367"/>
                  </a:lnTo>
                  <a:lnTo>
                    <a:pt x="144" y="1370"/>
                  </a:lnTo>
                  <a:lnTo>
                    <a:pt x="148" y="1370"/>
                  </a:lnTo>
                  <a:lnTo>
                    <a:pt x="150" y="1370"/>
                  </a:lnTo>
                  <a:lnTo>
                    <a:pt x="153" y="1367"/>
                  </a:lnTo>
                  <a:lnTo>
                    <a:pt x="154" y="1366"/>
                  </a:lnTo>
                  <a:lnTo>
                    <a:pt x="155" y="1363"/>
                  </a:lnTo>
                  <a:lnTo>
                    <a:pt x="155" y="1363"/>
                  </a:lnTo>
                  <a:lnTo>
                    <a:pt x="155" y="1332"/>
                  </a:lnTo>
                  <a:lnTo>
                    <a:pt x="154" y="1302"/>
                  </a:lnTo>
                  <a:lnTo>
                    <a:pt x="151" y="1271"/>
                  </a:lnTo>
                  <a:lnTo>
                    <a:pt x="148" y="1240"/>
                  </a:lnTo>
                  <a:lnTo>
                    <a:pt x="144" y="1210"/>
                  </a:lnTo>
                  <a:lnTo>
                    <a:pt x="140" y="1180"/>
                  </a:lnTo>
                  <a:lnTo>
                    <a:pt x="128" y="1121"/>
                  </a:lnTo>
                  <a:lnTo>
                    <a:pt x="128" y="1121"/>
                  </a:lnTo>
                  <a:lnTo>
                    <a:pt x="114" y="1058"/>
                  </a:lnTo>
                  <a:lnTo>
                    <a:pt x="99" y="995"/>
                  </a:lnTo>
                  <a:lnTo>
                    <a:pt x="85" y="933"/>
                  </a:lnTo>
                  <a:lnTo>
                    <a:pt x="70" y="870"/>
                  </a:lnTo>
                  <a:lnTo>
                    <a:pt x="70" y="870"/>
                  </a:lnTo>
                  <a:lnTo>
                    <a:pt x="58" y="810"/>
                  </a:lnTo>
                  <a:lnTo>
                    <a:pt x="54" y="779"/>
                  </a:lnTo>
                  <a:lnTo>
                    <a:pt x="49" y="749"/>
                  </a:lnTo>
                  <a:lnTo>
                    <a:pt x="49" y="749"/>
                  </a:lnTo>
                  <a:lnTo>
                    <a:pt x="41" y="681"/>
                  </a:lnTo>
                  <a:lnTo>
                    <a:pt x="35" y="611"/>
                  </a:lnTo>
                  <a:lnTo>
                    <a:pt x="35" y="611"/>
                  </a:lnTo>
                  <a:lnTo>
                    <a:pt x="29" y="540"/>
                  </a:lnTo>
                  <a:lnTo>
                    <a:pt x="25" y="469"/>
                  </a:lnTo>
                  <a:lnTo>
                    <a:pt x="20" y="398"/>
                  </a:lnTo>
                  <a:lnTo>
                    <a:pt x="18" y="328"/>
                  </a:lnTo>
                  <a:lnTo>
                    <a:pt x="18" y="328"/>
                  </a:lnTo>
                  <a:lnTo>
                    <a:pt x="15" y="256"/>
                  </a:lnTo>
                  <a:lnTo>
                    <a:pt x="14" y="185"/>
                  </a:lnTo>
                  <a:lnTo>
                    <a:pt x="14" y="112"/>
                  </a:lnTo>
                  <a:lnTo>
                    <a:pt x="15" y="41"/>
                  </a:lnTo>
                  <a:lnTo>
                    <a:pt x="15" y="41"/>
                  </a:lnTo>
                  <a:lnTo>
                    <a:pt x="17" y="7"/>
                  </a:lnTo>
                  <a:lnTo>
                    <a:pt x="17" y="7"/>
                  </a:lnTo>
                  <a:lnTo>
                    <a:pt x="17" y="4"/>
                  </a:lnTo>
                  <a:lnTo>
                    <a:pt x="14" y="2"/>
                  </a:lnTo>
                  <a:lnTo>
                    <a:pt x="13" y="1"/>
                  </a:lnTo>
                  <a:lnTo>
                    <a:pt x="10" y="0"/>
                  </a:lnTo>
                  <a:lnTo>
                    <a:pt x="7" y="1"/>
                  </a:lnTo>
                  <a:lnTo>
                    <a:pt x="5" y="2"/>
                  </a:lnTo>
                  <a:lnTo>
                    <a:pt x="4" y="4"/>
                  </a:lnTo>
                  <a:lnTo>
                    <a:pt x="3" y="7"/>
                  </a:lnTo>
                  <a:lnTo>
                    <a:pt x="3" y="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" name="Freeform 225">
              <a:extLst>
                <a:ext uri="{FF2B5EF4-FFF2-40B4-BE49-F238E27FC236}">
                  <a16:creationId xmlns:a16="http://schemas.microsoft.com/office/drawing/2014/main" id="{60319E41-24C3-789C-0782-27FDF8D8312B}"/>
                </a:ext>
              </a:extLst>
            </p:cNvPr>
            <p:cNvSpPr>
              <a:spLocks/>
            </p:cNvSpPr>
            <p:nvPr/>
          </p:nvSpPr>
          <p:spPr bwMode="auto">
            <a:xfrm>
              <a:off x="5814" y="1555"/>
              <a:ext cx="499" cy="202"/>
            </a:xfrm>
            <a:custGeom>
              <a:avLst/>
              <a:gdLst>
                <a:gd name="T0" fmla="*/ 5 w 998"/>
                <a:gd name="T1" fmla="*/ 14 h 404"/>
                <a:gd name="T2" fmla="*/ 58 w 998"/>
                <a:gd name="T3" fmla="*/ 27 h 404"/>
                <a:gd name="T4" fmla="*/ 113 w 998"/>
                <a:gd name="T5" fmla="*/ 36 h 404"/>
                <a:gd name="T6" fmla="*/ 221 w 998"/>
                <a:gd name="T7" fmla="*/ 49 h 404"/>
                <a:gd name="T8" fmla="*/ 274 w 998"/>
                <a:gd name="T9" fmla="*/ 56 h 404"/>
                <a:gd name="T10" fmla="*/ 328 w 998"/>
                <a:gd name="T11" fmla="*/ 63 h 404"/>
                <a:gd name="T12" fmla="*/ 381 w 998"/>
                <a:gd name="T13" fmla="*/ 75 h 404"/>
                <a:gd name="T14" fmla="*/ 434 w 998"/>
                <a:gd name="T15" fmla="*/ 89 h 404"/>
                <a:gd name="T16" fmla="*/ 458 w 998"/>
                <a:gd name="T17" fmla="*/ 96 h 404"/>
                <a:gd name="T18" fmla="*/ 529 w 998"/>
                <a:gd name="T19" fmla="*/ 123 h 404"/>
                <a:gd name="T20" fmla="*/ 621 w 998"/>
                <a:gd name="T21" fmla="*/ 166 h 404"/>
                <a:gd name="T22" fmla="*/ 666 w 998"/>
                <a:gd name="T23" fmla="*/ 190 h 404"/>
                <a:gd name="T24" fmla="*/ 753 w 998"/>
                <a:gd name="T25" fmla="*/ 245 h 404"/>
                <a:gd name="T26" fmla="*/ 795 w 998"/>
                <a:gd name="T27" fmla="*/ 274 h 404"/>
                <a:gd name="T28" fmla="*/ 939 w 998"/>
                <a:gd name="T29" fmla="*/ 373 h 404"/>
                <a:gd name="T30" fmla="*/ 988 w 998"/>
                <a:gd name="T31" fmla="*/ 403 h 404"/>
                <a:gd name="T32" fmla="*/ 994 w 998"/>
                <a:gd name="T33" fmla="*/ 403 h 404"/>
                <a:gd name="T34" fmla="*/ 997 w 998"/>
                <a:gd name="T35" fmla="*/ 401 h 404"/>
                <a:gd name="T36" fmla="*/ 998 w 998"/>
                <a:gd name="T37" fmla="*/ 395 h 404"/>
                <a:gd name="T38" fmla="*/ 995 w 998"/>
                <a:gd name="T39" fmla="*/ 390 h 404"/>
                <a:gd name="T40" fmla="*/ 951 w 998"/>
                <a:gd name="T41" fmla="*/ 364 h 404"/>
                <a:gd name="T42" fmla="*/ 823 w 998"/>
                <a:gd name="T43" fmla="*/ 276 h 404"/>
                <a:gd name="T44" fmla="*/ 738 w 998"/>
                <a:gd name="T45" fmla="*/ 218 h 404"/>
                <a:gd name="T46" fmla="*/ 649 w 998"/>
                <a:gd name="T47" fmla="*/ 164 h 404"/>
                <a:gd name="T48" fmla="*/ 603 w 998"/>
                <a:gd name="T49" fmla="*/ 141 h 404"/>
                <a:gd name="T50" fmla="*/ 509 w 998"/>
                <a:gd name="T51" fmla="*/ 100 h 404"/>
                <a:gd name="T52" fmla="*/ 461 w 998"/>
                <a:gd name="T53" fmla="*/ 83 h 404"/>
                <a:gd name="T54" fmla="*/ 436 w 998"/>
                <a:gd name="T55" fmla="*/ 75 h 404"/>
                <a:gd name="T56" fmla="*/ 384 w 998"/>
                <a:gd name="T57" fmla="*/ 61 h 404"/>
                <a:gd name="T58" fmla="*/ 357 w 998"/>
                <a:gd name="T59" fmla="*/ 55 h 404"/>
                <a:gd name="T60" fmla="*/ 304 w 998"/>
                <a:gd name="T61" fmla="*/ 46 h 404"/>
                <a:gd name="T62" fmla="*/ 252 w 998"/>
                <a:gd name="T63" fmla="*/ 39 h 404"/>
                <a:gd name="T64" fmla="*/ 129 w 998"/>
                <a:gd name="T65" fmla="*/ 25 h 404"/>
                <a:gd name="T66" fmla="*/ 69 w 998"/>
                <a:gd name="T67" fmla="*/ 14 h 404"/>
                <a:gd name="T68" fmla="*/ 9 w 998"/>
                <a:gd name="T69" fmla="*/ 0 h 404"/>
                <a:gd name="T70" fmla="*/ 6 w 998"/>
                <a:gd name="T71" fmla="*/ 0 h 404"/>
                <a:gd name="T72" fmla="*/ 1 w 998"/>
                <a:gd name="T73" fmla="*/ 3 h 404"/>
                <a:gd name="T74" fmla="*/ 0 w 998"/>
                <a:gd name="T75" fmla="*/ 7 h 404"/>
                <a:gd name="T76" fmla="*/ 2 w 998"/>
                <a:gd name="T77" fmla="*/ 12 h 404"/>
                <a:gd name="T78" fmla="*/ 5 w 998"/>
                <a:gd name="T79" fmla="*/ 14 h 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998" h="404">
                  <a:moveTo>
                    <a:pt x="5" y="14"/>
                  </a:moveTo>
                  <a:lnTo>
                    <a:pt x="5" y="14"/>
                  </a:lnTo>
                  <a:lnTo>
                    <a:pt x="31" y="21"/>
                  </a:lnTo>
                  <a:lnTo>
                    <a:pt x="58" y="27"/>
                  </a:lnTo>
                  <a:lnTo>
                    <a:pt x="85" y="32"/>
                  </a:lnTo>
                  <a:lnTo>
                    <a:pt x="113" y="36"/>
                  </a:lnTo>
                  <a:lnTo>
                    <a:pt x="166" y="43"/>
                  </a:lnTo>
                  <a:lnTo>
                    <a:pt x="221" y="49"/>
                  </a:lnTo>
                  <a:lnTo>
                    <a:pt x="221" y="49"/>
                  </a:lnTo>
                  <a:lnTo>
                    <a:pt x="274" y="56"/>
                  </a:lnTo>
                  <a:lnTo>
                    <a:pt x="328" y="63"/>
                  </a:lnTo>
                  <a:lnTo>
                    <a:pt x="328" y="63"/>
                  </a:lnTo>
                  <a:lnTo>
                    <a:pt x="354" y="69"/>
                  </a:lnTo>
                  <a:lnTo>
                    <a:pt x="381" y="75"/>
                  </a:lnTo>
                  <a:lnTo>
                    <a:pt x="407" y="82"/>
                  </a:lnTo>
                  <a:lnTo>
                    <a:pt x="434" y="89"/>
                  </a:lnTo>
                  <a:lnTo>
                    <a:pt x="434" y="89"/>
                  </a:lnTo>
                  <a:lnTo>
                    <a:pt x="458" y="96"/>
                  </a:lnTo>
                  <a:lnTo>
                    <a:pt x="481" y="105"/>
                  </a:lnTo>
                  <a:lnTo>
                    <a:pt x="529" y="123"/>
                  </a:lnTo>
                  <a:lnTo>
                    <a:pt x="575" y="144"/>
                  </a:lnTo>
                  <a:lnTo>
                    <a:pt x="621" y="166"/>
                  </a:lnTo>
                  <a:lnTo>
                    <a:pt x="621" y="166"/>
                  </a:lnTo>
                  <a:lnTo>
                    <a:pt x="666" y="190"/>
                  </a:lnTo>
                  <a:lnTo>
                    <a:pt x="710" y="217"/>
                  </a:lnTo>
                  <a:lnTo>
                    <a:pt x="753" y="245"/>
                  </a:lnTo>
                  <a:lnTo>
                    <a:pt x="795" y="274"/>
                  </a:lnTo>
                  <a:lnTo>
                    <a:pt x="795" y="274"/>
                  </a:lnTo>
                  <a:lnTo>
                    <a:pt x="890" y="340"/>
                  </a:lnTo>
                  <a:lnTo>
                    <a:pt x="939" y="373"/>
                  </a:lnTo>
                  <a:lnTo>
                    <a:pt x="988" y="403"/>
                  </a:lnTo>
                  <a:lnTo>
                    <a:pt x="988" y="403"/>
                  </a:lnTo>
                  <a:lnTo>
                    <a:pt x="991" y="404"/>
                  </a:lnTo>
                  <a:lnTo>
                    <a:pt x="994" y="403"/>
                  </a:lnTo>
                  <a:lnTo>
                    <a:pt x="996" y="402"/>
                  </a:lnTo>
                  <a:lnTo>
                    <a:pt x="997" y="401"/>
                  </a:lnTo>
                  <a:lnTo>
                    <a:pt x="998" y="397"/>
                  </a:lnTo>
                  <a:lnTo>
                    <a:pt x="998" y="395"/>
                  </a:lnTo>
                  <a:lnTo>
                    <a:pt x="997" y="393"/>
                  </a:lnTo>
                  <a:lnTo>
                    <a:pt x="995" y="390"/>
                  </a:lnTo>
                  <a:lnTo>
                    <a:pt x="995" y="390"/>
                  </a:lnTo>
                  <a:lnTo>
                    <a:pt x="951" y="364"/>
                  </a:lnTo>
                  <a:lnTo>
                    <a:pt x="908" y="336"/>
                  </a:lnTo>
                  <a:lnTo>
                    <a:pt x="823" y="276"/>
                  </a:lnTo>
                  <a:lnTo>
                    <a:pt x="781" y="247"/>
                  </a:lnTo>
                  <a:lnTo>
                    <a:pt x="738" y="218"/>
                  </a:lnTo>
                  <a:lnTo>
                    <a:pt x="694" y="190"/>
                  </a:lnTo>
                  <a:lnTo>
                    <a:pt x="649" y="164"/>
                  </a:lnTo>
                  <a:lnTo>
                    <a:pt x="649" y="164"/>
                  </a:lnTo>
                  <a:lnTo>
                    <a:pt x="603" y="141"/>
                  </a:lnTo>
                  <a:lnTo>
                    <a:pt x="557" y="120"/>
                  </a:lnTo>
                  <a:lnTo>
                    <a:pt x="509" y="100"/>
                  </a:lnTo>
                  <a:lnTo>
                    <a:pt x="486" y="91"/>
                  </a:lnTo>
                  <a:lnTo>
                    <a:pt x="461" y="83"/>
                  </a:lnTo>
                  <a:lnTo>
                    <a:pt x="461" y="83"/>
                  </a:lnTo>
                  <a:lnTo>
                    <a:pt x="436" y="75"/>
                  </a:lnTo>
                  <a:lnTo>
                    <a:pt x="409" y="68"/>
                  </a:lnTo>
                  <a:lnTo>
                    <a:pt x="384" y="61"/>
                  </a:lnTo>
                  <a:lnTo>
                    <a:pt x="357" y="55"/>
                  </a:lnTo>
                  <a:lnTo>
                    <a:pt x="357" y="55"/>
                  </a:lnTo>
                  <a:lnTo>
                    <a:pt x="331" y="50"/>
                  </a:lnTo>
                  <a:lnTo>
                    <a:pt x="304" y="46"/>
                  </a:lnTo>
                  <a:lnTo>
                    <a:pt x="252" y="39"/>
                  </a:lnTo>
                  <a:lnTo>
                    <a:pt x="252" y="39"/>
                  </a:lnTo>
                  <a:lnTo>
                    <a:pt x="191" y="32"/>
                  </a:lnTo>
                  <a:lnTo>
                    <a:pt x="129" y="25"/>
                  </a:lnTo>
                  <a:lnTo>
                    <a:pt x="99" y="20"/>
                  </a:lnTo>
                  <a:lnTo>
                    <a:pt x="69" y="14"/>
                  </a:lnTo>
                  <a:lnTo>
                    <a:pt x="38" y="8"/>
                  </a:lnTo>
                  <a:lnTo>
                    <a:pt x="9" y="0"/>
                  </a:lnTo>
                  <a:lnTo>
                    <a:pt x="9" y="0"/>
                  </a:lnTo>
                  <a:lnTo>
                    <a:pt x="6" y="0"/>
                  </a:lnTo>
                  <a:lnTo>
                    <a:pt x="3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1" y="11"/>
                  </a:lnTo>
                  <a:lnTo>
                    <a:pt x="2" y="12"/>
                  </a:lnTo>
                  <a:lnTo>
                    <a:pt x="5" y="14"/>
                  </a:lnTo>
                  <a:lnTo>
                    <a:pt x="5" y="1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" name="Freeform 226">
              <a:extLst>
                <a:ext uri="{FF2B5EF4-FFF2-40B4-BE49-F238E27FC236}">
                  <a16:creationId xmlns:a16="http://schemas.microsoft.com/office/drawing/2014/main" id="{2FDA2BC1-AAA1-1C4B-CAFB-CF3E485D8D03}"/>
                </a:ext>
              </a:extLst>
            </p:cNvPr>
            <p:cNvSpPr>
              <a:spLocks/>
            </p:cNvSpPr>
            <p:nvPr/>
          </p:nvSpPr>
          <p:spPr bwMode="auto">
            <a:xfrm>
              <a:off x="6270" y="1797"/>
              <a:ext cx="59" cy="419"/>
            </a:xfrm>
            <a:custGeom>
              <a:avLst/>
              <a:gdLst>
                <a:gd name="T0" fmla="*/ 71 w 119"/>
                <a:gd name="T1" fmla="*/ 7 h 837"/>
                <a:gd name="T2" fmla="*/ 70 w 119"/>
                <a:gd name="T3" fmla="*/ 30 h 837"/>
                <a:gd name="T4" fmla="*/ 62 w 119"/>
                <a:gd name="T5" fmla="*/ 75 h 837"/>
                <a:gd name="T6" fmla="*/ 42 w 119"/>
                <a:gd name="T7" fmla="*/ 142 h 837"/>
                <a:gd name="T8" fmla="*/ 29 w 119"/>
                <a:gd name="T9" fmla="*/ 186 h 837"/>
                <a:gd name="T10" fmla="*/ 25 w 119"/>
                <a:gd name="T11" fmla="*/ 210 h 837"/>
                <a:gd name="T12" fmla="*/ 16 w 119"/>
                <a:gd name="T13" fmla="*/ 283 h 837"/>
                <a:gd name="T14" fmla="*/ 9 w 119"/>
                <a:gd name="T15" fmla="*/ 335 h 837"/>
                <a:gd name="T16" fmla="*/ 4 w 119"/>
                <a:gd name="T17" fmla="*/ 387 h 837"/>
                <a:gd name="T18" fmla="*/ 0 w 119"/>
                <a:gd name="T19" fmla="*/ 469 h 837"/>
                <a:gd name="T20" fmla="*/ 4 w 119"/>
                <a:gd name="T21" fmla="*/ 552 h 837"/>
                <a:gd name="T22" fmla="*/ 7 w 119"/>
                <a:gd name="T23" fmla="*/ 589 h 837"/>
                <a:gd name="T24" fmla="*/ 20 w 119"/>
                <a:gd name="T25" fmla="*/ 662 h 837"/>
                <a:gd name="T26" fmla="*/ 29 w 119"/>
                <a:gd name="T27" fmla="*/ 698 h 837"/>
                <a:gd name="T28" fmla="*/ 42 w 119"/>
                <a:gd name="T29" fmla="*/ 735 h 837"/>
                <a:gd name="T30" fmla="*/ 58 w 119"/>
                <a:gd name="T31" fmla="*/ 772 h 837"/>
                <a:gd name="T32" fmla="*/ 80 w 119"/>
                <a:gd name="T33" fmla="*/ 805 h 837"/>
                <a:gd name="T34" fmla="*/ 107 w 119"/>
                <a:gd name="T35" fmla="*/ 834 h 837"/>
                <a:gd name="T36" fmla="*/ 109 w 119"/>
                <a:gd name="T37" fmla="*/ 837 h 837"/>
                <a:gd name="T38" fmla="*/ 114 w 119"/>
                <a:gd name="T39" fmla="*/ 836 h 837"/>
                <a:gd name="T40" fmla="*/ 119 w 119"/>
                <a:gd name="T41" fmla="*/ 832 h 837"/>
                <a:gd name="T42" fmla="*/ 119 w 119"/>
                <a:gd name="T43" fmla="*/ 827 h 837"/>
                <a:gd name="T44" fmla="*/ 116 w 119"/>
                <a:gd name="T45" fmla="*/ 825 h 837"/>
                <a:gd name="T46" fmla="*/ 93 w 119"/>
                <a:gd name="T47" fmla="*/ 800 h 837"/>
                <a:gd name="T48" fmla="*/ 75 w 119"/>
                <a:gd name="T49" fmla="*/ 772 h 837"/>
                <a:gd name="T50" fmla="*/ 59 w 119"/>
                <a:gd name="T51" fmla="*/ 740 h 837"/>
                <a:gd name="T52" fmla="*/ 47 w 119"/>
                <a:gd name="T53" fmla="*/ 709 h 837"/>
                <a:gd name="T54" fmla="*/ 36 w 119"/>
                <a:gd name="T55" fmla="*/ 673 h 837"/>
                <a:gd name="T56" fmla="*/ 23 w 119"/>
                <a:gd name="T57" fmla="*/ 600 h 837"/>
                <a:gd name="T58" fmla="*/ 19 w 119"/>
                <a:gd name="T59" fmla="*/ 563 h 837"/>
                <a:gd name="T60" fmla="*/ 14 w 119"/>
                <a:gd name="T61" fmla="*/ 485 h 837"/>
                <a:gd name="T62" fmla="*/ 16 w 119"/>
                <a:gd name="T63" fmla="*/ 407 h 837"/>
                <a:gd name="T64" fmla="*/ 21 w 119"/>
                <a:gd name="T65" fmla="*/ 356 h 837"/>
                <a:gd name="T66" fmla="*/ 27 w 119"/>
                <a:gd name="T67" fmla="*/ 305 h 837"/>
                <a:gd name="T68" fmla="*/ 34 w 119"/>
                <a:gd name="T69" fmla="*/ 255 h 837"/>
                <a:gd name="T70" fmla="*/ 40 w 119"/>
                <a:gd name="T71" fmla="*/ 206 h 837"/>
                <a:gd name="T72" fmla="*/ 44 w 119"/>
                <a:gd name="T73" fmla="*/ 181 h 837"/>
                <a:gd name="T74" fmla="*/ 68 w 119"/>
                <a:gd name="T75" fmla="*/ 107 h 837"/>
                <a:gd name="T76" fmla="*/ 80 w 119"/>
                <a:gd name="T77" fmla="*/ 58 h 837"/>
                <a:gd name="T78" fmla="*/ 85 w 119"/>
                <a:gd name="T79" fmla="*/ 20 h 837"/>
                <a:gd name="T80" fmla="*/ 85 w 119"/>
                <a:gd name="T81" fmla="*/ 7 h 837"/>
                <a:gd name="T82" fmla="*/ 83 w 119"/>
                <a:gd name="T83" fmla="*/ 2 h 837"/>
                <a:gd name="T84" fmla="*/ 77 w 119"/>
                <a:gd name="T85" fmla="*/ 0 h 837"/>
                <a:gd name="T86" fmla="*/ 72 w 119"/>
                <a:gd name="T87" fmla="*/ 2 h 837"/>
                <a:gd name="T88" fmla="*/ 71 w 119"/>
                <a:gd name="T89" fmla="*/ 7 h 8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19" h="837">
                  <a:moveTo>
                    <a:pt x="71" y="7"/>
                  </a:moveTo>
                  <a:lnTo>
                    <a:pt x="71" y="7"/>
                  </a:lnTo>
                  <a:lnTo>
                    <a:pt x="71" y="18"/>
                  </a:lnTo>
                  <a:lnTo>
                    <a:pt x="70" y="30"/>
                  </a:lnTo>
                  <a:lnTo>
                    <a:pt x="66" y="52"/>
                  </a:lnTo>
                  <a:lnTo>
                    <a:pt x="62" y="75"/>
                  </a:lnTo>
                  <a:lnTo>
                    <a:pt x="56" y="98"/>
                  </a:lnTo>
                  <a:lnTo>
                    <a:pt x="42" y="142"/>
                  </a:lnTo>
                  <a:lnTo>
                    <a:pt x="35" y="164"/>
                  </a:lnTo>
                  <a:lnTo>
                    <a:pt x="29" y="186"/>
                  </a:lnTo>
                  <a:lnTo>
                    <a:pt x="29" y="186"/>
                  </a:lnTo>
                  <a:lnTo>
                    <a:pt x="25" y="210"/>
                  </a:lnTo>
                  <a:lnTo>
                    <a:pt x="22" y="234"/>
                  </a:lnTo>
                  <a:lnTo>
                    <a:pt x="16" y="283"/>
                  </a:lnTo>
                  <a:lnTo>
                    <a:pt x="16" y="283"/>
                  </a:lnTo>
                  <a:lnTo>
                    <a:pt x="9" y="335"/>
                  </a:lnTo>
                  <a:lnTo>
                    <a:pt x="4" y="387"/>
                  </a:lnTo>
                  <a:lnTo>
                    <a:pt x="4" y="387"/>
                  </a:lnTo>
                  <a:lnTo>
                    <a:pt x="1" y="428"/>
                  </a:lnTo>
                  <a:lnTo>
                    <a:pt x="0" y="469"/>
                  </a:lnTo>
                  <a:lnTo>
                    <a:pt x="1" y="511"/>
                  </a:lnTo>
                  <a:lnTo>
                    <a:pt x="4" y="552"/>
                  </a:lnTo>
                  <a:lnTo>
                    <a:pt x="4" y="552"/>
                  </a:lnTo>
                  <a:lnTo>
                    <a:pt x="7" y="589"/>
                  </a:lnTo>
                  <a:lnTo>
                    <a:pt x="13" y="625"/>
                  </a:lnTo>
                  <a:lnTo>
                    <a:pt x="20" y="662"/>
                  </a:lnTo>
                  <a:lnTo>
                    <a:pt x="29" y="698"/>
                  </a:lnTo>
                  <a:lnTo>
                    <a:pt x="29" y="698"/>
                  </a:lnTo>
                  <a:lnTo>
                    <a:pt x="35" y="717"/>
                  </a:lnTo>
                  <a:lnTo>
                    <a:pt x="42" y="735"/>
                  </a:lnTo>
                  <a:lnTo>
                    <a:pt x="50" y="754"/>
                  </a:lnTo>
                  <a:lnTo>
                    <a:pt x="58" y="772"/>
                  </a:lnTo>
                  <a:lnTo>
                    <a:pt x="69" y="789"/>
                  </a:lnTo>
                  <a:lnTo>
                    <a:pt x="80" y="805"/>
                  </a:lnTo>
                  <a:lnTo>
                    <a:pt x="93" y="820"/>
                  </a:lnTo>
                  <a:lnTo>
                    <a:pt x="107" y="834"/>
                  </a:lnTo>
                  <a:lnTo>
                    <a:pt x="107" y="834"/>
                  </a:lnTo>
                  <a:lnTo>
                    <a:pt x="109" y="837"/>
                  </a:lnTo>
                  <a:lnTo>
                    <a:pt x="112" y="837"/>
                  </a:lnTo>
                  <a:lnTo>
                    <a:pt x="114" y="836"/>
                  </a:lnTo>
                  <a:lnTo>
                    <a:pt x="116" y="834"/>
                  </a:lnTo>
                  <a:lnTo>
                    <a:pt x="119" y="832"/>
                  </a:lnTo>
                  <a:lnTo>
                    <a:pt x="119" y="830"/>
                  </a:lnTo>
                  <a:lnTo>
                    <a:pt x="119" y="827"/>
                  </a:lnTo>
                  <a:lnTo>
                    <a:pt x="116" y="825"/>
                  </a:lnTo>
                  <a:lnTo>
                    <a:pt x="116" y="825"/>
                  </a:lnTo>
                  <a:lnTo>
                    <a:pt x="105" y="812"/>
                  </a:lnTo>
                  <a:lnTo>
                    <a:pt x="93" y="800"/>
                  </a:lnTo>
                  <a:lnTo>
                    <a:pt x="83" y="786"/>
                  </a:lnTo>
                  <a:lnTo>
                    <a:pt x="75" y="772"/>
                  </a:lnTo>
                  <a:lnTo>
                    <a:pt x="66" y="756"/>
                  </a:lnTo>
                  <a:lnTo>
                    <a:pt x="59" y="740"/>
                  </a:lnTo>
                  <a:lnTo>
                    <a:pt x="52" y="725"/>
                  </a:lnTo>
                  <a:lnTo>
                    <a:pt x="47" y="709"/>
                  </a:lnTo>
                  <a:lnTo>
                    <a:pt x="47" y="709"/>
                  </a:lnTo>
                  <a:lnTo>
                    <a:pt x="36" y="673"/>
                  </a:lnTo>
                  <a:lnTo>
                    <a:pt x="29" y="637"/>
                  </a:lnTo>
                  <a:lnTo>
                    <a:pt x="23" y="600"/>
                  </a:lnTo>
                  <a:lnTo>
                    <a:pt x="19" y="563"/>
                  </a:lnTo>
                  <a:lnTo>
                    <a:pt x="19" y="563"/>
                  </a:lnTo>
                  <a:lnTo>
                    <a:pt x="16" y="525"/>
                  </a:lnTo>
                  <a:lnTo>
                    <a:pt x="14" y="485"/>
                  </a:lnTo>
                  <a:lnTo>
                    <a:pt x="14" y="447"/>
                  </a:lnTo>
                  <a:lnTo>
                    <a:pt x="16" y="407"/>
                  </a:lnTo>
                  <a:lnTo>
                    <a:pt x="16" y="407"/>
                  </a:lnTo>
                  <a:lnTo>
                    <a:pt x="21" y="356"/>
                  </a:lnTo>
                  <a:lnTo>
                    <a:pt x="27" y="305"/>
                  </a:lnTo>
                  <a:lnTo>
                    <a:pt x="27" y="305"/>
                  </a:lnTo>
                  <a:lnTo>
                    <a:pt x="34" y="255"/>
                  </a:lnTo>
                  <a:lnTo>
                    <a:pt x="34" y="255"/>
                  </a:lnTo>
                  <a:lnTo>
                    <a:pt x="36" y="230"/>
                  </a:lnTo>
                  <a:lnTo>
                    <a:pt x="40" y="206"/>
                  </a:lnTo>
                  <a:lnTo>
                    <a:pt x="40" y="206"/>
                  </a:lnTo>
                  <a:lnTo>
                    <a:pt x="44" y="181"/>
                  </a:lnTo>
                  <a:lnTo>
                    <a:pt x="51" y="156"/>
                  </a:lnTo>
                  <a:lnTo>
                    <a:pt x="68" y="107"/>
                  </a:lnTo>
                  <a:lnTo>
                    <a:pt x="75" y="82"/>
                  </a:lnTo>
                  <a:lnTo>
                    <a:pt x="80" y="58"/>
                  </a:lnTo>
                  <a:lnTo>
                    <a:pt x="84" y="32"/>
                  </a:lnTo>
                  <a:lnTo>
                    <a:pt x="85" y="20"/>
                  </a:lnTo>
                  <a:lnTo>
                    <a:pt x="85" y="7"/>
                  </a:lnTo>
                  <a:lnTo>
                    <a:pt x="85" y="7"/>
                  </a:lnTo>
                  <a:lnTo>
                    <a:pt x="84" y="3"/>
                  </a:lnTo>
                  <a:lnTo>
                    <a:pt x="83" y="2"/>
                  </a:lnTo>
                  <a:lnTo>
                    <a:pt x="80" y="0"/>
                  </a:lnTo>
                  <a:lnTo>
                    <a:pt x="77" y="0"/>
                  </a:lnTo>
                  <a:lnTo>
                    <a:pt x="75" y="0"/>
                  </a:lnTo>
                  <a:lnTo>
                    <a:pt x="72" y="2"/>
                  </a:lnTo>
                  <a:lnTo>
                    <a:pt x="71" y="3"/>
                  </a:lnTo>
                  <a:lnTo>
                    <a:pt x="71" y="7"/>
                  </a:lnTo>
                  <a:lnTo>
                    <a:pt x="71" y="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" name="Freeform 227">
              <a:extLst>
                <a:ext uri="{FF2B5EF4-FFF2-40B4-BE49-F238E27FC236}">
                  <a16:creationId xmlns:a16="http://schemas.microsoft.com/office/drawing/2014/main" id="{3D32BEB7-032B-1235-54B2-71020ECCAE87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7" y="2112"/>
              <a:ext cx="35" cy="97"/>
            </a:xfrm>
            <a:custGeom>
              <a:avLst/>
              <a:gdLst>
                <a:gd name="T0" fmla="*/ 57 w 71"/>
                <a:gd name="T1" fmla="*/ 7 h 193"/>
                <a:gd name="T2" fmla="*/ 57 w 71"/>
                <a:gd name="T3" fmla="*/ 7 h 193"/>
                <a:gd name="T4" fmla="*/ 56 w 71"/>
                <a:gd name="T5" fmla="*/ 54 h 193"/>
                <a:gd name="T6" fmla="*/ 53 w 71"/>
                <a:gd name="T7" fmla="*/ 79 h 193"/>
                <a:gd name="T8" fmla="*/ 50 w 71"/>
                <a:gd name="T9" fmla="*/ 102 h 193"/>
                <a:gd name="T10" fmla="*/ 50 w 71"/>
                <a:gd name="T11" fmla="*/ 102 h 193"/>
                <a:gd name="T12" fmla="*/ 46 w 71"/>
                <a:gd name="T13" fmla="*/ 114 h 193"/>
                <a:gd name="T14" fmla="*/ 43 w 71"/>
                <a:gd name="T15" fmla="*/ 125 h 193"/>
                <a:gd name="T16" fmla="*/ 38 w 71"/>
                <a:gd name="T17" fmla="*/ 136 h 193"/>
                <a:gd name="T18" fmla="*/ 33 w 71"/>
                <a:gd name="T19" fmla="*/ 146 h 193"/>
                <a:gd name="T20" fmla="*/ 26 w 71"/>
                <a:gd name="T21" fmla="*/ 156 h 193"/>
                <a:gd name="T22" fmla="*/ 19 w 71"/>
                <a:gd name="T23" fmla="*/ 165 h 193"/>
                <a:gd name="T24" fmla="*/ 11 w 71"/>
                <a:gd name="T25" fmla="*/ 173 h 193"/>
                <a:gd name="T26" fmla="*/ 2 w 71"/>
                <a:gd name="T27" fmla="*/ 181 h 193"/>
                <a:gd name="T28" fmla="*/ 2 w 71"/>
                <a:gd name="T29" fmla="*/ 181 h 193"/>
                <a:gd name="T30" fmla="*/ 1 w 71"/>
                <a:gd name="T31" fmla="*/ 183 h 193"/>
                <a:gd name="T32" fmla="*/ 0 w 71"/>
                <a:gd name="T33" fmla="*/ 186 h 193"/>
                <a:gd name="T34" fmla="*/ 1 w 71"/>
                <a:gd name="T35" fmla="*/ 188 h 193"/>
                <a:gd name="T36" fmla="*/ 2 w 71"/>
                <a:gd name="T37" fmla="*/ 190 h 193"/>
                <a:gd name="T38" fmla="*/ 4 w 71"/>
                <a:gd name="T39" fmla="*/ 192 h 193"/>
                <a:gd name="T40" fmla="*/ 7 w 71"/>
                <a:gd name="T41" fmla="*/ 193 h 193"/>
                <a:gd name="T42" fmla="*/ 10 w 71"/>
                <a:gd name="T43" fmla="*/ 193 h 193"/>
                <a:gd name="T44" fmla="*/ 13 w 71"/>
                <a:gd name="T45" fmla="*/ 192 h 193"/>
                <a:gd name="T46" fmla="*/ 13 w 71"/>
                <a:gd name="T47" fmla="*/ 192 h 193"/>
                <a:gd name="T48" fmla="*/ 22 w 71"/>
                <a:gd name="T49" fmla="*/ 183 h 193"/>
                <a:gd name="T50" fmla="*/ 31 w 71"/>
                <a:gd name="T51" fmla="*/ 174 h 193"/>
                <a:gd name="T52" fmla="*/ 38 w 71"/>
                <a:gd name="T53" fmla="*/ 164 h 193"/>
                <a:gd name="T54" fmla="*/ 45 w 71"/>
                <a:gd name="T55" fmla="*/ 154 h 193"/>
                <a:gd name="T56" fmla="*/ 51 w 71"/>
                <a:gd name="T57" fmla="*/ 143 h 193"/>
                <a:gd name="T58" fmla="*/ 56 w 71"/>
                <a:gd name="T59" fmla="*/ 131 h 193"/>
                <a:gd name="T60" fmla="*/ 59 w 71"/>
                <a:gd name="T61" fmla="*/ 119 h 193"/>
                <a:gd name="T62" fmla="*/ 63 w 71"/>
                <a:gd name="T63" fmla="*/ 108 h 193"/>
                <a:gd name="T64" fmla="*/ 63 w 71"/>
                <a:gd name="T65" fmla="*/ 108 h 193"/>
                <a:gd name="T66" fmla="*/ 67 w 71"/>
                <a:gd name="T67" fmla="*/ 82 h 193"/>
                <a:gd name="T68" fmla="*/ 68 w 71"/>
                <a:gd name="T69" fmla="*/ 58 h 193"/>
                <a:gd name="T70" fmla="*/ 71 w 71"/>
                <a:gd name="T71" fmla="*/ 7 h 193"/>
                <a:gd name="T72" fmla="*/ 71 w 71"/>
                <a:gd name="T73" fmla="*/ 7 h 193"/>
                <a:gd name="T74" fmla="*/ 69 w 71"/>
                <a:gd name="T75" fmla="*/ 4 h 193"/>
                <a:gd name="T76" fmla="*/ 68 w 71"/>
                <a:gd name="T77" fmla="*/ 2 h 193"/>
                <a:gd name="T78" fmla="*/ 66 w 71"/>
                <a:gd name="T79" fmla="*/ 1 h 193"/>
                <a:gd name="T80" fmla="*/ 64 w 71"/>
                <a:gd name="T81" fmla="*/ 0 h 193"/>
                <a:gd name="T82" fmla="*/ 61 w 71"/>
                <a:gd name="T83" fmla="*/ 1 h 193"/>
                <a:gd name="T84" fmla="*/ 59 w 71"/>
                <a:gd name="T85" fmla="*/ 2 h 193"/>
                <a:gd name="T86" fmla="*/ 57 w 71"/>
                <a:gd name="T87" fmla="*/ 4 h 193"/>
                <a:gd name="T88" fmla="*/ 57 w 71"/>
                <a:gd name="T89" fmla="*/ 7 h 193"/>
                <a:gd name="T90" fmla="*/ 57 w 71"/>
                <a:gd name="T91" fmla="*/ 7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71" h="193">
                  <a:moveTo>
                    <a:pt x="57" y="7"/>
                  </a:moveTo>
                  <a:lnTo>
                    <a:pt x="57" y="7"/>
                  </a:lnTo>
                  <a:lnTo>
                    <a:pt x="56" y="54"/>
                  </a:lnTo>
                  <a:lnTo>
                    <a:pt x="53" y="79"/>
                  </a:lnTo>
                  <a:lnTo>
                    <a:pt x="50" y="102"/>
                  </a:lnTo>
                  <a:lnTo>
                    <a:pt x="50" y="102"/>
                  </a:lnTo>
                  <a:lnTo>
                    <a:pt x="46" y="114"/>
                  </a:lnTo>
                  <a:lnTo>
                    <a:pt x="43" y="125"/>
                  </a:lnTo>
                  <a:lnTo>
                    <a:pt x="38" y="136"/>
                  </a:lnTo>
                  <a:lnTo>
                    <a:pt x="33" y="146"/>
                  </a:lnTo>
                  <a:lnTo>
                    <a:pt x="26" y="156"/>
                  </a:lnTo>
                  <a:lnTo>
                    <a:pt x="19" y="165"/>
                  </a:lnTo>
                  <a:lnTo>
                    <a:pt x="11" y="173"/>
                  </a:lnTo>
                  <a:lnTo>
                    <a:pt x="2" y="181"/>
                  </a:lnTo>
                  <a:lnTo>
                    <a:pt x="2" y="181"/>
                  </a:lnTo>
                  <a:lnTo>
                    <a:pt x="1" y="183"/>
                  </a:lnTo>
                  <a:lnTo>
                    <a:pt x="0" y="186"/>
                  </a:lnTo>
                  <a:lnTo>
                    <a:pt x="1" y="188"/>
                  </a:lnTo>
                  <a:lnTo>
                    <a:pt x="2" y="190"/>
                  </a:lnTo>
                  <a:lnTo>
                    <a:pt x="4" y="192"/>
                  </a:lnTo>
                  <a:lnTo>
                    <a:pt x="7" y="193"/>
                  </a:lnTo>
                  <a:lnTo>
                    <a:pt x="10" y="193"/>
                  </a:lnTo>
                  <a:lnTo>
                    <a:pt x="13" y="192"/>
                  </a:lnTo>
                  <a:lnTo>
                    <a:pt x="13" y="192"/>
                  </a:lnTo>
                  <a:lnTo>
                    <a:pt x="22" y="183"/>
                  </a:lnTo>
                  <a:lnTo>
                    <a:pt x="31" y="174"/>
                  </a:lnTo>
                  <a:lnTo>
                    <a:pt x="38" y="164"/>
                  </a:lnTo>
                  <a:lnTo>
                    <a:pt x="45" y="154"/>
                  </a:lnTo>
                  <a:lnTo>
                    <a:pt x="51" y="143"/>
                  </a:lnTo>
                  <a:lnTo>
                    <a:pt x="56" y="131"/>
                  </a:lnTo>
                  <a:lnTo>
                    <a:pt x="59" y="119"/>
                  </a:lnTo>
                  <a:lnTo>
                    <a:pt x="63" y="108"/>
                  </a:lnTo>
                  <a:lnTo>
                    <a:pt x="63" y="108"/>
                  </a:lnTo>
                  <a:lnTo>
                    <a:pt x="67" y="82"/>
                  </a:lnTo>
                  <a:lnTo>
                    <a:pt x="68" y="58"/>
                  </a:lnTo>
                  <a:lnTo>
                    <a:pt x="71" y="7"/>
                  </a:lnTo>
                  <a:lnTo>
                    <a:pt x="71" y="7"/>
                  </a:lnTo>
                  <a:lnTo>
                    <a:pt x="69" y="4"/>
                  </a:lnTo>
                  <a:lnTo>
                    <a:pt x="68" y="2"/>
                  </a:lnTo>
                  <a:lnTo>
                    <a:pt x="66" y="1"/>
                  </a:lnTo>
                  <a:lnTo>
                    <a:pt x="64" y="0"/>
                  </a:lnTo>
                  <a:lnTo>
                    <a:pt x="61" y="1"/>
                  </a:lnTo>
                  <a:lnTo>
                    <a:pt x="59" y="2"/>
                  </a:lnTo>
                  <a:lnTo>
                    <a:pt x="57" y="4"/>
                  </a:lnTo>
                  <a:lnTo>
                    <a:pt x="57" y="7"/>
                  </a:lnTo>
                  <a:lnTo>
                    <a:pt x="57" y="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" name="Freeform 228">
              <a:extLst>
                <a:ext uri="{FF2B5EF4-FFF2-40B4-BE49-F238E27FC236}">
                  <a16:creationId xmlns:a16="http://schemas.microsoft.com/office/drawing/2014/main" id="{994ED386-8168-70D8-D711-29D887580C82}"/>
                </a:ext>
              </a:extLst>
            </p:cNvPr>
            <p:cNvSpPr>
              <a:spLocks/>
            </p:cNvSpPr>
            <p:nvPr/>
          </p:nvSpPr>
          <p:spPr bwMode="auto">
            <a:xfrm>
              <a:off x="6046" y="2183"/>
              <a:ext cx="237" cy="49"/>
            </a:xfrm>
            <a:custGeom>
              <a:avLst/>
              <a:gdLst>
                <a:gd name="T0" fmla="*/ 467 w 474"/>
                <a:gd name="T1" fmla="*/ 85 h 99"/>
                <a:gd name="T2" fmla="*/ 467 w 474"/>
                <a:gd name="T3" fmla="*/ 85 h 99"/>
                <a:gd name="T4" fmla="*/ 422 w 474"/>
                <a:gd name="T5" fmla="*/ 84 h 99"/>
                <a:gd name="T6" fmla="*/ 375 w 474"/>
                <a:gd name="T7" fmla="*/ 84 h 99"/>
                <a:gd name="T8" fmla="*/ 330 w 474"/>
                <a:gd name="T9" fmla="*/ 83 h 99"/>
                <a:gd name="T10" fmla="*/ 284 w 474"/>
                <a:gd name="T11" fmla="*/ 82 h 99"/>
                <a:gd name="T12" fmla="*/ 284 w 474"/>
                <a:gd name="T13" fmla="*/ 82 h 99"/>
                <a:gd name="T14" fmla="*/ 236 w 474"/>
                <a:gd name="T15" fmla="*/ 80 h 99"/>
                <a:gd name="T16" fmla="*/ 212 w 474"/>
                <a:gd name="T17" fmla="*/ 77 h 99"/>
                <a:gd name="T18" fmla="*/ 188 w 474"/>
                <a:gd name="T19" fmla="*/ 74 h 99"/>
                <a:gd name="T20" fmla="*/ 164 w 474"/>
                <a:gd name="T21" fmla="*/ 69 h 99"/>
                <a:gd name="T22" fmla="*/ 140 w 474"/>
                <a:gd name="T23" fmla="*/ 64 h 99"/>
                <a:gd name="T24" fmla="*/ 117 w 474"/>
                <a:gd name="T25" fmla="*/ 59 h 99"/>
                <a:gd name="T26" fmla="*/ 94 w 474"/>
                <a:gd name="T27" fmla="*/ 50 h 99"/>
                <a:gd name="T28" fmla="*/ 94 w 474"/>
                <a:gd name="T29" fmla="*/ 50 h 99"/>
                <a:gd name="T30" fmla="*/ 72 w 474"/>
                <a:gd name="T31" fmla="*/ 41 h 99"/>
                <a:gd name="T32" fmla="*/ 50 w 474"/>
                <a:gd name="T33" fmla="*/ 31 h 99"/>
                <a:gd name="T34" fmla="*/ 30 w 474"/>
                <a:gd name="T35" fmla="*/ 18 h 99"/>
                <a:gd name="T36" fmla="*/ 21 w 474"/>
                <a:gd name="T37" fmla="*/ 10 h 99"/>
                <a:gd name="T38" fmla="*/ 11 w 474"/>
                <a:gd name="T39" fmla="*/ 2 h 99"/>
                <a:gd name="T40" fmla="*/ 11 w 474"/>
                <a:gd name="T41" fmla="*/ 2 h 99"/>
                <a:gd name="T42" fmla="*/ 9 w 474"/>
                <a:gd name="T43" fmla="*/ 0 h 99"/>
                <a:gd name="T44" fmla="*/ 7 w 474"/>
                <a:gd name="T45" fmla="*/ 0 h 99"/>
                <a:gd name="T46" fmla="*/ 3 w 474"/>
                <a:gd name="T47" fmla="*/ 0 h 99"/>
                <a:gd name="T48" fmla="*/ 2 w 474"/>
                <a:gd name="T49" fmla="*/ 3 h 99"/>
                <a:gd name="T50" fmla="*/ 0 w 474"/>
                <a:gd name="T51" fmla="*/ 4 h 99"/>
                <a:gd name="T52" fmla="*/ 0 w 474"/>
                <a:gd name="T53" fmla="*/ 6 h 99"/>
                <a:gd name="T54" fmla="*/ 0 w 474"/>
                <a:gd name="T55" fmla="*/ 10 h 99"/>
                <a:gd name="T56" fmla="*/ 2 w 474"/>
                <a:gd name="T57" fmla="*/ 12 h 99"/>
                <a:gd name="T58" fmla="*/ 2 w 474"/>
                <a:gd name="T59" fmla="*/ 12 h 99"/>
                <a:gd name="T60" fmla="*/ 19 w 474"/>
                <a:gd name="T61" fmla="*/ 27 h 99"/>
                <a:gd name="T62" fmla="*/ 38 w 474"/>
                <a:gd name="T63" fmla="*/ 40 h 99"/>
                <a:gd name="T64" fmla="*/ 58 w 474"/>
                <a:gd name="T65" fmla="*/ 50 h 99"/>
                <a:gd name="T66" fmla="*/ 79 w 474"/>
                <a:gd name="T67" fmla="*/ 60 h 99"/>
                <a:gd name="T68" fmla="*/ 101 w 474"/>
                <a:gd name="T69" fmla="*/ 68 h 99"/>
                <a:gd name="T70" fmla="*/ 123 w 474"/>
                <a:gd name="T71" fmla="*/ 75 h 99"/>
                <a:gd name="T72" fmla="*/ 145 w 474"/>
                <a:gd name="T73" fmla="*/ 80 h 99"/>
                <a:gd name="T74" fmla="*/ 167 w 474"/>
                <a:gd name="T75" fmla="*/ 84 h 99"/>
                <a:gd name="T76" fmla="*/ 167 w 474"/>
                <a:gd name="T77" fmla="*/ 84 h 99"/>
                <a:gd name="T78" fmla="*/ 191 w 474"/>
                <a:gd name="T79" fmla="*/ 88 h 99"/>
                <a:gd name="T80" fmla="*/ 217 w 474"/>
                <a:gd name="T81" fmla="*/ 91 h 99"/>
                <a:gd name="T82" fmla="*/ 267 w 474"/>
                <a:gd name="T83" fmla="*/ 96 h 99"/>
                <a:gd name="T84" fmla="*/ 318 w 474"/>
                <a:gd name="T85" fmla="*/ 97 h 99"/>
                <a:gd name="T86" fmla="*/ 368 w 474"/>
                <a:gd name="T87" fmla="*/ 98 h 99"/>
                <a:gd name="T88" fmla="*/ 368 w 474"/>
                <a:gd name="T89" fmla="*/ 98 h 99"/>
                <a:gd name="T90" fmla="*/ 418 w 474"/>
                <a:gd name="T91" fmla="*/ 98 h 99"/>
                <a:gd name="T92" fmla="*/ 467 w 474"/>
                <a:gd name="T93" fmla="*/ 99 h 99"/>
                <a:gd name="T94" fmla="*/ 467 w 474"/>
                <a:gd name="T95" fmla="*/ 99 h 99"/>
                <a:gd name="T96" fmla="*/ 470 w 474"/>
                <a:gd name="T97" fmla="*/ 98 h 99"/>
                <a:gd name="T98" fmla="*/ 472 w 474"/>
                <a:gd name="T99" fmla="*/ 97 h 99"/>
                <a:gd name="T100" fmla="*/ 473 w 474"/>
                <a:gd name="T101" fmla="*/ 95 h 99"/>
                <a:gd name="T102" fmla="*/ 474 w 474"/>
                <a:gd name="T103" fmla="*/ 92 h 99"/>
                <a:gd name="T104" fmla="*/ 473 w 474"/>
                <a:gd name="T105" fmla="*/ 90 h 99"/>
                <a:gd name="T106" fmla="*/ 472 w 474"/>
                <a:gd name="T107" fmla="*/ 88 h 99"/>
                <a:gd name="T108" fmla="*/ 470 w 474"/>
                <a:gd name="T109" fmla="*/ 85 h 99"/>
                <a:gd name="T110" fmla="*/ 467 w 474"/>
                <a:gd name="T111" fmla="*/ 85 h 99"/>
                <a:gd name="T112" fmla="*/ 467 w 474"/>
                <a:gd name="T113" fmla="*/ 85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74" h="99">
                  <a:moveTo>
                    <a:pt x="467" y="85"/>
                  </a:moveTo>
                  <a:lnTo>
                    <a:pt x="467" y="85"/>
                  </a:lnTo>
                  <a:lnTo>
                    <a:pt x="422" y="84"/>
                  </a:lnTo>
                  <a:lnTo>
                    <a:pt x="375" y="84"/>
                  </a:lnTo>
                  <a:lnTo>
                    <a:pt x="330" y="83"/>
                  </a:lnTo>
                  <a:lnTo>
                    <a:pt x="284" y="82"/>
                  </a:lnTo>
                  <a:lnTo>
                    <a:pt x="284" y="82"/>
                  </a:lnTo>
                  <a:lnTo>
                    <a:pt x="236" y="80"/>
                  </a:lnTo>
                  <a:lnTo>
                    <a:pt x="212" y="77"/>
                  </a:lnTo>
                  <a:lnTo>
                    <a:pt x="188" y="74"/>
                  </a:lnTo>
                  <a:lnTo>
                    <a:pt x="164" y="69"/>
                  </a:lnTo>
                  <a:lnTo>
                    <a:pt x="140" y="64"/>
                  </a:lnTo>
                  <a:lnTo>
                    <a:pt x="117" y="59"/>
                  </a:lnTo>
                  <a:lnTo>
                    <a:pt x="94" y="50"/>
                  </a:lnTo>
                  <a:lnTo>
                    <a:pt x="94" y="50"/>
                  </a:lnTo>
                  <a:lnTo>
                    <a:pt x="72" y="41"/>
                  </a:lnTo>
                  <a:lnTo>
                    <a:pt x="50" y="31"/>
                  </a:lnTo>
                  <a:lnTo>
                    <a:pt x="30" y="18"/>
                  </a:lnTo>
                  <a:lnTo>
                    <a:pt x="21" y="10"/>
                  </a:lnTo>
                  <a:lnTo>
                    <a:pt x="11" y="2"/>
                  </a:lnTo>
                  <a:lnTo>
                    <a:pt x="11" y="2"/>
                  </a:lnTo>
                  <a:lnTo>
                    <a:pt x="9" y="0"/>
                  </a:lnTo>
                  <a:lnTo>
                    <a:pt x="7" y="0"/>
                  </a:lnTo>
                  <a:lnTo>
                    <a:pt x="3" y="0"/>
                  </a:lnTo>
                  <a:lnTo>
                    <a:pt x="2" y="3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2" y="12"/>
                  </a:lnTo>
                  <a:lnTo>
                    <a:pt x="2" y="12"/>
                  </a:lnTo>
                  <a:lnTo>
                    <a:pt x="19" y="27"/>
                  </a:lnTo>
                  <a:lnTo>
                    <a:pt x="38" y="40"/>
                  </a:lnTo>
                  <a:lnTo>
                    <a:pt x="58" y="50"/>
                  </a:lnTo>
                  <a:lnTo>
                    <a:pt x="79" y="60"/>
                  </a:lnTo>
                  <a:lnTo>
                    <a:pt x="101" y="68"/>
                  </a:lnTo>
                  <a:lnTo>
                    <a:pt x="123" y="75"/>
                  </a:lnTo>
                  <a:lnTo>
                    <a:pt x="145" y="80"/>
                  </a:lnTo>
                  <a:lnTo>
                    <a:pt x="167" y="84"/>
                  </a:lnTo>
                  <a:lnTo>
                    <a:pt x="167" y="84"/>
                  </a:lnTo>
                  <a:lnTo>
                    <a:pt x="191" y="88"/>
                  </a:lnTo>
                  <a:lnTo>
                    <a:pt x="217" y="91"/>
                  </a:lnTo>
                  <a:lnTo>
                    <a:pt x="267" y="96"/>
                  </a:lnTo>
                  <a:lnTo>
                    <a:pt x="318" y="97"/>
                  </a:lnTo>
                  <a:lnTo>
                    <a:pt x="368" y="98"/>
                  </a:lnTo>
                  <a:lnTo>
                    <a:pt x="368" y="98"/>
                  </a:lnTo>
                  <a:lnTo>
                    <a:pt x="418" y="98"/>
                  </a:lnTo>
                  <a:lnTo>
                    <a:pt x="467" y="99"/>
                  </a:lnTo>
                  <a:lnTo>
                    <a:pt x="467" y="99"/>
                  </a:lnTo>
                  <a:lnTo>
                    <a:pt x="470" y="98"/>
                  </a:lnTo>
                  <a:lnTo>
                    <a:pt x="472" y="97"/>
                  </a:lnTo>
                  <a:lnTo>
                    <a:pt x="473" y="95"/>
                  </a:lnTo>
                  <a:lnTo>
                    <a:pt x="474" y="92"/>
                  </a:lnTo>
                  <a:lnTo>
                    <a:pt x="473" y="90"/>
                  </a:lnTo>
                  <a:lnTo>
                    <a:pt x="472" y="88"/>
                  </a:lnTo>
                  <a:lnTo>
                    <a:pt x="470" y="85"/>
                  </a:lnTo>
                  <a:lnTo>
                    <a:pt x="467" y="85"/>
                  </a:lnTo>
                  <a:lnTo>
                    <a:pt x="467" y="8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Freeform 229">
              <a:extLst>
                <a:ext uri="{FF2B5EF4-FFF2-40B4-BE49-F238E27FC236}">
                  <a16:creationId xmlns:a16="http://schemas.microsoft.com/office/drawing/2014/main" id="{FE8B3184-E9FC-9412-36F9-7F3CD5C0944D}"/>
                </a:ext>
              </a:extLst>
            </p:cNvPr>
            <p:cNvSpPr>
              <a:spLocks/>
            </p:cNvSpPr>
            <p:nvPr/>
          </p:nvSpPr>
          <p:spPr bwMode="auto">
            <a:xfrm>
              <a:off x="6109" y="2248"/>
              <a:ext cx="29" cy="888"/>
            </a:xfrm>
            <a:custGeom>
              <a:avLst/>
              <a:gdLst>
                <a:gd name="T0" fmla="*/ 3 w 60"/>
                <a:gd name="T1" fmla="*/ 9 h 1776"/>
                <a:gd name="T2" fmla="*/ 17 w 60"/>
                <a:gd name="T3" fmla="*/ 42 h 1776"/>
                <a:gd name="T4" fmla="*/ 25 w 60"/>
                <a:gd name="T5" fmla="*/ 77 h 1776"/>
                <a:gd name="T6" fmla="*/ 28 w 60"/>
                <a:gd name="T7" fmla="*/ 113 h 1776"/>
                <a:gd name="T8" fmla="*/ 29 w 60"/>
                <a:gd name="T9" fmla="*/ 148 h 1776"/>
                <a:gd name="T10" fmla="*/ 34 w 60"/>
                <a:gd name="T11" fmla="*/ 318 h 1776"/>
                <a:gd name="T12" fmla="*/ 39 w 60"/>
                <a:gd name="T13" fmla="*/ 493 h 1776"/>
                <a:gd name="T14" fmla="*/ 42 w 60"/>
                <a:gd name="T15" fmla="*/ 670 h 1776"/>
                <a:gd name="T16" fmla="*/ 46 w 60"/>
                <a:gd name="T17" fmla="*/ 931 h 1776"/>
                <a:gd name="T18" fmla="*/ 44 w 60"/>
                <a:gd name="T19" fmla="*/ 1018 h 1776"/>
                <a:gd name="T20" fmla="*/ 41 w 60"/>
                <a:gd name="T21" fmla="*/ 1107 h 1776"/>
                <a:gd name="T22" fmla="*/ 21 w 60"/>
                <a:gd name="T23" fmla="*/ 1371 h 1776"/>
                <a:gd name="T24" fmla="*/ 15 w 60"/>
                <a:gd name="T25" fmla="*/ 1460 h 1776"/>
                <a:gd name="T26" fmla="*/ 5 w 60"/>
                <a:gd name="T27" fmla="*/ 1637 h 1776"/>
                <a:gd name="T28" fmla="*/ 1 w 60"/>
                <a:gd name="T29" fmla="*/ 1726 h 1776"/>
                <a:gd name="T30" fmla="*/ 0 w 60"/>
                <a:gd name="T31" fmla="*/ 1769 h 1776"/>
                <a:gd name="T32" fmla="*/ 3 w 60"/>
                <a:gd name="T33" fmla="*/ 1775 h 1776"/>
                <a:gd name="T34" fmla="*/ 7 w 60"/>
                <a:gd name="T35" fmla="*/ 1776 h 1776"/>
                <a:gd name="T36" fmla="*/ 12 w 60"/>
                <a:gd name="T37" fmla="*/ 1775 h 1776"/>
                <a:gd name="T38" fmla="*/ 14 w 60"/>
                <a:gd name="T39" fmla="*/ 1769 h 1776"/>
                <a:gd name="T40" fmla="*/ 18 w 60"/>
                <a:gd name="T41" fmla="*/ 1681 h 1776"/>
                <a:gd name="T42" fmla="*/ 27 w 60"/>
                <a:gd name="T43" fmla="*/ 1503 h 1776"/>
                <a:gd name="T44" fmla="*/ 33 w 60"/>
                <a:gd name="T45" fmla="*/ 1413 h 1776"/>
                <a:gd name="T46" fmla="*/ 47 w 60"/>
                <a:gd name="T47" fmla="*/ 1235 h 1776"/>
                <a:gd name="T48" fmla="*/ 56 w 60"/>
                <a:gd name="T49" fmla="*/ 1101 h 1776"/>
                <a:gd name="T50" fmla="*/ 57 w 60"/>
                <a:gd name="T51" fmla="*/ 1057 h 1776"/>
                <a:gd name="T52" fmla="*/ 60 w 60"/>
                <a:gd name="T53" fmla="*/ 881 h 1776"/>
                <a:gd name="T54" fmla="*/ 56 w 60"/>
                <a:gd name="T55" fmla="*/ 704 h 1776"/>
                <a:gd name="T56" fmla="*/ 53 w 60"/>
                <a:gd name="T57" fmla="*/ 527 h 1776"/>
                <a:gd name="T58" fmla="*/ 49 w 60"/>
                <a:gd name="T59" fmla="*/ 350 h 1776"/>
                <a:gd name="T60" fmla="*/ 47 w 60"/>
                <a:gd name="T61" fmla="*/ 261 h 1776"/>
                <a:gd name="T62" fmla="*/ 44 w 60"/>
                <a:gd name="T63" fmla="*/ 172 h 1776"/>
                <a:gd name="T64" fmla="*/ 43 w 60"/>
                <a:gd name="T65" fmla="*/ 137 h 1776"/>
                <a:gd name="T66" fmla="*/ 40 w 60"/>
                <a:gd name="T67" fmla="*/ 84 h 1776"/>
                <a:gd name="T68" fmla="*/ 33 w 60"/>
                <a:gd name="T69" fmla="*/ 49 h 1776"/>
                <a:gd name="T70" fmla="*/ 28 w 60"/>
                <a:gd name="T71" fmla="*/ 32 h 1776"/>
                <a:gd name="T72" fmla="*/ 14 w 60"/>
                <a:gd name="T73" fmla="*/ 2 h 1776"/>
                <a:gd name="T74" fmla="*/ 12 w 60"/>
                <a:gd name="T75" fmla="*/ 0 h 1776"/>
                <a:gd name="T76" fmla="*/ 7 w 60"/>
                <a:gd name="T77" fmla="*/ 0 h 1776"/>
                <a:gd name="T78" fmla="*/ 3 w 60"/>
                <a:gd name="T79" fmla="*/ 2 h 1776"/>
                <a:gd name="T80" fmla="*/ 1 w 60"/>
                <a:gd name="T81" fmla="*/ 7 h 1776"/>
                <a:gd name="T82" fmla="*/ 3 w 60"/>
                <a:gd name="T83" fmla="*/ 9 h 17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0" h="1776">
                  <a:moveTo>
                    <a:pt x="3" y="9"/>
                  </a:moveTo>
                  <a:lnTo>
                    <a:pt x="3" y="9"/>
                  </a:lnTo>
                  <a:lnTo>
                    <a:pt x="11" y="25"/>
                  </a:lnTo>
                  <a:lnTo>
                    <a:pt x="17" y="42"/>
                  </a:lnTo>
                  <a:lnTo>
                    <a:pt x="21" y="59"/>
                  </a:lnTo>
                  <a:lnTo>
                    <a:pt x="25" y="77"/>
                  </a:lnTo>
                  <a:lnTo>
                    <a:pt x="27" y="94"/>
                  </a:lnTo>
                  <a:lnTo>
                    <a:pt x="28" y="113"/>
                  </a:lnTo>
                  <a:lnTo>
                    <a:pt x="29" y="148"/>
                  </a:lnTo>
                  <a:lnTo>
                    <a:pt x="29" y="148"/>
                  </a:lnTo>
                  <a:lnTo>
                    <a:pt x="32" y="233"/>
                  </a:lnTo>
                  <a:lnTo>
                    <a:pt x="34" y="318"/>
                  </a:lnTo>
                  <a:lnTo>
                    <a:pt x="34" y="318"/>
                  </a:lnTo>
                  <a:lnTo>
                    <a:pt x="39" y="493"/>
                  </a:lnTo>
                  <a:lnTo>
                    <a:pt x="42" y="670"/>
                  </a:lnTo>
                  <a:lnTo>
                    <a:pt x="42" y="670"/>
                  </a:lnTo>
                  <a:lnTo>
                    <a:pt x="44" y="844"/>
                  </a:lnTo>
                  <a:lnTo>
                    <a:pt x="46" y="931"/>
                  </a:lnTo>
                  <a:lnTo>
                    <a:pt x="44" y="1018"/>
                  </a:lnTo>
                  <a:lnTo>
                    <a:pt x="44" y="1018"/>
                  </a:lnTo>
                  <a:lnTo>
                    <a:pt x="43" y="1063"/>
                  </a:lnTo>
                  <a:lnTo>
                    <a:pt x="41" y="1107"/>
                  </a:lnTo>
                  <a:lnTo>
                    <a:pt x="35" y="1195"/>
                  </a:lnTo>
                  <a:lnTo>
                    <a:pt x="21" y="1371"/>
                  </a:lnTo>
                  <a:lnTo>
                    <a:pt x="21" y="1371"/>
                  </a:lnTo>
                  <a:lnTo>
                    <a:pt x="15" y="1460"/>
                  </a:lnTo>
                  <a:lnTo>
                    <a:pt x="10" y="1548"/>
                  </a:lnTo>
                  <a:lnTo>
                    <a:pt x="5" y="1637"/>
                  </a:lnTo>
                  <a:lnTo>
                    <a:pt x="1" y="1726"/>
                  </a:lnTo>
                  <a:lnTo>
                    <a:pt x="1" y="1726"/>
                  </a:lnTo>
                  <a:lnTo>
                    <a:pt x="0" y="1769"/>
                  </a:lnTo>
                  <a:lnTo>
                    <a:pt x="0" y="1769"/>
                  </a:lnTo>
                  <a:lnTo>
                    <a:pt x="0" y="1773"/>
                  </a:lnTo>
                  <a:lnTo>
                    <a:pt x="3" y="1775"/>
                  </a:lnTo>
                  <a:lnTo>
                    <a:pt x="5" y="1776"/>
                  </a:lnTo>
                  <a:lnTo>
                    <a:pt x="7" y="1776"/>
                  </a:lnTo>
                  <a:lnTo>
                    <a:pt x="10" y="1776"/>
                  </a:lnTo>
                  <a:lnTo>
                    <a:pt x="12" y="1775"/>
                  </a:lnTo>
                  <a:lnTo>
                    <a:pt x="13" y="1773"/>
                  </a:lnTo>
                  <a:lnTo>
                    <a:pt x="14" y="1769"/>
                  </a:lnTo>
                  <a:lnTo>
                    <a:pt x="14" y="1769"/>
                  </a:lnTo>
                  <a:lnTo>
                    <a:pt x="18" y="1681"/>
                  </a:lnTo>
                  <a:lnTo>
                    <a:pt x="21" y="1591"/>
                  </a:lnTo>
                  <a:lnTo>
                    <a:pt x="27" y="1503"/>
                  </a:lnTo>
                  <a:lnTo>
                    <a:pt x="33" y="1413"/>
                  </a:lnTo>
                  <a:lnTo>
                    <a:pt x="33" y="1413"/>
                  </a:lnTo>
                  <a:lnTo>
                    <a:pt x="40" y="1325"/>
                  </a:lnTo>
                  <a:lnTo>
                    <a:pt x="47" y="1235"/>
                  </a:lnTo>
                  <a:lnTo>
                    <a:pt x="54" y="1146"/>
                  </a:lnTo>
                  <a:lnTo>
                    <a:pt x="56" y="1101"/>
                  </a:lnTo>
                  <a:lnTo>
                    <a:pt x="57" y="1057"/>
                  </a:lnTo>
                  <a:lnTo>
                    <a:pt x="57" y="1057"/>
                  </a:lnTo>
                  <a:lnTo>
                    <a:pt x="60" y="968"/>
                  </a:lnTo>
                  <a:lnTo>
                    <a:pt x="60" y="881"/>
                  </a:lnTo>
                  <a:lnTo>
                    <a:pt x="58" y="793"/>
                  </a:lnTo>
                  <a:lnTo>
                    <a:pt x="56" y="704"/>
                  </a:lnTo>
                  <a:lnTo>
                    <a:pt x="56" y="704"/>
                  </a:lnTo>
                  <a:lnTo>
                    <a:pt x="53" y="527"/>
                  </a:lnTo>
                  <a:lnTo>
                    <a:pt x="49" y="350"/>
                  </a:lnTo>
                  <a:lnTo>
                    <a:pt x="49" y="350"/>
                  </a:lnTo>
                  <a:lnTo>
                    <a:pt x="47" y="261"/>
                  </a:lnTo>
                  <a:lnTo>
                    <a:pt x="47" y="261"/>
                  </a:lnTo>
                  <a:lnTo>
                    <a:pt x="46" y="216"/>
                  </a:lnTo>
                  <a:lnTo>
                    <a:pt x="44" y="172"/>
                  </a:lnTo>
                  <a:lnTo>
                    <a:pt x="44" y="172"/>
                  </a:lnTo>
                  <a:lnTo>
                    <a:pt x="43" y="137"/>
                  </a:lnTo>
                  <a:lnTo>
                    <a:pt x="41" y="101"/>
                  </a:lnTo>
                  <a:lnTo>
                    <a:pt x="40" y="84"/>
                  </a:lnTo>
                  <a:lnTo>
                    <a:pt x="36" y="66"/>
                  </a:lnTo>
                  <a:lnTo>
                    <a:pt x="33" y="49"/>
                  </a:lnTo>
                  <a:lnTo>
                    <a:pt x="28" y="32"/>
                  </a:lnTo>
                  <a:lnTo>
                    <a:pt x="28" y="32"/>
                  </a:lnTo>
                  <a:lnTo>
                    <a:pt x="21" y="17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2"/>
                  </a:lnTo>
                  <a:lnTo>
                    <a:pt x="1" y="4"/>
                  </a:lnTo>
                  <a:lnTo>
                    <a:pt x="1" y="7"/>
                  </a:lnTo>
                  <a:lnTo>
                    <a:pt x="3" y="9"/>
                  </a:lnTo>
                  <a:lnTo>
                    <a:pt x="3" y="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230">
              <a:extLst>
                <a:ext uri="{FF2B5EF4-FFF2-40B4-BE49-F238E27FC236}">
                  <a16:creationId xmlns:a16="http://schemas.microsoft.com/office/drawing/2014/main" id="{52397F46-9057-1815-944A-2B17EA1173E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7" y="1844"/>
              <a:ext cx="196" cy="737"/>
            </a:xfrm>
            <a:custGeom>
              <a:avLst/>
              <a:gdLst>
                <a:gd name="T0" fmla="*/ 369 w 392"/>
                <a:gd name="T1" fmla="*/ 1411 h 1474"/>
                <a:gd name="T2" fmla="*/ 384 w 392"/>
                <a:gd name="T3" fmla="*/ 1243 h 1474"/>
                <a:gd name="T4" fmla="*/ 392 w 392"/>
                <a:gd name="T5" fmla="*/ 1099 h 1474"/>
                <a:gd name="T6" fmla="*/ 390 w 392"/>
                <a:gd name="T7" fmla="*/ 1013 h 1474"/>
                <a:gd name="T8" fmla="*/ 383 w 392"/>
                <a:gd name="T9" fmla="*/ 957 h 1474"/>
                <a:gd name="T10" fmla="*/ 364 w 392"/>
                <a:gd name="T11" fmla="*/ 874 h 1474"/>
                <a:gd name="T12" fmla="*/ 333 w 392"/>
                <a:gd name="T13" fmla="*/ 797 h 1474"/>
                <a:gd name="T14" fmla="*/ 306 w 392"/>
                <a:gd name="T15" fmla="*/ 753 h 1474"/>
                <a:gd name="T16" fmla="*/ 260 w 392"/>
                <a:gd name="T17" fmla="*/ 694 h 1474"/>
                <a:gd name="T18" fmla="*/ 209 w 392"/>
                <a:gd name="T19" fmla="*/ 638 h 1474"/>
                <a:gd name="T20" fmla="*/ 107 w 392"/>
                <a:gd name="T21" fmla="*/ 523 h 1474"/>
                <a:gd name="T22" fmla="*/ 77 w 392"/>
                <a:gd name="T23" fmla="*/ 482 h 1474"/>
                <a:gd name="T24" fmla="*/ 41 w 392"/>
                <a:gd name="T25" fmla="*/ 419 h 1474"/>
                <a:gd name="T26" fmla="*/ 19 w 392"/>
                <a:gd name="T27" fmla="*/ 351 h 1474"/>
                <a:gd name="T28" fmla="*/ 14 w 392"/>
                <a:gd name="T29" fmla="*/ 304 h 1474"/>
                <a:gd name="T30" fmla="*/ 18 w 392"/>
                <a:gd name="T31" fmla="*/ 268 h 1474"/>
                <a:gd name="T32" fmla="*/ 39 w 392"/>
                <a:gd name="T33" fmla="*/ 211 h 1474"/>
                <a:gd name="T34" fmla="*/ 53 w 392"/>
                <a:gd name="T35" fmla="*/ 187 h 1474"/>
                <a:gd name="T36" fmla="*/ 55 w 392"/>
                <a:gd name="T37" fmla="*/ 184 h 1474"/>
                <a:gd name="T38" fmla="*/ 69 w 392"/>
                <a:gd name="T39" fmla="*/ 169 h 1474"/>
                <a:gd name="T40" fmla="*/ 114 w 392"/>
                <a:gd name="T41" fmla="*/ 126 h 1474"/>
                <a:gd name="T42" fmla="*/ 163 w 392"/>
                <a:gd name="T43" fmla="*/ 87 h 1474"/>
                <a:gd name="T44" fmla="*/ 234 w 392"/>
                <a:gd name="T45" fmla="*/ 41 h 1474"/>
                <a:gd name="T46" fmla="*/ 279 w 392"/>
                <a:gd name="T47" fmla="*/ 20 h 1474"/>
                <a:gd name="T48" fmla="*/ 303 w 392"/>
                <a:gd name="T49" fmla="*/ 15 h 1474"/>
                <a:gd name="T50" fmla="*/ 325 w 392"/>
                <a:gd name="T51" fmla="*/ 16 h 1474"/>
                <a:gd name="T52" fmla="*/ 346 w 392"/>
                <a:gd name="T53" fmla="*/ 32 h 1474"/>
                <a:gd name="T54" fmla="*/ 353 w 392"/>
                <a:gd name="T55" fmla="*/ 57 h 1474"/>
                <a:gd name="T56" fmla="*/ 355 w 392"/>
                <a:gd name="T57" fmla="*/ 74 h 1474"/>
                <a:gd name="T58" fmla="*/ 361 w 392"/>
                <a:gd name="T59" fmla="*/ 78 h 1474"/>
                <a:gd name="T60" fmla="*/ 368 w 392"/>
                <a:gd name="T61" fmla="*/ 74 h 1474"/>
                <a:gd name="T62" fmla="*/ 367 w 392"/>
                <a:gd name="T63" fmla="*/ 57 h 1474"/>
                <a:gd name="T64" fmla="*/ 360 w 392"/>
                <a:gd name="T65" fmla="*/ 29 h 1474"/>
                <a:gd name="T66" fmla="*/ 353 w 392"/>
                <a:gd name="T67" fmla="*/ 17 h 1474"/>
                <a:gd name="T68" fmla="*/ 334 w 392"/>
                <a:gd name="T69" fmla="*/ 5 h 1474"/>
                <a:gd name="T70" fmla="*/ 312 w 392"/>
                <a:gd name="T71" fmla="*/ 0 h 1474"/>
                <a:gd name="T72" fmla="*/ 271 w 392"/>
                <a:gd name="T73" fmla="*/ 8 h 1474"/>
                <a:gd name="T74" fmla="*/ 242 w 392"/>
                <a:gd name="T75" fmla="*/ 21 h 1474"/>
                <a:gd name="T76" fmla="*/ 198 w 392"/>
                <a:gd name="T77" fmla="*/ 46 h 1474"/>
                <a:gd name="T78" fmla="*/ 112 w 392"/>
                <a:gd name="T79" fmla="*/ 109 h 1474"/>
                <a:gd name="T80" fmla="*/ 68 w 392"/>
                <a:gd name="T81" fmla="*/ 150 h 1474"/>
                <a:gd name="T82" fmla="*/ 39 w 392"/>
                <a:gd name="T83" fmla="*/ 183 h 1474"/>
                <a:gd name="T84" fmla="*/ 13 w 392"/>
                <a:gd name="T85" fmla="*/ 233 h 1474"/>
                <a:gd name="T86" fmla="*/ 6 w 392"/>
                <a:gd name="T87" fmla="*/ 256 h 1474"/>
                <a:gd name="T88" fmla="*/ 2 w 392"/>
                <a:gd name="T89" fmla="*/ 328 h 1474"/>
                <a:gd name="T90" fmla="*/ 18 w 392"/>
                <a:gd name="T91" fmla="*/ 398 h 1474"/>
                <a:gd name="T92" fmla="*/ 38 w 392"/>
                <a:gd name="T93" fmla="*/ 443 h 1474"/>
                <a:gd name="T94" fmla="*/ 80 w 392"/>
                <a:gd name="T95" fmla="*/ 510 h 1474"/>
                <a:gd name="T96" fmla="*/ 146 w 392"/>
                <a:gd name="T97" fmla="*/ 590 h 1474"/>
                <a:gd name="T98" fmla="*/ 214 w 392"/>
                <a:gd name="T99" fmla="*/ 666 h 1474"/>
                <a:gd name="T100" fmla="*/ 262 w 392"/>
                <a:gd name="T101" fmla="*/ 717 h 1474"/>
                <a:gd name="T102" fmla="*/ 293 w 392"/>
                <a:gd name="T103" fmla="*/ 759 h 1474"/>
                <a:gd name="T104" fmla="*/ 335 w 392"/>
                <a:gd name="T105" fmla="*/ 835 h 1474"/>
                <a:gd name="T106" fmla="*/ 361 w 392"/>
                <a:gd name="T107" fmla="*/ 918 h 1474"/>
                <a:gd name="T108" fmla="*/ 371 w 392"/>
                <a:gd name="T109" fmla="*/ 975 h 1474"/>
                <a:gd name="T110" fmla="*/ 378 w 392"/>
                <a:gd name="T111" fmla="*/ 1063 h 1474"/>
                <a:gd name="T112" fmla="*/ 375 w 392"/>
                <a:gd name="T113" fmla="*/ 1180 h 1474"/>
                <a:gd name="T114" fmla="*/ 365 w 392"/>
                <a:gd name="T115" fmla="*/ 1297 h 1474"/>
                <a:gd name="T116" fmla="*/ 355 w 392"/>
                <a:gd name="T117" fmla="*/ 1413 h 1474"/>
                <a:gd name="T118" fmla="*/ 351 w 392"/>
                <a:gd name="T119" fmla="*/ 1470 h 1474"/>
                <a:gd name="T120" fmla="*/ 357 w 392"/>
                <a:gd name="T121" fmla="*/ 1474 h 1474"/>
                <a:gd name="T122" fmla="*/ 364 w 392"/>
                <a:gd name="T123" fmla="*/ 1470 h 1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2" h="1474">
                  <a:moveTo>
                    <a:pt x="364" y="1467"/>
                  </a:moveTo>
                  <a:lnTo>
                    <a:pt x="364" y="1467"/>
                  </a:lnTo>
                  <a:lnTo>
                    <a:pt x="369" y="1411"/>
                  </a:lnTo>
                  <a:lnTo>
                    <a:pt x="374" y="1355"/>
                  </a:lnTo>
                  <a:lnTo>
                    <a:pt x="384" y="1243"/>
                  </a:lnTo>
                  <a:lnTo>
                    <a:pt x="384" y="1243"/>
                  </a:lnTo>
                  <a:lnTo>
                    <a:pt x="389" y="1185"/>
                  </a:lnTo>
                  <a:lnTo>
                    <a:pt x="392" y="1128"/>
                  </a:lnTo>
                  <a:lnTo>
                    <a:pt x="392" y="1099"/>
                  </a:lnTo>
                  <a:lnTo>
                    <a:pt x="392" y="1070"/>
                  </a:lnTo>
                  <a:lnTo>
                    <a:pt x="391" y="1041"/>
                  </a:lnTo>
                  <a:lnTo>
                    <a:pt x="390" y="1013"/>
                  </a:lnTo>
                  <a:lnTo>
                    <a:pt x="390" y="1013"/>
                  </a:lnTo>
                  <a:lnTo>
                    <a:pt x="386" y="985"/>
                  </a:lnTo>
                  <a:lnTo>
                    <a:pt x="383" y="957"/>
                  </a:lnTo>
                  <a:lnTo>
                    <a:pt x="378" y="929"/>
                  </a:lnTo>
                  <a:lnTo>
                    <a:pt x="371" y="902"/>
                  </a:lnTo>
                  <a:lnTo>
                    <a:pt x="364" y="874"/>
                  </a:lnTo>
                  <a:lnTo>
                    <a:pt x="355" y="849"/>
                  </a:lnTo>
                  <a:lnTo>
                    <a:pt x="344" y="822"/>
                  </a:lnTo>
                  <a:lnTo>
                    <a:pt x="333" y="797"/>
                  </a:lnTo>
                  <a:lnTo>
                    <a:pt x="333" y="797"/>
                  </a:lnTo>
                  <a:lnTo>
                    <a:pt x="320" y="774"/>
                  </a:lnTo>
                  <a:lnTo>
                    <a:pt x="306" y="753"/>
                  </a:lnTo>
                  <a:lnTo>
                    <a:pt x="292" y="733"/>
                  </a:lnTo>
                  <a:lnTo>
                    <a:pt x="276" y="713"/>
                  </a:lnTo>
                  <a:lnTo>
                    <a:pt x="260" y="694"/>
                  </a:lnTo>
                  <a:lnTo>
                    <a:pt x="243" y="675"/>
                  </a:lnTo>
                  <a:lnTo>
                    <a:pt x="209" y="638"/>
                  </a:lnTo>
                  <a:lnTo>
                    <a:pt x="209" y="638"/>
                  </a:lnTo>
                  <a:lnTo>
                    <a:pt x="174" y="601"/>
                  </a:lnTo>
                  <a:lnTo>
                    <a:pt x="140" y="562"/>
                  </a:lnTo>
                  <a:lnTo>
                    <a:pt x="107" y="523"/>
                  </a:lnTo>
                  <a:lnTo>
                    <a:pt x="92" y="503"/>
                  </a:lnTo>
                  <a:lnTo>
                    <a:pt x="77" y="482"/>
                  </a:lnTo>
                  <a:lnTo>
                    <a:pt x="77" y="482"/>
                  </a:lnTo>
                  <a:lnTo>
                    <a:pt x="64" y="461"/>
                  </a:lnTo>
                  <a:lnTo>
                    <a:pt x="53" y="441"/>
                  </a:lnTo>
                  <a:lnTo>
                    <a:pt x="41" y="419"/>
                  </a:lnTo>
                  <a:lnTo>
                    <a:pt x="32" y="397"/>
                  </a:lnTo>
                  <a:lnTo>
                    <a:pt x="25" y="375"/>
                  </a:lnTo>
                  <a:lnTo>
                    <a:pt x="19" y="351"/>
                  </a:lnTo>
                  <a:lnTo>
                    <a:pt x="16" y="328"/>
                  </a:lnTo>
                  <a:lnTo>
                    <a:pt x="14" y="304"/>
                  </a:lnTo>
                  <a:lnTo>
                    <a:pt x="14" y="304"/>
                  </a:lnTo>
                  <a:lnTo>
                    <a:pt x="14" y="292"/>
                  </a:lnTo>
                  <a:lnTo>
                    <a:pt x="17" y="279"/>
                  </a:lnTo>
                  <a:lnTo>
                    <a:pt x="18" y="268"/>
                  </a:lnTo>
                  <a:lnTo>
                    <a:pt x="21" y="256"/>
                  </a:lnTo>
                  <a:lnTo>
                    <a:pt x="28" y="233"/>
                  </a:lnTo>
                  <a:lnTo>
                    <a:pt x="39" y="211"/>
                  </a:lnTo>
                  <a:lnTo>
                    <a:pt x="39" y="211"/>
                  </a:lnTo>
                  <a:lnTo>
                    <a:pt x="46" y="199"/>
                  </a:lnTo>
                  <a:lnTo>
                    <a:pt x="53" y="187"/>
                  </a:lnTo>
                  <a:lnTo>
                    <a:pt x="53" y="187"/>
                  </a:lnTo>
                  <a:lnTo>
                    <a:pt x="55" y="184"/>
                  </a:lnTo>
                  <a:lnTo>
                    <a:pt x="55" y="184"/>
                  </a:lnTo>
                  <a:lnTo>
                    <a:pt x="56" y="181"/>
                  </a:lnTo>
                  <a:lnTo>
                    <a:pt x="56" y="181"/>
                  </a:lnTo>
                  <a:lnTo>
                    <a:pt x="69" y="169"/>
                  </a:lnTo>
                  <a:lnTo>
                    <a:pt x="69" y="169"/>
                  </a:lnTo>
                  <a:lnTo>
                    <a:pt x="91" y="147"/>
                  </a:lnTo>
                  <a:lnTo>
                    <a:pt x="114" y="126"/>
                  </a:lnTo>
                  <a:lnTo>
                    <a:pt x="139" y="106"/>
                  </a:lnTo>
                  <a:lnTo>
                    <a:pt x="163" y="87"/>
                  </a:lnTo>
                  <a:lnTo>
                    <a:pt x="163" y="87"/>
                  </a:lnTo>
                  <a:lnTo>
                    <a:pt x="190" y="67"/>
                  </a:lnTo>
                  <a:lnTo>
                    <a:pt x="219" y="49"/>
                  </a:lnTo>
                  <a:lnTo>
                    <a:pt x="234" y="41"/>
                  </a:lnTo>
                  <a:lnTo>
                    <a:pt x="249" y="32"/>
                  </a:lnTo>
                  <a:lnTo>
                    <a:pt x="264" y="26"/>
                  </a:lnTo>
                  <a:lnTo>
                    <a:pt x="279" y="20"/>
                  </a:lnTo>
                  <a:lnTo>
                    <a:pt x="279" y="20"/>
                  </a:lnTo>
                  <a:lnTo>
                    <a:pt x="291" y="17"/>
                  </a:lnTo>
                  <a:lnTo>
                    <a:pt x="303" y="15"/>
                  </a:lnTo>
                  <a:lnTo>
                    <a:pt x="314" y="14"/>
                  </a:lnTo>
                  <a:lnTo>
                    <a:pt x="325" y="16"/>
                  </a:lnTo>
                  <a:lnTo>
                    <a:pt x="325" y="16"/>
                  </a:lnTo>
                  <a:lnTo>
                    <a:pt x="334" y="20"/>
                  </a:lnTo>
                  <a:lnTo>
                    <a:pt x="341" y="26"/>
                  </a:lnTo>
                  <a:lnTo>
                    <a:pt x="346" y="32"/>
                  </a:lnTo>
                  <a:lnTo>
                    <a:pt x="350" y="42"/>
                  </a:lnTo>
                  <a:lnTo>
                    <a:pt x="350" y="42"/>
                  </a:lnTo>
                  <a:lnTo>
                    <a:pt x="353" y="57"/>
                  </a:lnTo>
                  <a:lnTo>
                    <a:pt x="354" y="71"/>
                  </a:lnTo>
                  <a:lnTo>
                    <a:pt x="354" y="71"/>
                  </a:lnTo>
                  <a:lnTo>
                    <a:pt x="355" y="74"/>
                  </a:lnTo>
                  <a:lnTo>
                    <a:pt x="356" y="77"/>
                  </a:lnTo>
                  <a:lnTo>
                    <a:pt x="358" y="78"/>
                  </a:lnTo>
                  <a:lnTo>
                    <a:pt x="361" y="78"/>
                  </a:lnTo>
                  <a:lnTo>
                    <a:pt x="363" y="78"/>
                  </a:lnTo>
                  <a:lnTo>
                    <a:pt x="365" y="77"/>
                  </a:lnTo>
                  <a:lnTo>
                    <a:pt x="368" y="74"/>
                  </a:lnTo>
                  <a:lnTo>
                    <a:pt x="368" y="71"/>
                  </a:lnTo>
                  <a:lnTo>
                    <a:pt x="368" y="71"/>
                  </a:lnTo>
                  <a:lnTo>
                    <a:pt x="367" y="57"/>
                  </a:lnTo>
                  <a:lnTo>
                    <a:pt x="364" y="43"/>
                  </a:lnTo>
                  <a:lnTo>
                    <a:pt x="363" y="36"/>
                  </a:lnTo>
                  <a:lnTo>
                    <a:pt x="360" y="29"/>
                  </a:lnTo>
                  <a:lnTo>
                    <a:pt x="356" y="23"/>
                  </a:lnTo>
                  <a:lnTo>
                    <a:pt x="353" y="17"/>
                  </a:lnTo>
                  <a:lnTo>
                    <a:pt x="353" y="17"/>
                  </a:lnTo>
                  <a:lnTo>
                    <a:pt x="348" y="13"/>
                  </a:lnTo>
                  <a:lnTo>
                    <a:pt x="343" y="9"/>
                  </a:lnTo>
                  <a:lnTo>
                    <a:pt x="334" y="5"/>
                  </a:lnTo>
                  <a:lnTo>
                    <a:pt x="324" y="1"/>
                  </a:lnTo>
                  <a:lnTo>
                    <a:pt x="312" y="0"/>
                  </a:lnTo>
                  <a:lnTo>
                    <a:pt x="312" y="0"/>
                  </a:lnTo>
                  <a:lnTo>
                    <a:pt x="298" y="1"/>
                  </a:lnTo>
                  <a:lnTo>
                    <a:pt x="284" y="5"/>
                  </a:lnTo>
                  <a:lnTo>
                    <a:pt x="271" y="8"/>
                  </a:lnTo>
                  <a:lnTo>
                    <a:pt x="258" y="14"/>
                  </a:lnTo>
                  <a:lnTo>
                    <a:pt x="258" y="14"/>
                  </a:lnTo>
                  <a:lnTo>
                    <a:pt x="242" y="21"/>
                  </a:lnTo>
                  <a:lnTo>
                    <a:pt x="227" y="29"/>
                  </a:lnTo>
                  <a:lnTo>
                    <a:pt x="198" y="46"/>
                  </a:lnTo>
                  <a:lnTo>
                    <a:pt x="198" y="46"/>
                  </a:lnTo>
                  <a:lnTo>
                    <a:pt x="169" y="66"/>
                  </a:lnTo>
                  <a:lnTo>
                    <a:pt x="140" y="87"/>
                  </a:lnTo>
                  <a:lnTo>
                    <a:pt x="112" y="109"/>
                  </a:lnTo>
                  <a:lnTo>
                    <a:pt x="85" y="133"/>
                  </a:lnTo>
                  <a:lnTo>
                    <a:pt x="85" y="133"/>
                  </a:lnTo>
                  <a:lnTo>
                    <a:pt x="68" y="150"/>
                  </a:lnTo>
                  <a:lnTo>
                    <a:pt x="50" y="168"/>
                  </a:lnTo>
                  <a:lnTo>
                    <a:pt x="50" y="168"/>
                  </a:lnTo>
                  <a:lnTo>
                    <a:pt x="39" y="183"/>
                  </a:lnTo>
                  <a:lnTo>
                    <a:pt x="30" y="199"/>
                  </a:lnTo>
                  <a:lnTo>
                    <a:pt x="20" y="215"/>
                  </a:lnTo>
                  <a:lnTo>
                    <a:pt x="13" y="233"/>
                  </a:lnTo>
                  <a:lnTo>
                    <a:pt x="13" y="233"/>
                  </a:lnTo>
                  <a:lnTo>
                    <a:pt x="10" y="244"/>
                  </a:lnTo>
                  <a:lnTo>
                    <a:pt x="6" y="256"/>
                  </a:lnTo>
                  <a:lnTo>
                    <a:pt x="3" y="280"/>
                  </a:lnTo>
                  <a:lnTo>
                    <a:pt x="0" y="304"/>
                  </a:lnTo>
                  <a:lnTo>
                    <a:pt x="2" y="328"/>
                  </a:lnTo>
                  <a:lnTo>
                    <a:pt x="5" y="351"/>
                  </a:lnTo>
                  <a:lnTo>
                    <a:pt x="10" y="375"/>
                  </a:lnTo>
                  <a:lnTo>
                    <a:pt x="18" y="398"/>
                  </a:lnTo>
                  <a:lnTo>
                    <a:pt x="27" y="420"/>
                  </a:lnTo>
                  <a:lnTo>
                    <a:pt x="27" y="420"/>
                  </a:lnTo>
                  <a:lnTo>
                    <a:pt x="38" y="443"/>
                  </a:lnTo>
                  <a:lnTo>
                    <a:pt x="50" y="467"/>
                  </a:lnTo>
                  <a:lnTo>
                    <a:pt x="64" y="489"/>
                  </a:lnTo>
                  <a:lnTo>
                    <a:pt x="80" y="510"/>
                  </a:lnTo>
                  <a:lnTo>
                    <a:pt x="96" y="531"/>
                  </a:lnTo>
                  <a:lnTo>
                    <a:pt x="112" y="551"/>
                  </a:lnTo>
                  <a:lnTo>
                    <a:pt x="146" y="590"/>
                  </a:lnTo>
                  <a:lnTo>
                    <a:pt x="146" y="590"/>
                  </a:lnTo>
                  <a:lnTo>
                    <a:pt x="179" y="629"/>
                  </a:lnTo>
                  <a:lnTo>
                    <a:pt x="214" y="666"/>
                  </a:lnTo>
                  <a:lnTo>
                    <a:pt x="214" y="666"/>
                  </a:lnTo>
                  <a:lnTo>
                    <a:pt x="247" y="700"/>
                  </a:lnTo>
                  <a:lnTo>
                    <a:pt x="262" y="717"/>
                  </a:lnTo>
                  <a:lnTo>
                    <a:pt x="276" y="734"/>
                  </a:lnTo>
                  <a:lnTo>
                    <a:pt x="276" y="734"/>
                  </a:lnTo>
                  <a:lnTo>
                    <a:pt x="293" y="759"/>
                  </a:lnTo>
                  <a:lnTo>
                    <a:pt x="308" y="783"/>
                  </a:lnTo>
                  <a:lnTo>
                    <a:pt x="322" y="809"/>
                  </a:lnTo>
                  <a:lnTo>
                    <a:pt x="335" y="835"/>
                  </a:lnTo>
                  <a:lnTo>
                    <a:pt x="346" y="862"/>
                  </a:lnTo>
                  <a:lnTo>
                    <a:pt x="354" y="890"/>
                  </a:lnTo>
                  <a:lnTo>
                    <a:pt x="361" y="918"/>
                  </a:lnTo>
                  <a:lnTo>
                    <a:pt x="367" y="946"/>
                  </a:lnTo>
                  <a:lnTo>
                    <a:pt x="367" y="946"/>
                  </a:lnTo>
                  <a:lnTo>
                    <a:pt x="371" y="975"/>
                  </a:lnTo>
                  <a:lnTo>
                    <a:pt x="375" y="1005"/>
                  </a:lnTo>
                  <a:lnTo>
                    <a:pt x="377" y="1034"/>
                  </a:lnTo>
                  <a:lnTo>
                    <a:pt x="378" y="1063"/>
                  </a:lnTo>
                  <a:lnTo>
                    <a:pt x="378" y="1093"/>
                  </a:lnTo>
                  <a:lnTo>
                    <a:pt x="378" y="1122"/>
                  </a:lnTo>
                  <a:lnTo>
                    <a:pt x="375" y="1180"/>
                  </a:lnTo>
                  <a:lnTo>
                    <a:pt x="375" y="1180"/>
                  </a:lnTo>
                  <a:lnTo>
                    <a:pt x="370" y="1238"/>
                  </a:lnTo>
                  <a:lnTo>
                    <a:pt x="365" y="1297"/>
                  </a:lnTo>
                  <a:lnTo>
                    <a:pt x="360" y="1355"/>
                  </a:lnTo>
                  <a:lnTo>
                    <a:pt x="355" y="1413"/>
                  </a:lnTo>
                  <a:lnTo>
                    <a:pt x="355" y="1413"/>
                  </a:lnTo>
                  <a:lnTo>
                    <a:pt x="350" y="1467"/>
                  </a:lnTo>
                  <a:lnTo>
                    <a:pt x="350" y="1467"/>
                  </a:lnTo>
                  <a:lnTo>
                    <a:pt x="351" y="1470"/>
                  </a:lnTo>
                  <a:lnTo>
                    <a:pt x="353" y="1472"/>
                  </a:lnTo>
                  <a:lnTo>
                    <a:pt x="355" y="1474"/>
                  </a:lnTo>
                  <a:lnTo>
                    <a:pt x="357" y="1474"/>
                  </a:lnTo>
                  <a:lnTo>
                    <a:pt x="360" y="1474"/>
                  </a:lnTo>
                  <a:lnTo>
                    <a:pt x="362" y="1472"/>
                  </a:lnTo>
                  <a:lnTo>
                    <a:pt x="364" y="1470"/>
                  </a:lnTo>
                  <a:lnTo>
                    <a:pt x="364" y="1467"/>
                  </a:lnTo>
                  <a:lnTo>
                    <a:pt x="364" y="146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231">
              <a:extLst>
                <a:ext uri="{FF2B5EF4-FFF2-40B4-BE49-F238E27FC236}">
                  <a16:creationId xmlns:a16="http://schemas.microsoft.com/office/drawing/2014/main" id="{46BF326B-4FB7-2C92-EBFF-CA85ABD7D0EE}"/>
                </a:ext>
              </a:extLst>
            </p:cNvPr>
            <p:cNvSpPr>
              <a:spLocks/>
            </p:cNvSpPr>
            <p:nvPr/>
          </p:nvSpPr>
          <p:spPr bwMode="auto">
            <a:xfrm>
              <a:off x="4614" y="1877"/>
              <a:ext cx="206" cy="101"/>
            </a:xfrm>
            <a:custGeom>
              <a:avLst/>
              <a:gdLst>
                <a:gd name="T0" fmla="*/ 14 w 413"/>
                <a:gd name="T1" fmla="*/ 197 h 202"/>
                <a:gd name="T2" fmla="*/ 14 w 413"/>
                <a:gd name="T3" fmla="*/ 197 h 202"/>
                <a:gd name="T4" fmla="*/ 15 w 413"/>
                <a:gd name="T5" fmla="*/ 196 h 202"/>
                <a:gd name="T6" fmla="*/ 16 w 413"/>
                <a:gd name="T7" fmla="*/ 191 h 202"/>
                <a:gd name="T8" fmla="*/ 21 w 413"/>
                <a:gd name="T9" fmla="*/ 184 h 202"/>
                <a:gd name="T10" fmla="*/ 33 w 413"/>
                <a:gd name="T11" fmla="*/ 170 h 202"/>
                <a:gd name="T12" fmla="*/ 50 w 413"/>
                <a:gd name="T13" fmla="*/ 154 h 202"/>
                <a:gd name="T14" fmla="*/ 67 w 413"/>
                <a:gd name="T15" fmla="*/ 138 h 202"/>
                <a:gd name="T16" fmla="*/ 116 w 413"/>
                <a:gd name="T17" fmla="*/ 104 h 202"/>
                <a:gd name="T18" fmla="*/ 167 w 413"/>
                <a:gd name="T19" fmla="*/ 75 h 202"/>
                <a:gd name="T20" fmla="*/ 194 w 413"/>
                <a:gd name="T21" fmla="*/ 61 h 202"/>
                <a:gd name="T22" fmla="*/ 249 w 413"/>
                <a:gd name="T23" fmla="*/ 37 h 202"/>
                <a:gd name="T24" fmla="*/ 278 w 413"/>
                <a:gd name="T25" fmla="*/ 28 h 202"/>
                <a:gd name="T26" fmla="*/ 327 w 413"/>
                <a:gd name="T27" fmla="*/ 17 h 202"/>
                <a:gd name="T28" fmla="*/ 338 w 413"/>
                <a:gd name="T29" fmla="*/ 15 h 202"/>
                <a:gd name="T30" fmla="*/ 349 w 413"/>
                <a:gd name="T31" fmla="*/ 15 h 202"/>
                <a:gd name="T32" fmla="*/ 366 w 413"/>
                <a:gd name="T33" fmla="*/ 17 h 202"/>
                <a:gd name="T34" fmla="*/ 374 w 413"/>
                <a:gd name="T35" fmla="*/ 19 h 202"/>
                <a:gd name="T36" fmla="*/ 381 w 413"/>
                <a:gd name="T37" fmla="*/ 21 h 202"/>
                <a:gd name="T38" fmla="*/ 384 w 413"/>
                <a:gd name="T39" fmla="*/ 22 h 202"/>
                <a:gd name="T40" fmla="*/ 386 w 413"/>
                <a:gd name="T41" fmla="*/ 25 h 202"/>
                <a:gd name="T42" fmla="*/ 392 w 413"/>
                <a:gd name="T43" fmla="*/ 29 h 202"/>
                <a:gd name="T44" fmla="*/ 392 w 413"/>
                <a:gd name="T45" fmla="*/ 29 h 202"/>
                <a:gd name="T46" fmla="*/ 393 w 413"/>
                <a:gd name="T47" fmla="*/ 31 h 202"/>
                <a:gd name="T48" fmla="*/ 395 w 413"/>
                <a:gd name="T49" fmla="*/ 34 h 202"/>
                <a:gd name="T50" fmla="*/ 395 w 413"/>
                <a:gd name="T51" fmla="*/ 36 h 202"/>
                <a:gd name="T52" fmla="*/ 395 w 413"/>
                <a:gd name="T53" fmla="*/ 36 h 202"/>
                <a:gd name="T54" fmla="*/ 396 w 413"/>
                <a:gd name="T55" fmla="*/ 40 h 202"/>
                <a:gd name="T56" fmla="*/ 399 w 413"/>
                <a:gd name="T57" fmla="*/ 48 h 202"/>
                <a:gd name="T58" fmla="*/ 399 w 413"/>
                <a:gd name="T59" fmla="*/ 57 h 202"/>
                <a:gd name="T60" fmla="*/ 398 w 413"/>
                <a:gd name="T61" fmla="*/ 67 h 202"/>
                <a:gd name="T62" fmla="*/ 399 w 413"/>
                <a:gd name="T63" fmla="*/ 72 h 202"/>
                <a:gd name="T64" fmla="*/ 403 w 413"/>
                <a:gd name="T65" fmla="*/ 75 h 202"/>
                <a:gd name="T66" fmla="*/ 408 w 413"/>
                <a:gd name="T67" fmla="*/ 75 h 202"/>
                <a:gd name="T68" fmla="*/ 410 w 413"/>
                <a:gd name="T69" fmla="*/ 70 h 202"/>
                <a:gd name="T70" fmla="*/ 413 w 413"/>
                <a:gd name="T71" fmla="*/ 60 h 202"/>
                <a:gd name="T72" fmla="*/ 411 w 413"/>
                <a:gd name="T73" fmla="*/ 39 h 202"/>
                <a:gd name="T74" fmla="*/ 408 w 413"/>
                <a:gd name="T75" fmla="*/ 29 h 202"/>
                <a:gd name="T76" fmla="*/ 398 w 413"/>
                <a:gd name="T77" fmla="*/ 15 h 202"/>
                <a:gd name="T78" fmla="*/ 382 w 413"/>
                <a:gd name="T79" fmla="*/ 6 h 202"/>
                <a:gd name="T80" fmla="*/ 372 w 413"/>
                <a:gd name="T81" fmla="*/ 4 h 202"/>
                <a:gd name="T82" fmla="*/ 350 w 413"/>
                <a:gd name="T83" fmla="*/ 0 h 202"/>
                <a:gd name="T84" fmla="*/ 327 w 413"/>
                <a:gd name="T85" fmla="*/ 3 h 202"/>
                <a:gd name="T86" fmla="*/ 294 w 413"/>
                <a:gd name="T87" fmla="*/ 10 h 202"/>
                <a:gd name="T88" fmla="*/ 264 w 413"/>
                <a:gd name="T89" fmla="*/ 18 h 202"/>
                <a:gd name="T90" fmla="*/ 206 w 413"/>
                <a:gd name="T91" fmla="*/ 40 h 202"/>
                <a:gd name="T92" fmla="*/ 178 w 413"/>
                <a:gd name="T93" fmla="*/ 54 h 202"/>
                <a:gd name="T94" fmla="*/ 123 w 413"/>
                <a:gd name="T95" fmla="*/ 84 h 202"/>
                <a:gd name="T96" fmla="*/ 70 w 413"/>
                <a:gd name="T97" fmla="*/ 119 h 202"/>
                <a:gd name="T98" fmla="*/ 51 w 413"/>
                <a:gd name="T99" fmla="*/ 133 h 202"/>
                <a:gd name="T100" fmla="*/ 26 w 413"/>
                <a:gd name="T101" fmla="*/ 157 h 202"/>
                <a:gd name="T102" fmla="*/ 11 w 413"/>
                <a:gd name="T103" fmla="*/ 175 h 202"/>
                <a:gd name="T104" fmla="*/ 5 w 413"/>
                <a:gd name="T105" fmla="*/ 185 h 202"/>
                <a:gd name="T106" fmla="*/ 0 w 413"/>
                <a:gd name="T107" fmla="*/ 193 h 202"/>
                <a:gd name="T108" fmla="*/ 1 w 413"/>
                <a:gd name="T109" fmla="*/ 199 h 202"/>
                <a:gd name="T110" fmla="*/ 5 w 413"/>
                <a:gd name="T111" fmla="*/ 202 h 202"/>
                <a:gd name="T112" fmla="*/ 11 w 413"/>
                <a:gd name="T113" fmla="*/ 202 h 202"/>
                <a:gd name="T114" fmla="*/ 14 w 413"/>
                <a:gd name="T115" fmla="*/ 197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13" h="202">
                  <a:moveTo>
                    <a:pt x="14" y="197"/>
                  </a:moveTo>
                  <a:lnTo>
                    <a:pt x="14" y="197"/>
                  </a:lnTo>
                  <a:lnTo>
                    <a:pt x="14" y="197"/>
                  </a:lnTo>
                  <a:lnTo>
                    <a:pt x="14" y="197"/>
                  </a:lnTo>
                  <a:lnTo>
                    <a:pt x="15" y="196"/>
                  </a:lnTo>
                  <a:lnTo>
                    <a:pt x="15" y="196"/>
                  </a:lnTo>
                  <a:lnTo>
                    <a:pt x="16" y="191"/>
                  </a:lnTo>
                  <a:lnTo>
                    <a:pt x="16" y="191"/>
                  </a:lnTo>
                  <a:lnTo>
                    <a:pt x="21" y="184"/>
                  </a:lnTo>
                  <a:lnTo>
                    <a:pt x="21" y="184"/>
                  </a:lnTo>
                  <a:lnTo>
                    <a:pt x="27" y="177"/>
                  </a:lnTo>
                  <a:lnTo>
                    <a:pt x="33" y="170"/>
                  </a:lnTo>
                  <a:lnTo>
                    <a:pt x="33" y="170"/>
                  </a:lnTo>
                  <a:lnTo>
                    <a:pt x="50" y="154"/>
                  </a:lnTo>
                  <a:lnTo>
                    <a:pt x="67" y="138"/>
                  </a:lnTo>
                  <a:lnTo>
                    <a:pt x="67" y="138"/>
                  </a:lnTo>
                  <a:lnTo>
                    <a:pt x="92" y="120"/>
                  </a:lnTo>
                  <a:lnTo>
                    <a:pt x="116" y="104"/>
                  </a:lnTo>
                  <a:lnTo>
                    <a:pt x="141" y="89"/>
                  </a:lnTo>
                  <a:lnTo>
                    <a:pt x="167" y="75"/>
                  </a:lnTo>
                  <a:lnTo>
                    <a:pt x="167" y="75"/>
                  </a:lnTo>
                  <a:lnTo>
                    <a:pt x="194" y="61"/>
                  </a:lnTo>
                  <a:lnTo>
                    <a:pt x="221" y="49"/>
                  </a:lnTo>
                  <a:lnTo>
                    <a:pt x="249" y="37"/>
                  </a:lnTo>
                  <a:lnTo>
                    <a:pt x="278" y="28"/>
                  </a:lnTo>
                  <a:lnTo>
                    <a:pt x="278" y="28"/>
                  </a:lnTo>
                  <a:lnTo>
                    <a:pt x="302" y="21"/>
                  </a:lnTo>
                  <a:lnTo>
                    <a:pt x="327" y="17"/>
                  </a:lnTo>
                  <a:lnTo>
                    <a:pt x="327" y="17"/>
                  </a:lnTo>
                  <a:lnTo>
                    <a:pt x="338" y="15"/>
                  </a:lnTo>
                  <a:lnTo>
                    <a:pt x="349" y="15"/>
                  </a:lnTo>
                  <a:lnTo>
                    <a:pt x="349" y="15"/>
                  </a:lnTo>
                  <a:lnTo>
                    <a:pt x="358" y="15"/>
                  </a:lnTo>
                  <a:lnTo>
                    <a:pt x="366" y="17"/>
                  </a:lnTo>
                  <a:lnTo>
                    <a:pt x="366" y="17"/>
                  </a:lnTo>
                  <a:lnTo>
                    <a:pt x="374" y="19"/>
                  </a:lnTo>
                  <a:lnTo>
                    <a:pt x="374" y="19"/>
                  </a:lnTo>
                  <a:lnTo>
                    <a:pt x="381" y="21"/>
                  </a:lnTo>
                  <a:lnTo>
                    <a:pt x="381" y="21"/>
                  </a:lnTo>
                  <a:lnTo>
                    <a:pt x="384" y="22"/>
                  </a:lnTo>
                  <a:lnTo>
                    <a:pt x="384" y="22"/>
                  </a:lnTo>
                  <a:lnTo>
                    <a:pt x="386" y="25"/>
                  </a:lnTo>
                  <a:lnTo>
                    <a:pt x="386" y="25"/>
                  </a:lnTo>
                  <a:lnTo>
                    <a:pt x="392" y="29"/>
                  </a:lnTo>
                  <a:lnTo>
                    <a:pt x="392" y="29"/>
                  </a:lnTo>
                  <a:lnTo>
                    <a:pt x="392" y="29"/>
                  </a:lnTo>
                  <a:lnTo>
                    <a:pt x="392" y="29"/>
                  </a:lnTo>
                  <a:lnTo>
                    <a:pt x="393" y="31"/>
                  </a:lnTo>
                  <a:lnTo>
                    <a:pt x="393" y="31"/>
                  </a:lnTo>
                  <a:lnTo>
                    <a:pt x="395" y="34"/>
                  </a:lnTo>
                  <a:lnTo>
                    <a:pt x="395" y="34"/>
                  </a:lnTo>
                  <a:lnTo>
                    <a:pt x="395" y="36"/>
                  </a:lnTo>
                  <a:lnTo>
                    <a:pt x="395" y="36"/>
                  </a:lnTo>
                  <a:lnTo>
                    <a:pt x="395" y="36"/>
                  </a:lnTo>
                  <a:lnTo>
                    <a:pt x="395" y="36"/>
                  </a:lnTo>
                  <a:lnTo>
                    <a:pt x="396" y="40"/>
                  </a:lnTo>
                  <a:lnTo>
                    <a:pt x="396" y="40"/>
                  </a:lnTo>
                  <a:lnTo>
                    <a:pt x="399" y="48"/>
                  </a:lnTo>
                  <a:lnTo>
                    <a:pt x="399" y="57"/>
                  </a:lnTo>
                  <a:lnTo>
                    <a:pt x="399" y="57"/>
                  </a:lnTo>
                  <a:lnTo>
                    <a:pt x="398" y="67"/>
                  </a:lnTo>
                  <a:lnTo>
                    <a:pt x="398" y="67"/>
                  </a:lnTo>
                  <a:lnTo>
                    <a:pt x="398" y="70"/>
                  </a:lnTo>
                  <a:lnTo>
                    <a:pt x="399" y="72"/>
                  </a:lnTo>
                  <a:lnTo>
                    <a:pt x="401" y="74"/>
                  </a:lnTo>
                  <a:lnTo>
                    <a:pt x="403" y="75"/>
                  </a:lnTo>
                  <a:lnTo>
                    <a:pt x="406" y="75"/>
                  </a:lnTo>
                  <a:lnTo>
                    <a:pt x="408" y="75"/>
                  </a:lnTo>
                  <a:lnTo>
                    <a:pt x="410" y="72"/>
                  </a:lnTo>
                  <a:lnTo>
                    <a:pt x="410" y="70"/>
                  </a:lnTo>
                  <a:lnTo>
                    <a:pt x="410" y="70"/>
                  </a:lnTo>
                  <a:lnTo>
                    <a:pt x="413" y="60"/>
                  </a:lnTo>
                  <a:lnTo>
                    <a:pt x="413" y="49"/>
                  </a:lnTo>
                  <a:lnTo>
                    <a:pt x="411" y="39"/>
                  </a:lnTo>
                  <a:lnTo>
                    <a:pt x="408" y="29"/>
                  </a:lnTo>
                  <a:lnTo>
                    <a:pt x="408" y="29"/>
                  </a:lnTo>
                  <a:lnTo>
                    <a:pt x="403" y="21"/>
                  </a:lnTo>
                  <a:lnTo>
                    <a:pt x="398" y="15"/>
                  </a:lnTo>
                  <a:lnTo>
                    <a:pt x="391" y="11"/>
                  </a:lnTo>
                  <a:lnTo>
                    <a:pt x="382" y="6"/>
                  </a:lnTo>
                  <a:lnTo>
                    <a:pt x="382" y="6"/>
                  </a:lnTo>
                  <a:lnTo>
                    <a:pt x="372" y="4"/>
                  </a:lnTo>
                  <a:lnTo>
                    <a:pt x="361" y="1"/>
                  </a:lnTo>
                  <a:lnTo>
                    <a:pt x="350" y="0"/>
                  </a:lnTo>
                  <a:lnTo>
                    <a:pt x="338" y="1"/>
                  </a:lnTo>
                  <a:lnTo>
                    <a:pt x="327" y="3"/>
                  </a:lnTo>
                  <a:lnTo>
                    <a:pt x="315" y="4"/>
                  </a:lnTo>
                  <a:lnTo>
                    <a:pt x="294" y="10"/>
                  </a:lnTo>
                  <a:lnTo>
                    <a:pt x="294" y="10"/>
                  </a:lnTo>
                  <a:lnTo>
                    <a:pt x="264" y="18"/>
                  </a:lnTo>
                  <a:lnTo>
                    <a:pt x="235" y="28"/>
                  </a:lnTo>
                  <a:lnTo>
                    <a:pt x="206" y="40"/>
                  </a:lnTo>
                  <a:lnTo>
                    <a:pt x="178" y="54"/>
                  </a:lnTo>
                  <a:lnTo>
                    <a:pt x="178" y="54"/>
                  </a:lnTo>
                  <a:lnTo>
                    <a:pt x="150" y="68"/>
                  </a:lnTo>
                  <a:lnTo>
                    <a:pt x="123" y="84"/>
                  </a:lnTo>
                  <a:lnTo>
                    <a:pt x="97" y="100"/>
                  </a:lnTo>
                  <a:lnTo>
                    <a:pt x="70" y="119"/>
                  </a:lnTo>
                  <a:lnTo>
                    <a:pt x="70" y="119"/>
                  </a:lnTo>
                  <a:lnTo>
                    <a:pt x="51" y="133"/>
                  </a:lnTo>
                  <a:lnTo>
                    <a:pt x="34" y="149"/>
                  </a:lnTo>
                  <a:lnTo>
                    <a:pt x="26" y="157"/>
                  </a:lnTo>
                  <a:lnTo>
                    <a:pt x="17" y="166"/>
                  </a:lnTo>
                  <a:lnTo>
                    <a:pt x="11" y="175"/>
                  </a:lnTo>
                  <a:lnTo>
                    <a:pt x="5" y="185"/>
                  </a:lnTo>
                  <a:lnTo>
                    <a:pt x="5" y="185"/>
                  </a:lnTo>
                  <a:lnTo>
                    <a:pt x="0" y="193"/>
                  </a:lnTo>
                  <a:lnTo>
                    <a:pt x="0" y="193"/>
                  </a:lnTo>
                  <a:lnTo>
                    <a:pt x="0" y="197"/>
                  </a:lnTo>
                  <a:lnTo>
                    <a:pt x="1" y="199"/>
                  </a:lnTo>
                  <a:lnTo>
                    <a:pt x="2" y="200"/>
                  </a:lnTo>
                  <a:lnTo>
                    <a:pt x="5" y="202"/>
                  </a:lnTo>
                  <a:lnTo>
                    <a:pt x="7" y="202"/>
                  </a:lnTo>
                  <a:lnTo>
                    <a:pt x="11" y="202"/>
                  </a:lnTo>
                  <a:lnTo>
                    <a:pt x="13" y="200"/>
                  </a:lnTo>
                  <a:lnTo>
                    <a:pt x="14" y="197"/>
                  </a:lnTo>
                  <a:lnTo>
                    <a:pt x="14" y="19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232">
              <a:extLst>
                <a:ext uri="{FF2B5EF4-FFF2-40B4-BE49-F238E27FC236}">
                  <a16:creationId xmlns:a16="http://schemas.microsoft.com/office/drawing/2014/main" id="{C72519E2-0AED-CB1A-3932-E0F9B9CDC7C1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5" y="1907"/>
              <a:ext cx="185" cy="84"/>
            </a:xfrm>
            <a:custGeom>
              <a:avLst/>
              <a:gdLst>
                <a:gd name="T0" fmla="*/ 13 w 371"/>
                <a:gd name="T1" fmla="*/ 163 h 167"/>
                <a:gd name="T2" fmla="*/ 22 w 371"/>
                <a:gd name="T3" fmla="*/ 142 h 167"/>
                <a:gd name="T4" fmla="*/ 36 w 371"/>
                <a:gd name="T5" fmla="*/ 125 h 167"/>
                <a:gd name="T6" fmla="*/ 47 w 371"/>
                <a:gd name="T7" fmla="*/ 116 h 167"/>
                <a:gd name="T8" fmla="*/ 82 w 371"/>
                <a:gd name="T9" fmla="*/ 90 h 167"/>
                <a:gd name="T10" fmla="*/ 107 w 371"/>
                <a:gd name="T11" fmla="*/ 74 h 167"/>
                <a:gd name="T12" fmla="*/ 161 w 371"/>
                <a:gd name="T13" fmla="*/ 46 h 167"/>
                <a:gd name="T14" fmla="*/ 189 w 371"/>
                <a:gd name="T15" fmla="*/ 33 h 167"/>
                <a:gd name="T16" fmla="*/ 215 w 371"/>
                <a:gd name="T17" fmla="*/ 22 h 167"/>
                <a:gd name="T18" fmla="*/ 224 w 371"/>
                <a:gd name="T19" fmla="*/ 18 h 167"/>
                <a:gd name="T20" fmla="*/ 261 w 371"/>
                <a:gd name="T21" fmla="*/ 14 h 167"/>
                <a:gd name="T22" fmla="*/ 280 w 371"/>
                <a:gd name="T23" fmla="*/ 14 h 167"/>
                <a:gd name="T24" fmla="*/ 311 w 371"/>
                <a:gd name="T25" fmla="*/ 16 h 167"/>
                <a:gd name="T26" fmla="*/ 330 w 371"/>
                <a:gd name="T27" fmla="*/ 22 h 167"/>
                <a:gd name="T28" fmla="*/ 340 w 371"/>
                <a:gd name="T29" fmla="*/ 26 h 167"/>
                <a:gd name="T30" fmla="*/ 353 w 371"/>
                <a:gd name="T31" fmla="*/ 37 h 167"/>
                <a:gd name="T32" fmla="*/ 356 w 371"/>
                <a:gd name="T33" fmla="*/ 43 h 167"/>
                <a:gd name="T34" fmla="*/ 357 w 371"/>
                <a:gd name="T35" fmla="*/ 49 h 167"/>
                <a:gd name="T36" fmla="*/ 356 w 371"/>
                <a:gd name="T37" fmla="*/ 60 h 167"/>
                <a:gd name="T38" fmla="*/ 350 w 371"/>
                <a:gd name="T39" fmla="*/ 71 h 167"/>
                <a:gd name="T40" fmla="*/ 336 w 371"/>
                <a:gd name="T41" fmla="*/ 90 h 167"/>
                <a:gd name="T42" fmla="*/ 335 w 371"/>
                <a:gd name="T43" fmla="*/ 93 h 167"/>
                <a:gd name="T44" fmla="*/ 335 w 371"/>
                <a:gd name="T45" fmla="*/ 99 h 167"/>
                <a:gd name="T46" fmla="*/ 339 w 371"/>
                <a:gd name="T47" fmla="*/ 102 h 167"/>
                <a:gd name="T48" fmla="*/ 343 w 371"/>
                <a:gd name="T49" fmla="*/ 102 h 167"/>
                <a:gd name="T50" fmla="*/ 346 w 371"/>
                <a:gd name="T51" fmla="*/ 100 h 167"/>
                <a:gd name="T52" fmla="*/ 359 w 371"/>
                <a:gd name="T53" fmla="*/ 83 h 167"/>
                <a:gd name="T54" fmla="*/ 369 w 371"/>
                <a:gd name="T55" fmla="*/ 62 h 167"/>
                <a:gd name="T56" fmla="*/ 371 w 371"/>
                <a:gd name="T57" fmla="*/ 47 h 167"/>
                <a:gd name="T58" fmla="*/ 369 w 371"/>
                <a:gd name="T59" fmla="*/ 38 h 167"/>
                <a:gd name="T60" fmla="*/ 363 w 371"/>
                <a:gd name="T61" fmla="*/ 28 h 167"/>
                <a:gd name="T62" fmla="*/ 359 w 371"/>
                <a:gd name="T63" fmla="*/ 23 h 167"/>
                <a:gd name="T64" fmla="*/ 342 w 371"/>
                <a:gd name="T65" fmla="*/ 11 h 167"/>
                <a:gd name="T66" fmla="*/ 321 w 371"/>
                <a:gd name="T67" fmla="*/ 4 h 167"/>
                <a:gd name="T68" fmla="*/ 300 w 371"/>
                <a:gd name="T69" fmla="*/ 1 h 167"/>
                <a:gd name="T70" fmla="*/ 279 w 371"/>
                <a:gd name="T71" fmla="*/ 0 h 167"/>
                <a:gd name="T72" fmla="*/ 234 w 371"/>
                <a:gd name="T73" fmla="*/ 2 h 167"/>
                <a:gd name="T74" fmla="*/ 225 w 371"/>
                <a:gd name="T75" fmla="*/ 4 h 167"/>
                <a:gd name="T76" fmla="*/ 198 w 371"/>
                <a:gd name="T77" fmla="*/ 15 h 167"/>
                <a:gd name="T78" fmla="*/ 142 w 371"/>
                <a:gd name="T79" fmla="*/ 40 h 167"/>
                <a:gd name="T80" fmla="*/ 89 w 371"/>
                <a:gd name="T81" fmla="*/ 69 h 167"/>
                <a:gd name="T82" fmla="*/ 74 w 371"/>
                <a:gd name="T83" fmla="*/ 79 h 167"/>
                <a:gd name="T84" fmla="*/ 45 w 371"/>
                <a:gd name="T85" fmla="*/ 100 h 167"/>
                <a:gd name="T86" fmla="*/ 31 w 371"/>
                <a:gd name="T87" fmla="*/ 111 h 167"/>
                <a:gd name="T88" fmla="*/ 12 w 371"/>
                <a:gd name="T89" fmla="*/ 132 h 167"/>
                <a:gd name="T90" fmla="*/ 2 w 371"/>
                <a:gd name="T91" fmla="*/ 152 h 167"/>
                <a:gd name="T92" fmla="*/ 0 w 371"/>
                <a:gd name="T93" fmla="*/ 158 h 167"/>
                <a:gd name="T94" fmla="*/ 2 w 371"/>
                <a:gd name="T95" fmla="*/ 164 h 167"/>
                <a:gd name="T96" fmla="*/ 5 w 371"/>
                <a:gd name="T97" fmla="*/ 167 h 167"/>
                <a:gd name="T98" fmla="*/ 10 w 371"/>
                <a:gd name="T99" fmla="*/ 166 h 167"/>
                <a:gd name="T100" fmla="*/ 13 w 371"/>
                <a:gd name="T101" fmla="*/ 163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71" h="167">
                  <a:moveTo>
                    <a:pt x="13" y="163"/>
                  </a:moveTo>
                  <a:lnTo>
                    <a:pt x="13" y="163"/>
                  </a:lnTo>
                  <a:lnTo>
                    <a:pt x="17" y="152"/>
                  </a:lnTo>
                  <a:lnTo>
                    <a:pt x="22" y="142"/>
                  </a:lnTo>
                  <a:lnTo>
                    <a:pt x="29" y="133"/>
                  </a:lnTo>
                  <a:lnTo>
                    <a:pt x="36" y="125"/>
                  </a:lnTo>
                  <a:lnTo>
                    <a:pt x="36" y="125"/>
                  </a:lnTo>
                  <a:lnTo>
                    <a:pt x="47" y="116"/>
                  </a:lnTo>
                  <a:lnTo>
                    <a:pt x="58" y="107"/>
                  </a:lnTo>
                  <a:lnTo>
                    <a:pt x="82" y="90"/>
                  </a:lnTo>
                  <a:lnTo>
                    <a:pt x="82" y="90"/>
                  </a:lnTo>
                  <a:lnTo>
                    <a:pt x="107" y="74"/>
                  </a:lnTo>
                  <a:lnTo>
                    <a:pt x="134" y="60"/>
                  </a:lnTo>
                  <a:lnTo>
                    <a:pt x="161" y="46"/>
                  </a:lnTo>
                  <a:lnTo>
                    <a:pt x="189" y="33"/>
                  </a:lnTo>
                  <a:lnTo>
                    <a:pt x="189" y="33"/>
                  </a:lnTo>
                  <a:lnTo>
                    <a:pt x="206" y="25"/>
                  </a:lnTo>
                  <a:lnTo>
                    <a:pt x="215" y="22"/>
                  </a:lnTo>
                  <a:lnTo>
                    <a:pt x="224" y="18"/>
                  </a:lnTo>
                  <a:lnTo>
                    <a:pt x="224" y="18"/>
                  </a:lnTo>
                  <a:lnTo>
                    <a:pt x="242" y="15"/>
                  </a:lnTo>
                  <a:lnTo>
                    <a:pt x="261" y="14"/>
                  </a:lnTo>
                  <a:lnTo>
                    <a:pt x="261" y="14"/>
                  </a:lnTo>
                  <a:lnTo>
                    <a:pt x="280" y="14"/>
                  </a:lnTo>
                  <a:lnTo>
                    <a:pt x="301" y="15"/>
                  </a:lnTo>
                  <a:lnTo>
                    <a:pt x="311" y="16"/>
                  </a:lnTo>
                  <a:lnTo>
                    <a:pt x="321" y="18"/>
                  </a:lnTo>
                  <a:lnTo>
                    <a:pt x="330" y="22"/>
                  </a:lnTo>
                  <a:lnTo>
                    <a:pt x="340" y="26"/>
                  </a:lnTo>
                  <a:lnTo>
                    <a:pt x="340" y="26"/>
                  </a:lnTo>
                  <a:lnTo>
                    <a:pt x="347" y="31"/>
                  </a:lnTo>
                  <a:lnTo>
                    <a:pt x="353" y="37"/>
                  </a:lnTo>
                  <a:lnTo>
                    <a:pt x="353" y="37"/>
                  </a:lnTo>
                  <a:lnTo>
                    <a:pt x="356" y="43"/>
                  </a:lnTo>
                  <a:lnTo>
                    <a:pt x="357" y="49"/>
                  </a:lnTo>
                  <a:lnTo>
                    <a:pt x="357" y="49"/>
                  </a:lnTo>
                  <a:lnTo>
                    <a:pt x="357" y="54"/>
                  </a:lnTo>
                  <a:lnTo>
                    <a:pt x="356" y="60"/>
                  </a:lnTo>
                  <a:lnTo>
                    <a:pt x="354" y="66"/>
                  </a:lnTo>
                  <a:lnTo>
                    <a:pt x="350" y="71"/>
                  </a:lnTo>
                  <a:lnTo>
                    <a:pt x="344" y="81"/>
                  </a:lnTo>
                  <a:lnTo>
                    <a:pt x="336" y="90"/>
                  </a:lnTo>
                  <a:lnTo>
                    <a:pt x="336" y="90"/>
                  </a:lnTo>
                  <a:lnTo>
                    <a:pt x="335" y="93"/>
                  </a:lnTo>
                  <a:lnTo>
                    <a:pt x="334" y="96"/>
                  </a:lnTo>
                  <a:lnTo>
                    <a:pt x="335" y="99"/>
                  </a:lnTo>
                  <a:lnTo>
                    <a:pt x="336" y="101"/>
                  </a:lnTo>
                  <a:lnTo>
                    <a:pt x="339" y="102"/>
                  </a:lnTo>
                  <a:lnTo>
                    <a:pt x="341" y="102"/>
                  </a:lnTo>
                  <a:lnTo>
                    <a:pt x="343" y="102"/>
                  </a:lnTo>
                  <a:lnTo>
                    <a:pt x="346" y="100"/>
                  </a:lnTo>
                  <a:lnTo>
                    <a:pt x="346" y="100"/>
                  </a:lnTo>
                  <a:lnTo>
                    <a:pt x="353" y="92"/>
                  </a:lnTo>
                  <a:lnTo>
                    <a:pt x="359" y="83"/>
                  </a:lnTo>
                  <a:lnTo>
                    <a:pt x="365" y="73"/>
                  </a:lnTo>
                  <a:lnTo>
                    <a:pt x="369" y="62"/>
                  </a:lnTo>
                  <a:lnTo>
                    <a:pt x="371" y="53"/>
                  </a:lnTo>
                  <a:lnTo>
                    <a:pt x="371" y="47"/>
                  </a:lnTo>
                  <a:lnTo>
                    <a:pt x="370" y="43"/>
                  </a:lnTo>
                  <a:lnTo>
                    <a:pt x="369" y="38"/>
                  </a:lnTo>
                  <a:lnTo>
                    <a:pt x="366" y="32"/>
                  </a:lnTo>
                  <a:lnTo>
                    <a:pt x="363" y="28"/>
                  </a:lnTo>
                  <a:lnTo>
                    <a:pt x="359" y="23"/>
                  </a:lnTo>
                  <a:lnTo>
                    <a:pt x="359" y="23"/>
                  </a:lnTo>
                  <a:lnTo>
                    <a:pt x="351" y="17"/>
                  </a:lnTo>
                  <a:lnTo>
                    <a:pt x="342" y="11"/>
                  </a:lnTo>
                  <a:lnTo>
                    <a:pt x="332" y="8"/>
                  </a:lnTo>
                  <a:lnTo>
                    <a:pt x="321" y="4"/>
                  </a:lnTo>
                  <a:lnTo>
                    <a:pt x="311" y="2"/>
                  </a:lnTo>
                  <a:lnTo>
                    <a:pt x="300" y="1"/>
                  </a:lnTo>
                  <a:lnTo>
                    <a:pt x="279" y="0"/>
                  </a:lnTo>
                  <a:lnTo>
                    <a:pt x="279" y="0"/>
                  </a:lnTo>
                  <a:lnTo>
                    <a:pt x="256" y="0"/>
                  </a:lnTo>
                  <a:lnTo>
                    <a:pt x="234" y="2"/>
                  </a:lnTo>
                  <a:lnTo>
                    <a:pt x="234" y="2"/>
                  </a:lnTo>
                  <a:lnTo>
                    <a:pt x="225" y="4"/>
                  </a:lnTo>
                  <a:lnTo>
                    <a:pt x="215" y="7"/>
                  </a:lnTo>
                  <a:lnTo>
                    <a:pt x="198" y="15"/>
                  </a:lnTo>
                  <a:lnTo>
                    <a:pt x="198" y="15"/>
                  </a:lnTo>
                  <a:lnTo>
                    <a:pt x="142" y="40"/>
                  </a:lnTo>
                  <a:lnTo>
                    <a:pt x="115" y="54"/>
                  </a:lnTo>
                  <a:lnTo>
                    <a:pt x="89" y="69"/>
                  </a:lnTo>
                  <a:lnTo>
                    <a:pt x="89" y="69"/>
                  </a:lnTo>
                  <a:lnTo>
                    <a:pt x="74" y="79"/>
                  </a:lnTo>
                  <a:lnTo>
                    <a:pt x="58" y="89"/>
                  </a:lnTo>
                  <a:lnTo>
                    <a:pt x="45" y="100"/>
                  </a:lnTo>
                  <a:lnTo>
                    <a:pt x="31" y="111"/>
                  </a:lnTo>
                  <a:lnTo>
                    <a:pt x="31" y="111"/>
                  </a:lnTo>
                  <a:lnTo>
                    <a:pt x="21" y="122"/>
                  </a:lnTo>
                  <a:lnTo>
                    <a:pt x="12" y="132"/>
                  </a:lnTo>
                  <a:lnTo>
                    <a:pt x="5" y="145"/>
                  </a:lnTo>
                  <a:lnTo>
                    <a:pt x="2" y="152"/>
                  </a:lnTo>
                  <a:lnTo>
                    <a:pt x="0" y="158"/>
                  </a:lnTo>
                  <a:lnTo>
                    <a:pt x="0" y="158"/>
                  </a:lnTo>
                  <a:lnTo>
                    <a:pt x="0" y="161"/>
                  </a:lnTo>
                  <a:lnTo>
                    <a:pt x="2" y="164"/>
                  </a:lnTo>
                  <a:lnTo>
                    <a:pt x="3" y="166"/>
                  </a:lnTo>
                  <a:lnTo>
                    <a:pt x="5" y="167"/>
                  </a:lnTo>
                  <a:lnTo>
                    <a:pt x="7" y="167"/>
                  </a:lnTo>
                  <a:lnTo>
                    <a:pt x="10" y="166"/>
                  </a:lnTo>
                  <a:lnTo>
                    <a:pt x="12" y="165"/>
                  </a:lnTo>
                  <a:lnTo>
                    <a:pt x="13" y="163"/>
                  </a:lnTo>
                  <a:lnTo>
                    <a:pt x="13" y="16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233">
              <a:extLst>
                <a:ext uri="{FF2B5EF4-FFF2-40B4-BE49-F238E27FC236}">
                  <a16:creationId xmlns:a16="http://schemas.microsoft.com/office/drawing/2014/main" id="{B797AD9B-198B-20EC-B6FC-A8D53E722C9A}"/>
                </a:ext>
              </a:extLst>
            </p:cNvPr>
            <p:cNvSpPr>
              <a:spLocks/>
            </p:cNvSpPr>
            <p:nvPr/>
          </p:nvSpPr>
          <p:spPr bwMode="auto">
            <a:xfrm>
              <a:off x="4798" y="1963"/>
              <a:ext cx="152" cy="124"/>
            </a:xfrm>
            <a:custGeom>
              <a:avLst/>
              <a:gdLst>
                <a:gd name="T0" fmla="*/ 13 w 305"/>
                <a:gd name="T1" fmla="*/ 123 h 249"/>
                <a:gd name="T2" fmla="*/ 24 w 305"/>
                <a:gd name="T3" fmla="*/ 105 h 249"/>
                <a:gd name="T4" fmla="*/ 38 w 305"/>
                <a:gd name="T5" fmla="*/ 88 h 249"/>
                <a:gd name="T6" fmla="*/ 69 w 305"/>
                <a:gd name="T7" fmla="*/ 60 h 249"/>
                <a:gd name="T8" fmla="*/ 89 w 305"/>
                <a:gd name="T9" fmla="*/ 46 h 249"/>
                <a:gd name="T10" fmla="*/ 132 w 305"/>
                <a:gd name="T11" fmla="*/ 25 h 249"/>
                <a:gd name="T12" fmla="*/ 155 w 305"/>
                <a:gd name="T13" fmla="*/ 18 h 249"/>
                <a:gd name="T14" fmla="*/ 164 w 305"/>
                <a:gd name="T15" fmla="*/ 16 h 249"/>
                <a:gd name="T16" fmla="*/ 184 w 305"/>
                <a:gd name="T17" fmla="*/ 14 h 249"/>
                <a:gd name="T18" fmla="*/ 204 w 305"/>
                <a:gd name="T19" fmla="*/ 18 h 249"/>
                <a:gd name="T20" fmla="*/ 220 w 305"/>
                <a:gd name="T21" fmla="*/ 26 h 249"/>
                <a:gd name="T22" fmla="*/ 228 w 305"/>
                <a:gd name="T23" fmla="*/ 33 h 249"/>
                <a:gd name="T24" fmla="*/ 243 w 305"/>
                <a:gd name="T25" fmla="*/ 55 h 249"/>
                <a:gd name="T26" fmla="*/ 251 w 305"/>
                <a:gd name="T27" fmla="*/ 80 h 249"/>
                <a:gd name="T28" fmla="*/ 255 w 305"/>
                <a:gd name="T29" fmla="*/ 105 h 249"/>
                <a:gd name="T30" fmla="*/ 256 w 305"/>
                <a:gd name="T31" fmla="*/ 132 h 249"/>
                <a:gd name="T32" fmla="*/ 258 w 305"/>
                <a:gd name="T33" fmla="*/ 176 h 249"/>
                <a:gd name="T34" fmla="*/ 262 w 305"/>
                <a:gd name="T35" fmla="*/ 191 h 249"/>
                <a:gd name="T36" fmla="*/ 273 w 305"/>
                <a:gd name="T37" fmla="*/ 222 h 249"/>
                <a:gd name="T38" fmla="*/ 293 w 305"/>
                <a:gd name="T39" fmla="*/ 247 h 249"/>
                <a:gd name="T40" fmla="*/ 296 w 305"/>
                <a:gd name="T41" fmla="*/ 249 h 249"/>
                <a:gd name="T42" fmla="*/ 300 w 305"/>
                <a:gd name="T43" fmla="*/ 248 h 249"/>
                <a:gd name="T44" fmla="*/ 304 w 305"/>
                <a:gd name="T45" fmla="*/ 245 h 249"/>
                <a:gd name="T46" fmla="*/ 305 w 305"/>
                <a:gd name="T47" fmla="*/ 240 h 249"/>
                <a:gd name="T48" fmla="*/ 302 w 305"/>
                <a:gd name="T49" fmla="*/ 238 h 249"/>
                <a:gd name="T50" fmla="*/ 285 w 305"/>
                <a:gd name="T51" fmla="*/ 213 h 249"/>
                <a:gd name="T52" fmla="*/ 275 w 305"/>
                <a:gd name="T53" fmla="*/ 185 h 249"/>
                <a:gd name="T54" fmla="*/ 272 w 305"/>
                <a:gd name="T55" fmla="*/ 171 h 249"/>
                <a:gd name="T56" fmla="*/ 269 w 305"/>
                <a:gd name="T57" fmla="*/ 131 h 249"/>
                <a:gd name="T58" fmla="*/ 268 w 305"/>
                <a:gd name="T59" fmla="*/ 103 h 249"/>
                <a:gd name="T60" fmla="*/ 264 w 305"/>
                <a:gd name="T61" fmla="*/ 76 h 249"/>
                <a:gd name="T62" fmla="*/ 256 w 305"/>
                <a:gd name="T63" fmla="*/ 50 h 249"/>
                <a:gd name="T64" fmla="*/ 241 w 305"/>
                <a:gd name="T65" fmla="*/ 27 h 249"/>
                <a:gd name="T66" fmla="*/ 233 w 305"/>
                <a:gd name="T67" fmla="*/ 18 h 249"/>
                <a:gd name="T68" fmla="*/ 213 w 305"/>
                <a:gd name="T69" fmla="*/ 6 h 249"/>
                <a:gd name="T70" fmla="*/ 191 w 305"/>
                <a:gd name="T71" fmla="*/ 0 h 249"/>
                <a:gd name="T72" fmla="*/ 168 w 305"/>
                <a:gd name="T73" fmla="*/ 0 h 249"/>
                <a:gd name="T74" fmla="*/ 144 w 305"/>
                <a:gd name="T75" fmla="*/ 5 h 249"/>
                <a:gd name="T76" fmla="*/ 111 w 305"/>
                <a:gd name="T77" fmla="*/ 18 h 249"/>
                <a:gd name="T78" fmla="*/ 70 w 305"/>
                <a:gd name="T79" fmla="*/ 41 h 249"/>
                <a:gd name="T80" fmla="*/ 50 w 305"/>
                <a:gd name="T81" fmla="*/ 57 h 249"/>
                <a:gd name="T82" fmla="*/ 31 w 305"/>
                <a:gd name="T83" fmla="*/ 75 h 249"/>
                <a:gd name="T84" fmla="*/ 14 w 305"/>
                <a:gd name="T85" fmla="*/ 95 h 249"/>
                <a:gd name="T86" fmla="*/ 1 w 305"/>
                <a:gd name="T87" fmla="*/ 116 h 249"/>
                <a:gd name="T88" fmla="*/ 0 w 305"/>
                <a:gd name="T89" fmla="*/ 119 h 249"/>
                <a:gd name="T90" fmla="*/ 3 w 305"/>
                <a:gd name="T91" fmla="*/ 124 h 249"/>
                <a:gd name="T92" fmla="*/ 7 w 305"/>
                <a:gd name="T93" fmla="*/ 126 h 249"/>
                <a:gd name="T94" fmla="*/ 12 w 305"/>
                <a:gd name="T95" fmla="*/ 125 h 249"/>
                <a:gd name="T96" fmla="*/ 13 w 305"/>
                <a:gd name="T97" fmla="*/ 123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05" h="249">
                  <a:moveTo>
                    <a:pt x="13" y="123"/>
                  </a:moveTo>
                  <a:lnTo>
                    <a:pt x="13" y="123"/>
                  </a:lnTo>
                  <a:lnTo>
                    <a:pt x="18" y="113"/>
                  </a:lnTo>
                  <a:lnTo>
                    <a:pt x="24" y="105"/>
                  </a:lnTo>
                  <a:lnTo>
                    <a:pt x="31" y="96"/>
                  </a:lnTo>
                  <a:lnTo>
                    <a:pt x="38" y="88"/>
                  </a:lnTo>
                  <a:lnTo>
                    <a:pt x="53" y="73"/>
                  </a:lnTo>
                  <a:lnTo>
                    <a:pt x="69" y="60"/>
                  </a:lnTo>
                  <a:lnTo>
                    <a:pt x="69" y="60"/>
                  </a:lnTo>
                  <a:lnTo>
                    <a:pt x="89" y="46"/>
                  </a:lnTo>
                  <a:lnTo>
                    <a:pt x="110" y="34"/>
                  </a:lnTo>
                  <a:lnTo>
                    <a:pt x="132" y="25"/>
                  </a:lnTo>
                  <a:lnTo>
                    <a:pt x="143" y="20"/>
                  </a:lnTo>
                  <a:lnTo>
                    <a:pt x="155" y="18"/>
                  </a:lnTo>
                  <a:lnTo>
                    <a:pt x="155" y="18"/>
                  </a:lnTo>
                  <a:lnTo>
                    <a:pt x="164" y="16"/>
                  </a:lnTo>
                  <a:lnTo>
                    <a:pt x="175" y="14"/>
                  </a:lnTo>
                  <a:lnTo>
                    <a:pt x="184" y="14"/>
                  </a:lnTo>
                  <a:lnTo>
                    <a:pt x="194" y="16"/>
                  </a:lnTo>
                  <a:lnTo>
                    <a:pt x="204" y="18"/>
                  </a:lnTo>
                  <a:lnTo>
                    <a:pt x="212" y="21"/>
                  </a:lnTo>
                  <a:lnTo>
                    <a:pt x="220" y="26"/>
                  </a:lnTo>
                  <a:lnTo>
                    <a:pt x="228" y="33"/>
                  </a:lnTo>
                  <a:lnTo>
                    <a:pt x="228" y="33"/>
                  </a:lnTo>
                  <a:lnTo>
                    <a:pt x="236" y="43"/>
                  </a:lnTo>
                  <a:lnTo>
                    <a:pt x="243" y="55"/>
                  </a:lnTo>
                  <a:lnTo>
                    <a:pt x="248" y="67"/>
                  </a:lnTo>
                  <a:lnTo>
                    <a:pt x="251" y="80"/>
                  </a:lnTo>
                  <a:lnTo>
                    <a:pt x="253" y="92"/>
                  </a:lnTo>
                  <a:lnTo>
                    <a:pt x="255" y="105"/>
                  </a:lnTo>
                  <a:lnTo>
                    <a:pt x="256" y="132"/>
                  </a:lnTo>
                  <a:lnTo>
                    <a:pt x="256" y="132"/>
                  </a:lnTo>
                  <a:lnTo>
                    <a:pt x="257" y="161"/>
                  </a:lnTo>
                  <a:lnTo>
                    <a:pt x="258" y="176"/>
                  </a:lnTo>
                  <a:lnTo>
                    <a:pt x="262" y="191"/>
                  </a:lnTo>
                  <a:lnTo>
                    <a:pt x="262" y="191"/>
                  </a:lnTo>
                  <a:lnTo>
                    <a:pt x="266" y="206"/>
                  </a:lnTo>
                  <a:lnTo>
                    <a:pt x="273" y="222"/>
                  </a:lnTo>
                  <a:lnTo>
                    <a:pt x="283" y="234"/>
                  </a:lnTo>
                  <a:lnTo>
                    <a:pt x="293" y="247"/>
                  </a:lnTo>
                  <a:lnTo>
                    <a:pt x="293" y="247"/>
                  </a:lnTo>
                  <a:lnTo>
                    <a:pt x="296" y="249"/>
                  </a:lnTo>
                  <a:lnTo>
                    <a:pt x="298" y="249"/>
                  </a:lnTo>
                  <a:lnTo>
                    <a:pt x="300" y="248"/>
                  </a:lnTo>
                  <a:lnTo>
                    <a:pt x="302" y="247"/>
                  </a:lnTo>
                  <a:lnTo>
                    <a:pt x="304" y="245"/>
                  </a:lnTo>
                  <a:lnTo>
                    <a:pt x="305" y="243"/>
                  </a:lnTo>
                  <a:lnTo>
                    <a:pt x="305" y="240"/>
                  </a:lnTo>
                  <a:lnTo>
                    <a:pt x="302" y="238"/>
                  </a:lnTo>
                  <a:lnTo>
                    <a:pt x="302" y="238"/>
                  </a:lnTo>
                  <a:lnTo>
                    <a:pt x="293" y="226"/>
                  </a:lnTo>
                  <a:lnTo>
                    <a:pt x="285" y="213"/>
                  </a:lnTo>
                  <a:lnTo>
                    <a:pt x="279" y="199"/>
                  </a:lnTo>
                  <a:lnTo>
                    <a:pt x="275" y="185"/>
                  </a:lnTo>
                  <a:lnTo>
                    <a:pt x="275" y="185"/>
                  </a:lnTo>
                  <a:lnTo>
                    <a:pt x="272" y="171"/>
                  </a:lnTo>
                  <a:lnTo>
                    <a:pt x="271" y="159"/>
                  </a:lnTo>
                  <a:lnTo>
                    <a:pt x="269" y="131"/>
                  </a:lnTo>
                  <a:lnTo>
                    <a:pt x="269" y="131"/>
                  </a:lnTo>
                  <a:lnTo>
                    <a:pt x="268" y="103"/>
                  </a:lnTo>
                  <a:lnTo>
                    <a:pt x="266" y="89"/>
                  </a:lnTo>
                  <a:lnTo>
                    <a:pt x="264" y="76"/>
                  </a:lnTo>
                  <a:lnTo>
                    <a:pt x="261" y="63"/>
                  </a:lnTo>
                  <a:lnTo>
                    <a:pt x="256" y="50"/>
                  </a:lnTo>
                  <a:lnTo>
                    <a:pt x="250" y="39"/>
                  </a:lnTo>
                  <a:lnTo>
                    <a:pt x="241" y="27"/>
                  </a:lnTo>
                  <a:lnTo>
                    <a:pt x="241" y="27"/>
                  </a:lnTo>
                  <a:lnTo>
                    <a:pt x="233" y="18"/>
                  </a:lnTo>
                  <a:lnTo>
                    <a:pt x="223" y="11"/>
                  </a:lnTo>
                  <a:lnTo>
                    <a:pt x="213" y="6"/>
                  </a:lnTo>
                  <a:lnTo>
                    <a:pt x="203" y="3"/>
                  </a:lnTo>
                  <a:lnTo>
                    <a:pt x="191" y="0"/>
                  </a:lnTo>
                  <a:lnTo>
                    <a:pt x="179" y="0"/>
                  </a:lnTo>
                  <a:lnTo>
                    <a:pt x="168" y="0"/>
                  </a:lnTo>
                  <a:lnTo>
                    <a:pt x="156" y="3"/>
                  </a:lnTo>
                  <a:lnTo>
                    <a:pt x="144" y="5"/>
                  </a:lnTo>
                  <a:lnTo>
                    <a:pt x="133" y="9"/>
                  </a:lnTo>
                  <a:lnTo>
                    <a:pt x="111" y="18"/>
                  </a:lnTo>
                  <a:lnTo>
                    <a:pt x="89" y="29"/>
                  </a:lnTo>
                  <a:lnTo>
                    <a:pt x="70" y="41"/>
                  </a:lnTo>
                  <a:lnTo>
                    <a:pt x="70" y="41"/>
                  </a:lnTo>
                  <a:lnTo>
                    <a:pt x="50" y="57"/>
                  </a:lnTo>
                  <a:lnTo>
                    <a:pt x="40" y="66"/>
                  </a:lnTo>
                  <a:lnTo>
                    <a:pt x="31" y="75"/>
                  </a:lnTo>
                  <a:lnTo>
                    <a:pt x="22" y="84"/>
                  </a:lnTo>
                  <a:lnTo>
                    <a:pt x="14" y="95"/>
                  </a:lnTo>
                  <a:lnTo>
                    <a:pt x="7" y="105"/>
                  </a:lnTo>
                  <a:lnTo>
                    <a:pt x="1" y="116"/>
                  </a:lnTo>
                  <a:lnTo>
                    <a:pt x="1" y="116"/>
                  </a:lnTo>
                  <a:lnTo>
                    <a:pt x="0" y="119"/>
                  </a:lnTo>
                  <a:lnTo>
                    <a:pt x="1" y="121"/>
                  </a:lnTo>
                  <a:lnTo>
                    <a:pt x="3" y="124"/>
                  </a:lnTo>
                  <a:lnTo>
                    <a:pt x="5" y="126"/>
                  </a:lnTo>
                  <a:lnTo>
                    <a:pt x="7" y="126"/>
                  </a:lnTo>
                  <a:lnTo>
                    <a:pt x="10" y="126"/>
                  </a:lnTo>
                  <a:lnTo>
                    <a:pt x="12" y="125"/>
                  </a:lnTo>
                  <a:lnTo>
                    <a:pt x="13" y="123"/>
                  </a:lnTo>
                  <a:lnTo>
                    <a:pt x="13" y="12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234">
              <a:extLst>
                <a:ext uri="{FF2B5EF4-FFF2-40B4-BE49-F238E27FC236}">
                  <a16:creationId xmlns:a16="http://schemas.microsoft.com/office/drawing/2014/main" id="{5A0C4129-6C81-3BA4-1E08-164DDEC46DB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1" y="1769"/>
              <a:ext cx="112" cy="135"/>
            </a:xfrm>
            <a:custGeom>
              <a:avLst/>
              <a:gdLst>
                <a:gd name="T0" fmla="*/ 15 w 223"/>
                <a:gd name="T1" fmla="*/ 206 h 270"/>
                <a:gd name="T2" fmla="*/ 14 w 223"/>
                <a:gd name="T3" fmla="*/ 185 h 270"/>
                <a:gd name="T4" fmla="*/ 16 w 223"/>
                <a:gd name="T5" fmla="*/ 163 h 270"/>
                <a:gd name="T6" fmla="*/ 26 w 223"/>
                <a:gd name="T7" fmla="*/ 120 h 270"/>
                <a:gd name="T8" fmla="*/ 34 w 223"/>
                <a:gd name="T9" fmla="*/ 98 h 270"/>
                <a:gd name="T10" fmla="*/ 51 w 223"/>
                <a:gd name="T11" fmla="*/ 65 h 270"/>
                <a:gd name="T12" fmla="*/ 66 w 223"/>
                <a:gd name="T13" fmla="*/ 45 h 270"/>
                <a:gd name="T14" fmla="*/ 74 w 223"/>
                <a:gd name="T15" fmla="*/ 36 h 270"/>
                <a:gd name="T16" fmla="*/ 88 w 223"/>
                <a:gd name="T17" fmla="*/ 24 h 270"/>
                <a:gd name="T18" fmla="*/ 105 w 223"/>
                <a:gd name="T19" fmla="*/ 16 h 270"/>
                <a:gd name="T20" fmla="*/ 123 w 223"/>
                <a:gd name="T21" fmla="*/ 14 h 270"/>
                <a:gd name="T22" fmla="*/ 143 w 223"/>
                <a:gd name="T23" fmla="*/ 18 h 270"/>
                <a:gd name="T24" fmla="*/ 155 w 223"/>
                <a:gd name="T25" fmla="*/ 26 h 270"/>
                <a:gd name="T26" fmla="*/ 177 w 223"/>
                <a:gd name="T27" fmla="*/ 46 h 270"/>
                <a:gd name="T28" fmla="*/ 193 w 223"/>
                <a:gd name="T29" fmla="*/ 72 h 270"/>
                <a:gd name="T30" fmla="*/ 203 w 223"/>
                <a:gd name="T31" fmla="*/ 100 h 270"/>
                <a:gd name="T32" fmla="*/ 206 w 223"/>
                <a:gd name="T33" fmla="*/ 115 h 270"/>
                <a:gd name="T34" fmla="*/ 209 w 223"/>
                <a:gd name="T35" fmla="*/ 151 h 270"/>
                <a:gd name="T36" fmla="*/ 205 w 223"/>
                <a:gd name="T37" fmla="*/ 188 h 270"/>
                <a:gd name="T38" fmla="*/ 198 w 223"/>
                <a:gd name="T39" fmla="*/ 226 h 270"/>
                <a:gd name="T40" fmla="*/ 188 w 223"/>
                <a:gd name="T41" fmla="*/ 262 h 270"/>
                <a:gd name="T42" fmla="*/ 189 w 223"/>
                <a:gd name="T43" fmla="*/ 266 h 270"/>
                <a:gd name="T44" fmla="*/ 194 w 223"/>
                <a:gd name="T45" fmla="*/ 270 h 270"/>
                <a:gd name="T46" fmla="*/ 198 w 223"/>
                <a:gd name="T47" fmla="*/ 270 h 270"/>
                <a:gd name="T48" fmla="*/ 202 w 223"/>
                <a:gd name="T49" fmla="*/ 265 h 270"/>
                <a:gd name="T50" fmla="*/ 211 w 223"/>
                <a:gd name="T51" fmla="*/ 230 h 270"/>
                <a:gd name="T52" fmla="*/ 218 w 223"/>
                <a:gd name="T53" fmla="*/ 195 h 270"/>
                <a:gd name="T54" fmla="*/ 222 w 223"/>
                <a:gd name="T55" fmla="*/ 160 h 270"/>
                <a:gd name="T56" fmla="*/ 222 w 223"/>
                <a:gd name="T57" fmla="*/ 124 h 270"/>
                <a:gd name="T58" fmla="*/ 219 w 223"/>
                <a:gd name="T59" fmla="*/ 108 h 270"/>
                <a:gd name="T60" fmla="*/ 210 w 223"/>
                <a:gd name="T61" fmla="*/ 75 h 270"/>
                <a:gd name="T62" fmla="*/ 194 w 223"/>
                <a:gd name="T63" fmla="*/ 46 h 270"/>
                <a:gd name="T64" fmla="*/ 172 w 223"/>
                <a:gd name="T65" fmla="*/ 22 h 270"/>
                <a:gd name="T66" fmla="*/ 158 w 223"/>
                <a:gd name="T67" fmla="*/ 11 h 270"/>
                <a:gd name="T68" fmla="*/ 137 w 223"/>
                <a:gd name="T69" fmla="*/ 2 h 270"/>
                <a:gd name="T70" fmla="*/ 113 w 223"/>
                <a:gd name="T71" fmla="*/ 0 h 270"/>
                <a:gd name="T72" fmla="*/ 103 w 223"/>
                <a:gd name="T73" fmla="*/ 2 h 270"/>
                <a:gd name="T74" fmla="*/ 83 w 223"/>
                <a:gd name="T75" fmla="*/ 11 h 270"/>
                <a:gd name="T76" fmla="*/ 74 w 223"/>
                <a:gd name="T77" fmla="*/ 17 h 270"/>
                <a:gd name="T78" fmla="*/ 55 w 223"/>
                <a:gd name="T79" fmla="*/ 35 h 270"/>
                <a:gd name="T80" fmla="*/ 40 w 223"/>
                <a:gd name="T81" fmla="*/ 56 h 270"/>
                <a:gd name="T82" fmla="*/ 27 w 223"/>
                <a:gd name="T83" fmla="*/ 79 h 270"/>
                <a:gd name="T84" fmla="*/ 18 w 223"/>
                <a:gd name="T85" fmla="*/ 102 h 270"/>
                <a:gd name="T86" fmla="*/ 5 w 223"/>
                <a:gd name="T87" fmla="*/ 142 h 270"/>
                <a:gd name="T88" fmla="*/ 1 w 223"/>
                <a:gd name="T89" fmla="*/ 169 h 270"/>
                <a:gd name="T90" fmla="*/ 0 w 223"/>
                <a:gd name="T91" fmla="*/ 196 h 270"/>
                <a:gd name="T92" fmla="*/ 1 w 223"/>
                <a:gd name="T93" fmla="*/ 209 h 270"/>
                <a:gd name="T94" fmla="*/ 4 w 223"/>
                <a:gd name="T95" fmla="*/ 214 h 270"/>
                <a:gd name="T96" fmla="*/ 9 w 223"/>
                <a:gd name="T97" fmla="*/ 215 h 270"/>
                <a:gd name="T98" fmla="*/ 14 w 223"/>
                <a:gd name="T99" fmla="*/ 212 h 270"/>
                <a:gd name="T100" fmla="*/ 15 w 223"/>
                <a:gd name="T101" fmla="*/ 206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23" h="270">
                  <a:moveTo>
                    <a:pt x="15" y="206"/>
                  </a:moveTo>
                  <a:lnTo>
                    <a:pt x="15" y="206"/>
                  </a:lnTo>
                  <a:lnTo>
                    <a:pt x="14" y="195"/>
                  </a:lnTo>
                  <a:lnTo>
                    <a:pt x="14" y="185"/>
                  </a:lnTo>
                  <a:lnTo>
                    <a:pt x="15" y="173"/>
                  </a:lnTo>
                  <a:lnTo>
                    <a:pt x="16" y="163"/>
                  </a:lnTo>
                  <a:lnTo>
                    <a:pt x="20" y="141"/>
                  </a:lnTo>
                  <a:lnTo>
                    <a:pt x="26" y="120"/>
                  </a:lnTo>
                  <a:lnTo>
                    <a:pt x="26" y="120"/>
                  </a:lnTo>
                  <a:lnTo>
                    <a:pt x="34" y="98"/>
                  </a:lnTo>
                  <a:lnTo>
                    <a:pt x="45" y="75"/>
                  </a:lnTo>
                  <a:lnTo>
                    <a:pt x="51" y="65"/>
                  </a:lnTo>
                  <a:lnTo>
                    <a:pt x="58" y="54"/>
                  </a:lnTo>
                  <a:lnTo>
                    <a:pt x="66" y="45"/>
                  </a:lnTo>
                  <a:lnTo>
                    <a:pt x="74" y="36"/>
                  </a:lnTo>
                  <a:lnTo>
                    <a:pt x="74" y="36"/>
                  </a:lnTo>
                  <a:lnTo>
                    <a:pt x="81" y="30"/>
                  </a:lnTo>
                  <a:lnTo>
                    <a:pt x="88" y="24"/>
                  </a:lnTo>
                  <a:lnTo>
                    <a:pt x="97" y="20"/>
                  </a:lnTo>
                  <a:lnTo>
                    <a:pt x="105" y="16"/>
                  </a:lnTo>
                  <a:lnTo>
                    <a:pt x="115" y="15"/>
                  </a:lnTo>
                  <a:lnTo>
                    <a:pt x="123" y="14"/>
                  </a:lnTo>
                  <a:lnTo>
                    <a:pt x="132" y="16"/>
                  </a:lnTo>
                  <a:lnTo>
                    <a:pt x="143" y="18"/>
                  </a:lnTo>
                  <a:lnTo>
                    <a:pt x="143" y="18"/>
                  </a:lnTo>
                  <a:lnTo>
                    <a:pt x="155" y="26"/>
                  </a:lnTo>
                  <a:lnTo>
                    <a:pt x="167" y="36"/>
                  </a:lnTo>
                  <a:lnTo>
                    <a:pt x="177" y="46"/>
                  </a:lnTo>
                  <a:lnTo>
                    <a:pt x="186" y="59"/>
                  </a:lnTo>
                  <a:lnTo>
                    <a:pt x="193" y="72"/>
                  </a:lnTo>
                  <a:lnTo>
                    <a:pt x="199" y="86"/>
                  </a:lnTo>
                  <a:lnTo>
                    <a:pt x="203" y="100"/>
                  </a:lnTo>
                  <a:lnTo>
                    <a:pt x="206" y="115"/>
                  </a:lnTo>
                  <a:lnTo>
                    <a:pt x="206" y="115"/>
                  </a:lnTo>
                  <a:lnTo>
                    <a:pt x="209" y="134"/>
                  </a:lnTo>
                  <a:lnTo>
                    <a:pt x="209" y="151"/>
                  </a:lnTo>
                  <a:lnTo>
                    <a:pt x="208" y="170"/>
                  </a:lnTo>
                  <a:lnTo>
                    <a:pt x="205" y="188"/>
                  </a:lnTo>
                  <a:lnTo>
                    <a:pt x="202" y="207"/>
                  </a:lnTo>
                  <a:lnTo>
                    <a:pt x="198" y="226"/>
                  </a:lnTo>
                  <a:lnTo>
                    <a:pt x="188" y="262"/>
                  </a:lnTo>
                  <a:lnTo>
                    <a:pt x="188" y="262"/>
                  </a:lnTo>
                  <a:lnTo>
                    <a:pt x="188" y="264"/>
                  </a:lnTo>
                  <a:lnTo>
                    <a:pt x="189" y="266"/>
                  </a:lnTo>
                  <a:lnTo>
                    <a:pt x="191" y="269"/>
                  </a:lnTo>
                  <a:lnTo>
                    <a:pt x="194" y="270"/>
                  </a:lnTo>
                  <a:lnTo>
                    <a:pt x="196" y="270"/>
                  </a:lnTo>
                  <a:lnTo>
                    <a:pt x="198" y="270"/>
                  </a:lnTo>
                  <a:lnTo>
                    <a:pt x="201" y="267"/>
                  </a:lnTo>
                  <a:lnTo>
                    <a:pt x="202" y="265"/>
                  </a:lnTo>
                  <a:lnTo>
                    <a:pt x="202" y="265"/>
                  </a:lnTo>
                  <a:lnTo>
                    <a:pt x="211" y="230"/>
                  </a:lnTo>
                  <a:lnTo>
                    <a:pt x="215" y="213"/>
                  </a:lnTo>
                  <a:lnTo>
                    <a:pt x="218" y="195"/>
                  </a:lnTo>
                  <a:lnTo>
                    <a:pt x="220" y="178"/>
                  </a:lnTo>
                  <a:lnTo>
                    <a:pt x="222" y="160"/>
                  </a:lnTo>
                  <a:lnTo>
                    <a:pt x="223" y="143"/>
                  </a:lnTo>
                  <a:lnTo>
                    <a:pt x="222" y="124"/>
                  </a:lnTo>
                  <a:lnTo>
                    <a:pt x="222" y="124"/>
                  </a:lnTo>
                  <a:lnTo>
                    <a:pt x="219" y="108"/>
                  </a:lnTo>
                  <a:lnTo>
                    <a:pt x="216" y="92"/>
                  </a:lnTo>
                  <a:lnTo>
                    <a:pt x="210" y="75"/>
                  </a:lnTo>
                  <a:lnTo>
                    <a:pt x="203" y="60"/>
                  </a:lnTo>
                  <a:lnTo>
                    <a:pt x="194" y="46"/>
                  </a:lnTo>
                  <a:lnTo>
                    <a:pt x="183" y="33"/>
                  </a:lnTo>
                  <a:lnTo>
                    <a:pt x="172" y="22"/>
                  </a:lnTo>
                  <a:lnTo>
                    <a:pt x="158" y="11"/>
                  </a:lnTo>
                  <a:lnTo>
                    <a:pt x="158" y="11"/>
                  </a:lnTo>
                  <a:lnTo>
                    <a:pt x="147" y="6"/>
                  </a:lnTo>
                  <a:lnTo>
                    <a:pt x="137" y="2"/>
                  </a:lnTo>
                  <a:lnTo>
                    <a:pt x="125" y="0"/>
                  </a:lnTo>
                  <a:lnTo>
                    <a:pt x="113" y="0"/>
                  </a:lnTo>
                  <a:lnTo>
                    <a:pt x="113" y="0"/>
                  </a:lnTo>
                  <a:lnTo>
                    <a:pt x="103" y="2"/>
                  </a:lnTo>
                  <a:lnTo>
                    <a:pt x="93" y="6"/>
                  </a:lnTo>
                  <a:lnTo>
                    <a:pt x="83" y="11"/>
                  </a:lnTo>
                  <a:lnTo>
                    <a:pt x="74" y="17"/>
                  </a:lnTo>
                  <a:lnTo>
                    <a:pt x="74" y="17"/>
                  </a:lnTo>
                  <a:lnTo>
                    <a:pt x="65" y="25"/>
                  </a:lnTo>
                  <a:lnTo>
                    <a:pt x="55" y="35"/>
                  </a:lnTo>
                  <a:lnTo>
                    <a:pt x="47" y="45"/>
                  </a:lnTo>
                  <a:lnTo>
                    <a:pt x="40" y="56"/>
                  </a:lnTo>
                  <a:lnTo>
                    <a:pt x="33" y="67"/>
                  </a:lnTo>
                  <a:lnTo>
                    <a:pt x="27" y="79"/>
                  </a:lnTo>
                  <a:lnTo>
                    <a:pt x="18" y="102"/>
                  </a:lnTo>
                  <a:lnTo>
                    <a:pt x="18" y="102"/>
                  </a:lnTo>
                  <a:lnTo>
                    <a:pt x="9" y="128"/>
                  </a:lnTo>
                  <a:lnTo>
                    <a:pt x="5" y="142"/>
                  </a:lnTo>
                  <a:lnTo>
                    <a:pt x="3" y="155"/>
                  </a:lnTo>
                  <a:lnTo>
                    <a:pt x="1" y="169"/>
                  </a:lnTo>
                  <a:lnTo>
                    <a:pt x="0" y="182"/>
                  </a:lnTo>
                  <a:lnTo>
                    <a:pt x="0" y="196"/>
                  </a:lnTo>
                  <a:lnTo>
                    <a:pt x="1" y="209"/>
                  </a:lnTo>
                  <a:lnTo>
                    <a:pt x="1" y="209"/>
                  </a:lnTo>
                  <a:lnTo>
                    <a:pt x="2" y="213"/>
                  </a:lnTo>
                  <a:lnTo>
                    <a:pt x="4" y="214"/>
                  </a:lnTo>
                  <a:lnTo>
                    <a:pt x="7" y="215"/>
                  </a:lnTo>
                  <a:lnTo>
                    <a:pt x="9" y="215"/>
                  </a:lnTo>
                  <a:lnTo>
                    <a:pt x="11" y="214"/>
                  </a:lnTo>
                  <a:lnTo>
                    <a:pt x="14" y="212"/>
                  </a:lnTo>
                  <a:lnTo>
                    <a:pt x="15" y="209"/>
                  </a:lnTo>
                  <a:lnTo>
                    <a:pt x="15" y="206"/>
                  </a:lnTo>
                  <a:lnTo>
                    <a:pt x="15" y="20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235">
              <a:extLst>
                <a:ext uri="{FF2B5EF4-FFF2-40B4-BE49-F238E27FC236}">
                  <a16:creationId xmlns:a16="http://schemas.microsoft.com/office/drawing/2014/main" id="{8787A8B2-1D78-D4F5-722A-71D8C95A6780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0" y="1792"/>
              <a:ext cx="177" cy="22"/>
            </a:xfrm>
            <a:custGeom>
              <a:avLst/>
              <a:gdLst>
                <a:gd name="T0" fmla="*/ 2 w 352"/>
                <a:gd name="T1" fmla="*/ 13 h 43"/>
                <a:gd name="T2" fmla="*/ 2 w 352"/>
                <a:gd name="T3" fmla="*/ 13 h 43"/>
                <a:gd name="T4" fmla="*/ 17 w 352"/>
                <a:gd name="T5" fmla="*/ 20 h 43"/>
                <a:gd name="T6" fmla="*/ 32 w 352"/>
                <a:gd name="T7" fmla="*/ 25 h 43"/>
                <a:gd name="T8" fmla="*/ 49 w 352"/>
                <a:gd name="T9" fmla="*/ 29 h 43"/>
                <a:gd name="T10" fmla="*/ 65 w 352"/>
                <a:gd name="T11" fmla="*/ 33 h 43"/>
                <a:gd name="T12" fmla="*/ 98 w 352"/>
                <a:gd name="T13" fmla="*/ 39 h 43"/>
                <a:gd name="T14" fmla="*/ 129 w 352"/>
                <a:gd name="T15" fmla="*/ 41 h 43"/>
                <a:gd name="T16" fmla="*/ 129 w 352"/>
                <a:gd name="T17" fmla="*/ 41 h 43"/>
                <a:gd name="T18" fmla="*/ 166 w 352"/>
                <a:gd name="T19" fmla="*/ 43 h 43"/>
                <a:gd name="T20" fmla="*/ 203 w 352"/>
                <a:gd name="T21" fmla="*/ 43 h 43"/>
                <a:gd name="T22" fmla="*/ 239 w 352"/>
                <a:gd name="T23" fmla="*/ 42 h 43"/>
                <a:gd name="T24" fmla="*/ 277 w 352"/>
                <a:gd name="T25" fmla="*/ 40 h 43"/>
                <a:gd name="T26" fmla="*/ 277 w 352"/>
                <a:gd name="T27" fmla="*/ 40 h 43"/>
                <a:gd name="T28" fmla="*/ 311 w 352"/>
                <a:gd name="T29" fmla="*/ 36 h 43"/>
                <a:gd name="T30" fmla="*/ 345 w 352"/>
                <a:gd name="T31" fmla="*/ 33 h 43"/>
                <a:gd name="T32" fmla="*/ 345 w 352"/>
                <a:gd name="T33" fmla="*/ 33 h 43"/>
                <a:gd name="T34" fmla="*/ 349 w 352"/>
                <a:gd name="T35" fmla="*/ 32 h 43"/>
                <a:gd name="T36" fmla="*/ 351 w 352"/>
                <a:gd name="T37" fmla="*/ 31 h 43"/>
                <a:gd name="T38" fmla="*/ 352 w 352"/>
                <a:gd name="T39" fmla="*/ 28 h 43"/>
                <a:gd name="T40" fmla="*/ 352 w 352"/>
                <a:gd name="T41" fmla="*/ 26 h 43"/>
                <a:gd name="T42" fmla="*/ 352 w 352"/>
                <a:gd name="T43" fmla="*/ 26 h 43"/>
                <a:gd name="T44" fmla="*/ 352 w 352"/>
                <a:gd name="T45" fmla="*/ 24 h 43"/>
                <a:gd name="T46" fmla="*/ 351 w 352"/>
                <a:gd name="T47" fmla="*/ 21 h 43"/>
                <a:gd name="T48" fmla="*/ 349 w 352"/>
                <a:gd name="T49" fmla="*/ 19 h 43"/>
                <a:gd name="T50" fmla="*/ 345 w 352"/>
                <a:gd name="T51" fmla="*/ 19 h 43"/>
                <a:gd name="T52" fmla="*/ 345 w 352"/>
                <a:gd name="T53" fmla="*/ 19 h 43"/>
                <a:gd name="T54" fmla="*/ 314 w 352"/>
                <a:gd name="T55" fmla="*/ 22 h 43"/>
                <a:gd name="T56" fmla="*/ 280 w 352"/>
                <a:gd name="T57" fmla="*/ 26 h 43"/>
                <a:gd name="T58" fmla="*/ 248 w 352"/>
                <a:gd name="T59" fmla="*/ 28 h 43"/>
                <a:gd name="T60" fmla="*/ 215 w 352"/>
                <a:gd name="T61" fmla="*/ 29 h 43"/>
                <a:gd name="T62" fmla="*/ 215 w 352"/>
                <a:gd name="T63" fmla="*/ 29 h 43"/>
                <a:gd name="T64" fmla="*/ 180 w 352"/>
                <a:gd name="T65" fmla="*/ 29 h 43"/>
                <a:gd name="T66" fmla="*/ 144 w 352"/>
                <a:gd name="T67" fmla="*/ 28 h 43"/>
                <a:gd name="T68" fmla="*/ 109 w 352"/>
                <a:gd name="T69" fmla="*/ 26 h 43"/>
                <a:gd name="T70" fmla="*/ 74 w 352"/>
                <a:gd name="T71" fmla="*/ 20 h 43"/>
                <a:gd name="T72" fmla="*/ 74 w 352"/>
                <a:gd name="T73" fmla="*/ 20 h 43"/>
                <a:gd name="T74" fmla="*/ 57 w 352"/>
                <a:gd name="T75" fmla="*/ 18 h 43"/>
                <a:gd name="T76" fmla="*/ 41 w 352"/>
                <a:gd name="T77" fmla="*/ 13 h 43"/>
                <a:gd name="T78" fmla="*/ 26 w 352"/>
                <a:gd name="T79" fmla="*/ 7 h 43"/>
                <a:gd name="T80" fmla="*/ 10 w 352"/>
                <a:gd name="T81" fmla="*/ 1 h 43"/>
                <a:gd name="T82" fmla="*/ 10 w 352"/>
                <a:gd name="T83" fmla="*/ 1 h 43"/>
                <a:gd name="T84" fmla="*/ 7 w 352"/>
                <a:gd name="T85" fmla="*/ 0 h 43"/>
                <a:gd name="T86" fmla="*/ 5 w 352"/>
                <a:gd name="T87" fmla="*/ 1 h 43"/>
                <a:gd name="T88" fmla="*/ 2 w 352"/>
                <a:gd name="T89" fmla="*/ 3 h 43"/>
                <a:gd name="T90" fmla="*/ 0 w 352"/>
                <a:gd name="T91" fmla="*/ 4 h 43"/>
                <a:gd name="T92" fmla="*/ 0 w 352"/>
                <a:gd name="T93" fmla="*/ 6 h 43"/>
                <a:gd name="T94" fmla="*/ 0 w 352"/>
                <a:gd name="T95" fmla="*/ 10 h 43"/>
                <a:gd name="T96" fmla="*/ 0 w 352"/>
                <a:gd name="T97" fmla="*/ 12 h 43"/>
                <a:gd name="T98" fmla="*/ 2 w 352"/>
                <a:gd name="T99" fmla="*/ 13 h 43"/>
                <a:gd name="T100" fmla="*/ 2 w 352"/>
                <a:gd name="T101" fmla="*/ 1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2" h="43">
                  <a:moveTo>
                    <a:pt x="2" y="13"/>
                  </a:moveTo>
                  <a:lnTo>
                    <a:pt x="2" y="13"/>
                  </a:lnTo>
                  <a:lnTo>
                    <a:pt x="17" y="20"/>
                  </a:lnTo>
                  <a:lnTo>
                    <a:pt x="32" y="25"/>
                  </a:lnTo>
                  <a:lnTo>
                    <a:pt x="49" y="29"/>
                  </a:lnTo>
                  <a:lnTo>
                    <a:pt x="65" y="33"/>
                  </a:lnTo>
                  <a:lnTo>
                    <a:pt x="98" y="39"/>
                  </a:lnTo>
                  <a:lnTo>
                    <a:pt x="129" y="41"/>
                  </a:lnTo>
                  <a:lnTo>
                    <a:pt x="129" y="41"/>
                  </a:lnTo>
                  <a:lnTo>
                    <a:pt x="166" y="43"/>
                  </a:lnTo>
                  <a:lnTo>
                    <a:pt x="203" y="43"/>
                  </a:lnTo>
                  <a:lnTo>
                    <a:pt x="239" y="42"/>
                  </a:lnTo>
                  <a:lnTo>
                    <a:pt x="277" y="40"/>
                  </a:lnTo>
                  <a:lnTo>
                    <a:pt x="277" y="40"/>
                  </a:lnTo>
                  <a:lnTo>
                    <a:pt x="311" y="36"/>
                  </a:lnTo>
                  <a:lnTo>
                    <a:pt x="345" y="33"/>
                  </a:lnTo>
                  <a:lnTo>
                    <a:pt x="345" y="33"/>
                  </a:lnTo>
                  <a:lnTo>
                    <a:pt x="349" y="32"/>
                  </a:lnTo>
                  <a:lnTo>
                    <a:pt x="351" y="31"/>
                  </a:lnTo>
                  <a:lnTo>
                    <a:pt x="352" y="28"/>
                  </a:lnTo>
                  <a:lnTo>
                    <a:pt x="352" y="26"/>
                  </a:lnTo>
                  <a:lnTo>
                    <a:pt x="352" y="26"/>
                  </a:lnTo>
                  <a:lnTo>
                    <a:pt x="352" y="24"/>
                  </a:lnTo>
                  <a:lnTo>
                    <a:pt x="351" y="21"/>
                  </a:lnTo>
                  <a:lnTo>
                    <a:pt x="349" y="19"/>
                  </a:lnTo>
                  <a:lnTo>
                    <a:pt x="345" y="19"/>
                  </a:lnTo>
                  <a:lnTo>
                    <a:pt x="345" y="19"/>
                  </a:lnTo>
                  <a:lnTo>
                    <a:pt x="314" y="22"/>
                  </a:lnTo>
                  <a:lnTo>
                    <a:pt x="280" y="26"/>
                  </a:lnTo>
                  <a:lnTo>
                    <a:pt x="248" y="28"/>
                  </a:lnTo>
                  <a:lnTo>
                    <a:pt x="215" y="29"/>
                  </a:lnTo>
                  <a:lnTo>
                    <a:pt x="215" y="29"/>
                  </a:lnTo>
                  <a:lnTo>
                    <a:pt x="180" y="29"/>
                  </a:lnTo>
                  <a:lnTo>
                    <a:pt x="144" y="28"/>
                  </a:lnTo>
                  <a:lnTo>
                    <a:pt x="109" y="26"/>
                  </a:lnTo>
                  <a:lnTo>
                    <a:pt x="74" y="20"/>
                  </a:lnTo>
                  <a:lnTo>
                    <a:pt x="74" y="20"/>
                  </a:lnTo>
                  <a:lnTo>
                    <a:pt x="57" y="18"/>
                  </a:lnTo>
                  <a:lnTo>
                    <a:pt x="41" y="13"/>
                  </a:lnTo>
                  <a:lnTo>
                    <a:pt x="26" y="7"/>
                  </a:lnTo>
                  <a:lnTo>
                    <a:pt x="10" y="1"/>
                  </a:lnTo>
                  <a:lnTo>
                    <a:pt x="10" y="1"/>
                  </a:lnTo>
                  <a:lnTo>
                    <a:pt x="7" y="0"/>
                  </a:lnTo>
                  <a:lnTo>
                    <a:pt x="5" y="1"/>
                  </a:lnTo>
                  <a:lnTo>
                    <a:pt x="2" y="3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12"/>
                  </a:lnTo>
                  <a:lnTo>
                    <a:pt x="2" y="13"/>
                  </a:lnTo>
                  <a:lnTo>
                    <a:pt x="2" y="1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236">
              <a:extLst>
                <a:ext uri="{FF2B5EF4-FFF2-40B4-BE49-F238E27FC236}">
                  <a16:creationId xmlns:a16="http://schemas.microsoft.com/office/drawing/2014/main" id="{EB4BA945-2932-7ABA-FC2F-03ED0295B2F3}"/>
                </a:ext>
              </a:extLst>
            </p:cNvPr>
            <p:cNvSpPr>
              <a:spLocks/>
            </p:cNvSpPr>
            <p:nvPr/>
          </p:nvSpPr>
          <p:spPr bwMode="auto">
            <a:xfrm>
              <a:off x="6501" y="1010"/>
              <a:ext cx="48" cy="818"/>
            </a:xfrm>
            <a:custGeom>
              <a:avLst/>
              <a:gdLst>
                <a:gd name="T0" fmla="*/ 0 w 94"/>
                <a:gd name="T1" fmla="*/ 9 h 1635"/>
                <a:gd name="T2" fmla="*/ 17 w 94"/>
                <a:gd name="T3" fmla="*/ 80 h 1635"/>
                <a:gd name="T4" fmla="*/ 32 w 94"/>
                <a:gd name="T5" fmla="*/ 152 h 1635"/>
                <a:gd name="T6" fmla="*/ 53 w 94"/>
                <a:gd name="T7" fmla="*/ 299 h 1635"/>
                <a:gd name="T8" fmla="*/ 61 w 94"/>
                <a:gd name="T9" fmla="*/ 375 h 1635"/>
                <a:gd name="T10" fmla="*/ 72 w 94"/>
                <a:gd name="T11" fmla="*/ 526 h 1635"/>
                <a:gd name="T12" fmla="*/ 74 w 94"/>
                <a:gd name="T13" fmla="*/ 603 h 1635"/>
                <a:gd name="T14" fmla="*/ 77 w 94"/>
                <a:gd name="T15" fmla="*/ 748 h 1635"/>
                <a:gd name="T16" fmla="*/ 77 w 94"/>
                <a:gd name="T17" fmla="*/ 895 h 1635"/>
                <a:gd name="T18" fmla="*/ 79 w 94"/>
                <a:gd name="T19" fmla="*/ 1241 h 1635"/>
                <a:gd name="T20" fmla="*/ 80 w 94"/>
                <a:gd name="T21" fmla="*/ 1413 h 1635"/>
                <a:gd name="T22" fmla="*/ 77 w 94"/>
                <a:gd name="T23" fmla="*/ 1585 h 1635"/>
                <a:gd name="T24" fmla="*/ 75 w 94"/>
                <a:gd name="T25" fmla="*/ 1628 h 1635"/>
                <a:gd name="T26" fmla="*/ 77 w 94"/>
                <a:gd name="T27" fmla="*/ 1631 h 1635"/>
                <a:gd name="T28" fmla="*/ 80 w 94"/>
                <a:gd name="T29" fmla="*/ 1634 h 1635"/>
                <a:gd name="T30" fmla="*/ 85 w 94"/>
                <a:gd name="T31" fmla="*/ 1634 h 1635"/>
                <a:gd name="T32" fmla="*/ 89 w 94"/>
                <a:gd name="T33" fmla="*/ 1631 h 1635"/>
                <a:gd name="T34" fmla="*/ 89 w 94"/>
                <a:gd name="T35" fmla="*/ 1628 h 1635"/>
                <a:gd name="T36" fmla="*/ 93 w 94"/>
                <a:gd name="T37" fmla="*/ 1456 h 1635"/>
                <a:gd name="T38" fmla="*/ 94 w 94"/>
                <a:gd name="T39" fmla="*/ 1283 h 1635"/>
                <a:gd name="T40" fmla="*/ 92 w 94"/>
                <a:gd name="T41" fmla="*/ 936 h 1635"/>
                <a:gd name="T42" fmla="*/ 91 w 94"/>
                <a:gd name="T43" fmla="*/ 786 h 1635"/>
                <a:gd name="T44" fmla="*/ 89 w 94"/>
                <a:gd name="T45" fmla="*/ 637 h 1635"/>
                <a:gd name="T46" fmla="*/ 87 w 94"/>
                <a:gd name="T47" fmla="*/ 560 h 1635"/>
                <a:gd name="T48" fmla="*/ 78 w 94"/>
                <a:gd name="T49" fmla="*/ 407 h 1635"/>
                <a:gd name="T50" fmla="*/ 71 w 94"/>
                <a:gd name="T51" fmla="*/ 332 h 1635"/>
                <a:gd name="T52" fmla="*/ 52 w 94"/>
                <a:gd name="T53" fmla="*/ 185 h 1635"/>
                <a:gd name="T54" fmla="*/ 38 w 94"/>
                <a:gd name="T55" fmla="*/ 112 h 1635"/>
                <a:gd name="T56" fmla="*/ 22 w 94"/>
                <a:gd name="T57" fmla="*/ 39 h 1635"/>
                <a:gd name="T58" fmla="*/ 13 w 94"/>
                <a:gd name="T59" fmla="*/ 5 h 1635"/>
                <a:gd name="T60" fmla="*/ 12 w 94"/>
                <a:gd name="T61" fmla="*/ 2 h 1635"/>
                <a:gd name="T62" fmla="*/ 7 w 94"/>
                <a:gd name="T63" fmla="*/ 0 h 1635"/>
                <a:gd name="T64" fmla="*/ 2 w 94"/>
                <a:gd name="T65" fmla="*/ 1 h 1635"/>
                <a:gd name="T66" fmla="*/ 0 w 94"/>
                <a:gd name="T67" fmla="*/ 6 h 1635"/>
                <a:gd name="T68" fmla="*/ 0 w 94"/>
                <a:gd name="T69" fmla="*/ 9 h 1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94" h="1635">
                  <a:moveTo>
                    <a:pt x="0" y="9"/>
                  </a:moveTo>
                  <a:lnTo>
                    <a:pt x="0" y="9"/>
                  </a:lnTo>
                  <a:lnTo>
                    <a:pt x="9" y="44"/>
                  </a:lnTo>
                  <a:lnTo>
                    <a:pt x="17" y="80"/>
                  </a:lnTo>
                  <a:lnTo>
                    <a:pt x="25" y="116"/>
                  </a:lnTo>
                  <a:lnTo>
                    <a:pt x="32" y="152"/>
                  </a:lnTo>
                  <a:lnTo>
                    <a:pt x="44" y="226"/>
                  </a:lnTo>
                  <a:lnTo>
                    <a:pt x="53" y="299"/>
                  </a:lnTo>
                  <a:lnTo>
                    <a:pt x="53" y="299"/>
                  </a:lnTo>
                  <a:lnTo>
                    <a:pt x="61" y="375"/>
                  </a:lnTo>
                  <a:lnTo>
                    <a:pt x="67" y="450"/>
                  </a:lnTo>
                  <a:lnTo>
                    <a:pt x="72" y="526"/>
                  </a:lnTo>
                  <a:lnTo>
                    <a:pt x="74" y="603"/>
                  </a:lnTo>
                  <a:lnTo>
                    <a:pt x="74" y="603"/>
                  </a:lnTo>
                  <a:lnTo>
                    <a:pt x="77" y="676"/>
                  </a:lnTo>
                  <a:lnTo>
                    <a:pt x="77" y="748"/>
                  </a:lnTo>
                  <a:lnTo>
                    <a:pt x="77" y="895"/>
                  </a:lnTo>
                  <a:lnTo>
                    <a:pt x="77" y="895"/>
                  </a:lnTo>
                  <a:lnTo>
                    <a:pt x="78" y="1069"/>
                  </a:lnTo>
                  <a:lnTo>
                    <a:pt x="79" y="1241"/>
                  </a:lnTo>
                  <a:lnTo>
                    <a:pt x="79" y="1241"/>
                  </a:lnTo>
                  <a:lnTo>
                    <a:pt x="80" y="1413"/>
                  </a:lnTo>
                  <a:lnTo>
                    <a:pt x="79" y="1499"/>
                  </a:lnTo>
                  <a:lnTo>
                    <a:pt x="77" y="1585"/>
                  </a:lnTo>
                  <a:lnTo>
                    <a:pt x="77" y="1585"/>
                  </a:lnTo>
                  <a:lnTo>
                    <a:pt x="75" y="1628"/>
                  </a:lnTo>
                  <a:lnTo>
                    <a:pt x="75" y="1628"/>
                  </a:lnTo>
                  <a:lnTo>
                    <a:pt x="77" y="1631"/>
                  </a:lnTo>
                  <a:lnTo>
                    <a:pt x="78" y="1633"/>
                  </a:lnTo>
                  <a:lnTo>
                    <a:pt x="80" y="1634"/>
                  </a:lnTo>
                  <a:lnTo>
                    <a:pt x="82" y="1635"/>
                  </a:lnTo>
                  <a:lnTo>
                    <a:pt x="85" y="1634"/>
                  </a:lnTo>
                  <a:lnTo>
                    <a:pt x="87" y="1633"/>
                  </a:lnTo>
                  <a:lnTo>
                    <a:pt x="89" y="1631"/>
                  </a:lnTo>
                  <a:lnTo>
                    <a:pt x="89" y="1628"/>
                  </a:lnTo>
                  <a:lnTo>
                    <a:pt x="89" y="1628"/>
                  </a:lnTo>
                  <a:lnTo>
                    <a:pt x="92" y="1542"/>
                  </a:lnTo>
                  <a:lnTo>
                    <a:pt x="93" y="1456"/>
                  </a:lnTo>
                  <a:lnTo>
                    <a:pt x="94" y="1283"/>
                  </a:lnTo>
                  <a:lnTo>
                    <a:pt x="94" y="1283"/>
                  </a:lnTo>
                  <a:lnTo>
                    <a:pt x="92" y="1109"/>
                  </a:lnTo>
                  <a:lnTo>
                    <a:pt x="92" y="936"/>
                  </a:lnTo>
                  <a:lnTo>
                    <a:pt x="92" y="936"/>
                  </a:lnTo>
                  <a:lnTo>
                    <a:pt x="91" y="786"/>
                  </a:lnTo>
                  <a:lnTo>
                    <a:pt x="91" y="711"/>
                  </a:lnTo>
                  <a:lnTo>
                    <a:pt x="89" y="637"/>
                  </a:lnTo>
                  <a:lnTo>
                    <a:pt x="89" y="637"/>
                  </a:lnTo>
                  <a:lnTo>
                    <a:pt x="87" y="560"/>
                  </a:lnTo>
                  <a:lnTo>
                    <a:pt x="84" y="484"/>
                  </a:lnTo>
                  <a:lnTo>
                    <a:pt x="78" y="407"/>
                  </a:lnTo>
                  <a:lnTo>
                    <a:pt x="71" y="332"/>
                  </a:lnTo>
                  <a:lnTo>
                    <a:pt x="71" y="332"/>
                  </a:lnTo>
                  <a:lnTo>
                    <a:pt x="63" y="258"/>
                  </a:lnTo>
                  <a:lnTo>
                    <a:pt x="52" y="185"/>
                  </a:lnTo>
                  <a:lnTo>
                    <a:pt x="45" y="148"/>
                  </a:lnTo>
                  <a:lnTo>
                    <a:pt x="38" y="112"/>
                  </a:lnTo>
                  <a:lnTo>
                    <a:pt x="31" y="76"/>
                  </a:lnTo>
                  <a:lnTo>
                    <a:pt x="22" y="39"/>
                  </a:lnTo>
                  <a:lnTo>
                    <a:pt x="22" y="39"/>
                  </a:lnTo>
                  <a:lnTo>
                    <a:pt x="13" y="5"/>
                  </a:lnTo>
                  <a:lnTo>
                    <a:pt x="13" y="5"/>
                  </a:lnTo>
                  <a:lnTo>
                    <a:pt x="12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5" y="0"/>
                  </a:lnTo>
                  <a:lnTo>
                    <a:pt x="2" y="1"/>
                  </a:lnTo>
                  <a:lnTo>
                    <a:pt x="0" y="3"/>
                  </a:lnTo>
                  <a:lnTo>
                    <a:pt x="0" y="6"/>
                  </a:lnTo>
                  <a:lnTo>
                    <a:pt x="0" y="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237">
              <a:extLst>
                <a:ext uri="{FF2B5EF4-FFF2-40B4-BE49-F238E27FC236}">
                  <a16:creationId xmlns:a16="http://schemas.microsoft.com/office/drawing/2014/main" id="{D3543155-A21F-CBC2-CCB6-D83654E908F1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9" y="926"/>
              <a:ext cx="558" cy="1204"/>
            </a:xfrm>
            <a:custGeom>
              <a:avLst/>
              <a:gdLst>
                <a:gd name="T0" fmla="*/ 854 w 1115"/>
                <a:gd name="T1" fmla="*/ 181 h 2409"/>
                <a:gd name="T2" fmla="*/ 916 w 1115"/>
                <a:gd name="T3" fmla="*/ 440 h 2409"/>
                <a:gd name="T4" fmla="*/ 973 w 1115"/>
                <a:gd name="T5" fmla="*/ 702 h 2409"/>
                <a:gd name="T6" fmla="*/ 1007 w 1115"/>
                <a:gd name="T7" fmla="*/ 882 h 2409"/>
                <a:gd name="T8" fmla="*/ 1050 w 1115"/>
                <a:gd name="T9" fmla="*/ 1154 h 2409"/>
                <a:gd name="T10" fmla="*/ 1082 w 1115"/>
                <a:gd name="T11" fmla="*/ 1427 h 2409"/>
                <a:gd name="T12" fmla="*/ 1095 w 1115"/>
                <a:gd name="T13" fmla="*/ 1607 h 2409"/>
                <a:gd name="T14" fmla="*/ 1101 w 1115"/>
                <a:gd name="T15" fmla="*/ 1785 h 2409"/>
                <a:gd name="T16" fmla="*/ 1100 w 1115"/>
                <a:gd name="T17" fmla="*/ 1957 h 2409"/>
                <a:gd name="T18" fmla="*/ 1093 w 1115"/>
                <a:gd name="T19" fmla="*/ 2068 h 2409"/>
                <a:gd name="T20" fmla="*/ 1086 w 1115"/>
                <a:gd name="T21" fmla="*/ 2104 h 2409"/>
                <a:gd name="T22" fmla="*/ 1056 w 1115"/>
                <a:gd name="T23" fmla="*/ 2179 h 2409"/>
                <a:gd name="T24" fmla="*/ 1008 w 1115"/>
                <a:gd name="T25" fmla="*/ 2242 h 2409"/>
                <a:gd name="T26" fmla="*/ 965 w 1115"/>
                <a:gd name="T27" fmla="*/ 2276 h 2409"/>
                <a:gd name="T28" fmla="*/ 889 w 1115"/>
                <a:gd name="T29" fmla="*/ 2314 h 2409"/>
                <a:gd name="T30" fmla="*/ 805 w 1115"/>
                <a:gd name="T31" fmla="*/ 2336 h 2409"/>
                <a:gd name="T32" fmla="*/ 749 w 1115"/>
                <a:gd name="T33" fmla="*/ 2347 h 2409"/>
                <a:gd name="T34" fmla="*/ 607 w 1115"/>
                <a:gd name="T35" fmla="*/ 2364 h 2409"/>
                <a:gd name="T36" fmla="*/ 430 w 1115"/>
                <a:gd name="T37" fmla="*/ 2388 h 2409"/>
                <a:gd name="T38" fmla="*/ 340 w 1115"/>
                <a:gd name="T39" fmla="*/ 2393 h 2409"/>
                <a:gd name="T40" fmla="*/ 251 w 1115"/>
                <a:gd name="T41" fmla="*/ 2395 h 2409"/>
                <a:gd name="T42" fmla="*/ 161 w 1115"/>
                <a:gd name="T43" fmla="*/ 2387 h 2409"/>
                <a:gd name="T44" fmla="*/ 122 w 1115"/>
                <a:gd name="T45" fmla="*/ 2378 h 2409"/>
                <a:gd name="T46" fmla="*/ 82 w 1115"/>
                <a:gd name="T47" fmla="*/ 2371 h 2409"/>
                <a:gd name="T48" fmla="*/ 27 w 1115"/>
                <a:gd name="T49" fmla="*/ 2360 h 2409"/>
                <a:gd name="T50" fmla="*/ 10 w 1115"/>
                <a:gd name="T51" fmla="*/ 2350 h 2409"/>
                <a:gd name="T52" fmla="*/ 3 w 1115"/>
                <a:gd name="T53" fmla="*/ 2350 h 2409"/>
                <a:gd name="T54" fmla="*/ 0 w 1115"/>
                <a:gd name="T55" fmla="*/ 2357 h 2409"/>
                <a:gd name="T56" fmla="*/ 3 w 1115"/>
                <a:gd name="T57" fmla="*/ 2362 h 2409"/>
                <a:gd name="T58" fmla="*/ 54 w 1115"/>
                <a:gd name="T59" fmla="*/ 2382 h 2409"/>
                <a:gd name="T60" fmla="*/ 94 w 1115"/>
                <a:gd name="T61" fmla="*/ 2388 h 2409"/>
                <a:gd name="T62" fmla="*/ 158 w 1115"/>
                <a:gd name="T63" fmla="*/ 2399 h 2409"/>
                <a:gd name="T64" fmla="*/ 246 w 1115"/>
                <a:gd name="T65" fmla="*/ 2407 h 2409"/>
                <a:gd name="T66" fmla="*/ 334 w 1115"/>
                <a:gd name="T67" fmla="*/ 2409 h 2409"/>
                <a:gd name="T68" fmla="*/ 470 w 1115"/>
                <a:gd name="T69" fmla="*/ 2397 h 2409"/>
                <a:gd name="T70" fmla="*/ 599 w 1115"/>
                <a:gd name="T71" fmla="*/ 2380 h 2409"/>
                <a:gd name="T72" fmla="*/ 684 w 1115"/>
                <a:gd name="T73" fmla="*/ 2368 h 2409"/>
                <a:gd name="T74" fmla="*/ 796 w 1115"/>
                <a:gd name="T75" fmla="*/ 2353 h 2409"/>
                <a:gd name="T76" fmla="*/ 879 w 1115"/>
                <a:gd name="T77" fmla="*/ 2331 h 2409"/>
                <a:gd name="T78" fmla="*/ 957 w 1115"/>
                <a:gd name="T79" fmla="*/ 2297 h 2409"/>
                <a:gd name="T80" fmla="*/ 1023 w 1115"/>
                <a:gd name="T81" fmla="*/ 2247 h 2409"/>
                <a:gd name="T82" fmla="*/ 1051 w 1115"/>
                <a:gd name="T83" fmla="*/ 2215 h 2409"/>
                <a:gd name="T84" fmla="*/ 1073 w 1115"/>
                <a:gd name="T85" fmla="*/ 2177 h 2409"/>
                <a:gd name="T86" fmla="*/ 1087 w 1115"/>
                <a:gd name="T87" fmla="*/ 2144 h 2409"/>
                <a:gd name="T88" fmla="*/ 1102 w 1115"/>
                <a:gd name="T89" fmla="*/ 2093 h 2409"/>
                <a:gd name="T90" fmla="*/ 1113 w 1115"/>
                <a:gd name="T91" fmla="*/ 2005 h 2409"/>
                <a:gd name="T92" fmla="*/ 1115 w 1115"/>
                <a:gd name="T93" fmla="*/ 1899 h 2409"/>
                <a:gd name="T94" fmla="*/ 1111 w 1115"/>
                <a:gd name="T95" fmla="*/ 1628 h 2409"/>
                <a:gd name="T96" fmla="*/ 1098 w 1115"/>
                <a:gd name="T97" fmla="*/ 1445 h 2409"/>
                <a:gd name="T98" fmla="*/ 1066 w 1115"/>
                <a:gd name="T99" fmla="*/ 1168 h 2409"/>
                <a:gd name="T100" fmla="*/ 1023 w 1115"/>
                <a:gd name="T101" fmla="*/ 892 h 2409"/>
                <a:gd name="T102" fmla="*/ 990 w 1115"/>
                <a:gd name="T103" fmla="*/ 710 h 2409"/>
                <a:gd name="T104" fmla="*/ 932 w 1115"/>
                <a:gd name="T105" fmla="*/ 442 h 2409"/>
                <a:gd name="T106" fmla="*/ 867 w 1115"/>
                <a:gd name="T107" fmla="*/ 175 h 2409"/>
                <a:gd name="T108" fmla="*/ 821 w 1115"/>
                <a:gd name="T109" fmla="*/ 5 h 2409"/>
                <a:gd name="T110" fmla="*/ 818 w 1115"/>
                <a:gd name="T111" fmla="*/ 0 h 2409"/>
                <a:gd name="T112" fmla="*/ 811 w 1115"/>
                <a:gd name="T113" fmla="*/ 1 h 2409"/>
                <a:gd name="T114" fmla="*/ 807 w 1115"/>
                <a:gd name="T115" fmla="*/ 8 h 2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15" h="2409">
                  <a:moveTo>
                    <a:pt x="807" y="8"/>
                  </a:moveTo>
                  <a:lnTo>
                    <a:pt x="807" y="8"/>
                  </a:lnTo>
                  <a:lnTo>
                    <a:pt x="854" y="181"/>
                  </a:lnTo>
                  <a:lnTo>
                    <a:pt x="876" y="267"/>
                  </a:lnTo>
                  <a:lnTo>
                    <a:pt x="897" y="354"/>
                  </a:lnTo>
                  <a:lnTo>
                    <a:pt x="916" y="440"/>
                  </a:lnTo>
                  <a:lnTo>
                    <a:pt x="936" y="527"/>
                  </a:lnTo>
                  <a:lnTo>
                    <a:pt x="956" y="615"/>
                  </a:lnTo>
                  <a:lnTo>
                    <a:pt x="973" y="702"/>
                  </a:lnTo>
                  <a:lnTo>
                    <a:pt x="973" y="702"/>
                  </a:lnTo>
                  <a:lnTo>
                    <a:pt x="991" y="793"/>
                  </a:lnTo>
                  <a:lnTo>
                    <a:pt x="1007" y="882"/>
                  </a:lnTo>
                  <a:lnTo>
                    <a:pt x="1023" y="973"/>
                  </a:lnTo>
                  <a:lnTo>
                    <a:pt x="1037" y="1063"/>
                  </a:lnTo>
                  <a:lnTo>
                    <a:pt x="1050" y="1154"/>
                  </a:lnTo>
                  <a:lnTo>
                    <a:pt x="1062" y="1246"/>
                  </a:lnTo>
                  <a:lnTo>
                    <a:pt x="1072" y="1336"/>
                  </a:lnTo>
                  <a:lnTo>
                    <a:pt x="1082" y="1427"/>
                  </a:lnTo>
                  <a:lnTo>
                    <a:pt x="1082" y="1427"/>
                  </a:lnTo>
                  <a:lnTo>
                    <a:pt x="1090" y="1517"/>
                  </a:lnTo>
                  <a:lnTo>
                    <a:pt x="1095" y="1607"/>
                  </a:lnTo>
                  <a:lnTo>
                    <a:pt x="1099" y="1696"/>
                  </a:lnTo>
                  <a:lnTo>
                    <a:pt x="1101" y="1785"/>
                  </a:lnTo>
                  <a:lnTo>
                    <a:pt x="1101" y="1785"/>
                  </a:lnTo>
                  <a:lnTo>
                    <a:pt x="1101" y="1871"/>
                  </a:lnTo>
                  <a:lnTo>
                    <a:pt x="1100" y="1957"/>
                  </a:lnTo>
                  <a:lnTo>
                    <a:pt x="1100" y="1957"/>
                  </a:lnTo>
                  <a:lnTo>
                    <a:pt x="1099" y="1994"/>
                  </a:lnTo>
                  <a:lnTo>
                    <a:pt x="1097" y="2031"/>
                  </a:lnTo>
                  <a:lnTo>
                    <a:pt x="1093" y="2068"/>
                  </a:lnTo>
                  <a:lnTo>
                    <a:pt x="1090" y="2086"/>
                  </a:lnTo>
                  <a:lnTo>
                    <a:pt x="1086" y="2104"/>
                  </a:lnTo>
                  <a:lnTo>
                    <a:pt x="1086" y="2104"/>
                  </a:lnTo>
                  <a:lnTo>
                    <a:pt x="1078" y="2130"/>
                  </a:lnTo>
                  <a:lnTo>
                    <a:pt x="1069" y="2155"/>
                  </a:lnTo>
                  <a:lnTo>
                    <a:pt x="1056" y="2179"/>
                  </a:lnTo>
                  <a:lnTo>
                    <a:pt x="1042" y="2201"/>
                  </a:lnTo>
                  <a:lnTo>
                    <a:pt x="1026" y="2224"/>
                  </a:lnTo>
                  <a:lnTo>
                    <a:pt x="1008" y="2242"/>
                  </a:lnTo>
                  <a:lnTo>
                    <a:pt x="987" y="2261"/>
                  </a:lnTo>
                  <a:lnTo>
                    <a:pt x="965" y="2276"/>
                  </a:lnTo>
                  <a:lnTo>
                    <a:pt x="965" y="2276"/>
                  </a:lnTo>
                  <a:lnTo>
                    <a:pt x="941" y="2291"/>
                  </a:lnTo>
                  <a:lnTo>
                    <a:pt x="915" y="2303"/>
                  </a:lnTo>
                  <a:lnTo>
                    <a:pt x="889" y="2314"/>
                  </a:lnTo>
                  <a:lnTo>
                    <a:pt x="861" y="2322"/>
                  </a:lnTo>
                  <a:lnTo>
                    <a:pt x="833" y="2331"/>
                  </a:lnTo>
                  <a:lnTo>
                    <a:pt x="805" y="2336"/>
                  </a:lnTo>
                  <a:lnTo>
                    <a:pt x="777" y="2342"/>
                  </a:lnTo>
                  <a:lnTo>
                    <a:pt x="749" y="2347"/>
                  </a:lnTo>
                  <a:lnTo>
                    <a:pt x="749" y="2347"/>
                  </a:lnTo>
                  <a:lnTo>
                    <a:pt x="678" y="2356"/>
                  </a:lnTo>
                  <a:lnTo>
                    <a:pt x="607" y="2364"/>
                  </a:lnTo>
                  <a:lnTo>
                    <a:pt x="607" y="2364"/>
                  </a:lnTo>
                  <a:lnTo>
                    <a:pt x="519" y="2377"/>
                  </a:lnTo>
                  <a:lnTo>
                    <a:pt x="474" y="2383"/>
                  </a:lnTo>
                  <a:lnTo>
                    <a:pt x="430" y="2388"/>
                  </a:lnTo>
                  <a:lnTo>
                    <a:pt x="430" y="2388"/>
                  </a:lnTo>
                  <a:lnTo>
                    <a:pt x="385" y="2391"/>
                  </a:lnTo>
                  <a:lnTo>
                    <a:pt x="340" y="2393"/>
                  </a:lnTo>
                  <a:lnTo>
                    <a:pt x="295" y="2395"/>
                  </a:lnTo>
                  <a:lnTo>
                    <a:pt x="251" y="2395"/>
                  </a:lnTo>
                  <a:lnTo>
                    <a:pt x="251" y="2395"/>
                  </a:lnTo>
                  <a:lnTo>
                    <a:pt x="205" y="2391"/>
                  </a:lnTo>
                  <a:lnTo>
                    <a:pt x="183" y="2389"/>
                  </a:lnTo>
                  <a:lnTo>
                    <a:pt x="161" y="2387"/>
                  </a:lnTo>
                  <a:lnTo>
                    <a:pt x="161" y="2387"/>
                  </a:lnTo>
                  <a:lnTo>
                    <a:pt x="141" y="2383"/>
                  </a:lnTo>
                  <a:lnTo>
                    <a:pt x="122" y="2378"/>
                  </a:lnTo>
                  <a:lnTo>
                    <a:pt x="102" y="2375"/>
                  </a:lnTo>
                  <a:lnTo>
                    <a:pt x="82" y="2371"/>
                  </a:lnTo>
                  <a:lnTo>
                    <a:pt x="82" y="2371"/>
                  </a:lnTo>
                  <a:lnTo>
                    <a:pt x="63" y="2369"/>
                  </a:lnTo>
                  <a:lnTo>
                    <a:pt x="45" y="2364"/>
                  </a:lnTo>
                  <a:lnTo>
                    <a:pt x="27" y="2360"/>
                  </a:lnTo>
                  <a:lnTo>
                    <a:pt x="19" y="2355"/>
                  </a:lnTo>
                  <a:lnTo>
                    <a:pt x="10" y="2350"/>
                  </a:lnTo>
                  <a:lnTo>
                    <a:pt x="10" y="2350"/>
                  </a:lnTo>
                  <a:lnTo>
                    <a:pt x="8" y="2349"/>
                  </a:lnTo>
                  <a:lnTo>
                    <a:pt x="4" y="2349"/>
                  </a:lnTo>
                  <a:lnTo>
                    <a:pt x="3" y="2350"/>
                  </a:lnTo>
                  <a:lnTo>
                    <a:pt x="1" y="2353"/>
                  </a:lnTo>
                  <a:lnTo>
                    <a:pt x="0" y="2355"/>
                  </a:lnTo>
                  <a:lnTo>
                    <a:pt x="0" y="2357"/>
                  </a:lnTo>
                  <a:lnTo>
                    <a:pt x="1" y="2360"/>
                  </a:lnTo>
                  <a:lnTo>
                    <a:pt x="3" y="2362"/>
                  </a:lnTo>
                  <a:lnTo>
                    <a:pt x="3" y="2362"/>
                  </a:lnTo>
                  <a:lnTo>
                    <a:pt x="19" y="2371"/>
                  </a:lnTo>
                  <a:lnTo>
                    <a:pt x="37" y="2377"/>
                  </a:lnTo>
                  <a:lnTo>
                    <a:pt x="54" y="2382"/>
                  </a:lnTo>
                  <a:lnTo>
                    <a:pt x="73" y="2384"/>
                  </a:lnTo>
                  <a:lnTo>
                    <a:pt x="73" y="2384"/>
                  </a:lnTo>
                  <a:lnTo>
                    <a:pt x="94" y="2388"/>
                  </a:lnTo>
                  <a:lnTo>
                    <a:pt x="115" y="2391"/>
                  </a:lnTo>
                  <a:lnTo>
                    <a:pt x="137" y="2396"/>
                  </a:lnTo>
                  <a:lnTo>
                    <a:pt x="158" y="2399"/>
                  </a:lnTo>
                  <a:lnTo>
                    <a:pt x="158" y="2399"/>
                  </a:lnTo>
                  <a:lnTo>
                    <a:pt x="202" y="2405"/>
                  </a:lnTo>
                  <a:lnTo>
                    <a:pt x="246" y="2407"/>
                  </a:lnTo>
                  <a:lnTo>
                    <a:pt x="290" y="2409"/>
                  </a:lnTo>
                  <a:lnTo>
                    <a:pt x="334" y="2409"/>
                  </a:lnTo>
                  <a:lnTo>
                    <a:pt x="334" y="2409"/>
                  </a:lnTo>
                  <a:lnTo>
                    <a:pt x="380" y="2405"/>
                  </a:lnTo>
                  <a:lnTo>
                    <a:pt x="425" y="2402"/>
                  </a:lnTo>
                  <a:lnTo>
                    <a:pt x="470" y="2397"/>
                  </a:lnTo>
                  <a:lnTo>
                    <a:pt x="516" y="2391"/>
                  </a:lnTo>
                  <a:lnTo>
                    <a:pt x="516" y="2391"/>
                  </a:lnTo>
                  <a:lnTo>
                    <a:pt x="599" y="2380"/>
                  </a:lnTo>
                  <a:lnTo>
                    <a:pt x="641" y="2374"/>
                  </a:lnTo>
                  <a:lnTo>
                    <a:pt x="684" y="2368"/>
                  </a:lnTo>
                  <a:lnTo>
                    <a:pt x="684" y="2368"/>
                  </a:lnTo>
                  <a:lnTo>
                    <a:pt x="739" y="2362"/>
                  </a:lnTo>
                  <a:lnTo>
                    <a:pt x="768" y="2357"/>
                  </a:lnTo>
                  <a:lnTo>
                    <a:pt x="796" y="2353"/>
                  </a:lnTo>
                  <a:lnTo>
                    <a:pt x="824" y="2347"/>
                  </a:lnTo>
                  <a:lnTo>
                    <a:pt x="851" y="2340"/>
                  </a:lnTo>
                  <a:lnTo>
                    <a:pt x="879" y="2331"/>
                  </a:lnTo>
                  <a:lnTo>
                    <a:pt x="906" y="2321"/>
                  </a:lnTo>
                  <a:lnTo>
                    <a:pt x="932" y="2310"/>
                  </a:lnTo>
                  <a:lnTo>
                    <a:pt x="957" y="2297"/>
                  </a:lnTo>
                  <a:lnTo>
                    <a:pt x="980" y="2283"/>
                  </a:lnTo>
                  <a:lnTo>
                    <a:pt x="1003" y="2265"/>
                  </a:lnTo>
                  <a:lnTo>
                    <a:pt x="1023" y="2247"/>
                  </a:lnTo>
                  <a:lnTo>
                    <a:pt x="1033" y="2238"/>
                  </a:lnTo>
                  <a:lnTo>
                    <a:pt x="1042" y="2226"/>
                  </a:lnTo>
                  <a:lnTo>
                    <a:pt x="1051" y="2215"/>
                  </a:lnTo>
                  <a:lnTo>
                    <a:pt x="1059" y="2203"/>
                  </a:lnTo>
                  <a:lnTo>
                    <a:pt x="1066" y="2191"/>
                  </a:lnTo>
                  <a:lnTo>
                    <a:pt x="1073" y="2177"/>
                  </a:lnTo>
                  <a:lnTo>
                    <a:pt x="1073" y="2177"/>
                  </a:lnTo>
                  <a:lnTo>
                    <a:pt x="1082" y="2161"/>
                  </a:lnTo>
                  <a:lnTo>
                    <a:pt x="1087" y="2144"/>
                  </a:lnTo>
                  <a:lnTo>
                    <a:pt x="1093" y="2128"/>
                  </a:lnTo>
                  <a:lnTo>
                    <a:pt x="1098" y="2111"/>
                  </a:lnTo>
                  <a:lnTo>
                    <a:pt x="1102" y="2093"/>
                  </a:lnTo>
                  <a:lnTo>
                    <a:pt x="1106" y="2076"/>
                  </a:lnTo>
                  <a:lnTo>
                    <a:pt x="1111" y="2041"/>
                  </a:lnTo>
                  <a:lnTo>
                    <a:pt x="1113" y="2005"/>
                  </a:lnTo>
                  <a:lnTo>
                    <a:pt x="1114" y="1970"/>
                  </a:lnTo>
                  <a:lnTo>
                    <a:pt x="1115" y="1899"/>
                  </a:lnTo>
                  <a:lnTo>
                    <a:pt x="1115" y="1899"/>
                  </a:lnTo>
                  <a:lnTo>
                    <a:pt x="1115" y="1808"/>
                  </a:lnTo>
                  <a:lnTo>
                    <a:pt x="1114" y="1718"/>
                  </a:lnTo>
                  <a:lnTo>
                    <a:pt x="1111" y="1628"/>
                  </a:lnTo>
                  <a:lnTo>
                    <a:pt x="1105" y="1538"/>
                  </a:lnTo>
                  <a:lnTo>
                    <a:pt x="1105" y="1538"/>
                  </a:lnTo>
                  <a:lnTo>
                    <a:pt x="1098" y="1445"/>
                  </a:lnTo>
                  <a:lnTo>
                    <a:pt x="1089" y="1353"/>
                  </a:lnTo>
                  <a:lnTo>
                    <a:pt x="1078" y="1260"/>
                  </a:lnTo>
                  <a:lnTo>
                    <a:pt x="1066" y="1168"/>
                  </a:lnTo>
                  <a:lnTo>
                    <a:pt x="1054" y="1076"/>
                  </a:lnTo>
                  <a:lnTo>
                    <a:pt x="1039" y="984"/>
                  </a:lnTo>
                  <a:lnTo>
                    <a:pt x="1023" y="892"/>
                  </a:lnTo>
                  <a:lnTo>
                    <a:pt x="1007" y="801"/>
                  </a:lnTo>
                  <a:lnTo>
                    <a:pt x="1007" y="801"/>
                  </a:lnTo>
                  <a:lnTo>
                    <a:pt x="990" y="710"/>
                  </a:lnTo>
                  <a:lnTo>
                    <a:pt x="971" y="621"/>
                  </a:lnTo>
                  <a:lnTo>
                    <a:pt x="951" y="531"/>
                  </a:lnTo>
                  <a:lnTo>
                    <a:pt x="932" y="442"/>
                  </a:lnTo>
                  <a:lnTo>
                    <a:pt x="911" y="353"/>
                  </a:lnTo>
                  <a:lnTo>
                    <a:pt x="889" y="264"/>
                  </a:lnTo>
                  <a:lnTo>
                    <a:pt x="867" y="175"/>
                  </a:lnTo>
                  <a:lnTo>
                    <a:pt x="843" y="86"/>
                  </a:lnTo>
                  <a:lnTo>
                    <a:pt x="843" y="86"/>
                  </a:lnTo>
                  <a:lnTo>
                    <a:pt x="821" y="5"/>
                  </a:lnTo>
                  <a:lnTo>
                    <a:pt x="821" y="5"/>
                  </a:lnTo>
                  <a:lnTo>
                    <a:pt x="820" y="1"/>
                  </a:lnTo>
                  <a:lnTo>
                    <a:pt x="818" y="0"/>
                  </a:lnTo>
                  <a:lnTo>
                    <a:pt x="815" y="0"/>
                  </a:lnTo>
                  <a:lnTo>
                    <a:pt x="813" y="0"/>
                  </a:lnTo>
                  <a:lnTo>
                    <a:pt x="811" y="1"/>
                  </a:lnTo>
                  <a:lnTo>
                    <a:pt x="808" y="2"/>
                  </a:lnTo>
                  <a:lnTo>
                    <a:pt x="807" y="5"/>
                  </a:lnTo>
                  <a:lnTo>
                    <a:pt x="807" y="8"/>
                  </a:lnTo>
                  <a:lnTo>
                    <a:pt x="807" y="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238">
              <a:extLst>
                <a:ext uri="{FF2B5EF4-FFF2-40B4-BE49-F238E27FC236}">
                  <a16:creationId xmlns:a16="http://schemas.microsoft.com/office/drawing/2014/main" id="{1946BE1F-40F5-D78D-6936-9035082E6A4B}"/>
                </a:ext>
              </a:extLst>
            </p:cNvPr>
            <p:cNvSpPr>
              <a:spLocks/>
            </p:cNvSpPr>
            <p:nvPr/>
          </p:nvSpPr>
          <p:spPr bwMode="auto">
            <a:xfrm>
              <a:off x="6448" y="455"/>
              <a:ext cx="248" cy="477"/>
            </a:xfrm>
            <a:custGeom>
              <a:avLst/>
              <a:gdLst>
                <a:gd name="T0" fmla="*/ 490 w 496"/>
                <a:gd name="T1" fmla="*/ 926 h 955"/>
                <a:gd name="T2" fmla="*/ 468 w 496"/>
                <a:gd name="T3" fmla="*/ 865 h 955"/>
                <a:gd name="T4" fmla="*/ 436 w 496"/>
                <a:gd name="T5" fmla="*/ 786 h 955"/>
                <a:gd name="T6" fmla="*/ 415 w 496"/>
                <a:gd name="T7" fmla="*/ 726 h 955"/>
                <a:gd name="T8" fmla="*/ 408 w 496"/>
                <a:gd name="T9" fmla="*/ 680 h 955"/>
                <a:gd name="T10" fmla="*/ 409 w 496"/>
                <a:gd name="T11" fmla="*/ 609 h 955"/>
                <a:gd name="T12" fmla="*/ 420 w 496"/>
                <a:gd name="T13" fmla="*/ 506 h 955"/>
                <a:gd name="T14" fmla="*/ 437 w 496"/>
                <a:gd name="T15" fmla="*/ 403 h 955"/>
                <a:gd name="T16" fmla="*/ 469 w 496"/>
                <a:gd name="T17" fmla="*/ 217 h 955"/>
                <a:gd name="T18" fmla="*/ 473 w 496"/>
                <a:gd name="T19" fmla="*/ 169 h 955"/>
                <a:gd name="T20" fmla="*/ 471 w 496"/>
                <a:gd name="T21" fmla="*/ 120 h 955"/>
                <a:gd name="T22" fmla="*/ 461 w 496"/>
                <a:gd name="T23" fmla="*/ 90 h 955"/>
                <a:gd name="T24" fmla="*/ 439 w 496"/>
                <a:gd name="T25" fmla="*/ 53 h 955"/>
                <a:gd name="T26" fmla="*/ 414 w 496"/>
                <a:gd name="T27" fmla="*/ 33 h 955"/>
                <a:gd name="T28" fmla="*/ 365 w 496"/>
                <a:gd name="T29" fmla="*/ 12 h 955"/>
                <a:gd name="T30" fmla="*/ 329 w 496"/>
                <a:gd name="T31" fmla="*/ 5 h 955"/>
                <a:gd name="T32" fmla="*/ 264 w 496"/>
                <a:gd name="T33" fmla="*/ 1 h 955"/>
                <a:gd name="T34" fmla="*/ 182 w 496"/>
                <a:gd name="T35" fmla="*/ 1 h 955"/>
                <a:gd name="T36" fmla="*/ 128 w 496"/>
                <a:gd name="T37" fmla="*/ 6 h 955"/>
                <a:gd name="T38" fmla="*/ 73 w 496"/>
                <a:gd name="T39" fmla="*/ 17 h 955"/>
                <a:gd name="T40" fmla="*/ 36 w 496"/>
                <a:gd name="T41" fmla="*/ 31 h 955"/>
                <a:gd name="T42" fmla="*/ 12 w 496"/>
                <a:gd name="T43" fmla="*/ 49 h 955"/>
                <a:gd name="T44" fmla="*/ 2 w 496"/>
                <a:gd name="T45" fmla="*/ 64 h 955"/>
                <a:gd name="T46" fmla="*/ 0 w 496"/>
                <a:gd name="T47" fmla="*/ 75 h 955"/>
                <a:gd name="T48" fmla="*/ 6 w 496"/>
                <a:gd name="T49" fmla="*/ 81 h 955"/>
                <a:gd name="T50" fmla="*/ 13 w 496"/>
                <a:gd name="T51" fmla="*/ 78 h 955"/>
                <a:gd name="T52" fmla="*/ 15 w 496"/>
                <a:gd name="T53" fmla="*/ 69 h 955"/>
                <a:gd name="T54" fmla="*/ 29 w 496"/>
                <a:gd name="T55" fmla="*/ 53 h 955"/>
                <a:gd name="T56" fmla="*/ 44 w 496"/>
                <a:gd name="T57" fmla="*/ 43 h 955"/>
                <a:gd name="T58" fmla="*/ 86 w 496"/>
                <a:gd name="T59" fmla="*/ 28 h 955"/>
                <a:gd name="T60" fmla="*/ 162 w 496"/>
                <a:gd name="T61" fmla="*/ 18 h 955"/>
                <a:gd name="T62" fmla="*/ 217 w 496"/>
                <a:gd name="T63" fmla="*/ 14 h 955"/>
                <a:gd name="T64" fmla="*/ 272 w 496"/>
                <a:gd name="T65" fmla="*/ 15 h 955"/>
                <a:gd name="T66" fmla="*/ 335 w 496"/>
                <a:gd name="T67" fmla="*/ 20 h 955"/>
                <a:gd name="T68" fmla="*/ 364 w 496"/>
                <a:gd name="T69" fmla="*/ 26 h 955"/>
                <a:gd name="T70" fmla="*/ 403 w 496"/>
                <a:gd name="T71" fmla="*/ 42 h 955"/>
                <a:gd name="T72" fmla="*/ 435 w 496"/>
                <a:gd name="T73" fmla="*/ 69 h 955"/>
                <a:gd name="T74" fmla="*/ 449 w 496"/>
                <a:gd name="T75" fmla="*/ 95 h 955"/>
                <a:gd name="T76" fmla="*/ 458 w 496"/>
                <a:gd name="T77" fmla="*/ 139 h 955"/>
                <a:gd name="T78" fmla="*/ 458 w 496"/>
                <a:gd name="T79" fmla="*/ 198 h 955"/>
                <a:gd name="T80" fmla="*/ 445 w 496"/>
                <a:gd name="T81" fmla="*/ 286 h 955"/>
                <a:gd name="T82" fmla="*/ 418 w 496"/>
                <a:gd name="T83" fmla="*/ 423 h 955"/>
                <a:gd name="T84" fmla="*/ 397 w 496"/>
                <a:gd name="T85" fmla="*/ 574 h 955"/>
                <a:gd name="T86" fmla="*/ 393 w 496"/>
                <a:gd name="T87" fmla="*/ 648 h 955"/>
                <a:gd name="T88" fmla="*/ 395 w 496"/>
                <a:gd name="T89" fmla="*/ 693 h 955"/>
                <a:gd name="T90" fmla="*/ 409 w 496"/>
                <a:gd name="T91" fmla="*/ 756 h 955"/>
                <a:gd name="T92" fmla="*/ 424 w 496"/>
                <a:gd name="T93" fmla="*/ 794 h 955"/>
                <a:gd name="T94" fmla="*/ 464 w 496"/>
                <a:gd name="T95" fmla="*/ 891 h 955"/>
                <a:gd name="T96" fmla="*/ 476 w 496"/>
                <a:gd name="T97" fmla="*/ 930 h 955"/>
                <a:gd name="T98" fmla="*/ 483 w 496"/>
                <a:gd name="T99" fmla="*/ 953 h 955"/>
                <a:gd name="T100" fmla="*/ 490 w 496"/>
                <a:gd name="T101" fmla="*/ 955 h 955"/>
                <a:gd name="T102" fmla="*/ 496 w 496"/>
                <a:gd name="T103" fmla="*/ 949 h 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96" h="955">
                  <a:moveTo>
                    <a:pt x="495" y="947"/>
                  </a:moveTo>
                  <a:lnTo>
                    <a:pt x="495" y="947"/>
                  </a:lnTo>
                  <a:lnTo>
                    <a:pt x="490" y="926"/>
                  </a:lnTo>
                  <a:lnTo>
                    <a:pt x="483" y="905"/>
                  </a:lnTo>
                  <a:lnTo>
                    <a:pt x="476" y="885"/>
                  </a:lnTo>
                  <a:lnTo>
                    <a:pt x="468" y="865"/>
                  </a:lnTo>
                  <a:lnTo>
                    <a:pt x="452" y="826"/>
                  </a:lnTo>
                  <a:lnTo>
                    <a:pt x="436" y="786"/>
                  </a:lnTo>
                  <a:lnTo>
                    <a:pt x="436" y="786"/>
                  </a:lnTo>
                  <a:lnTo>
                    <a:pt x="428" y="766"/>
                  </a:lnTo>
                  <a:lnTo>
                    <a:pt x="421" y="745"/>
                  </a:lnTo>
                  <a:lnTo>
                    <a:pt x="415" y="726"/>
                  </a:lnTo>
                  <a:lnTo>
                    <a:pt x="411" y="703"/>
                  </a:lnTo>
                  <a:lnTo>
                    <a:pt x="411" y="703"/>
                  </a:lnTo>
                  <a:lnTo>
                    <a:pt x="408" y="680"/>
                  </a:lnTo>
                  <a:lnTo>
                    <a:pt x="407" y="657"/>
                  </a:lnTo>
                  <a:lnTo>
                    <a:pt x="408" y="632"/>
                  </a:lnTo>
                  <a:lnTo>
                    <a:pt x="409" y="609"/>
                  </a:lnTo>
                  <a:lnTo>
                    <a:pt x="409" y="609"/>
                  </a:lnTo>
                  <a:lnTo>
                    <a:pt x="413" y="557"/>
                  </a:lnTo>
                  <a:lnTo>
                    <a:pt x="420" y="506"/>
                  </a:lnTo>
                  <a:lnTo>
                    <a:pt x="428" y="454"/>
                  </a:lnTo>
                  <a:lnTo>
                    <a:pt x="437" y="403"/>
                  </a:lnTo>
                  <a:lnTo>
                    <a:pt x="437" y="403"/>
                  </a:lnTo>
                  <a:lnTo>
                    <a:pt x="454" y="310"/>
                  </a:lnTo>
                  <a:lnTo>
                    <a:pt x="464" y="263"/>
                  </a:lnTo>
                  <a:lnTo>
                    <a:pt x="469" y="217"/>
                  </a:lnTo>
                  <a:lnTo>
                    <a:pt x="469" y="217"/>
                  </a:lnTo>
                  <a:lnTo>
                    <a:pt x="473" y="184"/>
                  </a:lnTo>
                  <a:lnTo>
                    <a:pt x="473" y="169"/>
                  </a:lnTo>
                  <a:lnTo>
                    <a:pt x="473" y="153"/>
                  </a:lnTo>
                  <a:lnTo>
                    <a:pt x="472" y="137"/>
                  </a:lnTo>
                  <a:lnTo>
                    <a:pt x="471" y="120"/>
                  </a:lnTo>
                  <a:lnTo>
                    <a:pt x="467" y="105"/>
                  </a:lnTo>
                  <a:lnTo>
                    <a:pt x="461" y="90"/>
                  </a:lnTo>
                  <a:lnTo>
                    <a:pt x="461" y="90"/>
                  </a:lnTo>
                  <a:lnTo>
                    <a:pt x="456" y="77"/>
                  </a:lnTo>
                  <a:lnTo>
                    <a:pt x="449" y="64"/>
                  </a:lnTo>
                  <a:lnTo>
                    <a:pt x="439" y="53"/>
                  </a:lnTo>
                  <a:lnTo>
                    <a:pt x="429" y="43"/>
                  </a:lnTo>
                  <a:lnTo>
                    <a:pt x="429" y="43"/>
                  </a:lnTo>
                  <a:lnTo>
                    <a:pt x="414" y="33"/>
                  </a:lnTo>
                  <a:lnTo>
                    <a:pt x="399" y="24"/>
                  </a:lnTo>
                  <a:lnTo>
                    <a:pt x="382" y="17"/>
                  </a:lnTo>
                  <a:lnTo>
                    <a:pt x="365" y="12"/>
                  </a:lnTo>
                  <a:lnTo>
                    <a:pt x="365" y="12"/>
                  </a:lnTo>
                  <a:lnTo>
                    <a:pt x="347" y="7"/>
                  </a:lnTo>
                  <a:lnTo>
                    <a:pt x="329" y="5"/>
                  </a:lnTo>
                  <a:lnTo>
                    <a:pt x="292" y="3"/>
                  </a:lnTo>
                  <a:lnTo>
                    <a:pt x="292" y="3"/>
                  </a:lnTo>
                  <a:lnTo>
                    <a:pt x="264" y="1"/>
                  </a:lnTo>
                  <a:lnTo>
                    <a:pt x="237" y="0"/>
                  </a:lnTo>
                  <a:lnTo>
                    <a:pt x="210" y="1"/>
                  </a:lnTo>
                  <a:lnTo>
                    <a:pt x="182" y="1"/>
                  </a:lnTo>
                  <a:lnTo>
                    <a:pt x="182" y="1"/>
                  </a:lnTo>
                  <a:lnTo>
                    <a:pt x="156" y="4"/>
                  </a:lnTo>
                  <a:lnTo>
                    <a:pt x="128" y="6"/>
                  </a:lnTo>
                  <a:lnTo>
                    <a:pt x="101" y="11"/>
                  </a:lnTo>
                  <a:lnTo>
                    <a:pt x="73" y="17"/>
                  </a:lnTo>
                  <a:lnTo>
                    <a:pt x="73" y="17"/>
                  </a:lnTo>
                  <a:lnTo>
                    <a:pt x="55" y="22"/>
                  </a:lnTo>
                  <a:lnTo>
                    <a:pt x="45" y="27"/>
                  </a:lnTo>
                  <a:lnTo>
                    <a:pt x="36" y="31"/>
                  </a:lnTo>
                  <a:lnTo>
                    <a:pt x="27" y="36"/>
                  </a:lnTo>
                  <a:lnTo>
                    <a:pt x="19" y="42"/>
                  </a:lnTo>
                  <a:lnTo>
                    <a:pt x="12" y="49"/>
                  </a:lnTo>
                  <a:lnTo>
                    <a:pt x="6" y="57"/>
                  </a:lnTo>
                  <a:lnTo>
                    <a:pt x="6" y="57"/>
                  </a:lnTo>
                  <a:lnTo>
                    <a:pt x="2" y="64"/>
                  </a:lnTo>
                  <a:lnTo>
                    <a:pt x="0" y="73"/>
                  </a:lnTo>
                  <a:lnTo>
                    <a:pt x="0" y="73"/>
                  </a:lnTo>
                  <a:lnTo>
                    <a:pt x="0" y="75"/>
                  </a:lnTo>
                  <a:lnTo>
                    <a:pt x="1" y="78"/>
                  </a:lnTo>
                  <a:lnTo>
                    <a:pt x="3" y="79"/>
                  </a:lnTo>
                  <a:lnTo>
                    <a:pt x="6" y="81"/>
                  </a:lnTo>
                  <a:lnTo>
                    <a:pt x="8" y="81"/>
                  </a:lnTo>
                  <a:lnTo>
                    <a:pt x="10" y="81"/>
                  </a:lnTo>
                  <a:lnTo>
                    <a:pt x="13" y="78"/>
                  </a:lnTo>
                  <a:lnTo>
                    <a:pt x="14" y="76"/>
                  </a:lnTo>
                  <a:lnTo>
                    <a:pt x="14" y="76"/>
                  </a:lnTo>
                  <a:lnTo>
                    <a:pt x="15" y="69"/>
                  </a:lnTo>
                  <a:lnTo>
                    <a:pt x="19" y="63"/>
                  </a:lnTo>
                  <a:lnTo>
                    <a:pt x="23" y="57"/>
                  </a:lnTo>
                  <a:lnTo>
                    <a:pt x="29" y="53"/>
                  </a:lnTo>
                  <a:lnTo>
                    <a:pt x="29" y="53"/>
                  </a:lnTo>
                  <a:lnTo>
                    <a:pt x="36" y="47"/>
                  </a:lnTo>
                  <a:lnTo>
                    <a:pt x="44" y="43"/>
                  </a:lnTo>
                  <a:lnTo>
                    <a:pt x="62" y="35"/>
                  </a:lnTo>
                  <a:lnTo>
                    <a:pt x="62" y="35"/>
                  </a:lnTo>
                  <a:lnTo>
                    <a:pt x="86" y="28"/>
                  </a:lnTo>
                  <a:lnTo>
                    <a:pt x="110" y="24"/>
                  </a:lnTo>
                  <a:lnTo>
                    <a:pt x="136" y="20"/>
                  </a:lnTo>
                  <a:lnTo>
                    <a:pt x="162" y="18"/>
                  </a:lnTo>
                  <a:lnTo>
                    <a:pt x="162" y="18"/>
                  </a:lnTo>
                  <a:lnTo>
                    <a:pt x="189" y="15"/>
                  </a:lnTo>
                  <a:lnTo>
                    <a:pt x="217" y="14"/>
                  </a:lnTo>
                  <a:lnTo>
                    <a:pt x="244" y="14"/>
                  </a:lnTo>
                  <a:lnTo>
                    <a:pt x="272" y="15"/>
                  </a:lnTo>
                  <a:lnTo>
                    <a:pt x="272" y="15"/>
                  </a:lnTo>
                  <a:lnTo>
                    <a:pt x="318" y="19"/>
                  </a:lnTo>
                  <a:lnTo>
                    <a:pt x="318" y="19"/>
                  </a:lnTo>
                  <a:lnTo>
                    <a:pt x="335" y="20"/>
                  </a:lnTo>
                  <a:lnTo>
                    <a:pt x="351" y="22"/>
                  </a:lnTo>
                  <a:lnTo>
                    <a:pt x="351" y="22"/>
                  </a:lnTo>
                  <a:lnTo>
                    <a:pt x="364" y="26"/>
                  </a:lnTo>
                  <a:lnTo>
                    <a:pt x="378" y="29"/>
                  </a:lnTo>
                  <a:lnTo>
                    <a:pt x="390" y="35"/>
                  </a:lnTo>
                  <a:lnTo>
                    <a:pt x="403" y="42"/>
                  </a:lnTo>
                  <a:lnTo>
                    <a:pt x="415" y="49"/>
                  </a:lnTo>
                  <a:lnTo>
                    <a:pt x="425" y="59"/>
                  </a:lnTo>
                  <a:lnTo>
                    <a:pt x="435" y="69"/>
                  </a:lnTo>
                  <a:lnTo>
                    <a:pt x="442" y="81"/>
                  </a:lnTo>
                  <a:lnTo>
                    <a:pt x="442" y="81"/>
                  </a:lnTo>
                  <a:lnTo>
                    <a:pt x="449" y="95"/>
                  </a:lnTo>
                  <a:lnTo>
                    <a:pt x="453" y="109"/>
                  </a:lnTo>
                  <a:lnTo>
                    <a:pt x="457" y="124"/>
                  </a:lnTo>
                  <a:lnTo>
                    <a:pt x="458" y="139"/>
                  </a:lnTo>
                  <a:lnTo>
                    <a:pt x="459" y="154"/>
                  </a:lnTo>
                  <a:lnTo>
                    <a:pt x="459" y="169"/>
                  </a:lnTo>
                  <a:lnTo>
                    <a:pt x="458" y="198"/>
                  </a:lnTo>
                  <a:lnTo>
                    <a:pt x="458" y="198"/>
                  </a:lnTo>
                  <a:lnTo>
                    <a:pt x="452" y="242"/>
                  </a:lnTo>
                  <a:lnTo>
                    <a:pt x="445" y="286"/>
                  </a:lnTo>
                  <a:lnTo>
                    <a:pt x="429" y="373"/>
                  </a:lnTo>
                  <a:lnTo>
                    <a:pt x="429" y="373"/>
                  </a:lnTo>
                  <a:lnTo>
                    <a:pt x="418" y="423"/>
                  </a:lnTo>
                  <a:lnTo>
                    <a:pt x="410" y="473"/>
                  </a:lnTo>
                  <a:lnTo>
                    <a:pt x="403" y="523"/>
                  </a:lnTo>
                  <a:lnTo>
                    <a:pt x="397" y="574"/>
                  </a:lnTo>
                  <a:lnTo>
                    <a:pt x="397" y="574"/>
                  </a:lnTo>
                  <a:lnTo>
                    <a:pt x="394" y="623"/>
                  </a:lnTo>
                  <a:lnTo>
                    <a:pt x="393" y="648"/>
                  </a:lnTo>
                  <a:lnTo>
                    <a:pt x="393" y="672"/>
                  </a:lnTo>
                  <a:lnTo>
                    <a:pt x="393" y="672"/>
                  </a:lnTo>
                  <a:lnTo>
                    <a:pt x="395" y="693"/>
                  </a:lnTo>
                  <a:lnTo>
                    <a:pt x="399" y="714"/>
                  </a:lnTo>
                  <a:lnTo>
                    <a:pt x="403" y="735"/>
                  </a:lnTo>
                  <a:lnTo>
                    <a:pt x="409" y="756"/>
                  </a:lnTo>
                  <a:lnTo>
                    <a:pt x="409" y="756"/>
                  </a:lnTo>
                  <a:lnTo>
                    <a:pt x="416" y="776"/>
                  </a:lnTo>
                  <a:lnTo>
                    <a:pt x="424" y="794"/>
                  </a:lnTo>
                  <a:lnTo>
                    <a:pt x="440" y="833"/>
                  </a:lnTo>
                  <a:lnTo>
                    <a:pt x="457" y="871"/>
                  </a:lnTo>
                  <a:lnTo>
                    <a:pt x="464" y="891"/>
                  </a:lnTo>
                  <a:lnTo>
                    <a:pt x="471" y="911"/>
                  </a:lnTo>
                  <a:lnTo>
                    <a:pt x="471" y="911"/>
                  </a:lnTo>
                  <a:lnTo>
                    <a:pt x="476" y="930"/>
                  </a:lnTo>
                  <a:lnTo>
                    <a:pt x="482" y="950"/>
                  </a:lnTo>
                  <a:lnTo>
                    <a:pt x="482" y="950"/>
                  </a:lnTo>
                  <a:lnTo>
                    <a:pt x="483" y="953"/>
                  </a:lnTo>
                  <a:lnTo>
                    <a:pt x="486" y="955"/>
                  </a:lnTo>
                  <a:lnTo>
                    <a:pt x="488" y="955"/>
                  </a:lnTo>
                  <a:lnTo>
                    <a:pt x="490" y="955"/>
                  </a:lnTo>
                  <a:lnTo>
                    <a:pt x="493" y="954"/>
                  </a:lnTo>
                  <a:lnTo>
                    <a:pt x="495" y="951"/>
                  </a:lnTo>
                  <a:lnTo>
                    <a:pt x="496" y="949"/>
                  </a:lnTo>
                  <a:lnTo>
                    <a:pt x="495" y="947"/>
                  </a:lnTo>
                  <a:lnTo>
                    <a:pt x="495" y="94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2" name="Freeform 239">
              <a:extLst>
                <a:ext uri="{FF2B5EF4-FFF2-40B4-BE49-F238E27FC236}">
                  <a16:creationId xmlns:a16="http://schemas.microsoft.com/office/drawing/2014/main" id="{5B457773-7221-01B1-0C60-7D5D441B3035}"/>
                </a:ext>
              </a:extLst>
            </p:cNvPr>
            <p:cNvSpPr>
              <a:spLocks/>
            </p:cNvSpPr>
            <p:nvPr/>
          </p:nvSpPr>
          <p:spPr bwMode="auto">
            <a:xfrm>
              <a:off x="6415" y="496"/>
              <a:ext cx="111" cy="38"/>
            </a:xfrm>
            <a:custGeom>
              <a:avLst/>
              <a:gdLst>
                <a:gd name="T0" fmla="*/ 215 w 222"/>
                <a:gd name="T1" fmla="*/ 12 h 76"/>
                <a:gd name="T2" fmla="*/ 174 w 222"/>
                <a:gd name="T3" fmla="*/ 7 h 76"/>
                <a:gd name="T4" fmla="*/ 144 w 222"/>
                <a:gd name="T5" fmla="*/ 3 h 76"/>
                <a:gd name="T6" fmla="*/ 114 w 222"/>
                <a:gd name="T7" fmla="*/ 1 h 76"/>
                <a:gd name="T8" fmla="*/ 67 w 222"/>
                <a:gd name="T9" fmla="*/ 1 h 76"/>
                <a:gd name="T10" fmla="*/ 52 w 222"/>
                <a:gd name="T11" fmla="*/ 2 h 76"/>
                <a:gd name="T12" fmla="*/ 29 w 222"/>
                <a:gd name="T13" fmla="*/ 8 h 76"/>
                <a:gd name="T14" fmla="*/ 13 w 222"/>
                <a:gd name="T15" fmla="*/ 16 h 76"/>
                <a:gd name="T16" fmla="*/ 9 w 222"/>
                <a:gd name="T17" fmla="*/ 20 h 76"/>
                <a:gd name="T18" fmla="*/ 1 w 222"/>
                <a:gd name="T19" fmla="*/ 33 h 76"/>
                <a:gd name="T20" fmla="*/ 0 w 222"/>
                <a:gd name="T21" fmla="*/ 45 h 76"/>
                <a:gd name="T22" fmla="*/ 2 w 222"/>
                <a:gd name="T23" fmla="*/ 59 h 76"/>
                <a:gd name="T24" fmla="*/ 7 w 222"/>
                <a:gd name="T25" fmla="*/ 72 h 76"/>
                <a:gd name="T26" fmla="*/ 10 w 222"/>
                <a:gd name="T27" fmla="*/ 76 h 76"/>
                <a:gd name="T28" fmla="*/ 16 w 222"/>
                <a:gd name="T29" fmla="*/ 74 h 76"/>
                <a:gd name="T30" fmla="*/ 20 w 222"/>
                <a:gd name="T31" fmla="*/ 71 h 76"/>
                <a:gd name="T32" fmla="*/ 18 w 222"/>
                <a:gd name="T33" fmla="*/ 65 h 76"/>
                <a:gd name="T34" fmla="*/ 15 w 222"/>
                <a:gd name="T35" fmla="*/ 55 h 76"/>
                <a:gd name="T36" fmla="*/ 13 w 222"/>
                <a:gd name="T37" fmla="*/ 43 h 76"/>
                <a:gd name="T38" fmla="*/ 15 w 222"/>
                <a:gd name="T39" fmla="*/ 36 h 76"/>
                <a:gd name="T40" fmla="*/ 18 w 222"/>
                <a:gd name="T41" fmla="*/ 30 h 76"/>
                <a:gd name="T42" fmla="*/ 25 w 222"/>
                <a:gd name="T43" fmla="*/ 26 h 76"/>
                <a:gd name="T44" fmla="*/ 32 w 222"/>
                <a:gd name="T45" fmla="*/ 21 h 76"/>
                <a:gd name="T46" fmla="*/ 56 w 222"/>
                <a:gd name="T47" fmla="*/ 16 h 76"/>
                <a:gd name="T48" fmla="*/ 70 w 222"/>
                <a:gd name="T49" fmla="*/ 14 h 76"/>
                <a:gd name="T50" fmla="*/ 113 w 222"/>
                <a:gd name="T51" fmla="*/ 14 h 76"/>
                <a:gd name="T52" fmla="*/ 171 w 222"/>
                <a:gd name="T53" fmla="*/ 21 h 76"/>
                <a:gd name="T54" fmla="*/ 193 w 222"/>
                <a:gd name="T55" fmla="*/ 23 h 76"/>
                <a:gd name="T56" fmla="*/ 215 w 222"/>
                <a:gd name="T57" fmla="*/ 26 h 76"/>
                <a:gd name="T58" fmla="*/ 220 w 222"/>
                <a:gd name="T59" fmla="*/ 23 h 76"/>
                <a:gd name="T60" fmla="*/ 222 w 222"/>
                <a:gd name="T61" fmla="*/ 19 h 76"/>
                <a:gd name="T62" fmla="*/ 220 w 222"/>
                <a:gd name="T63" fmla="*/ 14 h 76"/>
                <a:gd name="T64" fmla="*/ 215 w 222"/>
                <a:gd name="T65" fmla="*/ 12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22" h="76">
                  <a:moveTo>
                    <a:pt x="215" y="12"/>
                  </a:moveTo>
                  <a:lnTo>
                    <a:pt x="215" y="12"/>
                  </a:lnTo>
                  <a:lnTo>
                    <a:pt x="194" y="9"/>
                  </a:lnTo>
                  <a:lnTo>
                    <a:pt x="174" y="7"/>
                  </a:lnTo>
                  <a:lnTo>
                    <a:pt x="174" y="7"/>
                  </a:lnTo>
                  <a:lnTo>
                    <a:pt x="144" y="3"/>
                  </a:lnTo>
                  <a:lnTo>
                    <a:pt x="114" y="1"/>
                  </a:lnTo>
                  <a:lnTo>
                    <a:pt x="114" y="1"/>
                  </a:lnTo>
                  <a:lnTo>
                    <a:pt x="82" y="0"/>
                  </a:lnTo>
                  <a:lnTo>
                    <a:pt x="67" y="1"/>
                  </a:lnTo>
                  <a:lnTo>
                    <a:pt x="52" y="2"/>
                  </a:lnTo>
                  <a:lnTo>
                    <a:pt x="52" y="2"/>
                  </a:lnTo>
                  <a:lnTo>
                    <a:pt x="41" y="5"/>
                  </a:lnTo>
                  <a:lnTo>
                    <a:pt x="29" y="8"/>
                  </a:lnTo>
                  <a:lnTo>
                    <a:pt x="18" y="13"/>
                  </a:lnTo>
                  <a:lnTo>
                    <a:pt x="13" y="16"/>
                  </a:lnTo>
                  <a:lnTo>
                    <a:pt x="9" y="20"/>
                  </a:lnTo>
                  <a:lnTo>
                    <a:pt x="9" y="20"/>
                  </a:lnTo>
                  <a:lnTo>
                    <a:pt x="5" y="26"/>
                  </a:lnTo>
                  <a:lnTo>
                    <a:pt x="1" y="33"/>
                  </a:lnTo>
                  <a:lnTo>
                    <a:pt x="0" y="38"/>
                  </a:lnTo>
                  <a:lnTo>
                    <a:pt x="0" y="45"/>
                  </a:lnTo>
                  <a:lnTo>
                    <a:pt x="0" y="52"/>
                  </a:lnTo>
                  <a:lnTo>
                    <a:pt x="2" y="59"/>
                  </a:lnTo>
                  <a:lnTo>
                    <a:pt x="7" y="72"/>
                  </a:lnTo>
                  <a:lnTo>
                    <a:pt x="7" y="72"/>
                  </a:lnTo>
                  <a:lnTo>
                    <a:pt x="8" y="74"/>
                  </a:lnTo>
                  <a:lnTo>
                    <a:pt x="10" y="76"/>
                  </a:lnTo>
                  <a:lnTo>
                    <a:pt x="14" y="76"/>
                  </a:lnTo>
                  <a:lnTo>
                    <a:pt x="16" y="74"/>
                  </a:lnTo>
                  <a:lnTo>
                    <a:pt x="17" y="73"/>
                  </a:lnTo>
                  <a:lnTo>
                    <a:pt x="20" y="71"/>
                  </a:lnTo>
                  <a:lnTo>
                    <a:pt x="20" y="68"/>
                  </a:lnTo>
                  <a:lnTo>
                    <a:pt x="18" y="65"/>
                  </a:lnTo>
                  <a:lnTo>
                    <a:pt x="18" y="65"/>
                  </a:lnTo>
                  <a:lnTo>
                    <a:pt x="15" y="55"/>
                  </a:lnTo>
                  <a:lnTo>
                    <a:pt x="14" y="49"/>
                  </a:lnTo>
                  <a:lnTo>
                    <a:pt x="13" y="43"/>
                  </a:lnTo>
                  <a:lnTo>
                    <a:pt x="13" y="43"/>
                  </a:lnTo>
                  <a:lnTo>
                    <a:pt x="15" y="36"/>
                  </a:lnTo>
                  <a:lnTo>
                    <a:pt x="16" y="33"/>
                  </a:lnTo>
                  <a:lnTo>
                    <a:pt x="18" y="30"/>
                  </a:lnTo>
                  <a:lnTo>
                    <a:pt x="18" y="30"/>
                  </a:lnTo>
                  <a:lnTo>
                    <a:pt x="25" y="26"/>
                  </a:lnTo>
                  <a:lnTo>
                    <a:pt x="32" y="21"/>
                  </a:lnTo>
                  <a:lnTo>
                    <a:pt x="32" y="21"/>
                  </a:lnTo>
                  <a:lnTo>
                    <a:pt x="44" y="17"/>
                  </a:lnTo>
                  <a:lnTo>
                    <a:pt x="56" y="16"/>
                  </a:lnTo>
                  <a:lnTo>
                    <a:pt x="56" y="16"/>
                  </a:lnTo>
                  <a:lnTo>
                    <a:pt x="70" y="14"/>
                  </a:lnTo>
                  <a:lnTo>
                    <a:pt x="84" y="14"/>
                  </a:lnTo>
                  <a:lnTo>
                    <a:pt x="113" y="14"/>
                  </a:lnTo>
                  <a:lnTo>
                    <a:pt x="142" y="17"/>
                  </a:lnTo>
                  <a:lnTo>
                    <a:pt x="171" y="21"/>
                  </a:lnTo>
                  <a:lnTo>
                    <a:pt x="171" y="21"/>
                  </a:lnTo>
                  <a:lnTo>
                    <a:pt x="193" y="23"/>
                  </a:lnTo>
                  <a:lnTo>
                    <a:pt x="215" y="26"/>
                  </a:lnTo>
                  <a:lnTo>
                    <a:pt x="215" y="26"/>
                  </a:lnTo>
                  <a:lnTo>
                    <a:pt x="217" y="24"/>
                  </a:lnTo>
                  <a:lnTo>
                    <a:pt x="220" y="23"/>
                  </a:lnTo>
                  <a:lnTo>
                    <a:pt x="221" y="21"/>
                  </a:lnTo>
                  <a:lnTo>
                    <a:pt x="222" y="19"/>
                  </a:lnTo>
                  <a:lnTo>
                    <a:pt x="221" y="16"/>
                  </a:lnTo>
                  <a:lnTo>
                    <a:pt x="220" y="14"/>
                  </a:lnTo>
                  <a:lnTo>
                    <a:pt x="217" y="12"/>
                  </a:lnTo>
                  <a:lnTo>
                    <a:pt x="215" y="12"/>
                  </a:lnTo>
                  <a:lnTo>
                    <a:pt x="215" y="1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3" name="Freeform 240">
              <a:extLst>
                <a:ext uri="{FF2B5EF4-FFF2-40B4-BE49-F238E27FC236}">
                  <a16:creationId xmlns:a16="http://schemas.microsoft.com/office/drawing/2014/main" id="{006E57AA-6452-FC01-556F-62446827E62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88" y="541"/>
              <a:ext cx="101" cy="40"/>
            </a:xfrm>
            <a:custGeom>
              <a:avLst/>
              <a:gdLst>
                <a:gd name="T0" fmla="*/ 198 w 203"/>
                <a:gd name="T1" fmla="*/ 4 h 81"/>
                <a:gd name="T2" fmla="*/ 179 w 203"/>
                <a:gd name="T3" fmla="*/ 2 h 81"/>
                <a:gd name="T4" fmla="*/ 159 w 203"/>
                <a:gd name="T5" fmla="*/ 0 h 81"/>
                <a:gd name="T6" fmla="*/ 100 w 203"/>
                <a:gd name="T7" fmla="*/ 2 h 81"/>
                <a:gd name="T8" fmla="*/ 70 w 203"/>
                <a:gd name="T9" fmla="*/ 4 h 81"/>
                <a:gd name="T10" fmla="*/ 41 w 203"/>
                <a:gd name="T11" fmla="*/ 10 h 81"/>
                <a:gd name="T12" fmla="*/ 30 w 203"/>
                <a:gd name="T13" fmla="*/ 13 h 81"/>
                <a:gd name="T14" fmla="*/ 11 w 203"/>
                <a:gd name="T15" fmla="*/ 25 h 81"/>
                <a:gd name="T16" fmla="*/ 4 w 203"/>
                <a:gd name="T17" fmla="*/ 33 h 81"/>
                <a:gd name="T18" fmla="*/ 1 w 203"/>
                <a:gd name="T19" fmla="*/ 39 h 81"/>
                <a:gd name="T20" fmla="*/ 0 w 203"/>
                <a:gd name="T21" fmla="*/ 52 h 81"/>
                <a:gd name="T22" fmla="*/ 5 w 203"/>
                <a:gd name="T23" fmla="*/ 63 h 81"/>
                <a:gd name="T24" fmla="*/ 15 w 203"/>
                <a:gd name="T25" fmla="*/ 78 h 81"/>
                <a:gd name="T26" fmla="*/ 18 w 203"/>
                <a:gd name="T27" fmla="*/ 81 h 81"/>
                <a:gd name="T28" fmla="*/ 23 w 203"/>
                <a:gd name="T29" fmla="*/ 80 h 81"/>
                <a:gd name="T30" fmla="*/ 27 w 203"/>
                <a:gd name="T31" fmla="*/ 76 h 81"/>
                <a:gd name="T32" fmla="*/ 27 w 203"/>
                <a:gd name="T33" fmla="*/ 71 h 81"/>
                <a:gd name="T34" fmla="*/ 26 w 203"/>
                <a:gd name="T35" fmla="*/ 69 h 81"/>
                <a:gd name="T36" fmla="*/ 16 w 203"/>
                <a:gd name="T37" fmla="*/ 56 h 81"/>
                <a:gd name="T38" fmla="*/ 14 w 203"/>
                <a:gd name="T39" fmla="*/ 52 h 81"/>
                <a:gd name="T40" fmla="*/ 15 w 203"/>
                <a:gd name="T41" fmla="*/ 41 h 81"/>
                <a:gd name="T42" fmla="*/ 20 w 203"/>
                <a:gd name="T43" fmla="*/ 35 h 81"/>
                <a:gd name="T44" fmla="*/ 26 w 203"/>
                <a:gd name="T45" fmla="*/ 31 h 81"/>
                <a:gd name="T46" fmla="*/ 45 w 203"/>
                <a:gd name="T47" fmla="*/ 24 h 81"/>
                <a:gd name="T48" fmla="*/ 58 w 203"/>
                <a:gd name="T49" fmla="*/ 20 h 81"/>
                <a:gd name="T50" fmla="*/ 99 w 203"/>
                <a:gd name="T51" fmla="*/ 14 h 81"/>
                <a:gd name="T52" fmla="*/ 155 w 203"/>
                <a:gd name="T53" fmla="*/ 14 h 81"/>
                <a:gd name="T54" fmla="*/ 179 w 203"/>
                <a:gd name="T55" fmla="*/ 16 h 81"/>
                <a:gd name="T56" fmla="*/ 187 w 203"/>
                <a:gd name="T57" fmla="*/ 17 h 81"/>
                <a:gd name="T58" fmla="*/ 194 w 203"/>
                <a:gd name="T59" fmla="*/ 18 h 81"/>
                <a:gd name="T60" fmla="*/ 200 w 203"/>
                <a:gd name="T61" fmla="*/ 17 h 81"/>
                <a:gd name="T62" fmla="*/ 202 w 203"/>
                <a:gd name="T63" fmla="*/ 13 h 81"/>
                <a:gd name="T64" fmla="*/ 202 w 203"/>
                <a:gd name="T65" fmla="*/ 7 h 81"/>
                <a:gd name="T66" fmla="*/ 198 w 203"/>
                <a:gd name="T67" fmla="*/ 4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03" h="81">
                  <a:moveTo>
                    <a:pt x="198" y="4"/>
                  </a:moveTo>
                  <a:lnTo>
                    <a:pt x="198" y="4"/>
                  </a:lnTo>
                  <a:lnTo>
                    <a:pt x="188" y="3"/>
                  </a:lnTo>
                  <a:lnTo>
                    <a:pt x="179" y="2"/>
                  </a:lnTo>
                  <a:lnTo>
                    <a:pt x="159" y="0"/>
                  </a:lnTo>
                  <a:lnTo>
                    <a:pt x="159" y="0"/>
                  </a:lnTo>
                  <a:lnTo>
                    <a:pt x="129" y="0"/>
                  </a:lnTo>
                  <a:lnTo>
                    <a:pt x="100" y="2"/>
                  </a:lnTo>
                  <a:lnTo>
                    <a:pt x="100" y="2"/>
                  </a:lnTo>
                  <a:lnTo>
                    <a:pt x="70" y="4"/>
                  </a:lnTo>
                  <a:lnTo>
                    <a:pt x="56" y="6"/>
                  </a:lnTo>
                  <a:lnTo>
                    <a:pt x="41" y="10"/>
                  </a:lnTo>
                  <a:lnTo>
                    <a:pt x="41" y="10"/>
                  </a:lnTo>
                  <a:lnTo>
                    <a:pt x="30" y="13"/>
                  </a:lnTo>
                  <a:lnTo>
                    <a:pt x="20" y="18"/>
                  </a:lnTo>
                  <a:lnTo>
                    <a:pt x="11" y="25"/>
                  </a:lnTo>
                  <a:lnTo>
                    <a:pt x="7" y="28"/>
                  </a:lnTo>
                  <a:lnTo>
                    <a:pt x="4" y="33"/>
                  </a:lnTo>
                  <a:lnTo>
                    <a:pt x="4" y="33"/>
                  </a:lnTo>
                  <a:lnTo>
                    <a:pt x="1" y="39"/>
                  </a:lnTo>
                  <a:lnTo>
                    <a:pt x="0" y="45"/>
                  </a:lnTo>
                  <a:lnTo>
                    <a:pt x="0" y="52"/>
                  </a:lnTo>
                  <a:lnTo>
                    <a:pt x="1" y="57"/>
                  </a:lnTo>
                  <a:lnTo>
                    <a:pt x="5" y="63"/>
                  </a:lnTo>
                  <a:lnTo>
                    <a:pt x="7" y="69"/>
                  </a:lnTo>
                  <a:lnTo>
                    <a:pt x="15" y="78"/>
                  </a:lnTo>
                  <a:lnTo>
                    <a:pt x="15" y="78"/>
                  </a:lnTo>
                  <a:lnTo>
                    <a:pt x="18" y="81"/>
                  </a:lnTo>
                  <a:lnTo>
                    <a:pt x="21" y="81"/>
                  </a:lnTo>
                  <a:lnTo>
                    <a:pt x="23" y="80"/>
                  </a:lnTo>
                  <a:lnTo>
                    <a:pt x="26" y="78"/>
                  </a:lnTo>
                  <a:lnTo>
                    <a:pt x="27" y="76"/>
                  </a:lnTo>
                  <a:lnTo>
                    <a:pt x="27" y="74"/>
                  </a:lnTo>
                  <a:lnTo>
                    <a:pt x="27" y="71"/>
                  </a:lnTo>
                  <a:lnTo>
                    <a:pt x="26" y="69"/>
                  </a:lnTo>
                  <a:lnTo>
                    <a:pt x="26" y="69"/>
                  </a:lnTo>
                  <a:lnTo>
                    <a:pt x="19" y="60"/>
                  </a:lnTo>
                  <a:lnTo>
                    <a:pt x="16" y="56"/>
                  </a:lnTo>
                  <a:lnTo>
                    <a:pt x="14" y="52"/>
                  </a:lnTo>
                  <a:lnTo>
                    <a:pt x="14" y="52"/>
                  </a:lnTo>
                  <a:lnTo>
                    <a:pt x="14" y="46"/>
                  </a:lnTo>
                  <a:lnTo>
                    <a:pt x="15" y="41"/>
                  </a:lnTo>
                  <a:lnTo>
                    <a:pt x="15" y="41"/>
                  </a:lnTo>
                  <a:lnTo>
                    <a:pt x="20" y="35"/>
                  </a:lnTo>
                  <a:lnTo>
                    <a:pt x="26" y="31"/>
                  </a:lnTo>
                  <a:lnTo>
                    <a:pt x="26" y="31"/>
                  </a:lnTo>
                  <a:lnTo>
                    <a:pt x="35" y="27"/>
                  </a:lnTo>
                  <a:lnTo>
                    <a:pt x="45" y="24"/>
                  </a:lnTo>
                  <a:lnTo>
                    <a:pt x="45" y="24"/>
                  </a:lnTo>
                  <a:lnTo>
                    <a:pt x="58" y="20"/>
                  </a:lnTo>
                  <a:lnTo>
                    <a:pt x="72" y="18"/>
                  </a:lnTo>
                  <a:lnTo>
                    <a:pt x="99" y="14"/>
                  </a:lnTo>
                  <a:lnTo>
                    <a:pt x="127" y="13"/>
                  </a:lnTo>
                  <a:lnTo>
                    <a:pt x="155" y="14"/>
                  </a:lnTo>
                  <a:lnTo>
                    <a:pt x="155" y="14"/>
                  </a:lnTo>
                  <a:lnTo>
                    <a:pt x="179" y="16"/>
                  </a:lnTo>
                  <a:lnTo>
                    <a:pt x="179" y="16"/>
                  </a:lnTo>
                  <a:lnTo>
                    <a:pt x="187" y="17"/>
                  </a:lnTo>
                  <a:lnTo>
                    <a:pt x="194" y="18"/>
                  </a:lnTo>
                  <a:lnTo>
                    <a:pt x="194" y="18"/>
                  </a:lnTo>
                  <a:lnTo>
                    <a:pt x="198" y="18"/>
                  </a:lnTo>
                  <a:lnTo>
                    <a:pt x="200" y="17"/>
                  </a:lnTo>
                  <a:lnTo>
                    <a:pt x="201" y="16"/>
                  </a:lnTo>
                  <a:lnTo>
                    <a:pt x="202" y="13"/>
                  </a:lnTo>
                  <a:lnTo>
                    <a:pt x="203" y="10"/>
                  </a:lnTo>
                  <a:lnTo>
                    <a:pt x="202" y="7"/>
                  </a:lnTo>
                  <a:lnTo>
                    <a:pt x="201" y="6"/>
                  </a:lnTo>
                  <a:lnTo>
                    <a:pt x="198" y="4"/>
                  </a:lnTo>
                  <a:lnTo>
                    <a:pt x="198" y="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4" name="Freeform 241">
              <a:extLst>
                <a:ext uri="{FF2B5EF4-FFF2-40B4-BE49-F238E27FC236}">
                  <a16:creationId xmlns:a16="http://schemas.microsoft.com/office/drawing/2014/main" id="{0133009D-778C-8495-65C8-DAD860A130FD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9" y="593"/>
              <a:ext cx="108" cy="108"/>
            </a:xfrm>
            <a:custGeom>
              <a:avLst/>
              <a:gdLst>
                <a:gd name="T0" fmla="*/ 210 w 217"/>
                <a:gd name="T1" fmla="*/ 0 h 218"/>
                <a:gd name="T2" fmla="*/ 163 w 217"/>
                <a:gd name="T3" fmla="*/ 1 h 218"/>
                <a:gd name="T4" fmla="*/ 115 w 217"/>
                <a:gd name="T5" fmla="*/ 8 h 218"/>
                <a:gd name="T6" fmla="*/ 92 w 217"/>
                <a:gd name="T7" fmla="*/ 14 h 218"/>
                <a:gd name="T8" fmla="*/ 70 w 217"/>
                <a:gd name="T9" fmla="*/ 22 h 218"/>
                <a:gd name="T10" fmla="*/ 48 w 217"/>
                <a:gd name="T11" fmla="*/ 34 h 218"/>
                <a:gd name="T12" fmla="*/ 28 w 217"/>
                <a:gd name="T13" fmla="*/ 48 h 218"/>
                <a:gd name="T14" fmla="*/ 21 w 217"/>
                <a:gd name="T15" fmla="*/ 56 h 218"/>
                <a:gd name="T16" fmla="*/ 10 w 217"/>
                <a:gd name="T17" fmla="*/ 72 h 218"/>
                <a:gd name="T18" fmla="*/ 5 w 217"/>
                <a:gd name="T19" fmla="*/ 82 h 218"/>
                <a:gd name="T20" fmla="*/ 0 w 217"/>
                <a:gd name="T21" fmla="*/ 100 h 218"/>
                <a:gd name="T22" fmla="*/ 0 w 217"/>
                <a:gd name="T23" fmla="*/ 119 h 218"/>
                <a:gd name="T24" fmla="*/ 2 w 217"/>
                <a:gd name="T25" fmla="*/ 137 h 218"/>
                <a:gd name="T26" fmla="*/ 6 w 217"/>
                <a:gd name="T27" fmla="*/ 157 h 218"/>
                <a:gd name="T28" fmla="*/ 13 w 217"/>
                <a:gd name="T29" fmla="*/ 176 h 218"/>
                <a:gd name="T30" fmla="*/ 24 w 217"/>
                <a:gd name="T31" fmla="*/ 192 h 218"/>
                <a:gd name="T32" fmla="*/ 29 w 217"/>
                <a:gd name="T33" fmla="*/ 200 h 218"/>
                <a:gd name="T34" fmla="*/ 46 w 217"/>
                <a:gd name="T35" fmla="*/ 212 h 218"/>
                <a:gd name="T36" fmla="*/ 55 w 217"/>
                <a:gd name="T37" fmla="*/ 215 h 218"/>
                <a:gd name="T38" fmla="*/ 77 w 217"/>
                <a:gd name="T39" fmla="*/ 217 h 218"/>
                <a:gd name="T40" fmla="*/ 97 w 217"/>
                <a:gd name="T41" fmla="*/ 210 h 218"/>
                <a:gd name="T42" fmla="*/ 99 w 217"/>
                <a:gd name="T43" fmla="*/ 208 h 218"/>
                <a:gd name="T44" fmla="*/ 100 w 217"/>
                <a:gd name="T45" fmla="*/ 204 h 218"/>
                <a:gd name="T46" fmla="*/ 98 w 217"/>
                <a:gd name="T47" fmla="*/ 199 h 218"/>
                <a:gd name="T48" fmla="*/ 93 w 217"/>
                <a:gd name="T49" fmla="*/ 197 h 218"/>
                <a:gd name="T50" fmla="*/ 90 w 217"/>
                <a:gd name="T51" fmla="*/ 198 h 218"/>
                <a:gd name="T52" fmla="*/ 74 w 217"/>
                <a:gd name="T53" fmla="*/ 204 h 218"/>
                <a:gd name="T54" fmla="*/ 59 w 217"/>
                <a:gd name="T55" fmla="*/ 201 h 218"/>
                <a:gd name="T56" fmla="*/ 46 w 217"/>
                <a:gd name="T57" fmla="*/ 194 h 218"/>
                <a:gd name="T58" fmla="*/ 35 w 217"/>
                <a:gd name="T59" fmla="*/ 184 h 218"/>
                <a:gd name="T60" fmla="*/ 26 w 217"/>
                <a:gd name="T61" fmla="*/ 169 h 218"/>
                <a:gd name="T62" fmla="*/ 15 w 217"/>
                <a:gd name="T63" fmla="*/ 137 h 218"/>
                <a:gd name="T64" fmla="*/ 14 w 217"/>
                <a:gd name="T65" fmla="*/ 122 h 218"/>
                <a:gd name="T66" fmla="*/ 15 w 217"/>
                <a:gd name="T67" fmla="*/ 98 h 218"/>
                <a:gd name="T68" fmla="*/ 18 w 217"/>
                <a:gd name="T69" fmla="*/ 90 h 218"/>
                <a:gd name="T70" fmla="*/ 25 w 217"/>
                <a:gd name="T71" fmla="*/ 73 h 218"/>
                <a:gd name="T72" fmla="*/ 36 w 217"/>
                <a:gd name="T73" fmla="*/ 61 h 218"/>
                <a:gd name="T74" fmla="*/ 45 w 217"/>
                <a:gd name="T75" fmla="*/ 54 h 218"/>
                <a:gd name="T76" fmla="*/ 62 w 217"/>
                <a:gd name="T77" fmla="*/ 41 h 218"/>
                <a:gd name="T78" fmla="*/ 93 w 217"/>
                <a:gd name="T79" fmla="*/ 29 h 218"/>
                <a:gd name="T80" fmla="*/ 114 w 217"/>
                <a:gd name="T81" fmla="*/ 23 h 218"/>
                <a:gd name="T82" fmla="*/ 162 w 217"/>
                <a:gd name="T83" fmla="*/ 15 h 218"/>
                <a:gd name="T84" fmla="*/ 210 w 217"/>
                <a:gd name="T85" fmla="*/ 14 h 218"/>
                <a:gd name="T86" fmla="*/ 213 w 217"/>
                <a:gd name="T87" fmla="*/ 14 h 218"/>
                <a:gd name="T88" fmla="*/ 215 w 217"/>
                <a:gd name="T89" fmla="*/ 11 h 218"/>
                <a:gd name="T90" fmla="*/ 215 w 217"/>
                <a:gd name="T91" fmla="*/ 5 h 218"/>
                <a:gd name="T92" fmla="*/ 213 w 217"/>
                <a:gd name="T93" fmla="*/ 1 h 218"/>
                <a:gd name="T94" fmla="*/ 210 w 217"/>
                <a:gd name="T95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17" h="218">
                  <a:moveTo>
                    <a:pt x="210" y="0"/>
                  </a:moveTo>
                  <a:lnTo>
                    <a:pt x="210" y="0"/>
                  </a:lnTo>
                  <a:lnTo>
                    <a:pt x="186" y="0"/>
                  </a:lnTo>
                  <a:lnTo>
                    <a:pt x="163" y="1"/>
                  </a:lnTo>
                  <a:lnTo>
                    <a:pt x="139" y="5"/>
                  </a:lnTo>
                  <a:lnTo>
                    <a:pt x="115" y="8"/>
                  </a:lnTo>
                  <a:lnTo>
                    <a:pt x="115" y="8"/>
                  </a:lnTo>
                  <a:lnTo>
                    <a:pt x="92" y="14"/>
                  </a:lnTo>
                  <a:lnTo>
                    <a:pt x="81" y="18"/>
                  </a:lnTo>
                  <a:lnTo>
                    <a:pt x="70" y="22"/>
                  </a:lnTo>
                  <a:lnTo>
                    <a:pt x="59" y="28"/>
                  </a:lnTo>
                  <a:lnTo>
                    <a:pt x="48" y="34"/>
                  </a:lnTo>
                  <a:lnTo>
                    <a:pt x="38" y="41"/>
                  </a:lnTo>
                  <a:lnTo>
                    <a:pt x="28" y="48"/>
                  </a:lnTo>
                  <a:lnTo>
                    <a:pt x="28" y="48"/>
                  </a:lnTo>
                  <a:lnTo>
                    <a:pt x="21" y="56"/>
                  </a:lnTo>
                  <a:lnTo>
                    <a:pt x="14" y="64"/>
                  </a:lnTo>
                  <a:lnTo>
                    <a:pt x="10" y="72"/>
                  </a:lnTo>
                  <a:lnTo>
                    <a:pt x="5" y="82"/>
                  </a:lnTo>
                  <a:lnTo>
                    <a:pt x="5" y="82"/>
                  </a:lnTo>
                  <a:lnTo>
                    <a:pt x="3" y="91"/>
                  </a:lnTo>
                  <a:lnTo>
                    <a:pt x="0" y="100"/>
                  </a:lnTo>
                  <a:lnTo>
                    <a:pt x="0" y="109"/>
                  </a:lnTo>
                  <a:lnTo>
                    <a:pt x="0" y="119"/>
                  </a:lnTo>
                  <a:lnTo>
                    <a:pt x="0" y="119"/>
                  </a:lnTo>
                  <a:lnTo>
                    <a:pt x="2" y="137"/>
                  </a:lnTo>
                  <a:lnTo>
                    <a:pt x="4" y="148"/>
                  </a:lnTo>
                  <a:lnTo>
                    <a:pt x="6" y="157"/>
                  </a:lnTo>
                  <a:lnTo>
                    <a:pt x="10" y="167"/>
                  </a:lnTo>
                  <a:lnTo>
                    <a:pt x="13" y="176"/>
                  </a:lnTo>
                  <a:lnTo>
                    <a:pt x="18" y="184"/>
                  </a:lnTo>
                  <a:lnTo>
                    <a:pt x="24" y="192"/>
                  </a:lnTo>
                  <a:lnTo>
                    <a:pt x="24" y="192"/>
                  </a:lnTo>
                  <a:lnTo>
                    <a:pt x="29" y="200"/>
                  </a:lnTo>
                  <a:lnTo>
                    <a:pt x="38" y="207"/>
                  </a:lnTo>
                  <a:lnTo>
                    <a:pt x="46" y="212"/>
                  </a:lnTo>
                  <a:lnTo>
                    <a:pt x="55" y="215"/>
                  </a:lnTo>
                  <a:lnTo>
                    <a:pt x="55" y="215"/>
                  </a:lnTo>
                  <a:lnTo>
                    <a:pt x="65" y="218"/>
                  </a:lnTo>
                  <a:lnTo>
                    <a:pt x="77" y="217"/>
                  </a:lnTo>
                  <a:lnTo>
                    <a:pt x="88" y="214"/>
                  </a:lnTo>
                  <a:lnTo>
                    <a:pt x="97" y="210"/>
                  </a:lnTo>
                  <a:lnTo>
                    <a:pt x="97" y="210"/>
                  </a:lnTo>
                  <a:lnTo>
                    <a:pt x="99" y="208"/>
                  </a:lnTo>
                  <a:lnTo>
                    <a:pt x="100" y="206"/>
                  </a:lnTo>
                  <a:lnTo>
                    <a:pt x="100" y="204"/>
                  </a:lnTo>
                  <a:lnTo>
                    <a:pt x="100" y="201"/>
                  </a:lnTo>
                  <a:lnTo>
                    <a:pt x="98" y="199"/>
                  </a:lnTo>
                  <a:lnTo>
                    <a:pt x="96" y="198"/>
                  </a:lnTo>
                  <a:lnTo>
                    <a:pt x="93" y="197"/>
                  </a:lnTo>
                  <a:lnTo>
                    <a:pt x="90" y="198"/>
                  </a:lnTo>
                  <a:lnTo>
                    <a:pt x="90" y="198"/>
                  </a:lnTo>
                  <a:lnTo>
                    <a:pt x="82" y="201"/>
                  </a:lnTo>
                  <a:lnTo>
                    <a:pt x="74" y="204"/>
                  </a:lnTo>
                  <a:lnTo>
                    <a:pt x="65" y="204"/>
                  </a:lnTo>
                  <a:lnTo>
                    <a:pt x="59" y="201"/>
                  </a:lnTo>
                  <a:lnTo>
                    <a:pt x="52" y="199"/>
                  </a:lnTo>
                  <a:lnTo>
                    <a:pt x="46" y="194"/>
                  </a:lnTo>
                  <a:lnTo>
                    <a:pt x="40" y="190"/>
                  </a:lnTo>
                  <a:lnTo>
                    <a:pt x="35" y="184"/>
                  </a:lnTo>
                  <a:lnTo>
                    <a:pt x="31" y="177"/>
                  </a:lnTo>
                  <a:lnTo>
                    <a:pt x="26" y="169"/>
                  </a:lnTo>
                  <a:lnTo>
                    <a:pt x="20" y="154"/>
                  </a:lnTo>
                  <a:lnTo>
                    <a:pt x="15" y="137"/>
                  </a:lnTo>
                  <a:lnTo>
                    <a:pt x="14" y="122"/>
                  </a:lnTo>
                  <a:lnTo>
                    <a:pt x="14" y="122"/>
                  </a:lnTo>
                  <a:lnTo>
                    <a:pt x="14" y="106"/>
                  </a:lnTo>
                  <a:lnTo>
                    <a:pt x="15" y="98"/>
                  </a:lnTo>
                  <a:lnTo>
                    <a:pt x="18" y="90"/>
                  </a:lnTo>
                  <a:lnTo>
                    <a:pt x="18" y="90"/>
                  </a:lnTo>
                  <a:lnTo>
                    <a:pt x="20" y="82"/>
                  </a:lnTo>
                  <a:lnTo>
                    <a:pt x="25" y="73"/>
                  </a:lnTo>
                  <a:lnTo>
                    <a:pt x="31" y="66"/>
                  </a:lnTo>
                  <a:lnTo>
                    <a:pt x="36" y="61"/>
                  </a:lnTo>
                  <a:lnTo>
                    <a:pt x="36" y="61"/>
                  </a:lnTo>
                  <a:lnTo>
                    <a:pt x="45" y="54"/>
                  </a:lnTo>
                  <a:lnTo>
                    <a:pt x="53" y="47"/>
                  </a:lnTo>
                  <a:lnTo>
                    <a:pt x="62" y="41"/>
                  </a:lnTo>
                  <a:lnTo>
                    <a:pt x="72" y="36"/>
                  </a:lnTo>
                  <a:lnTo>
                    <a:pt x="93" y="29"/>
                  </a:lnTo>
                  <a:lnTo>
                    <a:pt x="114" y="23"/>
                  </a:lnTo>
                  <a:lnTo>
                    <a:pt x="114" y="23"/>
                  </a:lnTo>
                  <a:lnTo>
                    <a:pt x="138" y="19"/>
                  </a:lnTo>
                  <a:lnTo>
                    <a:pt x="162" y="15"/>
                  </a:lnTo>
                  <a:lnTo>
                    <a:pt x="185" y="14"/>
                  </a:lnTo>
                  <a:lnTo>
                    <a:pt x="210" y="14"/>
                  </a:lnTo>
                  <a:lnTo>
                    <a:pt x="210" y="14"/>
                  </a:lnTo>
                  <a:lnTo>
                    <a:pt x="213" y="14"/>
                  </a:lnTo>
                  <a:lnTo>
                    <a:pt x="214" y="12"/>
                  </a:lnTo>
                  <a:lnTo>
                    <a:pt x="215" y="11"/>
                  </a:lnTo>
                  <a:lnTo>
                    <a:pt x="217" y="7"/>
                  </a:lnTo>
                  <a:lnTo>
                    <a:pt x="215" y="5"/>
                  </a:lnTo>
                  <a:lnTo>
                    <a:pt x="214" y="2"/>
                  </a:lnTo>
                  <a:lnTo>
                    <a:pt x="213" y="1"/>
                  </a:lnTo>
                  <a:lnTo>
                    <a:pt x="210" y="0"/>
                  </a:lnTo>
                  <a:lnTo>
                    <a:pt x="210" y="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5" name="Freeform 242">
              <a:extLst>
                <a:ext uri="{FF2B5EF4-FFF2-40B4-BE49-F238E27FC236}">
                  <a16:creationId xmlns:a16="http://schemas.microsoft.com/office/drawing/2014/main" id="{3BCC2F43-AA78-6298-F7C2-E8B6962D7E77}"/>
                </a:ext>
              </a:extLst>
            </p:cNvPr>
            <p:cNvSpPr>
              <a:spLocks/>
            </p:cNvSpPr>
            <p:nvPr/>
          </p:nvSpPr>
          <p:spPr bwMode="auto">
            <a:xfrm>
              <a:off x="6396" y="648"/>
              <a:ext cx="119" cy="347"/>
            </a:xfrm>
            <a:custGeom>
              <a:avLst/>
              <a:gdLst>
                <a:gd name="T0" fmla="*/ 17 w 237"/>
                <a:gd name="T1" fmla="*/ 7 h 693"/>
                <a:gd name="T2" fmla="*/ 19 w 237"/>
                <a:gd name="T3" fmla="*/ 52 h 693"/>
                <a:gd name="T4" fmla="*/ 16 w 237"/>
                <a:gd name="T5" fmla="*/ 96 h 693"/>
                <a:gd name="T6" fmla="*/ 5 w 237"/>
                <a:gd name="T7" fmla="*/ 186 h 693"/>
                <a:gd name="T8" fmla="*/ 1 w 237"/>
                <a:gd name="T9" fmla="*/ 230 h 693"/>
                <a:gd name="T10" fmla="*/ 0 w 237"/>
                <a:gd name="T11" fmla="*/ 276 h 693"/>
                <a:gd name="T12" fmla="*/ 4 w 237"/>
                <a:gd name="T13" fmla="*/ 320 h 693"/>
                <a:gd name="T14" fmla="*/ 16 w 237"/>
                <a:gd name="T15" fmla="*/ 363 h 693"/>
                <a:gd name="T16" fmla="*/ 23 w 237"/>
                <a:gd name="T17" fmla="*/ 378 h 693"/>
                <a:gd name="T18" fmla="*/ 38 w 237"/>
                <a:gd name="T19" fmla="*/ 406 h 693"/>
                <a:gd name="T20" fmla="*/ 65 w 237"/>
                <a:gd name="T21" fmla="*/ 446 h 693"/>
                <a:gd name="T22" fmla="*/ 86 w 237"/>
                <a:gd name="T23" fmla="*/ 470 h 693"/>
                <a:gd name="T24" fmla="*/ 127 w 237"/>
                <a:gd name="T25" fmla="*/ 513 h 693"/>
                <a:gd name="T26" fmla="*/ 168 w 237"/>
                <a:gd name="T27" fmla="*/ 558 h 693"/>
                <a:gd name="T28" fmla="*/ 179 w 237"/>
                <a:gd name="T29" fmla="*/ 572 h 693"/>
                <a:gd name="T30" fmla="*/ 197 w 237"/>
                <a:gd name="T31" fmla="*/ 603 h 693"/>
                <a:gd name="T32" fmla="*/ 211 w 237"/>
                <a:gd name="T33" fmla="*/ 635 h 693"/>
                <a:gd name="T34" fmla="*/ 219 w 237"/>
                <a:gd name="T35" fmla="*/ 669 h 693"/>
                <a:gd name="T36" fmla="*/ 223 w 237"/>
                <a:gd name="T37" fmla="*/ 686 h 693"/>
                <a:gd name="T38" fmla="*/ 225 w 237"/>
                <a:gd name="T39" fmla="*/ 692 h 693"/>
                <a:gd name="T40" fmla="*/ 230 w 237"/>
                <a:gd name="T41" fmla="*/ 693 h 693"/>
                <a:gd name="T42" fmla="*/ 234 w 237"/>
                <a:gd name="T43" fmla="*/ 692 h 693"/>
                <a:gd name="T44" fmla="*/ 237 w 237"/>
                <a:gd name="T45" fmla="*/ 686 h 693"/>
                <a:gd name="T46" fmla="*/ 234 w 237"/>
                <a:gd name="T47" fmla="*/ 670 h 693"/>
                <a:gd name="T48" fmla="*/ 227 w 237"/>
                <a:gd name="T49" fmla="*/ 639 h 693"/>
                <a:gd name="T50" fmla="*/ 216 w 237"/>
                <a:gd name="T51" fmla="*/ 608 h 693"/>
                <a:gd name="T52" fmla="*/ 201 w 237"/>
                <a:gd name="T53" fmla="*/ 581 h 693"/>
                <a:gd name="T54" fmla="*/ 191 w 237"/>
                <a:gd name="T55" fmla="*/ 567 h 693"/>
                <a:gd name="T56" fmla="*/ 153 w 237"/>
                <a:gd name="T57" fmla="*/ 520 h 693"/>
                <a:gd name="T58" fmla="*/ 111 w 237"/>
                <a:gd name="T59" fmla="*/ 477 h 693"/>
                <a:gd name="T60" fmla="*/ 70 w 237"/>
                <a:gd name="T61" fmla="*/ 429 h 693"/>
                <a:gd name="T62" fmla="*/ 53 w 237"/>
                <a:gd name="T63" fmla="*/ 405 h 693"/>
                <a:gd name="T64" fmla="*/ 38 w 237"/>
                <a:gd name="T65" fmla="*/ 377 h 693"/>
                <a:gd name="T66" fmla="*/ 29 w 237"/>
                <a:gd name="T67" fmla="*/ 357 h 693"/>
                <a:gd name="T68" fmla="*/ 18 w 237"/>
                <a:gd name="T69" fmla="*/ 315 h 693"/>
                <a:gd name="T70" fmla="*/ 13 w 237"/>
                <a:gd name="T71" fmla="*/ 272 h 693"/>
                <a:gd name="T72" fmla="*/ 15 w 237"/>
                <a:gd name="T73" fmla="*/ 229 h 693"/>
                <a:gd name="T74" fmla="*/ 17 w 237"/>
                <a:gd name="T75" fmla="*/ 207 h 693"/>
                <a:gd name="T76" fmla="*/ 29 w 237"/>
                <a:gd name="T77" fmla="*/ 107 h 693"/>
                <a:gd name="T78" fmla="*/ 32 w 237"/>
                <a:gd name="T79" fmla="*/ 57 h 693"/>
                <a:gd name="T80" fmla="*/ 31 w 237"/>
                <a:gd name="T81" fmla="*/ 7 h 693"/>
                <a:gd name="T82" fmla="*/ 30 w 237"/>
                <a:gd name="T83" fmla="*/ 4 h 693"/>
                <a:gd name="T84" fmla="*/ 26 w 237"/>
                <a:gd name="T85" fmla="*/ 1 h 693"/>
                <a:gd name="T86" fmla="*/ 22 w 237"/>
                <a:gd name="T87" fmla="*/ 1 h 693"/>
                <a:gd name="T88" fmla="*/ 18 w 237"/>
                <a:gd name="T89" fmla="*/ 4 h 693"/>
                <a:gd name="T90" fmla="*/ 17 w 237"/>
                <a:gd name="T91" fmla="*/ 7 h 6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37" h="693">
                  <a:moveTo>
                    <a:pt x="17" y="7"/>
                  </a:moveTo>
                  <a:lnTo>
                    <a:pt x="17" y="7"/>
                  </a:lnTo>
                  <a:lnTo>
                    <a:pt x="18" y="29"/>
                  </a:lnTo>
                  <a:lnTo>
                    <a:pt x="19" y="52"/>
                  </a:lnTo>
                  <a:lnTo>
                    <a:pt x="18" y="74"/>
                  </a:lnTo>
                  <a:lnTo>
                    <a:pt x="16" y="96"/>
                  </a:lnTo>
                  <a:lnTo>
                    <a:pt x="10" y="141"/>
                  </a:lnTo>
                  <a:lnTo>
                    <a:pt x="5" y="186"/>
                  </a:lnTo>
                  <a:lnTo>
                    <a:pt x="5" y="186"/>
                  </a:lnTo>
                  <a:lnTo>
                    <a:pt x="1" y="230"/>
                  </a:lnTo>
                  <a:lnTo>
                    <a:pt x="0" y="252"/>
                  </a:lnTo>
                  <a:lnTo>
                    <a:pt x="0" y="276"/>
                  </a:lnTo>
                  <a:lnTo>
                    <a:pt x="2" y="298"/>
                  </a:lnTo>
                  <a:lnTo>
                    <a:pt x="4" y="320"/>
                  </a:lnTo>
                  <a:lnTo>
                    <a:pt x="10" y="342"/>
                  </a:lnTo>
                  <a:lnTo>
                    <a:pt x="16" y="363"/>
                  </a:lnTo>
                  <a:lnTo>
                    <a:pt x="16" y="363"/>
                  </a:lnTo>
                  <a:lnTo>
                    <a:pt x="23" y="378"/>
                  </a:lnTo>
                  <a:lnTo>
                    <a:pt x="30" y="392"/>
                  </a:lnTo>
                  <a:lnTo>
                    <a:pt x="38" y="406"/>
                  </a:lnTo>
                  <a:lnTo>
                    <a:pt x="46" y="420"/>
                  </a:lnTo>
                  <a:lnTo>
                    <a:pt x="65" y="446"/>
                  </a:lnTo>
                  <a:lnTo>
                    <a:pt x="86" y="470"/>
                  </a:lnTo>
                  <a:lnTo>
                    <a:pt x="86" y="470"/>
                  </a:lnTo>
                  <a:lnTo>
                    <a:pt x="106" y="491"/>
                  </a:lnTo>
                  <a:lnTo>
                    <a:pt x="127" y="513"/>
                  </a:lnTo>
                  <a:lnTo>
                    <a:pt x="148" y="535"/>
                  </a:lnTo>
                  <a:lnTo>
                    <a:pt x="168" y="558"/>
                  </a:lnTo>
                  <a:lnTo>
                    <a:pt x="168" y="558"/>
                  </a:lnTo>
                  <a:lnTo>
                    <a:pt x="179" y="572"/>
                  </a:lnTo>
                  <a:lnTo>
                    <a:pt x="188" y="588"/>
                  </a:lnTo>
                  <a:lnTo>
                    <a:pt x="197" y="603"/>
                  </a:lnTo>
                  <a:lnTo>
                    <a:pt x="204" y="618"/>
                  </a:lnTo>
                  <a:lnTo>
                    <a:pt x="211" y="635"/>
                  </a:lnTo>
                  <a:lnTo>
                    <a:pt x="216" y="652"/>
                  </a:lnTo>
                  <a:lnTo>
                    <a:pt x="219" y="669"/>
                  </a:lnTo>
                  <a:lnTo>
                    <a:pt x="223" y="686"/>
                  </a:lnTo>
                  <a:lnTo>
                    <a:pt x="223" y="686"/>
                  </a:lnTo>
                  <a:lnTo>
                    <a:pt x="223" y="690"/>
                  </a:lnTo>
                  <a:lnTo>
                    <a:pt x="225" y="692"/>
                  </a:lnTo>
                  <a:lnTo>
                    <a:pt x="227" y="693"/>
                  </a:lnTo>
                  <a:lnTo>
                    <a:pt x="230" y="693"/>
                  </a:lnTo>
                  <a:lnTo>
                    <a:pt x="232" y="693"/>
                  </a:lnTo>
                  <a:lnTo>
                    <a:pt x="234" y="692"/>
                  </a:lnTo>
                  <a:lnTo>
                    <a:pt x="235" y="690"/>
                  </a:lnTo>
                  <a:lnTo>
                    <a:pt x="237" y="686"/>
                  </a:lnTo>
                  <a:lnTo>
                    <a:pt x="237" y="686"/>
                  </a:lnTo>
                  <a:lnTo>
                    <a:pt x="234" y="670"/>
                  </a:lnTo>
                  <a:lnTo>
                    <a:pt x="231" y="655"/>
                  </a:lnTo>
                  <a:lnTo>
                    <a:pt x="227" y="639"/>
                  </a:lnTo>
                  <a:lnTo>
                    <a:pt x="222" y="624"/>
                  </a:lnTo>
                  <a:lnTo>
                    <a:pt x="216" y="608"/>
                  </a:lnTo>
                  <a:lnTo>
                    <a:pt x="209" y="595"/>
                  </a:lnTo>
                  <a:lnTo>
                    <a:pt x="201" y="581"/>
                  </a:lnTo>
                  <a:lnTo>
                    <a:pt x="191" y="567"/>
                  </a:lnTo>
                  <a:lnTo>
                    <a:pt x="191" y="567"/>
                  </a:lnTo>
                  <a:lnTo>
                    <a:pt x="173" y="542"/>
                  </a:lnTo>
                  <a:lnTo>
                    <a:pt x="153" y="520"/>
                  </a:lnTo>
                  <a:lnTo>
                    <a:pt x="111" y="477"/>
                  </a:lnTo>
                  <a:lnTo>
                    <a:pt x="111" y="477"/>
                  </a:lnTo>
                  <a:lnTo>
                    <a:pt x="90" y="454"/>
                  </a:lnTo>
                  <a:lnTo>
                    <a:pt x="70" y="429"/>
                  </a:lnTo>
                  <a:lnTo>
                    <a:pt x="61" y="418"/>
                  </a:lnTo>
                  <a:lnTo>
                    <a:pt x="53" y="405"/>
                  </a:lnTo>
                  <a:lnTo>
                    <a:pt x="45" y="391"/>
                  </a:lnTo>
                  <a:lnTo>
                    <a:pt x="38" y="377"/>
                  </a:lnTo>
                  <a:lnTo>
                    <a:pt x="38" y="377"/>
                  </a:lnTo>
                  <a:lnTo>
                    <a:pt x="29" y="357"/>
                  </a:lnTo>
                  <a:lnTo>
                    <a:pt x="23" y="336"/>
                  </a:lnTo>
                  <a:lnTo>
                    <a:pt x="18" y="315"/>
                  </a:lnTo>
                  <a:lnTo>
                    <a:pt x="16" y="294"/>
                  </a:lnTo>
                  <a:lnTo>
                    <a:pt x="13" y="272"/>
                  </a:lnTo>
                  <a:lnTo>
                    <a:pt x="13" y="250"/>
                  </a:lnTo>
                  <a:lnTo>
                    <a:pt x="15" y="229"/>
                  </a:lnTo>
                  <a:lnTo>
                    <a:pt x="17" y="207"/>
                  </a:lnTo>
                  <a:lnTo>
                    <a:pt x="17" y="207"/>
                  </a:lnTo>
                  <a:lnTo>
                    <a:pt x="23" y="157"/>
                  </a:lnTo>
                  <a:lnTo>
                    <a:pt x="29" y="107"/>
                  </a:lnTo>
                  <a:lnTo>
                    <a:pt x="31" y="82"/>
                  </a:lnTo>
                  <a:lnTo>
                    <a:pt x="32" y="57"/>
                  </a:lnTo>
                  <a:lnTo>
                    <a:pt x="33" y="32"/>
                  </a:lnTo>
                  <a:lnTo>
                    <a:pt x="31" y="7"/>
                  </a:lnTo>
                  <a:lnTo>
                    <a:pt x="31" y="7"/>
                  </a:lnTo>
                  <a:lnTo>
                    <a:pt x="30" y="4"/>
                  </a:lnTo>
                  <a:lnTo>
                    <a:pt x="29" y="2"/>
                  </a:lnTo>
                  <a:lnTo>
                    <a:pt x="26" y="1"/>
                  </a:lnTo>
                  <a:lnTo>
                    <a:pt x="24" y="0"/>
                  </a:lnTo>
                  <a:lnTo>
                    <a:pt x="22" y="1"/>
                  </a:lnTo>
                  <a:lnTo>
                    <a:pt x="19" y="2"/>
                  </a:lnTo>
                  <a:lnTo>
                    <a:pt x="18" y="4"/>
                  </a:lnTo>
                  <a:lnTo>
                    <a:pt x="17" y="7"/>
                  </a:lnTo>
                  <a:lnTo>
                    <a:pt x="17" y="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6" name="Freeform 243">
              <a:extLst>
                <a:ext uri="{FF2B5EF4-FFF2-40B4-BE49-F238E27FC236}">
                  <a16:creationId xmlns:a16="http://schemas.microsoft.com/office/drawing/2014/main" id="{4FF8F47C-F294-F15C-AC1C-799569DA7DC6}"/>
                </a:ext>
              </a:extLst>
            </p:cNvPr>
            <p:cNvSpPr>
              <a:spLocks/>
            </p:cNvSpPr>
            <p:nvPr/>
          </p:nvSpPr>
          <p:spPr bwMode="auto">
            <a:xfrm>
              <a:off x="6328" y="517"/>
              <a:ext cx="75" cy="72"/>
            </a:xfrm>
            <a:custGeom>
              <a:avLst/>
              <a:gdLst>
                <a:gd name="T0" fmla="*/ 144 w 148"/>
                <a:gd name="T1" fmla="*/ 4 h 144"/>
                <a:gd name="T2" fmla="*/ 112 w 148"/>
                <a:gd name="T3" fmla="*/ 0 h 144"/>
                <a:gd name="T4" fmla="*/ 81 w 148"/>
                <a:gd name="T5" fmla="*/ 0 h 144"/>
                <a:gd name="T6" fmla="*/ 50 w 148"/>
                <a:gd name="T7" fmla="*/ 7 h 144"/>
                <a:gd name="T8" fmla="*/ 29 w 148"/>
                <a:gd name="T9" fmla="*/ 17 h 144"/>
                <a:gd name="T10" fmla="*/ 22 w 148"/>
                <a:gd name="T11" fmla="*/ 22 h 144"/>
                <a:gd name="T12" fmla="*/ 8 w 148"/>
                <a:gd name="T13" fmla="*/ 37 h 144"/>
                <a:gd name="T14" fmla="*/ 1 w 148"/>
                <a:gd name="T15" fmla="*/ 58 h 144"/>
                <a:gd name="T16" fmla="*/ 0 w 148"/>
                <a:gd name="T17" fmla="*/ 64 h 144"/>
                <a:gd name="T18" fmla="*/ 3 w 148"/>
                <a:gd name="T19" fmla="*/ 80 h 144"/>
                <a:gd name="T20" fmla="*/ 13 w 148"/>
                <a:gd name="T21" fmla="*/ 100 h 144"/>
                <a:gd name="T22" fmla="*/ 20 w 148"/>
                <a:gd name="T23" fmla="*/ 107 h 144"/>
                <a:gd name="T24" fmla="*/ 34 w 148"/>
                <a:gd name="T25" fmla="*/ 120 h 144"/>
                <a:gd name="T26" fmla="*/ 60 w 148"/>
                <a:gd name="T27" fmla="*/ 136 h 144"/>
                <a:gd name="T28" fmla="*/ 77 w 148"/>
                <a:gd name="T29" fmla="*/ 144 h 144"/>
                <a:gd name="T30" fmla="*/ 83 w 148"/>
                <a:gd name="T31" fmla="*/ 144 h 144"/>
                <a:gd name="T32" fmla="*/ 88 w 148"/>
                <a:gd name="T33" fmla="*/ 141 h 144"/>
                <a:gd name="T34" fmla="*/ 88 w 148"/>
                <a:gd name="T35" fmla="*/ 136 h 144"/>
                <a:gd name="T36" fmla="*/ 84 w 148"/>
                <a:gd name="T37" fmla="*/ 131 h 144"/>
                <a:gd name="T38" fmla="*/ 70 w 148"/>
                <a:gd name="T39" fmla="*/ 125 h 144"/>
                <a:gd name="T40" fmla="*/ 43 w 148"/>
                <a:gd name="T41" fmla="*/ 108 h 144"/>
                <a:gd name="T42" fmla="*/ 30 w 148"/>
                <a:gd name="T43" fmla="*/ 96 h 144"/>
                <a:gd name="T44" fmla="*/ 18 w 148"/>
                <a:gd name="T45" fmla="*/ 81 h 144"/>
                <a:gd name="T46" fmla="*/ 13 w 148"/>
                <a:gd name="T47" fmla="*/ 63 h 144"/>
                <a:gd name="T48" fmla="*/ 15 w 148"/>
                <a:gd name="T49" fmla="*/ 58 h 144"/>
                <a:gd name="T50" fmla="*/ 19 w 148"/>
                <a:gd name="T51" fmla="*/ 45 h 144"/>
                <a:gd name="T52" fmla="*/ 32 w 148"/>
                <a:gd name="T53" fmla="*/ 31 h 144"/>
                <a:gd name="T54" fmla="*/ 50 w 148"/>
                <a:gd name="T55" fmla="*/ 22 h 144"/>
                <a:gd name="T56" fmla="*/ 68 w 148"/>
                <a:gd name="T57" fmla="*/ 16 h 144"/>
                <a:gd name="T58" fmla="*/ 87 w 148"/>
                <a:gd name="T59" fmla="*/ 14 h 144"/>
                <a:gd name="T60" fmla="*/ 123 w 148"/>
                <a:gd name="T61" fmla="*/ 15 h 144"/>
                <a:gd name="T62" fmla="*/ 140 w 148"/>
                <a:gd name="T63" fmla="*/ 18 h 144"/>
                <a:gd name="T64" fmla="*/ 146 w 148"/>
                <a:gd name="T65" fmla="*/ 17 h 144"/>
                <a:gd name="T66" fmla="*/ 148 w 148"/>
                <a:gd name="T67" fmla="*/ 13 h 144"/>
                <a:gd name="T68" fmla="*/ 148 w 148"/>
                <a:gd name="T69" fmla="*/ 8 h 144"/>
                <a:gd name="T70" fmla="*/ 144 w 148"/>
                <a:gd name="T71" fmla="*/ 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8" h="144">
                  <a:moveTo>
                    <a:pt x="144" y="4"/>
                  </a:moveTo>
                  <a:lnTo>
                    <a:pt x="144" y="4"/>
                  </a:lnTo>
                  <a:lnTo>
                    <a:pt x="129" y="2"/>
                  </a:lnTo>
                  <a:lnTo>
                    <a:pt x="112" y="0"/>
                  </a:lnTo>
                  <a:lnTo>
                    <a:pt x="97" y="0"/>
                  </a:lnTo>
                  <a:lnTo>
                    <a:pt x="81" y="0"/>
                  </a:lnTo>
                  <a:lnTo>
                    <a:pt x="65" y="2"/>
                  </a:lnTo>
                  <a:lnTo>
                    <a:pt x="50" y="7"/>
                  </a:lnTo>
                  <a:lnTo>
                    <a:pt x="34" y="13"/>
                  </a:lnTo>
                  <a:lnTo>
                    <a:pt x="29" y="17"/>
                  </a:lnTo>
                  <a:lnTo>
                    <a:pt x="22" y="22"/>
                  </a:lnTo>
                  <a:lnTo>
                    <a:pt x="22" y="22"/>
                  </a:lnTo>
                  <a:lnTo>
                    <a:pt x="13" y="29"/>
                  </a:lnTo>
                  <a:lnTo>
                    <a:pt x="8" y="37"/>
                  </a:lnTo>
                  <a:lnTo>
                    <a:pt x="3" y="47"/>
                  </a:lnTo>
                  <a:lnTo>
                    <a:pt x="1" y="58"/>
                  </a:lnTo>
                  <a:lnTo>
                    <a:pt x="1" y="58"/>
                  </a:lnTo>
                  <a:lnTo>
                    <a:pt x="0" y="64"/>
                  </a:lnTo>
                  <a:lnTo>
                    <a:pt x="1" y="68"/>
                  </a:lnTo>
                  <a:lnTo>
                    <a:pt x="3" y="80"/>
                  </a:lnTo>
                  <a:lnTo>
                    <a:pt x="8" y="91"/>
                  </a:lnTo>
                  <a:lnTo>
                    <a:pt x="13" y="100"/>
                  </a:lnTo>
                  <a:lnTo>
                    <a:pt x="13" y="100"/>
                  </a:lnTo>
                  <a:lnTo>
                    <a:pt x="20" y="107"/>
                  </a:lnTo>
                  <a:lnTo>
                    <a:pt x="27" y="114"/>
                  </a:lnTo>
                  <a:lnTo>
                    <a:pt x="34" y="120"/>
                  </a:lnTo>
                  <a:lnTo>
                    <a:pt x="43" y="125"/>
                  </a:lnTo>
                  <a:lnTo>
                    <a:pt x="60" y="136"/>
                  </a:lnTo>
                  <a:lnTo>
                    <a:pt x="77" y="144"/>
                  </a:lnTo>
                  <a:lnTo>
                    <a:pt x="77" y="144"/>
                  </a:lnTo>
                  <a:lnTo>
                    <a:pt x="81" y="144"/>
                  </a:lnTo>
                  <a:lnTo>
                    <a:pt x="83" y="144"/>
                  </a:lnTo>
                  <a:lnTo>
                    <a:pt x="86" y="143"/>
                  </a:lnTo>
                  <a:lnTo>
                    <a:pt x="88" y="141"/>
                  </a:lnTo>
                  <a:lnTo>
                    <a:pt x="88" y="138"/>
                  </a:lnTo>
                  <a:lnTo>
                    <a:pt x="88" y="136"/>
                  </a:lnTo>
                  <a:lnTo>
                    <a:pt x="87" y="134"/>
                  </a:lnTo>
                  <a:lnTo>
                    <a:pt x="84" y="131"/>
                  </a:lnTo>
                  <a:lnTo>
                    <a:pt x="84" y="131"/>
                  </a:lnTo>
                  <a:lnTo>
                    <a:pt x="70" y="125"/>
                  </a:lnTo>
                  <a:lnTo>
                    <a:pt x="55" y="117"/>
                  </a:lnTo>
                  <a:lnTo>
                    <a:pt x="43" y="108"/>
                  </a:lnTo>
                  <a:lnTo>
                    <a:pt x="30" y="96"/>
                  </a:lnTo>
                  <a:lnTo>
                    <a:pt x="30" y="96"/>
                  </a:lnTo>
                  <a:lnTo>
                    <a:pt x="24" y="89"/>
                  </a:lnTo>
                  <a:lnTo>
                    <a:pt x="18" y="81"/>
                  </a:lnTo>
                  <a:lnTo>
                    <a:pt x="15" y="72"/>
                  </a:lnTo>
                  <a:lnTo>
                    <a:pt x="13" y="63"/>
                  </a:lnTo>
                  <a:lnTo>
                    <a:pt x="13" y="63"/>
                  </a:lnTo>
                  <a:lnTo>
                    <a:pt x="15" y="58"/>
                  </a:lnTo>
                  <a:lnTo>
                    <a:pt x="15" y="53"/>
                  </a:lnTo>
                  <a:lnTo>
                    <a:pt x="19" y="45"/>
                  </a:lnTo>
                  <a:lnTo>
                    <a:pt x="25" y="37"/>
                  </a:lnTo>
                  <a:lnTo>
                    <a:pt x="32" y="31"/>
                  </a:lnTo>
                  <a:lnTo>
                    <a:pt x="41" y="25"/>
                  </a:lnTo>
                  <a:lnTo>
                    <a:pt x="50" y="22"/>
                  </a:lnTo>
                  <a:lnTo>
                    <a:pt x="60" y="18"/>
                  </a:lnTo>
                  <a:lnTo>
                    <a:pt x="68" y="16"/>
                  </a:lnTo>
                  <a:lnTo>
                    <a:pt x="68" y="16"/>
                  </a:lnTo>
                  <a:lnTo>
                    <a:pt x="87" y="14"/>
                  </a:lnTo>
                  <a:lnTo>
                    <a:pt x="104" y="14"/>
                  </a:lnTo>
                  <a:lnTo>
                    <a:pt x="123" y="15"/>
                  </a:lnTo>
                  <a:lnTo>
                    <a:pt x="140" y="18"/>
                  </a:lnTo>
                  <a:lnTo>
                    <a:pt x="140" y="18"/>
                  </a:lnTo>
                  <a:lnTo>
                    <a:pt x="144" y="18"/>
                  </a:lnTo>
                  <a:lnTo>
                    <a:pt x="146" y="17"/>
                  </a:lnTo>
                  <a:lnTo>
                    <a:pt x="147" y="15"/>
                  </a:lnTo>
                  <a:lnTo>
                    <a:pt x="148" y="13"/>
                  </a:lnTo>
                  <a:lnTo>
                    <a:pt x="148" y="10"/>
                  </a:lnTo>
                  <a:lnTo>
                    <a:pt x="148" y="8"/>
                  </a:lnTo>
                  <a:lnTo>
                    <a:pt x="147" y="6"/>
                  </a:lnTo>
                  <a:lnTo>
                    <a:pt x="144" y="4"/>
                  </a:lnTo>
                  <a:lnTo>
                    <a:pt x="144" y="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7" name="Freeform 244">
              <a:extLst>
                <a:ext uri="{FF2B5EF4-FFF2-40B4-BE49-F238E27FC236}">
                  <a16:creationId xmlns:a16="http://schemas.microsoft.com/office/drawing/2014/main" id="{5B7D2FEF-27EC-EBC2-CE97-3EA405CCC75B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4" y="3139"/>
              <a:ext cx="12" cy="83"/>
            </a:xfrm>
            <a:custGeom>
              <a:avLst/>
              <a:gdLst>
                <a:gd name="T0" fmla="*/ 2 w 23"/>
                <a:gd name="T1" fmla="*/ 7 h 165"/>
                <a:gd name="T2" fmla="*/ 2 w 23"/>
                <a:gd name="T3" fmla="*/ 7 h 165"/>
                <a:gd name="T4" fmla="*/ 1 w 23"/>
                <a:gd name="T5" fmla="*/ 45 h 165"/>
                <a:gd name="T6" fmla="*/ 0 w 23"/>
                <a:gd name="T7" fmla="*/ 84 h 165"/>
                <a:gd name="T8" fmla="*/ 0 w 23"/>
                <a:gd name="T9" fmla="*/ 104 h 165"/>
                <a:gd name="T10" fmla="*/ 2 w 23"/>
                <a:gd name="T11" fmla="*/ 123 h 165"/>
                <a:gd name="T12" fmla="*/ 4 w 23"/>
                <a:gd name="T13" fmla="*/ 142 h 165"/>
                <a:gd name="T14" fmla="*/ 10 w 23"/>
                <a:gd name="T15" fmla="*/ 161 h 165"/>
                <a:gd name="T16" fmla="*/ 10 w 23"/>
                <a:gd name="T17" fmla="*/ 161 h 165"/>
                <a:gd name="T18" fmla="*/ 11 w 23"/>
                <a:gd name="T19" fmla="*/ 163 h 165"/>
                <a:gd name="T20" fmla="*/ 14 w 23"/>
                <a:gd name="T21" fmla="*/ 164 h 165"/>
                <a:gd name="T22" fmla="*/ 16 w 23"/>
                <a:gd name="T23" fmla="*/ 165 h 165"/>
                <a:gd name="T24" fmla="*/ 18 w 23"/>
                <a:gd name="T25" fmla="*/ 165 h 165"/>
                <a:gd name="T26" fmla="*/ 21 w 23"/>
                <a:gd name="T27" fmla="*/ 164 h 165"/>
                <a:gd name="T28" fmla="*/ 23 w 23"/>
                <a:gd name="T29" fmla="*/ 162 h 165"/>
                <a:gd name="T30" fmla="*/ 23 w 23"/>
                <a:gd name="T31" fmla="*/ 160 h 165"/>
                <a:gd name="T32" fmla="*/ 23 w 23"/>
                <a:gd name="T33" fmla="*/ 157 h 165"/>
                <a:gd name="T34" fmla="*/ 23 w 23"/>
                <a:gd name="T35" fmla="*/ 157 h 165"/>
                <a:gd name="T36" fmla="*/ 18 w 23"/>
                <a:gd name="T37" fmla="*/ 139 h 165"/>
                <a:gd name="T38" fmla="*/ 16 w 23"/>
                <a:gd name="T39" fmla="*/ 120 h 165"/>
                <a:gd name="T40" fmla="*/ 14 w 23"/>
                <a:gd name="T41" fmla="*/ 101 h 165"/>
                <a:gd name="T42" fmla="*/ 14 w 23"/>
                <a:gd name="T43" fmla="*/ 83 h 165"/>
                <a:gd name="T44" fmla="*/ 15 w 23"/>
                <a:gd name="T45" fmla="*/ 44 h 165"/>
                <a:gd name="T46" fmla="*/ 16 w 23"/>
                <a:gd name="T47" fmla="*/ 7 h 165"/>
                <a:gd name="T48" fmla="*/ 16 w 23"/>
                <a:gd name="T49" fmla="*/ 7 h 165"/>
                <a:gd name="T50" fmla="*/ 15 w 23"/>
                <a:gd name="T51" fmla="*/ 5 h 165"/>
                <a:gd name="T52" fmla="*/ 14 w 23"/>
                <a:gd name="T53" fmla="*/ 2 h 165"/>
                <a:gd name="T54" fmla="*/ 11 w 23"/>
                <a:gd name="T55" fmla="*/ 1 h 165"/>
                <a:gd name="T56" fmla="*/ 9 w 23"/>
                <a:gd name="T57" fmla="*/ 0 h 165"/>
                <a:gd name="T58" fmla="*/ 7 w 23"/>
                <a:gd name="T59" fmla="*/ 1 h 165"/>
                <a:gd name="T60" fmla="*/ 4 w 23"/>
                <a:gd name="T61" fmla="*/ 2 h 165"/>
                <a:gd name="T62" fmla="*/ 2 w 23"/>
                <a:gd name="T63" fmla="*/ 5 h 165"/>
                <a:gd name="T64" fmla="*/ 2 w 23"/>
                <a:gd name="T65" fmla="*/ 7 h 165"/>
                <a:gd name="T66" fmla="*/ 2 w 23"/>
                <a:gd name="T67" fmla="*/ 7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3" h="165">
                  <a:moveTo>
                    <a:pt x="2" y="7"/>
                  </a:moveTo>
                  <a:lnTo>
                    <a:pt x="2" y="7"/>
                  </a:lnTo>
                  <a:lnTo>
                    <a:pt x="1" y="45"/>
                  </a:lnTo>
                  <a:lnTo>
                    <a:pt x="0" y="84"/>
                  </a:lnTo>
                  <a:lnTo>
                    <a:pt x="0" y="104"/>
                  </a:lnTo>
                  <a:lnTo>
                    <a:pt x="2" y="123"/>
                  </a:lnTo>
                  <a:lnTo>
                    <a:pt x="4" y="142"/>
                  </a:lnTo>
                  <a:lnTo>
                    <a:pt x="10" y="161"/>
                  </a:lnTo>
                  <a:lnTo>
                    <a:pt x="10" y="161"/>
                  </a:lnTo>
                  <a:lnTo>
                    <a:pt x="11" y="163"/>
                  </a:lnTo>
                  <a:lnTo>
                    <a:pt x="14" y="164"/>
                  </a:lnTo>
                  <a:lnTo>
                    <a:pt x="16" y="165"/>
                  </a:lnTo>
                  <a:lnTo>
                    <a:pt x="18" y="165"/>
                  </a:lnTo>
                  <a:lnTo>
                    <a:pt x="21" y="164"/>
                  </a:lnTo>
                  <a:lnTo>
                    <a:pt x="23" y="162"/>
                  </a:lnTo>
                  <a:lnTo>
                    <a:pt x="23" y="160"/>
                  </a:lnTo>
                  <a:lnTo>
                    <a:pt x="23" y="157"/>
                  </a:lnTo>
                  <a:lnTo>
                    <a:pt x="23" y="157"/>
                  </a:lnTo>
                  <a:lnTo>
                    <a:pt x="18" y="139"/>
                  </a:lnTo>
                  <a:lnTo>
                    <a:pt x="16" y="120"/>
                  </a:lnTo>
                  <a:lnTo>
                    <a:pt x="14" y="101"/>
                  </a:lnTo>
                  <a:lnTo>
                    <a:pt x="14" y="83"/>
                  </a:lnTo>
                  <a:lnTo>
                    <a:pt x="15" y="44"/>
                  </a:lnTo>
                  <a:lnTo>
                    <a:pt x="16" y="7"/>
                  </a:lnTo>
                  <a:lnTo>
                    <a:pt x="16" y="7"/>
                  </a:lnTo>
                  <a:lnTo>
                    <a:pt x="15" y="5"/>
                  </a:lnTo>
                  <a:lnTo>
                    <a:pt x="14" y="2"/>
                  </a:lnTo>
                  <a:lnTo>
                    <a:pt x="11" y="1"/>
                  </a:lnTo>
                  <a:lnTo>
                    <a:pt x="9" y="0"/>
                  </a:lnTo>
                  <a:lnTo>
                    <a:pt x="7" y="1"/>
                  </a:lnTo>
                  <a:lnTo>
                    <a:pt x="4" y="2"/>
                  </a:lnTo>
                  <a:lnTo>
                    <a:pt x="2" y="5"/>
                  </a:lnTo>
                  <a:lnTo>
                    <a:pt x="2" y="7"/>
                  </a:lnTo>
                  <a:lnTo>
                    <a:pt x="2" y="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8" name="Freeform 245">
              <a:extLst>
                <a:ext uri="{FF2B5EF4-FFF2-40B4-BE49-F238E27FC236}">
                  <a16:creationId xmlns:a16="http://schemas.microsoft.com/office/drawing/2014/main" id="{D850E665-5B1F-0A1B-04B3-3D7D71D9651C}"/>
                </a:ext>
              </a:extLst>
            </p:cNvPr>
            <p:cNvSpPr>
              <a:spLocks/>
            </p:cNvSpPr>
            <p:nvPr/>
          </p:nvSpPr>
          <p:spPr bwMode="auto">
            <a:xfrm>
              <a:off x="5102" y="1015"/>
              <a:ext cx="157" cy="57"/>
            </a:xfrm>
            <a:custGeom>
              <a:avLst/>
              <a:gdLst>
                <a:gd name="T0" fmla="*/ 13 w 315"/>
                <a:gd name="T1" fmla="*/ 110 h 113"/>
                <a:gd name="T2" fmla="*/ 29 w 315"/>
                <a:gd name="T3" fmla="*/ 85 h 113"/>
                <a:gd name="T4" fmla="*/ 52 w 315"/>
                <a:gd name="T5" fmla="*/ 64 h 113"/>
                <a:gd name="T6" fmla="*/ 79 w 315"/>
                <a:gd name="T7" fmla="*/ 49 h 113"/>
                <a:gd name="T8" fmla="*/ 107 w 315"/>
                <a:gd name="T9" fmla="*/ 36 h 113"/>
                <a:gd name="T10" fmla="*/ 123 w 315"/>
                <a:gd name="T11" fmla="*/ 30 h 113"/>
                <a:gd name="T12" fmla="*/ 157 w 315"/>
                <a:gd name="T13" fmla="*/ 21 h 113"/>
                <a:gd name="T14" fmla="*/ 192 w 315"/>
                <a:gd name="T15" fmla="*/ 15 h 113"/>
                <a:gd name="T16" fmla="*/ 228 w 315"/>
                <a:gd name="T17" fmla="*/ 14 h 113"/>
                <a:gd name="T18" fmla="*/ 245 w 315"/>
                <a:gd name="T19" fmla="*/ 16 h 113"/>
                <a:gd name="T20" fmla="*/ 276 w 315"/>
                <a:gd name="T21" fmla="*/ 22 h 113"/>
                <a:gd name="T22" fmla="*/ 297 w 315"/>
                <a:gd name="T23" fmla="*/ 33 h 113"/>
                <a:gd name="T24" fmla="*/ 303 w 315"/>
                <a:gd name="T25" fmla="*/ 37 h 113"/>
                <a:gd name="T26" fmla="*/ 308 w 315"/>
                <a:gd name="T27" fmla="*/ 40 h 113"/>
                <a:gd name="T28" fmla="*/ 314 w 315"/>
                <a:gd name="T29" fmla="*/ 37 h 113"/>
                <a:gd name="T30" fmla="*/ 315 w 315"/>
                <a:gd name="T31" fmla="*/ 33 h 113"/>
                <a:gd name="T32" fmla="*/ 313 w 315"/>
                <a:gd name="T33" fmla="*/ 28 h 113"/>
                <a:gd name="T34" fmla="*/ 300 w 315"/>
                <a:gd name="T35" fmla="*/ 19 h 113"/>
                <a:gd name="T36" fmla="*/ 269 w 315"/>
                <a:gd name="T37" fmla="*/ 6 h 113"/>
                <a:gd name="T38" fmla="*/ 236 w 315"/>
                <a:gd name="T39" fmla="*/ 1 h 113"/>
                <a:gd name="T40" fmla="*/ 202 w 315"/>
                <a:gd name="T41" fmla="*/ 1 h 113"/>
                <a:gd name="T42" fmla="*/ 186 w 315"/>
                <a:gd name="T43" fmla="*/ 3 h 113"/>
                <a:gd name="T44" fmla="*/ 149 w 315"/>
                <a:gd name="T45" fmla="*/ 10 h 113"/>
                <a:gd name="T46" fmla="*/ 113 w 315"/>
                <a:gd name="T47" fmla="*/ 19 h 113"/>
                <a:gd name="T48" fmla="*/ 79 w 315"/>
                <a:gd name="T49" fmla="*/ 34 h 113"/>
                <a:gd name="T50" fmla="*/ 47 w 315"/>
                <a:gd name="T51" fmla="*/ 53 h 113"/>
                <a:gd name="T52" fmla="*/ 33 w 315"/>
                <a:gd name="T53" fmla="*/ 63 h 113"/>
                <a:gd name="T54" fmla="*/ 9 w 315"/>
                <a:gd name="T55" fmla="*/ 88 h 113"/>
                <a:gd name="T56" fmla="*/ 0 w 315"/>
                <a:gd name="T57" fmla="*/ 103 h 113"/>
                <a:gd name="T58" fmla="*/ 0 w 315"/>
                <a:gd name="T59" fmla="*/ 106 h 113"/>
                <a:gd name="T60" fmla="*/ 1 w 315"/>
                <a:gd name="T61" fmla="*/ 111 h 113"/>
                <a:gd name="T62" fmla="*/ 6 w 315"/>
                <a:gd name="T63" fmla="*/ 113 h 113"/>
                <a:gd name="T64" fmla="*/ 11 w 315"/>
                <a:gd name="T65" fmla="*/ 112 h 113"/>
                <a:gd name="T66" fmla="*/ 13 w 315"/>
                <a:gd name="T67" fmla="*/ 11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15" h="113">
                  <a:moveTo>
                    <a:pt x="13" y="110"/>
                  </a:moveTo>
                  <a:lnTo>
                    <a:pt x="13" y="110"/>
                  </a:lnTo>
                  <a:lnTo>
                    <a:pt x="20" y="97"/>
                  </a:lnTo>
                  <a:lnTo>
                    <a:pt x="29" y="85"/>
                  </a:lnTo>
                  <a:lnTo>
                    <a:pt x="41" y="75"/>
                  </a:lnTo>
                  <a:lnTo>
                    <a:pt x="52" y="64"/>
                  </a:lnTo>
                  <a:lnTo>
                    <a:pt x="66" y="56"/>
                  </a:lnTo>
                  <a:lnTo>
                    <a:pt x="79" y="49"/>
                  </a:lnTo>
                  <a:lnTo>
                    <a:pt x="93" y="42"/>
                  </a:lnTo>
                  <a:lnTo>
                    <a:pt x="107" y="36"/>
                  </a:lnTo>
                  <a:lnTo>
                    <a:pt x="107" y="36"/>
                  </a:lnTo>
                  <a:lnTo>
                    <a:pt x="123" y="30"/>
                  </a:lnTo>
                  <a:lnTo>
                    <a:pt x="141" y="26"/>
                  </a:lnTo>
                  <a:lnTo>
                    <a:pt x="157" y="21"/>
                  </a:lnTo>
                  <a:lnTo>
                    <a:pt x="174" y="18"/>
                  </a:lnTo>
                  <a:lnTo>
                    <a:pt x="192" y="15"/>
                  </a:lnTo>
                  <a:lnTo>
                    <a:pt x="209" y="14"/>
                  </a:lnTo>
                  <a:lnTo>
                    <a:pt x="228" y="14"/>
                  </a:lnTo>
                  <a:lnTo>
                    <a:pt x="245" y="16"/>
                  </a:lnTo>
                  <a:lnTo>
                    <a:pt x="245" y="16"/>
                  </a:lnTo>
                  <a:lnTo>
                    <a:pt x="260" y="19"/>
                  </a:lnTo>
                  <a:lnTo>
                    <a:pt x="276" y="22"/>
                  </a:lnTo>
                  <a:lnTo>
                    <a:pt x="291" y="29"/>
                  </a:lnTo>
                  <a:lnTo>
                    <a:pt x="297" y="33"/>
                  </a:lnTo>
                  <a:lnTo>
                    <a:pt x="303" y="37"/>
                  </a:lnTo>
                  <a:lnTo>
                    <a:pt x="303" y="37"/>
                  </a:lnTo>
                  <a:lnTo>
                    <a:pt x="306" y="40"/>
                  </a:lnTo>
                  <a:lnTo>
                    <a:pt x="308" y="40"/>
                  </a:lnTo>
                  <a:lnTo>
                    <a:pt x="312" y="39"/>
                  </a:lnTo>
                  <a:lnTo>
                    <a:pt x="314" y="37"/>
                  </a:lnTo>
                  <a:lnTo>
                    <a:pt x="315" y="35"/>
                  </a:lnTo>
                  <a:lnTo>
                    <a:pt x="315" y="33"/>
                  </a:lnTo>
                  <a:lnTo>
                    <a:pt x="315" y="30"/>
                  </a:lnTo>
                  <a:lnTo>
                    <a:pt x="313" y="28"/>
                  </a:lnTo>
                  <a:lnTo>
                    <a:pt x="313" y="28"/>
                  </a:lnTo>
                  <a:lnTo>
                    <a:pt x="300" y="19"/>
                  </a:lnTo>
                  <a:lnTo>
                    <a:pt x="285" y="12"/>
                  </a:lnTo>
                  <a:lnTo>
                    <a:pt x="269" y="6"/>
                  </a:lnTo>
                  <a:lnTo>
                    <a:pt x="252" y="3"/>
                  </a:lnTo>
                  <a:lnTo>
                    <a:pt x="236" y="1"/>
                  </a:lnTo>
                  <a:lnTo>
                    <a:pt x="219" y="0"/>
                  </a:lnTo>
                  <a:lnTo>
                    <a:pt x="202" y="1"/>
                  </a:lnTo>
                  <a:lnTo>
                    <a:pt x="186" y="3"/>
                  </a:lnTo>
                  <a:lnTo>
                    <a:pt x="186" y="3"/>
                  </a:lnTo>
                  <a:lnTo>
                    <a:pt x="167" y="5"/>
                  </a:lnTo>
                  <a:lnTo>
                    <a:pt x="149" y="10"/>
                  </a:lnTo>
                  <a:lnTo>
                    <a:pt x="131" y="13"/>
                  </a:lnTo>
                  <a:lnTo>
                    <a:pt x="113" y="19"/>
                  </a:lnTo>
                  <a:lnTo>
                    <a:pt x="95" y="26"/>
                  </a:lnTo>
                  <a:lnTo>
                    <a:pt x="79" y="34"/>
                  </a:lnTo>
                  <a:lnTo>
                    <a:pt x="62" y="42"/>
                  </a:lnTo>
                  <a:lnTo>
                    <a:pt x="47" y="53"/>
                  </a:lnTo>
                  <a:lnTo>
                    <a:pt x="47" y="53"/>
                  </a:lnTo>
                  <a:lnTo>
                    <a:pt x="33" y="63"/>
                  </a:lnTo>
                  <a:lnTo>
                    <a:pt x="20" y="75"/>
                  </a:lnTo>
                  <a:lnTo>
                    <a:pt x="9" y="88"/>
                  </a:lnTo>
                  <a:lnTo>
                    <a:pt x="5" y="96"/>
                  </a:lnTo>
                  <a:lnTo>
                    <a:pt x="0" y="103"/>
                  </a:lnTo>
                  <a:lnTo>
                    <a:pt x="0" y="103"/>
                  </a:lnTo>
                  <a:lnTo>
                    <a:pt x="0" y="106"/>
                  </a:lnTo>
                  <a:lnTo>
                    <a:pt x="0" y="108"/>
                  </a:lnTo>
                  <a:lnTo>
                    <a:pt x="1" y="111"/>
                  </a:lnTo>
                  <a:lnTo>
                    <a:pt x="4" y="112"/>
                  </a:lnTo>
                  <a:lnTo>
                    <a:pt x="6" y="113"/>
                  </a:lnTo>
                  <a:lnTo>
                    <a:pt x="8" y="113"/>
                  </a:lnTo>
                  <a:lnTo>
                    <a:pt x="11" y="112"/>
                  </a:lnTo>
                  <a:lnTo>
                    <a:pt x="13" y="110"/>
                  </a:lnTo>
                  <a:lnTo>
                    <a:pt x="13" y="11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9" name="Freeform 246">
              <a:extLst>
                <a:ext uri="{FF2B5EF4-FFF2-40B4-BE49-F238E27FC236}">
                  <a16:creationId xmlns:a16="http://schemas.microsoft.com/office/drawing/2014/main" id="{8CFC52FA-E5A0-6B01-D7CB-3ED66D9AB09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58" y="984"/>
              <a:ext cx="160" cy="32"/>
            </a:xfrm>
            <a:custGeom>
              <a:avLst/>
              <a:gdLst>
                <a:gd name="T0" fmla="*/ 317 w 319"/>
                <a:gd name="T1" fmla="*/ 43 h 64"/>
                <a:gd name="T2" fmla="*/ 296 w 319"/>
                <a:gd name="T3" fmla="*/ 26 h 64"/>
                <a:gd name="T4" fmla="*/ 272 w 319"/>
                <a:gd name="T5" fmla="*/ 15 h 64"/>
                <a:gd name="T6" fmla="*/ 256 w 319"/>
                <a:gd name="T7" fmla="*/ 10 h 64"/>
                <a:gd name="T8" fmla="*/ 222 w 319"/>
                <a:gd name="T9" fmla="*/ 4 h 64"/>
                <a:gd name="T10" fmla="*/ 206 w 319"/>
                <a:gd name="T11" fmla="*/ 2 h 64"/>
                <a:gd name="T12" fmla="*/ 168 w 319"/>
                <a:gd name="T13" fmla="*/ 0 h 64"/>
                <a:gd name="T14" fmla="*/ 132 w 319"/>
                <a:gd name="T15" fmla="*/ 2 h 64"/>
                <a:gd name="T16" fmla="*/ 96 w 319"/>
                <a:gd name="T17" fmla="*/ 7 h 64"/>
                <a:gd name="T18" fmla="*/ 61 w 319"/>
                <a:gd name="T19" fmla="*/ 17 h 64"/>
                <a:gd name="T20" fmla="*/ 45 w 319"/>
                <a:gd name="T21" fmla="*/ 24 h 64"/>
                <a:gd name="T22" fmla="*/ 15 w 319"/>
                <a:gd name="T23" fmla="*/ 40 h 64"/>
                <a:gd name="T24" fmla="*/ 2 w 319"/>
                <a:gd name="T25" fmla="*/ 52 h 64"/>
                <a:gd name="T26" fmla="*/ 1 w 319"/>
                <a:gd name="T27" fmla="*/ 55 h 64"/>
                <a:gd name="T28" fmla="*/ 1 w 319"/>
                <a:gd name="T29" fmla="*/ 60 h 64"/>
                <a:gd name="T30" fmla="*/ 4 w 319"/>
                <a:gd name="T31" fmla="*/ 63 h 64"/>
                <a:gd name="T32" fmla="*/ 9 w 319"/>
                <a:gd name="T33" fmla="*/ 63 h 64"/>
                <a:gd name="T34" fmla="*/ 13 w 319"/>
                <a:gd name="T35" fmla="*/ 62 h 64"/>
                <a:gd name="T36" fmla="*/ 34 w 319"/>
                <a:gd name="T37" fmla="*/ 45 h 64"/>
                <a:gd name="T38" fmla="*/ 58 w 319"/>
                <a:gd name="T39" fmla="*/ 33 h 64"/>
                <a:gd name="T40" fmla="*/ 74 w 319"/>
                <a:gd name="T41" fmla="*/ 27 h 64"/>
                <a:gd name="T42" fmla="*/ 107 w 319"/>
                <a:gd name="T43" fmla="*/ 20 h 64"/>
                <a:gd name="T44" fmla="*/ 123 w 319"/>
                <a:gd name="T45" fmla="*/ 17 h 64"/>
                <a:gd name="T46" fmla="*/ 157 w 319"/>
                <a:gd name="T47" fmla="*/ 14 h 64"/>
                <a:gd name="T48" fmla="*/ 192 w 319"/>
                <a:gd name="T49" fmla="*/ 14 h 64"/>
                <a:gd name="T50" fmla="*/ 226 w 319"/>
                <a:gd name="T51" fmla="*/ 18 h 64"/>
                <a:gd name="T52" fmla="*/ 259 w 319"/>
                <a:gd name="T53" fmla="*/ 26 h 64"/>
                <a:gd name="T54" fmla="*/ 273 w 319"/>
                <a:gd name="T55" fmla="*/ 31 h 64"/>
                <a:gd name="T56" fmla="*/ 297 w 319"/>
                <a:gd name="T57" fmla="*/ 43 h 64"/>
                <a:gd name="T58" fmla="*/ 308 w 319"/>
                <a:gd name="T59" fmla="*/ 53 h 64"/>
                <a:gd name="T60" fmla="*/ 310 w 319"/>
                <a:gd name="T61" fmla="*/ 55 h 64"/>
                <a:gd name="T62" fmla="*/ 315 w 319"/>
                <a:gd name="T63" fmla="*/ 55 h 64"/>
                <a:gd name="T64" fmla="*/ 318 w 319"/>
                <a:gd name="T65" fmla="*/ 52 h 64"/>
                <a:gd name="T66" fmla="*/ 319 w 319"/>
                <a:gd name="T67" fmla="*/ 46 h 64"/>
                <a:gd name="T68" fmla="*/ 317 w 319"/>
                <a:gd name="T69" fmla="*/ 43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19" h="64">
                  <a:moveTo>
                    <a:pt x="317" y="43"/>
                  </a:moveTo>
                  <a:lnTo>
                    <a:pt x="317" y="43"/>
                  </a:lnTo>
                  <a:lnTo>
                    <a:pt x="308" y="34"/>
                  </a:lnTo>
                  <a:lnTo>
                    <a:pt x="296" y="26"/>
                  </a:lnTo>
                  <a:lnTo>
                    <a:pt x="285" y="20"/>
                  </a:lnTo>
                  <a:lnTo>
                    <a:pt x="272" y="15"/>
                  </a:lnTo>
                  <a:lnTo>
                    <a:pt x="272" y="15"/>
                  </a:lnTo>
                  <a:lnTo>
                    <a:pt x="256" y="10"/>
                  </a:lnTo>
                  <a:lnTo>
                    <a:pt x="239" y="6"/>
                  </a:lnTo>
                  <a:lnTo>
                    <a:pt x="222" y="4"/>
                  </a:lnTo>
                  <a:lnTo>
                    <a:pt x="206" y="2"/>
                  </a:lnTo>
                  <a:lnTo>
                    <a:pt x="206" y="2"/>
                  </a:lnTo>
                  <a:lnTo>
                    <a:pt x="187" y="0"/>
                  </a:lnTo>
                  <a:lnTo>
                    <a:pt x="168" y="0"/>
                  </a:lnTo>
                  <a:lnTo>
                    <a:pt x="151" y="0"/>
                  </a:lnTo>
                  <a:lnTo>
                    <a:pt x="132" y="2"/>
                  </a:lnTo>
                  <a:lnTo>
                    <a:pt x="114" y="4"/>
                  </a:lnTo>
                  <a:lnTo>
                    <a:pt x="96" y="7"/>
                  </a:lnTo>
                  <a:lnTo>
                    <a:pt x="78" y="12"/>
                  </a:lnTo>
                  <a:lnTo>
                    <a:pt x="61" y="17"/>
                  </a:lnTo>
                  <a:lnTo>
                    <a:pt x="61" y="17"/>
                  </a:lnTo>
                  <a:lnTo>
                    <a:pt x="45" y="24"/>
                  </a:lnTo>
                  <a:lnTo>
                    <a:pt x="29" y="31"/>
                  </a:lnTo>
                  <a:lnTo>
                    <a:pt x="15" y="40"/>
                  </a:lnTo>
                  <a:lnTo>
                    <a:pt x="8" y="46"/>
                  </a:lnTo>
                  <a:lnTo>
                    <a:pt x="2" y="52"/>
                  </a:lnTo>
                  <a:lnTo>
                    <a:pt x="2" y="52"/>
                  </a:lnTo>
                  <a:lnTo>
                    <a:pt x="1" y="55"/>
                  </a:lnTo>
                  <a:lnTo>
                    <a:pt x="0" y="57"/>
                  </a:lnTo>
                  <a:lnTo>
                    <a:pt x="1" y="60"/>
                  </a:lnTo>
                  <a:lnTo>
                    <a:pt x="2" y="62"/>
                  </a:lnTo>
                  <a:lnTo>
                    <a:pt x="4" y="63"/>
                  </a:lnTo>
                  <a:lnTo>
                    <a:pt x="7" y="64"/>
                  </a:lnTo>
                  <a:lnTo>
                    <a:pt x="9" y="63"/>
                  </a:lnTo>
                  <a:lnTo>
                    <a:pt x="13" y="62"/>
                  </a:lnTo>
                  <a:lnTo>
                    <a:pt x="13" y="62"/>
                  </a:lnTo>
                  <a:lnTo>
                    <a:pt x="22" y="53"/>
                  </a:lnTo>
                  <a:lnTo>
                    <a:pt x="34" y="45"/>
                  </a:lnTo>
                  <a:lnTo>
                    <a:pt x="45" y="39"/>
                  </a:lnTo>
                  <a:lnTo>
                    <a:pt x="58" y="33"/>
                  </a:lnTo>
                  <a:lnTo>
                    <a:pt x="58" y="33"/>
                  </a:lnTo>
                  <a:lnTo>
                    <a:pt x="74" y="27"/>
                  </a:lnTo>
                  <a:lnTo>
                    <a:pt x="90" y="24"/>
                  </a:lnTo>
                  <a:lnTo>
                    <a:pt x="107" y="20"/>
                  </a:lnTo>
                  <a:lnTo>
                    <a:pt x="123" y="17"/>
                  </a:lnTo>
                  <a:lnTo>
                    <a:pt x="123" y="17"/>
                  </a:lnTo>
                  <a:lnTo>
                    <a:pt x="140" y="15"/>
                  </a:lnTo>
                  <a:lnTo>
                    <a:pt x="157" y="14"/>
                  </a:lnTo>
                  <a:lnTo>
                    <a:pt x="174" y="14"/>
                  </a:lnTo>
                  <a:lnTo>
                    <a:pt x="192" y="14"/>
                  </a:lnTo>
                  <a:lnTo>
                    <a:pt x="209" y="15"/>
                  </a:lnTo>
                  <a:lnTo>
                    <a:pt x="226" y="18"/>
                  </a:lnTo>
                  <a:lnTo>
                    <a:pt x="243" y="21"/>
                  </a:lnTo>
                  <a:lnTo>
                    <a:pt x="259" y="26"/>
                  </a:lnTo>
                  <a:lnTo>
                    <a:pt x="259" y="26"/>
                  </a:lnTo>
                  <a:lnTo>
                    <a:pt x="273" y="31"/>
                  </a:lnTo>
                  <a:lnTo>
                    <a:pt x="286" y="36"/>
                  </a:lnTo>
                  <a:lnTo>
                    <a:pt x="297" y="43"/>
                  </a:lnTo>
                  <a:lnTo>
                    <a:pt x="303" y="48"/>
                  </a:lnTo>
                  <a:lnTo>
                    <a:pt x="308" y="53"/>
                  </a:lnTo>
                  <a:lnTo>
                    <a:pt x="308" y="53"/>
                  </a:lnTo>
                  <a:lnTo>
                    <a:pt x="310" y="55"/>
                  </a:lnTo>
                  <a:lnTo>
                    <a:pt x="312" y="55"/>
                  </a:lnTo>
                  <a:lnTo>
                    <a:pt x="315" y="55"/>
                  </a:lnTo>
                  <a:lnTo>
                    <a:pt x="317" y="54"/>
                  </a:lnTo>
                  <a:lnTo>
                    <a:pt x="318" y="52"/>
                  </a:lnTo>
                  <a:lnTo>
                    <a:pt x="319" y="49"/>
                  </a:lnTo>
                  <a:lnTo>
                    <a:pt x="319" y="46"/>
                  </a:lnTo>
                  <a:lnTo>
                    <a:pt x="317" y="43"/>
                  </a:lnTo>
                  <a:lnTo>
                    <a:pt x="317" y="4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0" name="Freeform 247">
              <a:extLst>
                <a:ext uri="{FF2B5EF4-FFF2-40B4-BE49-F238E27FC236}">
                  <a16:creationId xmlns:a16="http://schemas.microsoft.com/office/drawing/2014/main" id="{F77CCA27-19B1-FD81-C5F2-DBF0E0295D7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7" y="1283"/>
              <a:ext cx="121" cy="131"/>
            </a:xfrm>
            <a:custGeom>
              <a:avLst/>
              <a:gdLst>
                <a:gd name="T0" fmla="*/ 19 w 242"/>
                <a:gd name="T1" fmla="*/ 46 h 263"/>
                <a:gd name="T2" fmla="*/ 9 w 242"/>
                <a:gd name="T3" fmla="*/ 72 h 263"/>
                <a:gd name="T4" fmla="*/ 3 w 242"/>
                <a:gd name="T5" fmla="*/ 96 h 263"/>
                <a:gd name="T6" fmla="*/ 0 w 242"/>
                <a:gd name="T7" fmla="*/ 122 h 263"/>
                <a:gd name="T8" fmla="*/ 2 w 242"/>
                <a:gd name="T9" fmla="*/ 146 h 263"/>
                <a:gd name="T10" fmla="*/ 5 w 242"/>
                <a:gd name="T11" fmla="*/ 170 h 263"/>
                <a:gd name="T12" fmla="*/ 13 w 242"/>
                <a:gd name="T13" fmla="*/ 192 h 263"/>
                <a:gd name="T14" fmla="*/ 22 w 242"/>
                <a:gd name="T15" fmla="*/ 212 h 263"/>
                <a:gd name="T16" fmla="*/ 35 w 242"/>
                <a:gd name="T17" fmla="*/ 229 h 263"/>
                <a:gd name="T18" fmla="*/ 50 w 242"/>
                <a:gd name="T19" fmla="*/ 243 h 263"/>
                <a:gd name="T20" fmla="*/ 68 w 242"/>
                <a:gd name="T21" fmla="*/ 253 h 263"/>
                <a:gd name="T22" fmla="*/ 86 w 242"/>
                <a:gd name="T23" fmla="*/ 260 h 263"/>
                <a:gd name="T24" fmla="*/ 107 w 242"/>
                <a:gd name="T25" fmla="*/ 263 h 263"/>
                <a:gd name="T26" fmla="*/ 129 w 242"/>
                <a:gd name="T27" fmla="*/ 260 h 263"/>
                <a:gd name="T28" fmla="*/ 151 w 242"/>
                <a:gd name="T29" fmla="*/ 252 h 263"/>
                <a:gd name="T30" fmla="*/ 176 w 242"/>
                <a:gd name="T31" fmla="*/ 238 h 263"/>
                <a:gd name="T32" fmla="*/ 200 w 242"/>
                <a:gd name="T33" fmla="*/ 219 h 263"/>
                <a:gd name="T34" fmla="*/ 210 w 242"/>
                <a:gd name="T35" fmla="*/ 208 h 263"/>
                <a:gd name="T36" fmla="*/ 224 w 242"/>
                <a:gd name="T37" fmla="*/ 188 h 263"/>
                <a:gd name="T38" fmla="*/ 234 w 242"/>
                <a:gd name="T39" fmla="*/ 167 h 263"/>
                <a:gd name="T40" fmla="*/ 240 w 242"/>
                <a:gd name="T41" fmla="*/ 146 h 263"/>
                <a:gd name="T42" fmla="*/ 242 w 242"/>
                <a:gd name="T43" fmla="*/ 124 h 263"/>
                <a:gd name="T44" fmla="*/ 240 w 242"/>
                <a:gd name="T45" fmla="*/ 103 h 263"/>
                <a:gd name="T46" fmla="*/ 235 w 242"/>
                <a:gd name="T47" fmla="*/ 84 h 263"/>
                <a:gd name="T48" fmla="*/ 226 w 242"/>
                <a:gd name="T49" fmla="*/ 65 h 263"/>
                <a:gd name="T50" fmla="*/ 214 w 242"/>
                <a:gd name="T51" fmla="*/ 47 h 263"/>
                <a:gd name="T52" fmla="*/ 200 w 242"/>
                <a:gd name="T53" fmla="*/ 32 h 263"/>
                <a:gd name="T54" fmla="*/ 184 w 242"/>
                <a:gd name="T55" fmla="*/ 19 h 263"/>
                <a:gd name="T56" fmla="*/ 165 w 242"/>
                <a:gd name="T57" fmla="*/ 10 h 263"/>
                <a:gd name="T58" fmla="*/ 145 w 242"/>
                <a:gd name="T59" fmla="*/ 3 h 263"/>
                <a:gd name="T60" fmla="*/ 124 w 242"/>
                <a:gd name="T61" fmla="*/ 0 h 263"/>
                <a:gd name="T62" fmla="*/ 100 w 242"/>
                <a:gd name="T63" fmla="*/ 1 h 263"/>
                <a:gd name="T64" fmla="*/ 76 w 242"/>
                <a:gd name="T65" fmla="*/ 7 h 263"/>
                <a:gd name="T66" fmla="*/ 19 w 242"/>
                <a:gd name="T67" fmla="*/ 46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42" h="263">
                  <a:moveTo>
                    <a:pt x="19" y="46"/>
                  </a:moveTo>
                  <a:lnTo>
                    <a:pt x="19" y="46"/>
                  </a:lnTo>
                  <a:lnTo>
                    <a:pt x="13" y="59"/>
                  </a:lnTo>
                  <a:lnTo>
                    <a:pt x="9" y="72"/>
                  </a:lnTo>
                  <a:lnTo>
                    <a:pt x="5" y="85"/>
                  </a:lnTo>
                  <a:lnTo>
                    <a:pt x="3" y="96"/>
                  </a:lnTo>
                  <a:lnTo>
                    <a:pt x="0" y="109"/>
                  </a:lnTo>
                  <a:lnTo>
                    <a:pt x="0" y="122"/>
                  </a:lnTo>
                  <a:lnTo>
                    <a:pt x="0" y="135"/>
                  </a:lnTo>
                  <a:lnTo>
                    <a:pt x="2" y="146"/>
                  </a:lnTo>
                  <a:lnTo>
                    <a:pt x="3" y="158"/>
                  </a:lnTo>
                  <a:lnTo>
                    <a:pt x="5" y="170"/>
                  </a:lnTo>
                  <a:lnTo>
                    <a:pt x="9" y="181"/>
                  </a:lnTo>
                  <a:lnTo>
                    <a:pt x="13" y="192"/>
                  </a:lnTo>
                  <a:lnTo>
                    <a:pt x="18" y="202"/>
                  </a:lnTo>
                  <a:lnTo>
                    <a:pt x="22" y="212"/>
                  </a:lnTo>
                  <a:lnTo>
                    <a:pt x="29" y="221"/>
                  </a:lnTo>
                  <a:lnTo>
                    <a:pt x="35" y="229"/>
                  </a:lnTo>
                  <a:lnTo>
                    <a:pt x="43" y="236"/>
                  </a:lnTo>
                  <a:lnTo>
                    <a:pt x="50" y="243"/>
                  </a:lnTo>
                  <a:lnTo>
                    <a:pt x="59" y="249"/>
                  </a:lnTo>
                  <a:lnTo>
                    <a:pt x="68" y="253"/>
                  </a:lnTo>
                  <a:lnTo>
                    <a:pt x="77" y="258"/>
                  </a:lnTo>
                  <a:lnTo>
                    <a:pt x="86" y="260"/>
                  </a:lnTo>
                  <a:lnTo>
                    <a:pt x="97" y="263"/>
                  </a:lnTo>
                  <a:lnTo>
                    <a:pt x="107" y="263"/>
                  </a:lnTo>
                  <a:lnTo>
                    <a:pt x="118" y="263"/>
                  </a:lnTo>
                  <a:lnTo>
                    <a:pt x="129" y="260"/>
                  </a:lnTo>
                  <a:lnTo>
                    <a:pt x="140" y="257"/>
                  </a:lnTo>
                  <a:lnTo>
                    <a:pt x="151" y="252"/>
                  </a:lnTo>
                  <a:lnTo>
                    <a:pt x="163" y="246"/>
                  </a:lnTo>
                  <a:lnTo>
                    <a:pt x="176" y="238"/>
                  </a:lnTo>
                  <a:lnTo>
                    <a:pt x="188" y="229"/>
                  </a:lnTo>
                  <a:lnTo>
                    <a:pt x="200" y="219"/>
                  </a:lnTo>
                  <a:lnTo>
                    <a:pt x="200" y="219"/>
                  </a:lnTo>
                  <a:lnTo>
                    <a:pt x="210" y="208"/>
                  </a:lnTo>
                  <a:lnTo>
                    <a:pt x="218" y="199"/>
                  </a:lnTo>
                  <a:lnTo>
                    <a:pt x="224" y="188"/>
                  </a:lnTo>
                  <a:lnTo>
                    <a:pt x="229" y="178"/>
                  </a:lnTo>
                  <a:lnTo>
                    <a:pt x="234" y="167"/>
                  </a:lnTo>
                  <a:lnTo>
                    <a:pt x="237" y="157"/>
                  </a:lnTo>
                  <a:lnTo>
                    <a:pt x="240" y="146"/>
                  </a:lnTo>
                  <a:lnTo>
                    <a:pt x="242" y="136"/>
                  </a:lnTo>
                  <a:lnTo>
                    <a:pt x="242" y="124"/>
                  </a:lnTo>
                  <a:lnTo>
                    <a:pt x="242" y="114"/>
                  </a:lnTo>
                  <a:lnTo>
                    <a:pt x="240" y="103"/>
                  </a:lnTo>
                  <a:lnTo>
                    <a:pt x="237" y="94"/>
                  </a:lnTo>
                  <a:lnTo>
                    <a:pt x="235" y="84"/>
                  </a:lnTo>
                  <a:lnTo>
                    <a:pt x="231" y="74"/>
                  </a:lnTo>
                  <a:lnTo>
                    <a:pt x="226" y="65"/>
                  </a:lnTo>
                  <a:lnTo>
                    <a:pt x="221" y="56"/>
                  </a:lnTo>
                  <a:lnTo>
                    <a:pt x="214" y="47"/>
                  </a:lnTo>
                  <a:lnTo>
                    <a:pt x="207" y="39"/>
                  </a:lnTo>
                  <a:lnTo>
                    <a:pt x="200" y="32"/>
                  </a:lnTo>
                  <a:lnTo>
                    <a:pt x="192" y="25"/>
                  </a:lnTo>
                  <a:lnTo>
                    <a:pt x="184" y="19"/>
                  </a:lnTo>
                  <a:lnTo>
                    <a:pt x="175" y="15"/>
                  </a:lnTo>
                  <a:lnTo>
                    <a:pt x="165" y="10"/>
                  </a:lnTo>
                  <a:lnTo>
                    <a:pt x="155" y="6"/>
                  </a:lnTo>
                  <a:lnTo>
                    <a:pt x="145" y="3"/>
                  </a:lnTo>
                  <a:lnTo>
                    <a:pt x="134" y="1"/>
                  </a:lnTo>
                  <a:lnTo>
                    <a:pt x="124" y="0"/>
                  </a:lnTo>
                  <a:lnTo>
                    <a:pt x="112" y="0"/>
                  </a:lnTo>
                  <a:lnTo>
                    <a:pt x="100" y="1"/>
                  </a:lnTo>
                  <a:lnTo>
                    <a:pt x="89" y="3"/>
                  </a:lnTo>
                  <a:lnTo>
                    <a:pt x="76" y="7"/>
                  </a:lnTo>
                  <a:lnTo>
                    <a:pt x="64" y="11"/>
                  </a:lnTo>
                  <a:lnTo>
                    <a:pt x="19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1" name="Freeform 248">
              <a:extLst>
                <a:ext uri="{FF2B5EF4-FFF2-40B4-BE49-F238E27FC236}">
                  <a16:creationId xmlns:a16="http://schemas.microsoft.com/office/drawing/2014/main" id="{D3CE2055-B006-0029-F880-B996012CC20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7" y="1283"/>
              <a:ext cx="121" cy="131"/>
            </a:xfrm>
            <a:custGeom>
              <a:avLst/>
              <a:gdLst>
                <a:gd name="T0" fmla="*/ 19 w 242"/>
                <a:gd name="T1" fmla="*/ 46 h 263"/>
                <a:gd name="T2" fmla="*/ 9 w 242"/>
                <a:gd name="T3" fmla="*/ 72 h 263"/>
                <a:gd name="T4" fmla="*/ 3 w 242"/>
                <a:gd name="T5" fmla="*/ 96 h 263"/>
                <a:gd name="T6" fmla="*/ 0 w 242"/>
                <a:gd name="T7" fmla="*/ 122 h 263"/>
                <a:gd name="T8" fmla="*/ 2 w 242"/>
                <a:gd name="T9" fmla="*/ 146 h 263"/>
                <a:gd name="T10" fmla="*/ 5 w 242"/>
                <a:gd name="T11" fmla="*/ 170 h 263"/>
                <a:gd name="T12" fmla="*/ 13 w 242"/>
                <a:gd name="T13" fmla="*/ 192 h 263"/>
                <a:gd name="T14" fmla="*/ 22 w 242"/>
                <a:gd name="T15" fmla="*/ 212 h 263"/>
                <a:gd name="T16" fmla="*/ 35 w 242"/>
                <a:gd name="T17" fmla="*/ 229 h 263"/>
                <a:gd name="T18" fmla="*/ 50 w 242"/>
                <a:gd name="T19" fmla="*/ 243 h 263"/>
                <a:gd name="T20" fmla="*/ 68 w 242"/>
                <a:gd name="T21" fmla="*/ 253 h 263"/>
                <a:gd name="T22" fmla="*/ 86 w 242"/>
                <a:gd name="T23" fmla="*/ 260 h 263"/>
                <a:gd name="T24" fmla="*/ 107 w 242"/>
                <a:gd name="T25" fmla="*/ 263 h 263"/>
                <a:gd name="T26" fmla="*/ 129 w 242"/>
                <a:gd name="T27" fmla="*/ 260 h 263"/>
                <a:gd name="T28" fmla="*/ 151 w 242"/>
                <a:gd name="T29" fmla="*/ 252 h 263"/>
                <a:gd name="T30" fmla="*/ 176 w 242"/>
                <a:gd name="T31" fmla="*/ 238 h 263"/>
                <a:gd name="T32" fmla="*/ 200 w 242"/>
                <a:gd name="T33" fmla="*/ 219 h 263"/>
                <a:gd name="T34" fmla="*/ 210 w 242"/>
                <a:gd name="T35" fmla="*/ 208 h 263"/>
                <a:gd name="T36" fmla="*/ 224 w 242"/>
                <a:gd name="T37" fmla="*/ 188 h 263"/>
                <a:gd name="T38" fmla="*/ 234 w 242"/>
                <a:gd name="T39" fmla="*/ 167 h 263"/>
                <a:gd name="T40" fmla="*/ 240 w 242"/>
                <a:gd name="T41" fmla="*/ 146 h 263"/>
                <a:gd name="T42" fmla="*/ 242 w 242"/>
                <a:gd name="T43" fmla="*/ 124 h 263"/>
                <a:gd name="T44" fmla="*/ 240 w 242"/>
                <a:gd name="T45" fmla="*/ 103 h 263"/>
                <a:gd name="T46" fmla="*/ 235 w 242"/>
                <a:gd name="T47" fmla="*/ 84 h 263"/>
                <a:gd name="T48" fmla="*/ 226 w 242"/>
                <a:gd name="T49" fmla="*/ 65 h 263"/>
                <a:gd name="T50" fmla="*/ 214 w 242"/>
                <a:gd name="T51" fmla="*/ 47 h 263"/>
                <a:gd name="T52" fmla="*/ 200 w 242"/>
                <a:gd name="T53" fmla="*/ 32 h 263"/>
                <a:gd name="T54" fmla="*/ 184 w 242"/>
                <a:gd name="T55" fmla="*/ 19 h 263"/>
                <a:gd name="T56" fmla="*/ 165 w 242"/>
                <a:gd name="T57" fmla="*/ 10 h 263"/>
                <a:gd name="T58" fmla="*/ 145 w 242"/>
                <a:gd name="T59" fmla="*/ 3 h 263"/>
                <a:gd name="T60" fmla="*/ 124 w 242"/>
                <a:gd name="T61" fmla="*/ 0 h 263"/>
                <a:gd name="T62" fmla="*/ 100 w 242"/>
                <a:gd name="T63" fmla="*/ 1 h 263"/>
                <a:gd name="T64" fmla="*/ 76 w 242"/>
                <a:gd name="T65" fmla="*/ 7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42" h="263">
                  <a:moveTo>
                    <a:pt x="19" y="46"/>
                  </a:moveTo>
                  <a:lnTo>
                    <a:pt x="19" y="46"/>
                  </a:lnTo>
                  <a:lnTo>
                    <a:pt x="13" y="59"/>
                  </a:lnTo>
                  <a:lnTo>
                    <a:pt x="9" y="72"/>
                  </a:lnTo>
                  <a:lnTo>
                    <a:pt x="5" y="85"/>
                  </a:lnTo>
                  <a:lnTo>
                    <a:pt x="3" y="96"/>
                  </a:lnTo>
                  <a:lnTo>
                    <a:pt x="0" y="109"/>
                  </a:lnTo>
                  <a:lnTo>
                    <a:pt x="0" y="122"/>
                  </a:lnTo>
                  <a:lnTo>
                    <a:pt x="0" y="135"/>
                  </a:lnTo>
                  <a:lnTo>
                    <a:pt x="2" y="146"/>
                  </a:lnTo>
                  <a:lnTo>
                    <a:pt x="3" y="158"/>
                  </a:lnTo>
                  <a:lnTo>
                    <a:pt x="5" y="170"/>
                  </a:lnTo>
                  <a:lnTo>
                    <a:pt x="9" y="181"/>
                  </a:lnTo>
                  <a:lnTo>
                    <a:pt x="13" y="192"/>
                  </a:lnTo>
                  <a:lnTo>
                    <a:pt x="18" y="202"/>
                  </a:lnTo>
                  <a:lnTo>
                    <a:pt x="22" y="212"/>
                  </a:lnTo>
                  <a:lnTo>
                    <a:pt x="29" y="221"/>
                  </a:lnTo>
                  <a:lnTo>
                    <a:pt x="35" y="229"/>
                  </a:lnTo>
                  <a:lnTo>
                    <a:pt x="43" y="236"/>
                  </a:lnTo>
                  <a:lnTo>
                    <a:pt x="50" y="243"/>
                  </a:lnTo>
                  <a:lnTo>
                    <a:pt x="59" y="249"/>
                  </a:lnTo>
                  <a:lnTo>
                    <a:pt x="68" y="253"/>
                  </a:lnTo>
                  <a:lnTo>
                    <a:pt x="77" y="258"/>
                  </a:lnTo>
                  <a:lnTo>
                    <a:pt x="86" y="260"/>
                  </a:lnTo>
                  <a:lnTo>
                    <a:pt x="97" y="263"/>
                  </a:lnTo>
                  <a:lnTo>
                    <a:pt x="107" y="263"/>
                  </a:lnTo>
                  <a:lnTo>
                    <a:pt x="118" y="263"/>
                  </a:lnTo>
                  <a:lnTo>
                    <a:pt x="129" y="260"/>
                  </a:lnTo>
                  <a:lnTo>
                    <a:pt x="140" y="257"/>
                  </a:lnTo>
                  <a:lnTo>
                    <a:pt x="151" y="252"/>
                  </a:lnTo>
                  <a:lnTo>
                    <a:pt x="163" y="246"/>
                  </a:lnTo>
                  <a:lnTo>
                    <a:pt x="176" y="238"/>
                  </a:lnTo>
                  <a:lnTo>
                    <a:pt x="188" y="229"/>
                  </a:lnTo>
                  <a:lnTo>
                    <a:pt x="200" y="219"/>
                  </a:lnTo>
                  <a:lnTo>
                    <a:pt x="200" y="219"/>
                  </a:lnTo>
                  <a:lnTo>
                    <a:pt x="210" y="208"/>
                  </a:lnTo>
                  <a:lnTo>
                    <a:pt x="218" y="199"/>
                  </a:lnTo>
                  <a:lnTo>
                    <a:pt x="224" y="188"/>
                  </a:lnTo>
                  <a:lnTo>
                    <a:pt x="229" y="178"/>
                  </a:lnTo>
                  <a:lnTo>
                    <a:pt x="234" y="167"/>
                  </a:lnTo>
                  <a:lnTo>
                    <a:pt x="237" y="157"/>
                  </a:lnTo>
                  <a:lnTo>
                    <a:pt x="240" y="146"/>
                  </a:lnTo>
                  <a:lnTo>
                    <a:pt x="242" y="136"/>
                  </a:lnTo>
                  <a:lnTo>
                    <a:pt x="242" y="124"/>
                  </a:lnTo>
                  <a:lnTo>
                    <a:pt x="242" y="114"/>
                  </a:lnTo>
                  <a:lnTo>
                    <a:pt x="240" y="103"/>
                  </a:lnTo>
                  <a:lnTo>
                    <a:pt x="237" y="94"/>
                  </a:lnTo>
                  <a:lnTo>
                    <a:pt x="235" y="84"/>
                  </a:lnTo>
                  <a:lnTo>
                    <a:pt x="231" y="74"/>
                  </a:lnTo>
                  <a:lnTo>
                    <a:pt x="226" y="65"/>
                  </a:lnTo>
                  <a:lnTo>
                    <a:pt x="221" y="56"/>
                  </a:lnTo>
                  <a:lnTo>
                    <a:pt x="214" y="47"/>
                  </a:lnTo>
                  <a:lnTo>
                    <a:pt x="207" y="39"/>
                  </a:lnTo>
                  <a:lnTo>
                    <a:pt x="200" y="32"/>
                  </a:lnTo>
                  <a:lnTo>
                    <a:pt x="192" y="25"/>
                  </a:lnTo>
                  <a:lnTo>
                    <a:pt x="184" y="19"/>
                  </a:lnTo>
                  <a:lnTo>
                    <a:pt x="175" y="15"/>
                  </a:lnTo>
                  <a:lnTo>
                    <a:pt x="165" y="10"/>
                  </a:lnTo>
                  <a:lnTo>
                    <a:pt x="155" y="6"/>
                  </a:lnTo>
                  <a:lnTo>
                    <a:pt x="145" y="3"/>
                  </a:lnTo>
                  <a:lnTo>
                    <a:pt x="134" y="1"/>
                  </a:lnTo>
                  <a:lnTo>
                    <a:pt x="124" y="0"/>
                  </a:lnTo>
                  <a:lnTo>
                    <a:pt x="112" y="0"/>
                  </a:lnTo>
                  <a:lnTo>
                    <a:pt x="100" y="1"/>
                  </a:lnTo>
                  <a:lnTo>
                    <a:pt x="89" y="3"/>
                  </a:lnTo>
                  <a:lnTo>
                    <a:pt x="76" y="7"/>
                  </a:lnTo>
                  <a:lnTo>
                    <a:pt x="64" y="1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2" name="Freeform 249">
              <a:extLst>
                <a:ext uri="{FF2B5EF4-FFF2-40B4-BE49-F238E27FC236}">
                  <a16:creationId xmlns:a16="http://schemas.microsoft.com/office/drawing/2014/main" id="{F41503CD-05A9-9E19-98C4-D776206269FF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3" y="1280"/>
              <a:ext cx="128" cy="138"/>
            </a:xfrm>
            <a:custGeom>
              <a:avLst/>
              <a:gdLst>
                <a:gd name="T0" fmla="*/ 12 w 256"/>
                <a:gd name="T1" fmla="*/ 67 h 276"/>
                <a:gd name="T2" fmla="*/ 0 w 256"/>
                <a:gd name="T3" fmla="*/ 127 h 276"/>
                <a:gd name="T4" fmla="*/ 9 w 256"/>
                <a:gd name="T5" fmla="*/ 186 h 276"/>
                <a:gd name="T6" fmla="*/ 24 w 256"/>
                <a:gd name="T7" fmla="*/ 220 h 276"/>
                <a:gd name="T8" fmla="*/ 59 w 256"/>
                <a:gd name="T9" fmla="*/ 257 h 276"/>
                <a:gd name="T10" fmla="*/ 89 w 256"/>
                <a:gd name="T11" fmla="*/ 272 h 276"/>
                <a:gd name="T12" fmla="*/ 114 w 256"/>
                <a:gd name="T13" fmla="*/ 276 h 276"/>
                <a:gd name="T14" fmla="*/ 133 w 256"/>
                <a:gd name="T15" fmla="*/ 273 h 276"/>
                <a:gd name="T16" fmla="*/ 162 w 256"/>
                <a:gd name="T17" fmla="*/ 264 h 276"/>
                <a:gd name="T18" fmla="*/ 198 w 256"/>
                <a:gd name="T19" fmla="*/ 242 h 276"/>
                <a:gd name="T20" fmla="*/ 228 w 256"/>
                <a:gd name="T21" fmla="*/ 212 h 276"/>
                <a:gd name="T22" fmla="*/ 244 w 256"/>
                <a:gd name="T23" fmla="*/ 184 h 276"/>
                <a:gd name="T24" fmla="*/ 254 w 256"/>
                <a:gd name="T25" fmla="*/ 157 h 276"/>
                <a:gd name="T26" fmla="*/ 253 w 256"/>
                <a:gd name="T27" fmla="*/ 105 h 276"/>
                <a:gd name="T28" fmla="*/ 233 w 256"/>
                <a:gd name="T29" fmla="*/ 57 h 276"/>
                <a:gd name="T30" fmla="*/ 208 w 256"/>
                <a:gd name="T31" fmla="*/ 30 h 276"/>
                <a:gd name="T32" fmla="*/ 161 w 256"/>
                <a:gd name="T33" fmla="*/ 5 h 276"/>
                <a:gd name="T34" fmla="*/ 107 w 256"/>
                <a:gd name="T35" fmla="*/ 0 h 276"/>
                <a:gd name="T36" fmla="*/ 78 w 256"/>
                <a:gd name="T37" fmla="*/ 7 h 276"/>
                <a:gd name="T38" fmla="*/ 67 w 256"/>
                <a:gd name="T39" fmla="*/ 12 h 276"/>
                <a:gd name="T40" fmla="*/ 64 w 256"/>
                <a:gd name="T41" fmla="*/ 20 h 276"/>
                <a:gd name="T42" fmla="*/ 68 w 256"/>
                <a:gd name="T43" fmla="*/ 23 h 276"/>
                <a:gd name="T44" fmla="*/ 72 w 256"/>
                <a:gd name="T45" fmla="*/ 24 h 276"/>
                <a:gd name="T46" fmla="*/ 122 w 256"/>
                <a:gd name="T47" fmla="*/ 14 h 276"/>
                <a:gd name="T48" fmla="*/ 170 w 256"/>
                <a:gd name="T49" fmla="*/ 23 h 276"/>
                <a:gd name="T50" fmla="*/ 199 w 256"/>
                <a:gd name="T51" fmla="*/ 41 h 276"/>
                <a:gd name="T52" fmla="*/ 228 w 256"/>
                <a:gd name="T53" fmla="*/ 77 h 276"/>
                <a:gd name="T54" fmla="*/ 242 w 256"/>
                <a:gd name="T55" fmla="*/ 121 h 276"/>
                <a:gd name="T56" fmla="*/ 240 w 256"/>
                <a:gd name="T57" fmla="*/ 152 h 276"/>
                <a:gd name="T58" fmla="*/ 228 w 256"/>
                <a:gd name="T59" fmla="*/ 185 h 276"/>
                <a:gd name="T60" fmla="*/ 207 w 256"/>
                <a:gd name="T61" fmla="*/ 214 h 276"/>
                <a:gd name="T62" fmla="*/ 167 w 256"/>
                <a:gd name="T63" fmla="*/ 247 h 276"/>
                <a:gd name="T64" fmla="*/ 138 w 256"/>
                <a:gd name="T65" fmla="*/ 258 h 276"/>
                <a:gd name="T66" fmla="*/ 107 w 256"/>
                <a:gd name="T67" fmla="*/ 262 h 276"/>
                <a:gd name="T68" fmla="*/ 78 w 256"/>
                <a:gd name="T69" fmla="*/ 254 h 276"/>
                <a:gd name="T70" fmla="*/ 54 w 256"/>
                <a:gd name="T71" fmla="*/ 236 h 276"/>
                <a:gd name="T72" fmla="*/ 35 w 256"/>
                <a:gd name="T73" fmla="*/ 213 h 276"/>
                <a:gd name="T74" fmla="*/ 17 w 256"/>
                <a:gd name="T75" fmla="*/ 163 h 276"/>
                <a:gd name="T76" fmla="*/ 16 w 256"/>
                <a:gd name="T77" fmla="*/ 109 h 276"/>
                <a:gd name="T78" fmla="*/ 24 w 256"/>
                <a:gd name="T79" fmla="*/ 74 h 276"/>
                <a:gd name="T80" fmla="*/ 33 w 256"/>
                <a:gd name="T81" fmla="*/ 53 h 276"/>
                <a:gd name="T82" fmla="*/ 28 w 256"/>
                <a:gd name="T83" fmla="*/ 46 h 276"/>
                <a:gd name="T84" fmla="*/ 21 w 256"/>
                <a:gd name="T85" fmla="*/ 46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56" h="276">
                  <a:moveTo>
                    <a:pt x="20" y="49"/>
                  </a:moveTo>
                  <a:lnTo>
                    <a:pt x="20" y="49"/>
                  </a:lnTo>
                  <a:lnTo>
                    <a:pt x="12" y="67"/>
                  </a:lnTo>
                  <a:lnTo>
                    <a:pt x="6" y="87"/>
                  </a:lnTo>
                  <a:lnTo>
                    <a:pt x="2" y="107"/>
                  </a:lnTo>
                  <a:lnTo>
                    <a:pt x="0" y="127"/>
                  </a:lnTo>
                  <a:lnTo>
                    <a:pt x="0" y="147"/>
                  </a:lnTo>
                  <a:lnTo>
                    <a:pt x="3" y="166"/>
                  </a:lnTo>
                  <a:lnTo>
                    <a:pt x="9" y="186"/>
                  </a:lnTo>
                  <a:lnTo>
                    <a:pt x="16" y="205"/>
                  </a:lnTo>
                  <a:lnTo>
                    <a:pt x="16" y="205"/>
                  </a:lnTo>
                  <a:lnTo>
                    <a:pt x="24" y="220"/>
                  </a:lnTo>
                  <a:lnTo>
                    <a:pt x="33" y="234"/>
                  </a:lnTo>
                  <a:lnTo>
                    <a:pt x="45" y="247"/>
                  </a:lnTo>
                  <a:lnTo>
                    <a:pt x="59" y="257"/>
                  </a:lnTo>
                  <a:lnTo>
                    <a:pt x="72" y="266"/>
                  </a:lnTo>
                  <a:lnTo>
                    <a:pt x="81" y="270"/>
                  </a:lnTo>
                  <a:lnTo>
                    <a:pt x="89" y="272"/>
                  </a:lnTo>
                  <a:lnTo>
                    <a:pt x="97" y="275"/>
                  </a:lnTo>
                  <a:lnTo>
                    <a:pt x="105" y="276"/>
                  </a:lnTo>
                  <a:lnTo>
                    <a:pt x="114" y="276"/>
                  </a:lnTo>
                  <a:lnTo>
                    <a:pt x="122" y="276"/>
                  </a:lnTo>
                  <a:lnTo>
                    <a:pt x="122" y="276"/>
                  </a:lnTo>
                  <a:lnTo>
                    <a:pt x="133" y="273"/>
                  </a:lnTo>
                  <a:lnTo>
                    <a:pt x="143" y="271"/>
                  </a:lnTo>
                  <a:lnTo>
                    <a:pt x="153" y="269"/>
                  </a:lnTo>
                  <a:lnTo>
                    <a:pt x="162" y="264"/>
                  </a:lnTo>
                  <a:lnTo>
                    <a:pt x="171" y="259"/>
                  </a:lnTo>
                  <a:lnTo>
                    <a:pt x="181" y="254"/>
                  </a:lnTo>
                  <a:lnTo>
                    <a:pt x="198" y="242"/>
                  </a:lnTo>
                  <a:lnTo>
                    <a:pt x="198" y="242"/>
                  </a:lnTo>
                  <a:lnTo>
                    <a:pt x="213" y="227"/>
                  </a:lnTo>
                  <a:lnTo>
                    <a:pt x="228" y="212"/>
                  </a:lnTo>
                  <a:lnTo>
                    <a:pt x="234" y="202"/>
                  </a:lnTo>
                  <a:lnTo>
                    <a:pt x="240" y="193"/>
                  </a:lnTo>
                  <a:lnTo>
                    <a:pt x="244" y="184"/>
                  </a:lnTo>
                  <a:lnTo>
                    <a:pt x="249" y="173"/>
                  </a:lnTo>
                  <a:lnTo>
                    <a:pt x="249" y="173"/>
                  </a:lnTo>
                  <a:lnTo>
                    <a:pt x="254" y="157"/>
                  </a:lnTo>
                  <a:lnTo>
                    <a:pt x="256" y="140"/>
                  </a:lnTo>
                  <a:lnTo>
                    <a:pt x="256" y="122"/>
                  </a:lnTo>
                  <a:lnTo>
                    <a:pt x="253" y="105"/>
                  </a:lnTo>
                  <a:lnTo>
                    <a:pt x="248" y="88"/>
                  </a:lnTo>
                  <a:lnTo>
                    <a:pt x="241" y="72"/>
                  </a:lnTo>
                  <a:lnTo>
                    <a:pt x="233" y="57"/>
                  </a:lnTo>
                  <a:lnTo>
                    <a:pt x="221" y="43"/>
                  </a:lnTo>
                  <a:lnTo>
                    <a:pt x="221" y="43"/>
                  </a:lnTo>
                  <a:lnTo>
                    <a:pt x="208" y="30"/>
                  </a:lnTo>
                  <a:lnTo>
                    <a:pt x="193" y="20"/>
                  </a:lnTo>
                  <a:lnTo>
                    <a:pt x="177" y="10"/>
                  </a:lnTo>
                  <a:lnTo>
                    <a:pt x="161" y="5"/>
                  </a:lnTo>
                  <a:lnTo>
                    <a:pt x="143" y="1"/>
                  </a:lnTo>
                  <a:lnTo>
                    <a:pt x="125" y="0"/>
                  </a:lnTo>
                  <a:lnTo>
                    <a:pt x="107" y="0"/>
                  </a:lnTo>
                  <a:lnTo>
                    <a:pt x="89" y="3"/>
                  </a:lnTo>
                  <a:lnTo>
                    <a:pt x="89" y="3"/>
                  </a:lnTo>
                  <a:lnTo>
                    <a:pt x="78" y="7"/>
                  </a:lnTo>
                  <a:lnTo>
                    <a:pt x="69" y="10"/>
                  </a:lnTo>
                  <a:lnTo>
                    <a:pt x="69" y="10"/>
                  </a:lnTo>
                  <a:lnTo>
                    <a:pt x="67" y="12"/>
                  </a:lnTo>
                  <a:lnTo>
                    <a:pt x="66" y="14"/>
                  </a:lnTo>
                  <a:lnTo>
                    <a:pt x="64" y="16"/>
                  </a:lnTo>
                  <a:lnTo>
                    <a:pt x="64" y="20"/>
                  </a:lnTo>
                  <a:lnTo>
                    <a:pt x="64" y="20"/>
                  </a:lnTo>
                  <a:lnTo>
                    <a:pt x="66" y="22"/>
                  </a:lnTo>
                  <a:lnTo>
                    <a:pt x="68" y="23"/>
                  </a:lnTo>
                  <a:lnTo>
                    <a:pt x="70" y="24"/>
                  </a:lnTo>
                  <a:lnTo>
                    <a:pt x="72" y="24"/>
                  </a:lnTo>
                  <a:lnTo>
                    <a:pt x="72" y="24"/>
                  </a:lnTo>
                  <a:lnTo>
                    <a:pt x="89" y="18"/>
                  </a:lnTo>
                  <a:lnTo>
                    <a:pt x="105" y="15"/>
                  </a:lnTo>
                  <a:lnTo>
                    <a:pt x="122" y="14"/>
                  </a:lnTo>
                  <a:lnTo>
                    <a:pt x="139" y="14"/>
                  </a:lnTo>
                  <a:lnTo>
                    <a:pt x="155" y="17"/>
                  </a:lnTo>
                  <a:lnTo>
                    <a:pt x="170" y="23"/>
                  </a:lnTo>
                  <a:lnTo>
                    <a:pt x="185" y="30"/>
                  </a:lnTo>
                  <a:lnTo>
                    <a:pt x="199" y="41"/>
                  </a:lnTo>
                  <a:lnTo>
                    <a:pt x="199" y="41"/>
                  </a:lnTo>
                  <a:lnTo>
                    <a:pt x="211" y="51"/>
                  </a:lnTo>
                  <a:lnTo>
                    <a:pt x="220" y="64"/>
                  </a:lnTo>
                  <a:lnTo>
                    <a:pt x="228" y="77"/>
                  </a:lnTo>
                  <a:lnTo>
                    <a:pt x="235" y="91"/>
                  </a:lnTo>
                  <a:lnTo>
                    <a:pt x="239" y="106"/>
                  </a:lnTo>
                  <a:lnTo>
                    <a:pt x="242" y="121"/>
                  </a:lnTo>
                  <a:lnTo>
                    <a:pt x="242" y="137"/>
                  </a:lnTo>
                  <a:lnTo>
                    <a:pt x="240" y="152"/>
                  </a:lnTo>
                  <a:lnTo>
                    <a:pt x="240" y="152"/>
                  </a:lnTo>
                  <a:lnTo>
                    <a:pt x="238" y="161"/>
                  </a:lnTo>
                  <a:lnTo>
                    <a:pt x="235" y="170"/>
                  </a:lnTo>
                  <a:lnTo>
                    <a:pt x="228" y="185"/>
                  </a:lnTo>
                  <a:lnTo>
                    <a:pt x="219" y="200"/>
                  </a:lnTo>
                  <a:lnTo>
                    <a:pt x="207" y="214"/>
                  </a:lnTo>
                  <a:lnTo>
                    <a:pt x="207" y="214"/>
                  </a:lnTo>
                  <a:lnTo>
                    <a:pt x="192" y="228"/>
                  </a:lnTo>
                  <a:lnTo>
                    <a:pt x="175" y="241"/>
                  </a:lnTo>
                  <a:lnTo>
                    <a:pt x="167" y="247"/>
                  </a:lnTo>
                  <a:lnTo>
                    <a:pt x="157" y="251"/>
                  </a:lnTo>
                  <a:lnTo>
                    <a:pt x="148" y="256"/>
                  </a:lnTo>
                  <a:lnTo>
                    <a:pt x="138" y="258"/>
                  </a:lnTo>
                  <a:lnTo>
                    <a:pt x="138" y="258"/>
                  </a:lnTo>
                  <a:lnTo>
                    <a:pt x="122" y="262"/>
                  </a:lnTo>
                  <a:lnTo>
                    <a:pt x="107" y="262"/>
                  </a:lnTo>
                  <a:lnTo>
                    <a:pt x="93" y="259"/>
                  </a:lnTo>
                  <a:lnTo>
                    <a:pt x="85" y="257"/>
                  </a:lnTo>
                  <a:lnTo>
                    <a:pt x="78" y="254"/>
                  </a:lnTo>
                  <a:lnTo>
                    <a:pt x="78" y="254"/>
                  </a:lnTo>
                  <a:lnTo>
                    <a:pt x="66" y="247"/>
                  </a:lnTo>
                  <a:lnTo>
                    <a:pt x="54" y="236"/>
                  </a:lnTo>
                  <a:lnTo>
                    <a:pt x="43" y="225"/>
                  </a:lnTo>
                  <a:lnTo>
                    <a:pt x="35" y="213"/>
                  </a:lnTo>
                  <a:lnTo>
                    <a:pt x="35" y="213"/>
                  </a:lnTo>
                  <a:lnTo>
                    <a:pt x="27" y="197"/>
                  </a:lnTo>
                  <a:lnTo>
                    <a:pt x="20" y="179"/>
                  </a:lnTo>
                  <a:lnTo>
                    <a:pt x="17" y="163"/>
                  </a:lnTo>
                  <a:lnTo>
                    <a:pt x="14" y="144"/>
                  </a:lnTo>
                  <a:lnTo>
                    <a:pt x="14" y="127"/>
                  </a:lnTo>
                  <a:lnTo>
                    <a:pt x="16" y="109"/>
                  </a:lnTo>
                  <a:lnTo>
                    <a:pt x="19" y="91"/>
                  </a:lnTo>
                  <a:lnTo>
                    <a:pt x="24" y="74"/>
                  </a:lnTo>
                  <a:lnTo>
                    <a:pt x="24" y="74"/>
                  </a:lnTo>
                  <a:lnTo>
                    <a:pt x="32" y="56"/>
                  </a:lnTo>
                  <a:lnTo>
                    <a:pt x="32" y="56"/>
                  </a:lnTo>
                  <a:lnTo>
                    <a:pt x="33" y="53"/>
                  </a:lnTo>
                  <a:lnTo>
                    <a:pt x="32" y="51"/>
                  </a:lnTo>
                  <a:lnTo>
                    <a:pt x="31" y="49"/>
                  </a:lnTo>
                  <a:lnTo>
                    <a:pt x="28" y="46"/>
                  </a:lnTo>
                  <a:lnTo>
                    <a:pt x="26" y="45"/>
                  </a:lnTo>
                  <a:lnTo>
                    <a:pt x="24" y="45"/>
                  </a:lnTo>
                  <a:lnTo>
                    <a:pt x="21" y="46"/>
                  </a:lnTo>
                  <a:lnTo>
                    <a:pt x="20" y="49"/>
                  </a:lnTo>
                  <a:lnTo>
                    <a:pt x="20" y="4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3" name="Freeform 250">
              <a:extLst>
                <a:ext uri="{FF2B5EF4-FFF2-40B4-BE49-F238E27FC236}">
                  <a16:creationId xmlns:a16="http://schemas.microsoft.com/office/drawing/2014/main" id="{C8F9314D-0865-1DE9-F800-E124A40F873A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0" y="1087"/>
              <a:ext cx="43" cy="136"/>
            </a:xfrm>
            <a:custGeom>
              <a:avLst/>
              <a:gdLst>
                <a:gd name="T0" fmla="*/ 0 w 86"/>
                <a:gd name="T1" fmla="*/ 9 h 271"/>
                <a:gd name="T2" fmla="*/ 8 w 86"/>
                <a:gd name="T3" fmla="*/ 34 h 271"/>
                <a:gd name="T4" fmla="*/ 20 w 86"/>
                <a:gd name="T5" fmla="*/ 60 h 271"/>
                <a:gd name="T6" fmla="*/ 49 w 86"/>
                <a:gd name="T7" fmla="*/ 123 h 271"/>
                <a:gd name="T8" fmla="*/ 62 w 86"/>
                <a:gd name="T9" fmla="*/ 153 h 271"/>
                <a:gd name="T10" fmla="*/ 70 w 86"/>
                <a:gd name="T11" fmla="*/ 185 h 271"/>
                <a:gd name="T12" fmla="*/ 72 w 86"/>
                <a:gd name="T13" fmla="*/ 196 h 271"/>
                <a:gd name="T14" fmla="*/ 71 w 86"/>
                <a:gd name="T15" fmla="*/ 222 h 271"/>
                <a:gd name="T16" fmla="*/ 66 w 86"/>
                <a:gd name="T17" fmla="*/ 232 h 271"/>
                <a:gd name="T18" fmla="*/ 62 w 86"/>
                <a:gd name="T19" fmla="*/ 239 h 271"/>
                <a:gd name="T20" fmla="*/ 48 w 86"/>
                <a:gd name="T21" fmla="*/ 249 h 271"/>
                <a:gd name="T22" fmla="*/ 32 w 86"/>
                <a:gd name="T23" fmla="*/ 253 h 271"/>
                <a:gd name="T24" fmla="*/ 7 w 86"/>
                <a:gd name="T25" fmla="*/ 257 h 271"/>
                <a:gd name="T26" fmla="*/ 4 w 86"/>
                <a:gd name="T27" fmla="*/ 258 h 271"/>
                <a:gd name="T28" fmla="*/ 0 w 86"/>
                <a:gd name="T29" fmla="*/ 261 h 271"/>
                <a:gd name="T30" fmla="*/ 0 w 86"/>
                <a:gd name="T31" fmla="*/ 266 h 271"/>
                <a:gd name="T32" fmla="*/ 4 w 86"/>
                <a:gd name="T33" fmla="*/ 270 h 271"/>
                <a:gd name="T34" fmla="*/ 7 w 86"/>
                <a:gd name="T35" fmla="*/ 271 h 271"/>
                <a:gd name="T36" fmla="*/ 33 w 86"/>
                <a:gd name="T37" fmla="*/ 267 h 271"/>
                <a:gd name="T38" fmla="*/ 50 w 86"/>
                <a:gd name="T39" fmla="*/ 263 h 271"/>
                <a:gd name="T40" fmla="*/ 65 w 86"/>
                <a:gd name="T41" fmla="*/ 254 h 271"/>
                <a:gd name="T42" fmla="*/ 71 w 86"/>
                <a:gd name="T43" fmla="*/ 249 h 271"/>
                <a:gd name="T44" fmla="*/ 79 w 86"/>
                <a:gd name="T45" fmla="*/ 237 h 271"/>
                <a:gd name="T46" fmla="*/ 84 w 86"/>
                <a:gd name="T47" fmla="*/ 224 h 271"/>
                <a:gd name="T48" fmla="*/ 86 w 86"/>
                <a:gd name="T49" fmla="*/ 197 h 271"/>
                <a:gd name="T50" fmla="*/ 84 w 86"/>
                <a:gd name="T51" fmla="*/ 180 h 271"/>
                <a:gd name="T52" fmla="*/ 75 w 86"/>
                <a:gd name="T53" fmla="*/ 149 h 271"/>
                <a:gd name="T54" fmla="*/ 69 w 86"/>
                <a:gd name="T55" fmla="*/ 132 h 271"/>
                <a:gd name="T56" fmla="*/ 37 w 86"/>
                <a:gd name="T57" fmla="*/ 65 h 271"/>
                <a:gd name="T58" fmla="*/ 23 w 86"/>
                <a:gd name="T59" fmla="*/ 36 h 271"/>
                <a:gd name="T60" fmla="*/ 14 w 86"/>
                <a:gd name="T61" fmla="*/ 4 h 271"/>
                <a:gd name="T62" fmla="*/ 12 w 86"/>
                <a:gd name="T63" fmla="*/ 2 h 271"/>
                <a:gd name="T64" fmla="*/ 8 w 86"/>
                <a:gd name="T65" fmla="*/ 0 h 271"/>
                <a:gd name="T66" fmla="*/ 2 w 86"/>
                <a:gd name="T67" fmla="*/ 1 h 271"/>
                <a:gd name="T68" fmla="*/ 0 w 86"/>
                <a:gd name="T69" fmla="*/ 5 h 271"/>
                <a:gd name="T70" fmla="*/ 0 w 86"/>
                <a:gd name="T71" fmla="*/ 9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86" h="271">
                  <a:moveTo>
                    <a:pt x="0" y="9"/>
                  </a:moveTo>
                  <a:lnTo>
                    <a:pt x="0" y="9"/>
                  </a:lnTo>
                  <a:lnTo>
                    <a:pt x="4" y="22"/>
                  </a:lnTo>
                  <a:lnTo>
                    <a:pt x="8" y="34"/>
                  </a:lnTo>
                  <a:lnTo>
                    <a:pt x="20" y="60"/>
                  </a:lnTo>
                  <a:lnTo>
                    <a:pt x="20" y="60"/>
                  </a:lnTo>
                  <a:lnTo>
                    <a:pt x="35" y="92"/>
                  </a:lnTo>
                  <a:lnTo>
                    <a:pt x="49" y="123"/>
                  </a:lnTo>
                  <a:lnTo>
                    <a:pt x="49" y="123"/>
                  </a:lnTo>
                  <a:lnTo>
                    <a:pt x="62" y="153"/>
                  </a:lnTo>
                  <a:lnTo>
                    <a:pt x="66" y="168"/>
                  </a:lnTo>
                  <a:lnTo>
                    <a:pt x="70" y="185"/>
                  </a:lnTo>
                  <a:lnTo>
                    <a:pt x="70" y="185"/>
                  </a:lnTo>
                  <a:lnTo>
                    <a:pt x="72" y="196"/>
                  </a:lnTo>
                  <a:lnTo>
                    <a:pt x="72" y="209"/>
                  </a:lnTo>
                  <a:lnTo>
                    <a:pt x="71" y="222"/>
                  </a:lnTo>
                  <a:lnTo>
                    <a:pt x="69" y="228"/>
                  </a:lnTo>
                  <a:lnTo>
                    <a:pt x="66" y="232"/>
                  </a:lnTo>
                  <a:lnTo>
                    <a:pt x="66" y="232"/>
                  </a:lnTo>
                  <a:lnTo>
                    <a:pt x="62" y="239"/>
                  </a:lnTo>
                  <a:lnTo>
                    <a:pt x="55" y="244"/>
                  </a:lnTo>
                  <a:lnTo>
                    <a:pt x="48" y="249"/>
                  </a:lnTo>
                  <a:lnTo>
                    <a:pt x="40" y="252"/>
                  </a:lnTo>
                  <a:lnTo>
                    <a:pt x="32" y="253"/>
                  </a:lnTo>
                  <a:lnTo>
                    <a:pt x="23" y="256"/>
                  </a:lnTo>
                  <a:lnTo>
                    <a:pt x="7" y="257"/>
                  </a:lnTo>
                  <a:lnTo>
                    <a:pt x="7" y="257"/>
                  </a:lnTo>
                  <a:lnTo>
                    <a:pt x="4" y="258"/>
                  </a:lnTo>
                  <a:lnTo>
                    <a:pt x="1" y="259"/>
                  </a:lnTo>
                  <a:lnTo>
                    <a:pt x="0" y="261"/>
                  </a:lnTo>
                  <a:lnTo>
                    <a:pt x="0" y="264"/>
                  </a:lnTo>
                  <a:lnTo>
                    <a:pt x="0" y="266"/>
                  </a:lnTo>
                  <a:lnTo>
                    <a:pt x="1" y="268"/>
                  </a:lnTo>
                  <a:lnTo>
                    <a:pt x="4" y="270"/>
                  </a:lnTo>
                  <a:lnTo>
                    <a:pt x="7" y="271"/>
                  </a:lnTo>
                  <a:lnTo>
                    <a:pt x="7" y="271"/>
                  </a:lnTo>
                  <a:lnTo>
                    <a:pt x="25" y="270"/>
                  </a:lnTo>
                  <a:lnTo>
                    <a:pt x="33" y="267"/>
                  </a:lnTo>
                  <a:lnTo>
                    <a:pt x="42" y="266"/>
                  </a:lnTo>
                  <a:lnTo>
                    <a:pt x="50" y="263"/>
                  </a:lnTo>
                  <a:lnTo>
                    <a:pt x="58" y="259"/>
                  </a:lnTo>
                  <a:lnTo>
                    <a:pt x="65" y="254"/>
                  </a:lnTo>
                  <a:lnTo>
                    <a:pt x="71" y="249"/>
                  </a:lnTo>
                  <a:lnTo>
                    <a:pt x="71" y="249"/>
                  </a:lnTo>
                  <a:lnTo>
                    <a:pt x="76" y="243"/>
                  </a:lnTo>
                  <a:lnTo>
                    <a:pt x="79" y="237"/>
                  </a:lnTo>
                  <a:lnTo>
                    <a:pt x="83" y="231"/>
                  </a:lnTo>
                  <a:lnTo>
                    <a:pt x="84" y="224"/>
                  </a:lnTo>
                  <a:lnTo>
                    <a:pt x="86" y="211"/>
                  </a:lnTo>
                  <a:lnTo>
                    <a:pt x="86" y="197"/>
                  </a:lnTo>
                  <a:lnTo>
                    <a:pt x="86" y="197"/>
                  </a:lnTo>
                  <a:lnTo>
                    <a:pt x="84" y="180"/>
                  </a:lnTo>
                  <a:lnTo>
                    <a:pt x="79" y="164"/>
                  </a:lnTo>
                  <a:lnTo>
                    <a:pt x="75" y="149"/>
                  </a:lnTo>
                  <a:lnTo>
                    <a:pt x="69" y="132"/>
                  </a:lnTo>
                  <a:lnTo>
                    <a:pt x="69" y="132"/>
                  </a:lnTo>
                  <a:lnTo>
                    <a:pt x="54" y="99"/>
                  </a:lnTo>
                  <a:lnTo>
                    <a:pt x="37" y="65"/>
                  </a:lnTo>
                  <a:lnTo>
                    <a:pt x="37" y="65"/>
                  </a:lnTo>
                  <a:lnTo>
                    <a:pt x="23" y="36"/>
                  </a:lnTo>
                  <a:lnTo>
                    <a:pt x="18" y="21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12" y="2"/>
                  </a:lnTo>
                  <a:lnTo>
                    <a:pt x="11" y="1"/>
                  </a:lnTo>
                  <a:lnTo>
                    <a:pt x="8" y="0"/>
                  </a:lnTo>
                  <a:lnTo>
                    <a:pt x="5" y="0"/>
                  </a:lnTo>
                  <a:lnTo>
                    <a:pt x="2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4" name="Freeform 251">
              <a:extLst>
                <a:ext uri="{FF2B5EF4-FFF2-40B4-BE49-F238E27FC236}">
                  <a16:creationId xmlns:a16="http://schemas.microsoft.com/office/drawing/2014/main" id="{5170F8D2-CF83-37ED-EC31-EF88FD067DC3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6" y="1069"/>
              <a:ext cx="39" cy="56"/>
            </a:xfrm>
            <a:custGeom>
              <a:avLst/>
              <a:gdLst>
                <a:gd name="T0" fmla="*/ 78 w 79"/>
                <a:gd name="T1" fmla="*/ 51 h 111"/>
                <a:gd name="T2" fmla="*/ 78 w 79"/>
                <a:gd name="T3" fmla="*/ 51 h 111"/>
                <a:gd name="T4" fmla="*/ 79 w 79"/>
                <a:gd name="T5" fmla="*/ 62 h 111"/>
                <a:gd name="T6" fmla="*/ 78 w 79"/>
                <a:gd name="T7" fmla="*/ 73 h 111"/>
                <a:gd name="T8" fmla="*/ 76 w 79"/>
                <a:gd name="T9" fmla="*/ 82 h 111"/>
                <a:gd name="T10" fmla="*/ 72 w 79"/>
                <a:gd name="T11" fmla="*/ 91 h 111"/>
                <a:gd name="T12" fmla="*/ 68 w 79"/>
                <a:gd name="T13" fmla="*/ 98 h 111"/>
                <a:gd name="T14" fmla="*/ 62 w 79"/>
                <a:gd name="T15" fmla="*/ 105 h 111"/>
                <a:gd name="T16" fmla="*/ 55 w 79"/>
                <a:gd name="T17" fmla="*/ 109 h 111"/>
                <a:gd name="T18" fmla="*/ 47 w 79"/>
                <a:gd name="T19" fmla="*/ 111 h 111"/>
                <a:gd name="T20" fmla="*/ 47 w 79"/>
                <a:gd name="T21" fmla="*/ 111 h 111"/>
                <a:gd name="T22" fmla="*/ 39 w 79"/>
                <a:gd name="T23" fmla="*/ 111 h 111"/>
                <a:gd name="T24" fmla="*/ 32 w 79"/>
                <a:gd name="T25" fmla="*/ 109 h 111"/>
                <a:gd name="T26" fmla="*/ 23 w 79"/>
                <a:gd name="T27" fmla="*/ 104 h 111"/>
                <a:gd name="T28" fmla="*/ 18 w 79"/>
                <a:gd name="T29" fmla="*/ 98 h 111"/>
                <a:gd name="T30" fmla="*/ 12 w 79"/>
                <a:gd name="T31" fmla="*/ 91 h 111"/>
                <a:gd name="T32" fmla="*/ 7 w 79"/>
                <a:gd name="T33" fmla="*/ 82 h 111"/>
                <a:gd name="T34" fmla="*/ 3 w 79"/>
                <a:gd name="T35" fmla="*/ 71 h 111"/>
                <a:gd name="T36" fmla="*/ 1 w 79"/>
                <a:gd name="T37" fmla="*/ 61 h 111"/>
                <a:gd name="T38" fmla="*/ 1 w 79"/>
                <a:gd name="T39" fmla="*/ 61 h 111"/>
                <a:gd name="T40" fmla="*/ 0 w 79"/>
                <a:gd name="T41" fmla="*/ 49 h 111"/>
                <a:gd name="T42" fmla="*/ 1 w 79"/>
                <a:gd name="T43" fmla="*/ 39 h 111"/>
                <a:gd name="T44" fmla="*/ 4 w 79"/>
                <a:gd name="T45" fmla="*/ 28 h 111"/>
                <a:gd name="T46" fmla="*/ 7 w 79"/>
                <a:gd name="T47" fmla="*/ 20 h 111"/>
                <a:gd name="T48" fmla="*/ 12 w 79"/>
                <a:gd name="T49" fmla="*/ 12 h 111"/>
                <a:gd name="T50" fmla="*/ 18 w 79"/>
                <a:gd name="T51" fmla="*/ 6 h 111"/>
                <a:gd name="T52" fmla="*/ 25 w 79"/>
                <a:gd name="T53" fmla="*/ 2 h 111"/>
                <a:gd name="T54" fmla="*/ 33 w 79"/>
                <a:gd name="T55" fmla="*/ 0 h 111"/>
                <a:gd name="T56" fmla="*/ 33 w 79"/>
                <a:gd name="T57" fmla="*/ 0 h 111"/>
                <a:gd name="T58" fmla="*/ 41 w 79"/>
                <a:gd name="T59" fmla="*/ 0 h 111"/>
                <a:gd name="T60" fmla="*/ 48 w 79"/>
                <a:gd name="T61" fmla="*/ 3 h 111"/>
                <a:gd name="T62" fmla="*/ 55 w 79"/>
                <a:gd name="T63" fmla="*/ 6 h 111"/>
                <a:gd name="T64" fmla="*/ 62 w 79"/>
                <a:gd name="T65" fmla="*/ 13 h 111"/>
                <a:gd name="T66" fmla="*/ 68 w 79"/>
                <a:gd name="T67" fmla="*/ 20 h 111"/>
                <a:gd name="T68" fmla="*/ 72 w 79"/>
                <a:gd name="T69" fmla="*/ 30 h 111"/>
                <a:gd name="T70" fmla="*/ 76 w 79"/>
                <a:gd name="T71" fmla="*/ 39 h 111"/>
                <a:gd name="T72" fmla="*/ 78 w 79"/>
                <a:gd name="T73" fmla="*/ 51 h 111"/>
                <a:gd name="T74" fmla="*/ 78 w 79"/>
                <a:gd name="T75" fmla="*/ 51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9" h="111">
                  <a:moveTo>
                    <a:pt x="78" y="51"/>
                  </a:moveTo>
                  <a:lnTo>
                    <a:pt x="78" y="51"/>
                  </a:lnTo>
                  <a:lnTo>
                    <a:pt x="79" y="62"/>
                  </a:lnTo>
                  <a:lnTo>
                    <a:pt x="78" y="73"/>
                  </a:lnTo>
                  <a:lnTo>
                    <a:pt x="76" y="82"/>
                  </a:lnTo>
                  <a:lnTo>
                    <a:pt x="72" y="91"/>
                  </a:lnTo>
                  <a:lnTo>
                    <a:pt x="68" y="98"/>
                  </a:lnTo>
                  <a:lnTo>
                    <a:pt x="62" y="105"/>
                  </a:lnTo>
                  <a:lnTo>
                    <a:pt x="55" y="109"/>
                  </a:lnTo>
                  <a:lnTo>
                    <a:pt x="47" y="111"/>
                  </a:lnTo>
                  <a:lnTo>
                    <a:pt x="47" y="111"/>
                  </a:lnTo>
                  <a:lnTo>
                    <a:pt x="39" y="111"/>
                  </a:lnTo>
                  <a:lnTo>
                    <a:pt x="32" y="109"/>
                  </a:lnTo>
                  <a:lnTo>
                    <a:pt x="23" y="104"/>
                  </a:lnTo>
                  <a:lnTo>
                    <a:pt x="18" y="98"/>
                  </a:lnTo>
                  <a:lnTo>
                    <a:pt x="12" y="91"/>
                  </a:lnTo>
                  <a:lnTo>
                    <a:pt x="7" y="82"/>
                  </a:lnTo>
                  <a:lnTo>
                    <a:pt x="3" y="71"/>
                  </a:lnTo>
                  <a:lnTo>
                    <a:pt x="1" y="61"/>
                  </a:lnTo>
                  <a:lnTo>
                    <a:pt x="1" y="61"/>
                  </a:lnTo>
                  <a:lnTo>
                    <a:pt x="0" y="49"/>
                  </a:lnTo>
                  <a:lnTo>
                    <a:pt x="1" y="39"/>
                  </a:lnTo>
                  <a:lnTo>
                    <a:pt x="4" y="28"/>
                  </a:lnTo>
                  <a:lnTo>
                    <a:pt x="7" y="20"/>
                  </a:lnTo>
                  <a:lnTo>
                    <a:pt x="12" y="12"/>
                  </a:lnTo>
                  <a:lnTo>
                    <a:pt x="18" y="6"/>
                  </a:lnTo>
                  <a:lnTo>
                    <a:pt x="25" y="2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41" y="0"/>
                  </a:lnTo>
                  <a:lnTo>
                    <a:pt x="48" y="3"/>
                  </a:lnTo>
                  <a:lnTo>
                    <a:pt x="55" y="6"/>
                  </a:lnTo>
                  <a:lnTo>
                    <a:pt x="62" y="13"/>
                  </a:lnTo>
                  <a:lnTo>
                    <a:pt x="68" y="20"/>
                  </a:lnTo>
                  <a:lnTo>
                    <a:pt x="72" y="30"/>
                  </a:lnTo>
                  <a:lnTo>
                    <a:pt x="76" y="39"/>
                  </a:lnTo>
                  <a:lnTo>
                    <a:pt x="78" y="51"/>
                  </a:lnTo>
                  <a:lnTo>
                    <a:pt x="78" y="5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5" name="Freeform 252">
              <a:extLst>
                <a:ext uri="{FF2B5EF4-FFF2-40B4-BE49-F238E27FC236}">
                  <a16:creationId xmlns:a16="http://schemas.microsoft.com/office/drawing/2014/main" id="{87229A6F-D912-C911-BBDE-A5CB4570FD20}"/>
                </a:ext>
              </a:extLst>
            </p:cNvPr>
            <p:cNvSpPr>
              <a:spLocks/>
            </p:cNvSpPr>
            <p:nvPr/>
          </p:nvSpPr>
          <p:spPr bwMode="auto">
            <a:xfrm>
              <a:off x="5401" y="1047"/>
              <a:ext cx="40" cy="55"/>
            </a:xfrm>
            <a:custGeom>
              <a:avLst/>
              <a:gdLst>
                <a:gd name="T0" fmla="*/ 78 w 79"/>
                <a:gd name="T1" fmla="*/ 50 h 111"/>
                <a:gd name="T2" fmla="*/ 78 w 79"/>
                <a:gd name="T3" fmla="*/ 50 h 111"/>
                <a:gd name="T4" fmla="*/ 79 w 79"/>
                <a:gd name="T5" fmla="*/ 62 h 111"/>
                <a:gd name="T6" fmla="*/ 78 w 79"/>
                <a:gd name="T7" fmla="*/ 72 h 111"/>
                <a:gd name="T8" fmla="*/ 75 w 79"/>
                <a:gd name="T9" fmla="*/ 83 h 111"/>
                <a:gd name="T10" fmla="*/ 72 w 79"/>
                <a:gd name="T11" fmla="*/ 91 h 111"/>
                <a:gd name="T12" fmla="*/ 66 w 79"/>
                <a:gd name="T13" fmla="*/ 99 h 111"/>
                <a:gd name="T14" fmla="*/ 60 w 79"/>
                <a:gd name="T15" fmla="*/ 105 h 111"/>
                <a:gd name="T16" fmla="*/ 53 w 79"/>
                <a:gd name="T17" fmla="*/ 110 h 111"/>
                <a:gd name="T18" fmla="*/ 46 w 79"/>
                <a:gd name="T19" fmla="*/ 111 h 111"/>
                <a:gd name="T20" fmla="*/ 46 w 79"/>
                <a:gd name="T21" fmla="*/ 111 h 111"/>
                <a:gd name="T22" fmla="*/ 38 w 79"/>
                <a:gd name="T23" fmla="*/ 111 h 111"/>
                <a:gd name="T24" fmla="*/ 30 w 79"/>
                <a:gd name="T25" fmla="*/ 108 h 111"/>
                <a:gd name="T26" fmla="*/ 23 w 79"/>
                <a:gd name="T27" fmla="*/ 105 h 111"/>
                <a:gd name="T28" fmla="*/ 16 w 79"/>
                <a:gd name="T29" fmla="*/ 99 h 111"/>
                <a:gd name="T30" fmla="*/ 10 w 79"/>
                <a:gd name="T31" fmla="*/ 91 h 111"/>
                <a:gd name="T32" fmla="*/ 6 w 79"/>
                <a:gd name="T33" fmla="*/ 82 h 111"/>
                <a:gd name="T34" fmla="*/ 2 w 79"/>
                <a:gd name="T35" fmla="*/ 72 h 111"/>
                <a:gd name="T36" fmla="*/ 0 w 79"/>
                <a:gd name="T37" fmla="*/ 61 h 111"/>
                <a:gd name="T38" fmla="*/ 0 w 79"/>
                <a:gd name="T39" fmla="*/ 61 h 111"/>
                <a:gd name="T40" fmla="*/ 0 w 79"/>
                <a:gd name="T41" fmla="*/ 49 h 111"/>
                <a:gd name="T42" fmla="*/ 1 w 79"/>
                <a:gd name="T43" fmla="*/ 39 h 111"/>
                <a:gd name="T44" fmla="*/ 3 w 79"/>
                <a:gd name="T45" fmla="*/ 29 h 111"/>
                <a:gd name="T46" fmla="*/ 7 w 79"/>
                <a:gd name="T47" fmla="*/ 20 h 111"/>
                <a:gd name="T48" fmla="*/ 11 w 79"/>
                <a:gd name="T49" fmla="*/ 13 h 111"/>
                <a:gd name="T50" fmla="*/ 17 w 79"/>
                <a:gd name="T51" fmla="*/ 7 h 111"/>
                <a:gd name="T52" fmla="*/ 24 w 79"/>
                <a:gd name="T53" fmla="*/ 3 h 111"/>
                <a:gd name="T54" fmla="*/ 31 w 79"/>
                <a:gd name="T55" fmla="*/ 0 h 111"/>
                <a:gd name="T56" fmla="*/ 31 w 79"/>
                <a:gd name="T57" fmla="*/ 0 h 111"/>
                <a:gd name="T58" fmla="*/ 39 w 79"/>
                <a:gd name="T59" fmla="*/ 0 h 111"/>
                <a:gd name="T60" fmla="*/ 47 w 79"/>
                <a:gd name="T61" fmla="*/ 3 h 111"/>
                <a:gd name="T62" fmla="*/ 54 w 79"/>
                <a:gd name="T63" fmla="*/ 7 h 111"/>
                <a:gd name="T64" fmla="*/ 61 w 79"/>
                <a:gd name="T65" fmla="*/ 13 h 111"/>
                <a:gd name="T66" fmla="*/ 67 w 79"/>
                <a:gd name="T67" fmla="*/ 21 h 111"/>
                <a:gd name="T68" fmla="*/ 72 w 79"/>
                <a:gd name="T69" fmla="*/ 29 h 111"/>
                <a:gd name="T70" fmla="*/ 75 w 79"/>
                <a:gd name="T71" fmla="*/ 40 h 111"/>
                <a:gd name="T72" fmla="*/ 78 w 79"/>
                <a:gd name="T73" fmla="*/ 50 h 111"/>
                <a:gd name="T74" fmla="*/ 78 w 79"/>
                <a:gd name="T75" fmla="*/ 5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9" h="111">
                  <a:moveTo>
                    <a:pt x="78" y="50"/>
                  </a:moveTo>
                  <a:lnTo>
                    <a:pt x="78" y="50"/>
                  </a:lnTo>
                  <a:lnTo>
                    <a:pt x="79" y="62"/>
                  </a:lnTo>
                  <a:lnTo>
                    <a:pt x="78" y="72"/>
                  </a:lnTo>
                  <a:lnTo>
                    <a:pt x="75" y="83"/>
                  </a:lnTo>
                  <a:lnTo>
                    <a:pt x="72" y="91"/>
                  </a:lnTo>
                  <a:lnTo>
                    <a:pt x="66" y="99"/>
                  </a:lnTo>
                  <a:lnTo>
                    <a:pt x="60" y="105"/>
                  </a:lnTo>
                  <a:lnTo>
                    <a:pt x="53" y="110"/>
                  </a:lnTo>
                  <a:lnTo>
                    <a:pt x="46" y="111"/>
                  </a:lnTo>
                  <a:lnTo>
                    <a:pt x="46" y="111"/>
                  </a:lnTo>
                  <a:lnTo>
                    <a:pt x="38" y="111"/>
                  </a:lnTo>
                  <a:lnTo>
                    <a:pt x="30" y="108"/>
                  </a:lnTo>
                  <a:lnTo>
                    <a:pt x="23" y="105"/>
                  </a:lnTo>
                  <a:lnTo>
                    <a:pt x="16" y="99"/>
                  </a:lnTo>
                  <a:lnTo>
                    <a:pt x="10" y="91"/>
                  </a:lnTo>
                  <a:lnTo>
                    <a:pt x="6" y="82"/>
                  </a:lnTo>
                  <a:lnTo>
                    <a:pt x="2" y="72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49"/>
                  </a:lnTo>
                  <a:lnTo>
                    <a:pt x="1" y="39"/>
                  </a:lnTo>
                  <a:lnTo>
                    <a:pt x="3" y="29"/>
                  </a:lnTo>
                  <a:lnTo>
                    <a:pt x="7" y="20"/>
                  </a:lnTo>
                  <a:lnTo>
                    <a:pt x="11" y="13"/>
                  </a:lnTo>
                  <a:lnTo>
                    <a:pt x="17" y="7"/>
                  </a:lnTo>
                  <a:lnTo>
                    <a:pt x="24" y="3"/>
                  </a:lnTo>
                  <a:lnTo>
                    <a:pt x="31" y="0"/>
                  </a:lnTo>
                  <a:lnTo>
                    <a:pt x="31" y="0"/>
                  </a:lnTo>
                  <a:lnTo>
                    <a:pt x="39" y="0"/>
                  </a:lnTo>
                  <a:lnTo>
                    <a:pt x="47" y="3"/>
                  </a:lnTo>
                  <a:lnTo>
                    <a:pt x="54" y="7"/>
                  </a:lnTo>
                  <a:lnTo>
                    <a:pt x="61" y="13"/>
                  </a:lnTo>
                  <a:lnTo>
                    <a:pt x="67" y="21"/>
                  </a:lnTo>
                  <a:lnTo>
                    <a:pt x="72" y="29"/>
                  </a:lnTo>
                  <a:lnTo>
                    <a:pt x="75" y="40"/>
                  </a:lnTo>
                  <a:lnTo>
                    <a:pt x="78" y="50"/>
                  </a:lnTo>
                  <a:lnTo>
                    <a:pt x="78" y="5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095385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797726"/>
            <a:ext cx="12192000" cy="5338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000" b="1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그림 소스</a:t>
            </a:r>
            <a:endParaRPr kumimoji="0" lang="en-US" altLang="ko-KR" sz="3600" b="1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4000" b="1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라이센스</a:t>
            </a:r>
            <a:r>
              <a:rPr kumimoji="0" lang="ko-KR" altLang="en-US" sz="4000" b="1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사항 </a:t>
            </a:r>
            <a:endParaRPr kumimoji="0" lang="en-US" altLang="ko-KR" sz="4000" b="1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2800" b="0" i="1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mon몬소리 Black" panose="02000A03000000000000" pitchFamily="2" charset="-127"/>
              <a:ea typeface="Tmon몬소리 Black" panose="02000A03000000000000" pitchFamily="2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i="0" u="none" strike="noStrike" kern="0" cap="none" spc="0" normalizeH="0" baseline="0" noProof="0" dirty="0" err="1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미리캔버스</a:t>
            </a:r>
            <a:r>
              <a:rPr kumimoji="0" lang="en-US" altLang="ko-KR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, </a:t>
            </a:r>
            <a:r>
              <a:rPr kumimoji="0" lang="ko-KR" altLang="en-US" sz="1600" i="0" u="none" strike="noStrike" kern="0" cap="none" spc="0" normalizeH="0" baseline="0" noProof="0" dirty="0" err="1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캔바</a:t>
            </a:r>
            <a:r>
              <a:rPr kumimoji="0" lang="ko-KR" altLang="en-US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등에서 사용할 수 있는</a:t>
            </a:r>
            <a:endParaRPr kumimoji="0" lang="en-US" altLang="ko-KR" sz="160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일러스트 그림 소스를 만들어 공유하면서</a:t>
            </a:r>
            <a:endParaRPr kumimoji="0" lang="en-US" altLang="ko-KR" sz="160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600" b="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PPT</a:t>
            </a:r>
            <a:r>
              <a:rPr lang="ko-KR" altLang="en-US" sz="1600" b="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에서도 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사용하실 수 있게 슬라이드 자체에 담아 공유하고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 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있습니다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600" b="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이에 대한 사용 가능 범위는</a:t>
            </a:r>
            <a:endParaRPr lang="en-US" altLang="ko-KR" sz="1600" kern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맑은 고딕" panose="020F0502020204030204"/>
              <a:ea typeface="맑은 고딕" panose="020B0503020000020004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공유 사이트에 안내해 드린 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[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라이선스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]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자세한 사항을 확인해 주시면 감사하겠습니다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1600" kern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맑은 고딕" panose="020F0502020204030204"/>
              <a:ea typeface="맑은 고딕" panose="020B0503020000020004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b="1" kern="0" dirty="0" err="1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재배포</a:t>
            </a:r>
            <a:r>
              <a:rPr lang="en-US" altLang="ko-KR" sz="1600" b="1" kern="0" dirty="0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, </a:t>
            </a:r>
            <a:r>
              <a:rPr lang="ko-KR" altLang="en-US" sz="1600" b="1" kern="0" dirty="0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재판매 절대 금지</a:t>
            </a:r>
            <a:endParaRPr lang="en-US" altLang="ko-KR" sz="1600" b="1" kern="0" dirty="0">
              <a:ln w="9525">
                <a:noFill/>
              </a:ln>
              <a:solidFill>
                <a:srgbClr val="FF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1748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와이드스크린</PresentationFormat>
  <Paragraphs>12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7" baseType="lpstr">
      <vt:lpstr>HY견고딕</vt:lpstr>
      <vt:lpstr>Tmon몬소리 Black</vt:lpstr>
      <vt:lpstr>맑은 고딕</vt:lpstr>
      <vt:lpstr>Arial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현석 조</dc:creator>
  <cp:lastModifiedBy>현석 조</cp:lastModifiedBy>
  <cp:revision>1</cp:revision>
  <dcterms:created xsi:type="dcterms:W3CDTF">2025-03-23T03:32:29Z</dcterms:created>
  <dcterms:modified xsi:type="dcterms:W3CDTF">2025-03-23T03:32:36Z</dcterms:modified>
</cp:coreProperties>
</file>