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729C21-1D70-FC95-7E53-C1FB66494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CFA9707-4EEF-2E32-010B-B370D7726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1F27D6-A448-3007-7509-F13AB484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F723A4-F80F-212E-C0DA-0361EE92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F16FC9-093B-BA71-AD24-BAD2BF669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16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C1281-3047-EA7C-5E5B-7F83319F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BC181B8-416E-F944-2128-3FFCADB39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F9723C-901A-97C7-C8C0-00BC8689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E2063D-1D83-5622-42BB-D52FDBA9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164EB3-03FC-6B8D-88B8-107C23E2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15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0B1A631-C6D4-4533-2226-DA3BED154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CF087C5-A83C-50CC-E412-625D59747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628C87-6403-6CED-650B-2B7B7EA7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B4D5AD-0A25-D114-2C9B-AAF2C0E0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266F50-51B1-F11D-F19F-C967FD63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4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7DEDF2-39E0-D52C-8FDD-E6DAC9A4F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C6F6B1-43A0-2D5C-57AB-5D5A054AA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CB1824-710E-275E-2FDC-CC9E1F8B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FCE9AF-91B3-8E46-A2D8-232A953B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25F838-46C2-ABED-DFD1-C8D59711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82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947D37-90C1-AB0F-9754-99DE7FF4D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0C4264-9DEB-5A17-4940-02B6241E0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140689-6B97-6A20-E76E-D8136AC0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DB5C6A-6DBE-220E-FAF0-5011077A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C0D51E-DA28-ED03-395D-51E3AF7C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36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226DDC-644C-BF9B-B011-6211D8F6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909D08-2164-E03E-1F19-F6610A245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080614-E6F2-0FB0-027B-4CEAECAB8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441EBE8-D719-E915-A8A1-A071C08D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DB3D02-690C-0AD5-491F-B0BA221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1EE3E5-7D93-8849-F6C5-6F9700A1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72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BDEB6F-C061-FF7D-3D03-47D16F47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570DD4-488E-0861-FC5B-A345040ED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075D24-D121-C5DF-9DAC-960933E84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FFD920-98C2-F716-64FD-26B22A83B7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FFFCA18-E03C-3C6B-1120-A79F2373F1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D1A1356-9ABF-9B23-3E1E-7AF405AD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B432FC3-2B2A-0AEE-A0D3-5AE5FB60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F81C979-239B-8211-0AB5-3D6F9B69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73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DDCA7E-1352-FFC3-E5AB-CA30F594F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A5B7B27-13A0-F1CA-B084-5ECF5B06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90B5F0-A155-1F61-B71F-5EA500A9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783D905-46EA-374D-9CDE-641D90F7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203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143474-DCFB-CD43-2FD4-AF4FD2483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44D9E7D-EE49-02C5-752A-2D0D737C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F07636-4C32-4659-A120-820C78AB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91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427431-3465-A8A5-2523-F2CD726F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84120C-79CC-A82A-65BB-39028C8BA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828D0C2-8C6D-D6FA-AC17-3DC16C4C1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EAD381-356C-C710-9FD7-30BCB80B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50E3DF-44EF-6753-5858-A932A763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FCA72B9-346D-7A4A-9460-E01510AF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4D9FD1-9B9C-B514-5F95-0B3F7115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E2E7244-174A-3624-5F66-9F705B1FE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225DC30-530D-B106-24F3-BB346A70A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BF1306-E568-23C8-39C3-E7364C9D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8DA7BE-E95C-5ED9-D7CF-EB457E71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3FC8626-186B-F611-B8BF-A75BE9CE5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18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C253935-A91D-8FF6-ACB0-082E960DD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931796-C62E-82B3-5EB8-75CEE0BBC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BB0A1A1-5A0E-8BB8-AC90-72D26DA12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B00AAC-6D39-4BB1-88ED-A6E6082D0B60}" type="datetimeFigureOut">
              <a:rPr lang="ko-KR" altLang="en-US" smtClean="0"/>
              <a:t>2025-03-22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D0E7D5-7AC9-5CB3-C10F-4716AA1E5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288A13-7A6B-1E1D-F803-8172885B6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C8791A-0E26-4C08-A92E-7BB824EEE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37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9C2E3EF8-0404-16A2-C663-D336AFCC78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71950" y="0"/>
            <a:ext cx="3848100" cy="6858000"/>
            <a:chOff x="2628" y="0"/>
            <a:chExt cx="2424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9F53449-9D4B-39D5-6AE7-7272FAE21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597"/>
              <a:ext cx="936" cy="1379"/>
            </a:xfrm>
            <a:custGeom>
              <a:avLst/>
              <a:gdLst>
                <a:gd name="T0" fmla="*/ 2089 w 2807"/>
                <a:gd name="T1" fmla="*/ 2982 h 4138"/>
                <a:gd name="T2" fmla="*/ 2092 w 2807"/>
                <a:gd name="T3" fmla="*/ 3057 h 4138"/>
                <a:gd name="T4" fmla="*/ 2124 w 2807"/>
                <a:gd name="T5" fmla="*/ 3179 h 4138"/>
                <a:gd name="T6" fmla="*/ 2143 w 2807"/>
                <a:gd name="T7" fmla="*/ 3463 h 4138"/>
                <a:gd name="T8" fmla="*/ 2127 w 2807"/>
                <a:gd name="T9" fmla="*/ 3801 h 4138"/>
                <a:gd name="T10" fmla="*/ 2084 w 2807"/>
                <a:gd name="T11" fmla="*/ 4037 h 4138"/>
                <a:gd name="T12" fmla="*/ 2038 w 2807"/>
                <a:gd name="T13" fmla="*/ 4135 h 4138"/>
                <a:gd name="T14" fmla="*/ 1958 w 2807"/>
                <a:gd name="T15" fmla="*/ 4097 h 4138"/>
                <a:gd name="T16" fmla="*/ 1860 w 2807"/>
                <a:gd name="T17" fmla="*/ 4094 h 4138"/>
                <a:gd name="T18" fmla="*/ 1731 w 2807"/>
                <a:gd name="T19" fmla="*/ 4048 h 4138"/>
                <a:gd name="T20" fmla="*/ 1524 w 2807"/>
                <a:gd name="T21" fmla="*/ 3935 h 4138"/>
                <a:gd name="T22" fmla="*/ 1252 w 2807"/>
                <a:gd name="T23" fmla="*/ 3835 h 4138"/>
                <a:gd name="T24" fmla="*/ 961 w 2807"/>
                <a:gd name="T25" fmla="*/ 3791 h 4138"/>
                <a:gd name="T26" fmla="*/ 446 w 2807"/>
                <a:gd name="T27" fmla="*/ 3774 h 4138"/>
                <a:gd name="T28" fmla="*/ 141 w 2807"/>
                <a:gd name="T29" fmla="*/ 3770 h 4138"/>
                <a:gd name="T30" fmla="*/ 56 w 2807"/>
                <a:gd name="T31" fmla="*/ 3751 h 4138"/>
                <a:gd name="T32" fmla="*/ 0 w 2807"/>
                <a:gd name="T33" fmla="*/ 3690 h 4138"/>
                <a:gd name="T34" fmla="*/ 7 w 2807"/>
                <a:gd name="T35" fmla="*/ 3672 h 4138"/>
                <a:gd name="T36" fmla="*/ 79 w 2807"/>
                <a:gd name="T37" fmla="*/ 3167 h 4138"/>
                <a:gd name="T38" fmla="*/ 107 w 2807"/>
                <a:gd name="T39" fmla="*/ 2868 h 4138"/>
                <a:gd name="T40" fmla="*/ 93 w 2807"/>
                <a:gd name="T41" fmla="*/ 2332 h 4138"/>
                <a:gd name="T42" fmla="*/ 98 w 2807"/>
                <a:gd name="T43" fmla="*/ 2006 h 4138"/>
                <a:gd name="T44" fmla="*/ 158 w 2807"/>
                <a:gd name="T45" fmla="*/ 1386 h 4138"/>
                <a:gd name="T46" fmla="*/ 191 w 2807"/>
                <a:gd name="T47" fmla="*/ 1043 h 4138"/>
                <a:gd name="T48" fmla="*/ 237 w 2807"/>
                <a:gd name="T49" fmla="*/ 881 h 4138"/>
                <a:gd name="T50" fmla="*/ 231 w 2807"/>
                <a:gd name="T51" fmla="*/ 795 h 4138"/>
                <a:gd name="T52" fmla="*/ 312 w 2807"/>
                <a:gd name="T53" fmla="*/ 471 h 4138"/>
                <a:gd name="T54" fmla="*/ 394 w 2807"/>
                <a:gd name="T55" fmla="*/ 288 h 4138"/>
                <a:gd name="T56" fmla="*/ 504 w 2807"/>
                <a:gd name="T57" fmla="*/ 133 h 4138"/>
                <a:gd name="T58" fmla="*/ 646 w 2807"/>
                <a:gd name="T59" fmla="*/ 29 h 4138"/>
                <a:gd name="T60" fmla="*/ 792 w 2807"/>
                <a:gd name="T61" fmla="*/ 0 h 4138"/>
                <a:gd name="T62" fmla="*/ 979 w 2807"/>
                <a:gd name="T63" fmla="*/ 34 h 4138"/>
                <a:gd name="T64" fmla="*/ 1206 w 2807"/>
                <a:gd name="T65" fmla="*/ 139 h 4138"/>
                <a:gd name="T66" fmla="*/ 1478 w 2807"/>
                <a:gd name="T67" fmla="*/ 291 h 4138"/>
                <a:gd name="T68" fmla="*/ 1666 w 2807"/>
                <a:gd name="T69" fmla="*/ 433 h 4138"/>
                <a:gd name="T70" fmla="*/ 1738 w 2807"/>
                <a:gd name="T71" fmla="*/ 514 h 4138"/>
                <a:gd name="T72" fmla="*/ 1784 w 2807"/>
                <a:gd name="T73" fmla="*/ 600 h 4138"/>
                <a:gd name="T74" fmla="*/ 1916 w 2807"/>
                <a:gd name="T75" fmla="*/ 754 h 4138"/>
                <a:gd name="T76" fmla="*/ 2060 w 2807"/>
                <a:gd name="T77" fmla="*/ 979 h 4138"/>
                <a:gd name="T78" fmla="*/ 2149 w 2807"/>
                <a:gd name="T79" fmla="*/ 1162 h 4138"/>
                <a:gd name="T80" fmla="*/ 2227 w 2807"/>
                <a:gd name="T81" fmla="*/ 1460 h 4138"/>
                <a:gd name="T82" fmla="*/ 2282 w 2807"/>
                <a:gd name="T83" fmla="*/ 1866 h 4138"/>
                <a:gd name="T84" fmla="*/ 2343 w 2807"/>
                <a:gd name="T85" fmla="*/ 2159 h 4138"/>
                <a:gd name="T86" fmla="*/ 2413 w 2807"/>
                <a:gd name="T87" fmla="*/ 2362 h 4138"/>
                <a:gd name="T88" fmla="*/ 2513 w 2807"/>
                <a:gd name="T89" fmla="*/ 2527 h 4138"/>
                <a:gd name="T90" fmla="*/ 2709 w 2807"/>
                <a:gd name="T91" fmla="*/ 2737 h 4138"/>
                <a:gd name="T92" fmla="*/ 2790 w 2807"/>
                <a:gd name="T93" fmla="*/ 2863 h 4138"/>
                <a:gd name="T94" fmla="*/ 2807 w 2807"/>
                <a:gd name="T95" fmla="*/ 2953 h 4138"/>
                <a:gd name="T96" fmla="*/ 2784 w 2807"/>
                <a:gd name="T97" fmla="*/ 3012 h 4138"/>
                <a:gd name="T98" fmla="*/ 2731 w 2807"/>
                <a:gd name="T99" fmla="*/ 3058 h 4138"/>
                <a:gd name="T100" fmla="*/ 2622 w 2807"/>
                <a:gd name="T101" fmla="*/ 2972 h 4138"/>
                <a:gd name="T102" fmla="*/ 2534 w 2807"/>
                <a:gd name="T103" fmla="*/ 2905 h 4138"/>
                <a:gd name="T104" fmla="*/ 2461 w 2807"/>
                <a:gd name="T105" fmla="*/ 2845 h 4138"/>
                <a:gd name="T106" fmla="*/ 2430 w 2807"/>
                <a:gd name="T107" fmla="*/ 2817 h 4138"/>
                <a:gd name="T108" fmla="*/ 2224 w 2807"/>
                <a:gd name="T109" fmla="*/ 2922 h 4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07" h="4138">
                  <a:moveTo>
                    <a:pt x="2224" y="2922"/>
                  </a:moveTo>
                  <a:lnTo>
                    <a:pt x="2224" y="2922"/>
                  </a:lnTo>
                  <a:lnTo>
                    <a:pt x="2156" y="2952"/>
                  </a:lnTo>
                  <a:lnTo>
                    <a:pt x="2123" y="2965"/>
                  </a:lnTo>
                  <a:lnTo>
                    <a:pt x="2088" y="2978"/>
                  </a:lnTo>
                  <a:lnTo>
                    <a:pt x="2089" y="2982"/>
                  </a:lnTo>
                  <a:lnTo>
                    <a:pt x="2089" y="2982"/>
                  </a:lnTo>
                  <a:lnTo>
                    <a:pt x="2089" y="3004"/>
                  </a:lnTo>
                  <a:lnTo>
                    <a:pt x="2089" y="3024"/>
                  </a:lnTo>
                  <a:lnTo>
                    <a:pt x="2089" y="3035"/>
                  </a:lnTo>
                  <a:lnTo>
                    <a:pt x="2090" y="3046"/>
                  </a:lnTo>
                  <a:lnTo>
                    <a:pt x="2092" y="3057"/>
                  </a:lnTo>
                  <a:lnTo>
                    <a:pt x="2096" y="3068"/>
                  </a:lnTo>
                  <a:lnTo>
                    <a:pt x="2102" y="3066"/>
                  </a:lnTo>
                  <a:lnTo>
                    <a:pt x="2102" y="3066"/>
                  </a:lnTo>
                  <a:lnTo>
                    <a:pt x="2110" y="3103"/>
                  </a:lnTo>
                  <a:lnTo>
                    <a:pt x="2118" y="3141"/>
                  </a:lnTo>
                  <a:lnTo>
                    <a:pt x="2124" y="3179"/>
                  </a:lnTo>
                  <a:lnTo>
                    <a:pt x="2129" y="3219"/>
                  </a:lnTo>
                  <a:lnTo>
                    <a:pt x="2133" y="3259"/>
                  </a:lnTo>
                  <a:lnTo>
                    <a:pt x="2137" y="3301"/>
                  </a:lnTo>
                  <a:lnTo>
                    <a:pt x="2140" y="3340"/>
                  </a:lnTo>
                  <a:lnTo>
                    <a:pt x="2142" y="3382"/>
                  </a:lnTo>
                  <a:lnTo>
                    <a:pt x="2143" y="3463"/>
                  </a:lnTo>
                  <a:lnTo>
                    <a:pt x="2143" y="3544"/>
                  </a:lnTo>
                  <a:lnTo>
                    <a:pt x="2141" y="3621"/>
                  </a:lnTo>
                  <a:lnTo>
                    <a:pt x="2137" y="3695"/>
                  </a:lnTo>
                  <a:lnTo>
                    <a:pt x="2137" y="3695"/>
                  </a:lnTo>
                  <a:lnTo>
                    <a:pt x="2132" y="3758"/>
                  </a:lnTo>
                  <a:lnTo>
                    <a:pt x="2127" y="3801"/>
                  </a:lnTo>
                  <a:lnTo>
                    <a:pt x="2121" y="3847"/>
                  </a:lnTo>
                  <a:lnTo>
                    <a:pt x="2114" y="3895"/>
                  </a:lnTo>
                  <a:lnTo>
                    <a:pt x="2104" y="3945"/>
                  </a:lnTo>
                  <a:lnTo>
                    <a:pt x="2095" y="3992"/>
                  </a:lnTo>
                  <a:lnTo>
                    <a:pt x="2084" y="4037"/>
                  </a:lnTo>
                  <a:lnTo>
                    <a:pt x="2084" y="4037"/>
                  </a:lnTo>
                  <a:lnTo>
                    <a:pt x="2072" y="4074"/>
                  </a:lnTo>
                  <a:lnTo>
                    <a:pt x="2066" y="4090"/>
                  </a:lnTo>
                  <a:lnTo>
                    <a:pt x="2060" y="4105"/>
                  </a:lnTo>
                  <a:lnTo>
                    <a:pt x="2052" y="4118"/>
                  </a:lnTo>
                  <a:lnTo>
                    <a:pt x="2045" y="4128"/>
                  </a:lnTo>
                  <a:lnTo>
                    <a:pt x="2038" y="4135"/>
                  </a:lnTo>
                  <a:lnTo>
                    <a:pt x="2031" y="4138"/>
                  </a:lnTo>
                  <a:lnTo>
                    <a:pt x="2025" y="4138"/>
                  </a:lnTo>
                  <a:lnTo>
                    <a:pt x="2025" y="4138"/>
                  </a:lnTo>
                  <a:lnTo>
                    <a:pt x="2009" y="4128"/>
                  </a:lnTo>
                  <a:lnTo>
                    <a:pt x="1993" y="4117"/>
                  </a:lnTo>
                  <a:lnTo>
                    <a:pt x="1958" y="4097"/>
                  </a:lnTo>
                  <a:lnTo>
                    <a:pt x="1952" y="4105"/>
                  </a:lnTo>
                  <a:lnTo>
                    <a:pt x="1952" y="4105"/>
                  </a:lnTo>
                  <a:lnTo>
                    <a:pt x="1932" y="4105"/>
                  </a:lnTo>
                  <a:lnTo>
                    <a:pt x="1909" y="4103"/>
                  </a:lnTo>
                  <a:lnTo>
                    <a:pt x="1886" y="4100"/>
                  </a:lnTo>
                  <a:lnTo>
                    <a:pt x="1860" y="4094"/>
                  </a:lnTo>
                  <a:lnTo>
                    <a:pt x="1836" y="4088"/>
                  </a:lnTo>
                  <a:lnTo>
                    <a:pt x="1809" y="4079"/>
                  </a:lnTo>
                  <a:lnTo>
                    <a:pt x="1784" y="4069"/>
                  </a:lnTo>
                  <a:lnTo>
                    <a:pt x="1759" y="4060"/>
                  </a:lnTo>
                  <a:lnTo>
                    <a:pt x="1759" y="4060"/>
                  </a:lnTo>
                  <a:lnTo>
                    <a:pt x="1731" y="4048"/>
                  </a:lnTo>
                  <a:lnTo>
                    <a:pt x="1704" y="4036"/>
                  </a:lnTo>
                  <a:lnTo>
                    <a:pt x="1652" y="4010"/>
                  </a:lnTo>
                  <a:lnTo>
                    <a:pt x="1606" y="3983"/>
                  </a:lnTo>
                  <a:lnTo>
                    <a:pt x="1565" y="3959"/>
                  </a:lnTo>
                  <a:lnTo>
                    <a:pt x="1565" y="3959"/>
                  </a:lnTo>
                  <a:lnTo>
                    <a:pt x="1524" y="3935"/>
                  </a:lnTo>
                  <a:lnTo>
                    <a:pt x="1481" y="3913"/>
                  </a:lnTo>
                  <a:lnTo>
                    <a:pt x="1437" y="3894"/>
                  </a:lnTo>
                  <a:lnTo>
                    <a:pt x="1392" y="3876"/>
                  </a:lnTo>
                  <a:lnTo>
                    <a:pt x="1346" y="3860"/>
                  </a:lnTo>
                  <a:lnTo>
                    <a:pt x="1299" y="3847"/>
                  </a:lnTo>
                  <a:lnTo>
                    <a:pt x="1252" y="3835"/>
                  </a:lnTo>
                  <a:lnTo>
                    <a:pt x="1205" y="3824"/>
                  </a:lnTo>
                  <a:lnTo>
                    <a:pt x="1157" y="3814"/>
                  </a:lnTo>
                  <a:lnTo>
                    <a:pt x="1107" y="3807"/>
                  </a:lnTo>
                  <a:lnTo>
                    <a:pt x="1059" y="3801"/>
                  </a:lnTo>
                  <a:lnTo>
                    <a:pt x="1009" y="3796"/>
                  </a:lnTo>
                  <a:lnTo>
                    <a:pt x="961" y="3791"/>
                  </a:lnTo>
                  <a:lnTo>
                    <a:pt x="911" y="3789"/>
                  </a:lnTo>
                  <a:lnTo>
                    <a:pt x="863" y="3786"/>
                  </a:lnTo>
                  <a:lnTo>
                    <a:pt x="814" y="3785"/>
                  </a:lnTo>
                  <a:lnTo>
                    <a:pt x="814" y="3785"/>
                  </a:lnTo>
                  <a:lnTo>
                    <a:pt x="569" y="3778"/>
                  </a:lnTo>
                  <a:lnTo>
                    <a:pt x="446" y="3774"/>
                  </a:lnTo>
                  <a:lnTo>
                    <a:pt x="320" y="3774"/>
                  </a:lnTo>
                  <a:lnTo>
                    <a:pt x="320" y="3774"/>
                  </a:lnTo>
                  <a:lnTo>
                    <a:pt x="241" y="3774"/>
                  </a:lnTo>
                  <a:lnTo>
                    <a:pt x="192" y="3774"/>
                  </a:lnTo>
                  <a:lnTo>
                    <a:pt x="166" y="3773"/>
                  </a:lnTo>
                  <a:lnTo>
                    <a:pt x="141" y="3770"/>
                  </a:lnTo>
                  <a:lnTo>
                    <a:pt x="141" y="3770"/>
                  </a:lnTo>
                  <a:lnTo>
                    <a:pt x="123" y="3768"/>
                  </a:lnTo>
                  <a:lnTo>
                    <a:pt x="105" y="3764"/>
                  </a:lnTo>
                  <a:lnTo>
                    <a:pt x="88" y="3761"/>
                  </a:lnTo>
                  <a:lnTo>
                    <a:pt x="71" y="3756"/>
                  </a:lnTo>
                  <a:lnTo>
                    <a:pt x="56" y="3751"/>
                  </a:lnTo>
                  <a:lnTo>
                    <a:pt x="44" y="3745"/>
                  </a:lnTo>
                  <a:lnTo>
                    <a:pt x="32" y="3738"/>
                  </a:lnTo>
                  <a:lnTo>
                    <a:pt x="24" y="3729"/>
                  </a:lnTo>
                  <a:lnTo>
                    <a:pt x="14" y="3732"/>
                  </a:lnTo>
                  <a:lnTo>
                    <a:pt x="14" y="3732"/>
                  </a:lnTo>
                  <a:lnTo>
                    <a:pt x="0" y="3690"/>
                  </a:lnTo>
                  <a:lnTo>
                    <a:pt x="1" y="3689"/>
                  </a:lnTo>
                  <a:lnTo>
                    <a:pt x="1" y="3689"/>
                  </a:lnTo>
                  <a:lnTo>
                    <a:pt x="2" y="3686"/>
                  </a:lnTo>
                  <a:lnTo>
                    <a:pt x="3" y="3681"/>
                  </a:lnTo>
                  <a:lnTo>
                    <a:pt x="6" y="3677"/>
                  </a:lnTo>
                  <a:lnTo>
                    <a:pt x="7" y="3672"/>
                  </a:lnTo>
                  <a:lnTo>
                    <a:pt x="7" y="3672"/>
                  </a:lnTo>
                  <a:lnTo>
                    <a:pt x="13" y="3609"/>
                  </a:lnTo>
                  <a:lnTo>
                    <a:pt x="21" y="3546"/>
                  </a:lnTo>
                  <a:lnTo>
                    <a:pt x="38" y="3419"/>
                  </a:lnTo>
                  <a:lnTo>
                    <a:pt x="59" y="3293"/>
                  </a:lnTo>
                  <a:lnTo>
                    <a:pt x="79" y="3167"/>
                  </a:lnTo>
                  <a:lnTo>
                    <a:pt x="79" y="3167"/>
                  </a:lnTo>
                  <a:lnTo>
                    <a:pt x="89" y="3107"/>
                  </a:lnTo>
                  <a:lnTo>
                    <a:pt x="96" y="3047"/>
                  </a:lnTo>
                  <a:lnTo>
                    <a:pt x="101" y="2987"/>
                  </a:lnTo>
                  <a:lnTo>
                    <a:pt x="105" y="2928"/>
                  </a:lnTo>
                  <a:lnTo>
                    <a:pt x="107" y="2868"/>
                  </a:lnTo>
                  <a:lnTo>
                    <a:pt x="107" y="2809"/>
                  </a:lnTo>
                  <a:lnTo>
                    <a:pt x="107" y="2748"/>
                  </a:lnTo>
                  <a:lnTo>
                    <a:pt x="106" y="2689"/>
                  </a:lnTo>
                  <a:lnTo>
                    <a:pt x="101" y="2570"/>
                  </a:lnTo>
                  <a:lnTo>
                    <a:pt x="96" y="2452"/>
                  </a:lnTo>
                  <a:lnTo>
                    <a:pt x="93" y="2332"/>
                  </a:lnTo>
                  <a:lnTo>
                    <a:pt x="92" y="2272"/>
                  </a:lnTo>
                  <a:lnTo>
                    <a:pt x="90" y="2212"/>
                  </a:lnTo>
                  <a:lnTo>
                    <a:pt x="90" y="2212"/>
                  </a:lnTo>
                  <a:lnTo>
                    <a:pt x="92" y="2160"/>
                  </a:lnTo>
                  <a:lnTo>
                    <a:pt x="93" y="2109"/>
                  </a:lnTo>
                  <a:lnTo>
                    <a:pt x="98" y="2006"/>
                  </a:lnTo>
                  <a:lnTo>
                    <a:pt x="105" y="1902"/>
                  </a:lnTo>
                  <a:lnTo>
                    <a:pt x="113" y="1799"/>
                  </a:lnTo>
                  <a:lnTo>
                    <a:pt x="124" y="1696"/>
                  </a:lnTo>
                  <a:lnTo>
                    <a:pt x="135" y="1593"/>
                  </a:lnTo>
                  <a:lnTo>
                    <a:pt x="158" y="1386"/>
                  </a:lnTo>
                  <a:lnTo>
                    <a:pt x="158" y="1386"/>
                  </a:lnTo>
                  <a:lnTo>
                    <a:pt x="165" y="1324"/>
                  </a:lnTo>
                  <a:lnTo>
                    <a:pt x="170" y="1263"/>
                  </a:lnTo>
                  <a:lnTo>
                    <a:pt x="175" y="1200"/>
                  </a:lnTo>
                  <a:lnTo>
                    <a:pt x="180" y="1137"/>
                  </a:lnTo>
                  <a:lnTo>
                    <a:pt x="187" y="1075"/>
                  </a:lnTo>
                  <a:lnTo>
                    <a:pt x="191" y="1043"/>
                  </a:lnTo>
                  <a:lnTo>
                    <a:pt x="197" y="1013"/>
                  </a:lnTo>
                  <a:lnTo>
                    <a:pt x="203" y="982"/>
                  </a:lnTo>
                  <a:lnTo>
                    <a:pt x="211" y="951"/>
                  </a:lnTo>
                  <a:lnTo>
                    <a:pt x="220" y="921"/>
                  </a:lnTo>
                  <a:lnTo>
                    <a:pt x="231" y="892"/>
                  </a:lnTo>
                  <a:lnTo>
                    <a:pt x="237" y="881"/>
                  </a:lnTo>
                  <a:lnTo>
                    <a:pt x="237" y="881"/>
                  </a:lnTo>
                  <a:lnTo>
                    <a:pt x="237" y="859"/>
                  </a:lnTo>
                  <a:lnTo>
                    <a:pt x="237" y="838"/>
                  </a:lnTo>
                  <a:lnTo>
                    <a:pt x="234" y="816"/>
                  </a:lnTo>
                  <a:lnTo>
                    <a:pt x="231" y="795"/>
                  </a:lnTo>
                  <a:lnTo>
                    <a:pt x="231" y="795"/>
                  </a:lnTo>
                  <a:lnTo>
                    <a:pt x="240" y="742"/>
                  </a:lnTo>
                  <a:lnTo>
                    <a:pt x="251" y="685"/>
                  </a:lnTo>
                  <a:lnTo>
                    <a:pt x="264" y="626"/>
                  </a:lnTo>
                  <a:lnTo>
                    <a:pt x="281" y="564"/>
                  </a:lnTo>
                  <a:lnTo>
                    <a:pt x="301" y="502"/>
                  </a:lnTo>
                  <a:lnTo>
                    <a:pt x="312" y="471"/>
                  </a:lnTo>
                  <a:lnTo>
                    <a:pt x="324" y="439"/>
                  </a:lnTo>
                  <a:lnTo>
                    <a:pt x="336" y="408"/>
                  </a:lnTo>
                  <a:lnTo>
                    <a:pt x="349" y="377"/>
                  </a:lnTo>
                  <a:lnTo>
                    <a:pt x="364" y="347"/>
                  </a:lnTo>
                  <a:lnTo>
                    <a:pt x="378" y="317"/>
                  </a:lnTo>
                  <a:lnTo>
                    <a:pt x="394" y="288"/>
                  </a:lnTo>
                  <a:lnTo>
                    <a:pt x="409" y="260"/>
                  </a:lnTo>
                  <a:lnTo>
                    <a:pt x="426" y="232"/>
                  </a:lnTo>
                  <a:lnTo>
                    <a:pt x="445" y="206"/>
                  </a:lnTo>
                  <a:lnTo>
                    <a:pt x="464" y="180"/>
                  </a:lnTo>
                  <a:lnTo>
                    <a:pt x="483" y="156"/>
                  </a:lnTo>
                  <a:lnTo>
                    <a:pt x="504" y="133"/>
                  </a:lnTo>
                  <a:lnTo>
                    <a:pt x="526" y="111"/>
                  </a:lnTo>
                  <a:lnTo>
                    <a:pt x="547" y="92"/>
                  </a:lnTo>
                  <a:lnTo>
                    <a:pt x="570" y="74"/>
                  </a:lnTo>
                  <a:lnTo>
                    <a:pt x="594" y="57"/>
                  </a:lnTo>
                  <a:lnTo>
                    <a:pt x="620" y="42"/>
                  </a:lnTo>
                  <a:lnTo>
                    <a:pt x="646" y="29"/>
                  </a:lnTo>
                  <a:lnTo>
                    <a:pt x="673" y="19"/>
                  </a:lnTo>
                  <a:lnTo>
                    <a:pt x="701" y="11"/>
                  </a:lnTo>
                  <a:lnTo>
                    <a:pt x="730" y="5"/>
                  </a:lnTo>
                  <a:lnTo>
                    <a:pt x="730" y="5"/>
                  </a:lnTo>
                  <a:lnTo>
                    <a:pt x="760" y="1"/>
                  </a:lnTo>
                  <a:lnTo>
                    <a:pt x="792" y="0"/>
                  </a:lnTo>
                  <a:lnTo>
                    <a:pt x="823" y="0"/>
                  </a:lnTo>
                  <a:lnTo>
                    <a:pt x="854" y="3"/>
                  </a:lnTo>
                  <a:lnTo>
                    <a:pt x="886" y="8"/>
                  </a:lnTo>
                  <a:lnTo>
                    <a:pt x="917" y="15"/>
                  </a:lnTo>
                  <a:lnTo>
                    <a:pt x="947" y="24"/>
                  </a:lnTo>
                  <a:lnTo>
                    <a:pt x="979" y="34"/>
                  </a:lnTo>
                  <a:lnTo>
                    <a:pt x="1009" y="44"/>
                  </a:lnTo>
                  <a:lnTo>
                    <a:pt x="1039" y="57"/>
                  </a:lnTo>
                  <a:lnTo>
                    <a:pt x="1070" y="70"/>
                  </a:lnTo>
                  <a:lnTo>
                    <a:pt x="1099" y="83"/>
                  </a:lnTo>
                  <a:lnTo>
                    <a:pt x="1154" y="111"/>
                  </a:lnTo>
                  <a:lnTo>
                    <a:pt x="1206" y="139"/>
                  </a:lnTo>
                  <a:lnTo>
                    <a:pt x="1206" y="139"/>
                  </a:lnTo>
                  <a:lnTo>
                    <a:pt x="1273" y="176"/>
                  </a:lnTo>
                  <a:lnTo>
                    <a:pt x="1342" y="214"/>
                  </a:lnTo>
                  <a:lnTo>
                    <a:pt x="1410" y="252"/>
                  </a:lnTo>
                  <a:lnTo>
                    <a:pt x="1444" y="271"/>
                  </a:lnTo>
                  <a:lnTo>
                    <a:pt x="1478" y="291"/>
                  </a:lnTo>
                  <a:lnTo>
                    <a:pt x="1512" y="312"/>
                  </a:lnTo>
                  <a:lnTo>
                    <a:pt x="1545" y="334"/>
                  </a:lnTo>
                  <a:lnTo>
                    <a:pt x="1576" y="357"/>
                  </a:lnTo>
                  <a:lnTo>
                    <a:pt x="1608" y="381"/>
                  </a:lnTo>
                  <a:lnTo>
                    <a:pt x="1637" y="407"/>
                  </a:lnTo>
                  <a:lnTo>
                    <a:pt x="1666" y="433"/>
                  </a:lnTo>
                  <a:lnTo>
                    <a:pt x="1692" y="462"/>
                  </a:lnTo>
                  <a:lnTo>
                    <a:pt x="1716" y="494"/>
                  </a:lnTo>
                  <a:lnTo>
                    <a:pt x="1722" y="490"/>
                  </a:lnTo>
                  <a:lnTo>
                    <a:pt x="1722" y="490"/>
                  </a:lnTo>
                  <a:lnTo>
                    <a:pt x="1731" y="501"/>
                  </a:lnTo>
                  <a:lnTo>
                    <a:pt x="1738" y="514"/>
                  </a:lnTo>
                  <a:lnTo>
                    <a:pt x="1745" y="526"/>
                  </a:lnTo>
                  <a:lnTo>
                    <a:pt x="1751" y="541"/>
                  </a:lnTo>
                  <a:lnTo>
                    <a:pt x="1762" y="568"/>
                  </a:lnTo>
                  <a:lnTo>
                    <a:pt x="1770" y="581"/>
                  </a:lnTo>
                  <a:lnTo>
                    <a:pt x="1777" y="593"/>
                  </a:lnTo>
                  <a:lnTo>
                    <a:pt x="1784" y="600"/>
                  </a:lnTo>
                  <a:lnTo>
                    <a:pt x="1784" y="600"/>
                  </a:lnTo>
                  <a:lnTo>
                    <a:pt x="1811" y="627"/>
                  </a:lnTo>
                  <a:lnTo>
                    <a:pt x="1837" y="655"/>
                  </a:lnTo>
                  <a:lnTo>
                    <a:pt x="1864" y="686"/>
                  </a:lnTo>
                  <a:lnTo>
                    <a:pt x="1890" y="719"/>
                  </a:lnTo>
                  <a:lnTo>
                    <a:pt x="1916" y="754"/>
                  </a:lnTo>
                  <a:lnTo>
                    <a:pt x="1942" y="789"/>
                  </a:lnTo>
                  <a:lnTo>
                    <a:pt x="1967" y="827"/>
                  </a:lnTo>
                  <a:lnTo>
                    <a:pt x="1992" y="864"/>
                  </a:lnTo>
                  <a:lnTo>
                    <a:pt x="2015" y="902"/>
                  </a:lnTo>
                  <a:lnTo>
                    <a:pt x="2038" y="941"/>
                  </a:lnTo>
                  <a:lnTo>
                    <a:pt x="2060" y="979"/>
                  </a:lnTo>
                  <a:lnTo>
                    <a:pt x="2080" y="1017"/>
                  </a:lnTo>
                  <a:lnTo>
                    <a:pt x="2100" y="1054"/>
                  </a:lnTo>
                  <a:lnTo>
                    <a:pt x="2118" y="1092"/>
                  </a:lnTo>
                  <a:lnTo>
                    <a:pt x="2135" y="1127"/>
                  </a:lnTo>
                  <a:lnTo>
                    <a:pt x="2149" y="1162"/>
                  </a:lnTo>
                  <a:lnTo>
                    <a:pt x="2149" y="1162"/>
                  </a:lnTo>
                  <a:lnTo>
                    <a:pt x="2166" y="1211"/>
                  </a:lnTo>
                  <a:lnTo>
                    <a:pt x="2182" y="1259"/>
                  </a:lnTo>
                  <a:lnTo>
                    <a:pt x="2195" y="1309"/>
                  </a:lnTo>
                  <a:lnTo>
                    <a:pt x="2207" y="1359"/>
                  </a:lnTo>
                  <a:lnTo>
                    <a:pt x="2217" y="1409"/>
                  </a:lnTo>
                  <a:lnTo>
                    <a:pt x="2227" y="1460"/>
                  </a:lnTo>
                  <a:lnTo>
                    <a:pt x="2234" y="1511"/>
                  </a:lnTo>
                  <a:lnTo>
                    <a:pt x="2241" y="1560"/>
                  </a:lnTo>
                  <a:lnTo>
                    <a:pt x="2254" y="1662"/>
                  </a:lnTo>
                  <a:lnTo>
                    <a:pt x="2268" y="1764"/>
                  </a:lnTo>
                  <a:lnTo>
                    <a:pt x="2274" y="1815"/>
                  </a:lnTo>
                  <a:lnTo>
                    <a:pt x="2282" y="1866"/>
                  </a:lnTo>
                  <a:lnTo>
                    <a:pt x="2291" y="1915"/>
                  </a:lnTo>
                  <a:lnTo>
                    <a:pt x="2300" y="1965"/>
                  </a:lnTo>
                  <a:lnTo>
                    <a:pt x="2300" y="1965"/>
                  </a:lnTo>
                  <a:lnTo>
                    <a:pt x="2317" y="2046"/>
                  </a:lnTo>
                  <a:lnTo>
                    <a:pt x="2333" y="2122"/>
                  </a:lnTo>
                  <a:lnTo>
                    <a:pt x="2343" y="2159"/>
                  </a:lnTo>
                  <a:lnTo>
                    <a:pt x="2352" y="2194"/>
                  </a:lnTo>
                  <a:lnTo>
                    <a:pt x="2362" y="2229"/>
                  </a:lnTo>
                  <a:lnTo>
                    <a:pt x="2373" y="2263"/>
                  </a:lnTo>
                  <a:lnTo>
                    <a:pt x="2385" y="2295"/>
                  </a:lnTo>
                  <a:lnTo>
                    <a:pt x="2398" y="2329"/>
                  </a:lnTo>
                  <a:lnTo>
                    <a:pt x="2413" y="2362"/>
                  </a:lnTo>
                  <a:lnTo>
                    <a:pt x="2430" y="2395"/>
                  </a:lnTo>
                  <a:lnTo>
                    <a:pt x="2448" y="2427"/>
                  </a:lnTo>
                  <a:lnTo>
                    <a:pt x="2467" y="2460"/>
                  </a:lnTo>
                  <a:lnTo>
                    <a:pt x="2489" y="2493"/>
                  </a:lnTo>
                  <a:lnTo>
                    <a:pt x="2513" y="2527"/>
                  </a:lnTo>
                  <a:lnTo>
                    <a:pt x="2513" y="2527"/>
                  </a:lnTo>
                  <a:lnTo>
                    <a:pt x="2531" y="2546"/>
                  </a:lnTo>
                  <a:lnTo>
                    <a:pt x="2552" y="2569"/>
                  </a:lnTo>
                  <a:lnTo>
                    <a:pt x="2601" y="2620"/>
                  </a:lnTo>
                  <a:lnTo>
                    <a:pt x="2656" y="2677"/>
                  </a:lnTo>
                  <a:lnTo>
                    <a:pt x="2682" y="2706"/>
                  </a:lnTo>
                  <a:lnTo>
                    <a:pt x="2709" y="2737"/>
                  </a:lnTo>
                  <a:lnTo>
                    <a:pt x="2733" y="2769"/>
                  </a:lnTo>
                  <a:lnTo>
                    <a:pt x="2756" y="2800"/>
                  </a:lnTo>
                  <a:lnTo>
                    <a:pt x="2766" y="2816"/>
                  </a:lnTo>
                  <a:lnTo>
                    <a:pt x="2774" y="2832"/>
                  </a:lnTo>
                  <a:lnTo>
                    <a:pt x="2783" y="2848"/>
                  </a:lnTo>
                  <a:lnTo>
                    <a:pt x="2790" y="2863"/>
                  </a:lnTo>
                  <a:lnTo>
                    <a:pt x="2796" y="2879"/>
                  </a:lnTo>
                  <a:lnTo>
                    <a:pt x="2801" y="2894"/>
                  </a:lnTo>
                  <a:lnTo>
                    <a:pt x="2804" y="2909"/>
                  </a:lnTo>
                  <a:lnTo>
                    <a:pt x="2807" y="2924"/>
                  </a:lnTo>
                  <a:lnTo>
                    <a:pt x="2807" y="2938"/>
                  </a:lnTo>
                  <a:lnTo>
                    <a:pt x="2807" y="2953"/>
                  </a:lnTo>
                  <a:lnTo>
                    <a:pt x="2803" y="2968"/>
                  </a:lnTo>
                  <a:lnTo>
                    <a:pt x="2800" y="2982"/>
                  </a:lnTo>
                  <a:lnTo>
                    <a:pt x="2800" y="2982"/>
                  </a:lnTo>
                  <a:lnTo>
                    <a:pt x="2795" y="2992"/>
                  </a:lnTo>
                  <a:lnTo>
                    <a:pt x="2790" y="3003"/>
                  </a:lnTo>
                  <a:lnTo>
                    <a:pt x="2784" y="3012"/>
                  </a:lnTo>
                  <a:lnTo>
                    <a:pt x="2777" y="3022"/>
                  </a:lnTo>
                  <a:lnTo>
                    <a:pt x="2769" y="3030"/>
                  </a:lnTo>
                  <a:lnTo>
                    <a:pt x="2760" y="3038"/>
                  </a:lnTo>
                  <a:lnTo>
                    <a:pt x="2750" y="3044"/>
                  </a:lnTo>
                  <a:lnTo>
                    <a:pt x="2738" y="3049"/>
                  </a:lnTo>
                  <a:lnTo>
                    <a:pt x="2731" y="3058"/>
                  </a:lnTo>
                  <a:lnTo>
                    <a:pt x="2731" y="3058"/>
                  </a:lnTo>
                  <a:lnTo>
                    <a:pt x="2726" y="3055"/>
                  </a:lnTo>
                  <a:lnTo>
                    <a:pt x="2726" y="3055"/>
                  </a:lnTo>
                  <a:lnTo>
                    <a:pt x="2674" y="3015"/>
                  </a:lnTo>
                  <a:lnTo>
                    <a:pt x="2647" y="2994"/>
                  </a:lnTo>
                  <a:lnTo>
                    <a:pt x="2622" y="2972"/>
                  </a:lnTo>
                  <a:lnTo>
                    <a:pt x="2622" y="2972"/>
                  </a:lnTo>
                  <a:lnTo>
                    <a:pt x="2584" y="2941"/>
                  </a:lnTo>
                  <a:lnTo>
                    <a:pt x="2565" y="2926"/>
                  </a:lnTo>
                  <a:lnTo>
                    <a:pt x="2545" y="2912"/>
                  </a:lnTo>
                  <a:lnTo>
                    <a:pt x="2545" y="2912"/>
                  </a:lnTo>
                  <a:lnTo>
                    <a:pt x="2534" y="2905"/>
                  </a:lnTo>
                  <a:lnTo>
                    <a:pt x="2523" y="2896"/>
                  </a:lnTo>
                  <a:lnTo>
                    <a:pt x="2503" y="2878"/>
                  </a:lnTo>
                  <a:lnTo>
                    <a:pt x="2483" y="2861"/>
                  </a:lnTo>
                  <a:lnTo>
                    <a:pt x="2472" y="2852"/>
                  </a:lnTo>
                  <a:lnTo>
                    <a:pt x="2461" y="2845"/>
                  </a:lnTo>
                  <a:lnTo>
                    <a:pt x="2461" y="2845"/>
                  </a:lnTo>
                  <a:lnTo>
                    <a:pt x="2461" y="2845"/>
                  </a:lnTo>
                  <a:lnTo>
                    <a:pt x="2461" y="2845"/>
                  </a:lnTo>
                  <a:lnTo>
                    <a:pt x="2437" y="2809"/>
                  </a:lnTo>
                  <a:lnTo>
                    <a:pt x="2436" y="2809"/>
                  </a:lnTo>
                  <a:lnTo>
                    <a:pt x="2436" y="2809"/>
                  </a:lnTo>
                  <a:lnTo>
                    <a:pt x="2430" y="2817"/>
                  </a:lnTo>
                  <a:lnTo>
                    <a:pt x="2431" y="2821"/>
                  </a:lnTo>
                  <a:lnTo>
                    <a:pt x="2431" y="2821"/>
                  </a:lnTo>
                  <a:lnTo>
                    <a:pt x="2327" y="2873"/>
                  </a:lnTo>
                  <a:lnTo>
                    <a:pt x="2276" y="2897"/>
                  </a:lnTo>
                  <a:lnTo>
                    <a:pt x="2224" y="2922"/>
                  </a:lnTo>
                  <a:lnTo>
                    <a:pt x="2224" y="2922"/>
                  </a:lnTo>
                  <a:close/>
                </a:path>
              </a:pathLst>
            </a:custGeom>
            <a:solidFill>
              <a:srgbClr val="E559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2AF9861-82F7-7FC7-8CC5-6C2E58F3E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1571"/>
              <a:ext cx="66" cy="393"/>
            </a:xfrm>
            <a:custGeom>
              <a:avLst/>
              <a:gdLst>
                <a:gd name="T0" fmla="*/ 12 w 199"/>
                <a:gd name="T1" fmla="*/ 146 h 1181"/>
                <a:gd name="T2" fmla="*/ 8 w 199"/>
                <a:gd name="T3" fmla="*/ 135 h 1181"/>
                <a:gd name="T4" fmla="*/ 5 w 199"/>
                <a:gd name="T5" fmla="*/ 113 h 1181"/>
                <a:gd name="T6" fmla="*/ 5 w 199"/>
                <a:gd name="T7" fmla="*/ 82 h 1181"/>
                <a:gd name="T8" fmla="*/ 4 w 199"/>
                <a:gd name="T9" fmla="*/ 56 h 1181"/>
                <a:gd name="T10" fmla="*/ 39 w 199"/>
                <a:gd name="T11" fmla="*/ 43 h 1181"/>
                <a:gd name="T12" fmla="*/ 140 w 199"/>
                <a:gd name="T13" fmla="*/ 0 h 1181"/>
                <a:gd name="T14" fmla="*/ 151 w 199"/>
                <a:gd name="T15" fmla="*/ 37 h 1181"/>
                <a:gd name="T16" fmla="*/ 168 w 199"/>
                <a:gd name="T17" fmla="*/ 113 h 1181"/>
                <a:gd name="T18" fmla="*/ 188 w 199"/>
                <a:gd name="T19" fmla="*/ 230 h 1181"/>
                <a:gd name="T20" fmla="*/ 192 w 199"/>
                <a:gd name="T21" fmla="*/ 307 h 1181"/>
                <a:gd name="T22" fmla="*/ 196 w 199"/>
                <a:gd name="T23" fmla="*/ 342 h 1181"/>
                <a:gd name="T24" fmla="*/ 198 w 199"/>
                <a:gd name="T25" fmla="*/ 415 h 1181"/>
                <a:gd name="T26" fmla="*/ 196 w 199"/>
                <a:gd name="T27" fmla="*/ 521 h 1181"/>
                <a:gd name="T28" fmla="*/ 193 w 199"/>
                <a:gd name="T29" fmla="*/ 582 h 1181"/>
                <a:gd name="T30" fmla="*/ 192 w 199"/>
                <a:gd name="T31" fmla="*/ 742 h 1181"/>
                <a:gd name="T32" fmla="*/ 186 w 199"/>
                <a:gd name="T33" fmla="*/ 862 h 1181"/>
                <a:gd name="T34" fmla="*/ 182 w 199"/>
                <a:gd name="T35" fmla="*/ 902 h 1181"/>
                <a:gd name="T36" fmla="*/ 173 w 199"/>
                <a:gd name="T37" fmla="*/ 1003 h 1181"/>
                <a:gd name="T38" fmla="*/ 161 w 199"/>
                <a:gd name="T39" fmla="*/ 1080 h 1181"/>
                <a:gd name="T40" fmla="*/ 155 w 199"/>
                <a:gd name="T41" fmla="*/ 1104 h 1181"/>
                <a:gd name="T42" fmla="*/ 139 w 199"/>
                <a:gd name="T43" fmla="*/ 1157 h 1181"/>
                <a:gd name="T44" fmla="*/ 130 w 199"/>
                <a:gd name="T45" fmla="*/ 1173 h 1181"/>
                <a:gd name="T46" fmla="*/ 120 w 199"/>
                <a:gd name="T47" fmla="*/ 1180 h 1181"/>
                <a:gd name="T48" fmla="*/ 106 w 199"/>
                <a:gd name="T49" fmla="*/ 1180 h 1181"/>
                <a:gd name="T50" fmla="*/ 89 w 199"/>
                <a:gd name="T51" fmla="*/ 1174 h 1181"/>
                <a:gd name="T52" fmla="*/ 69 w 199"/>
                <a:gd name="T53" fmla="*/ 1160 h 1181"/>
                <a:gd name="T54" fmla="*/ 39 w 199"/>
                <a:gd name="T55" fmla="*/ 1141 h 1181"/>
                <a:gd name="T56" fmla="*/ 24 w 199"/>
                <a:gd name="T57" fmla="*/ 1128 h 1181"/>
                <a:gd name="T58" fmla="*/ 0 w 199"/>
                <a:gd name="T59" fmla="*/ 1115 h 1181"/>
                <a:gd name="T60" fmla="*/ 11 w 199"/>
                <a:gd name="T61" fmla="*/ 1070 h 1181"/>
                <a:gd name="T62" fmla="*/ 30 w 199"/>
                <a:gd name="T63" fmla="*/ 973 h 1181"/>
                <a:gd name="T64" fmla="*/ 43 w 199"/>
                <a:gd name="T65" fmla="*/ 879 h 1181"/>
                <a:gd name="T66" fmla="*/ 53 w 199"/>
                <a:gd name="T67" fmla="*/ 773 h 1181"/>
                <a:gd name="T68" fmla="*/ 57 w 199"/>
                <a:gd name="T69" fmla="*/ 699 h 1181"/>
                <a:gd name="T70" fmla="*/ 59 w 199"/>
                <a:gd name="T71" fmla="*/ 541 h 1181"/>
                <a:gd name="T72" fmla="*/ 56 w 199"/>
                <a:gd name="T73" fmla="*/ 418 h 1181"/>
                <a:gd name="T74" fmla="*/ 49 w 199"/>
                <a:gd name="T75" fmla="*/ 337 h 1181"/>
                <a:gd name="T76" fmla="*/ 40 w 199"/>
                <a:gd name="T77" fmla="*/ 257 h 1181"/>
                <a:gd name="T78" fmla="*/ 26 w 199"/>
                <a:gd name="T79" fmla="*/ 181 h 1181"/>
                <a:gd name="T80" fmla="*/ 18 w 199"/>
                <a:gd name="T81" fmla="*/ 144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9" h="1181">
                  <a:moveTo>
                    <a:pt x="18" y="144"/>
                  </a:moveTo>
                  <a:lnTo>
                    <a:pt x="12" y="146"/>
                  </a:lnTo>
                  <a:lnTo>
                    <a:pt x="12" y="146"/>
                  </a:lnTo>
                  <a:lnTo>
                    <a:pt x="8" y="135"/>
                  </a:lnTo>
                  <a:lnTo>
                    <a:pt x="6" y="124"/>
                  </a:lnTo>
                  <a:lnTo>
                    <a:pt x="5" y="113"/>
                  </a:lnTo>
                  <a:lnTo>
                    <a:pt x="5" y="102"/>
                  </a:lnTo>
                  <a:lnTo>
                    <a:pt x="5" y="82"/>
                  </a:lnTo>
                  <a:lnTo>
                    <a:pt x="5" y="6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39" y="43"/>
                  </a:lnTo>
                  <a:lnTo>
                    <a:pt x="72" y="3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51" y="37"/>
                  </a:lnTo>
                  <a:lnTo>
                    <a:pt x="159" y="76"/>
                  </a:lnTo>
                  <a:lnTo>
                    <a:pt x="168" y="113"/>
                  </a:lnTo>
                  <a:lnTo>
                    <a:pt x="175" y="152"/>
                  </a:lnTo>
                  <a:lnTo>
                    <a:pt x="188" y="230"/>
                  </a:lnTo>
                  <a:lnTo>
                    <a:pt x="199" y="307"/>
                  </a:lnTo>
                  <a:lnTo>
                    <a:pt x="192" y="307"/>
                  </a:lnTo>
                  <a:lnTo>
                    <a:pt x="192" y="307"/>
                  </a:lnTo>
                  <a:lnTo>
                    <a:pt x="196" y="342"/>
                  </a:lnTo>
                  <a:lnTo>
                    <a:pt x="198" y="379"/>
                  </a:lnTo>
                  <a:lnTo>
                    <a:pt x="198" y="415"/>
                  </a:lnTo>
                  <a:lnTo>
                    <a:pt x="198" y="451"/>
                  </a:lnTo>
                  <a:lnTo>
                    <a:pt x="196" y="521"/>
                  </a:lnTo>
                  <a:lnTo>
                    <a:pt x="193" y="582"/>
                  </a:lnTo>
                  <a:lnTo>
                    <a:pt x="193" y="582"/>
                  </a:lnTo>
                  <a:lnTo>
                    <a:pt x="193" y="662"/>
                  </a:lnTo>
                  <a:lnTo>
                    <a:pt x="192" y="742"/>
                  </a:lnTo>
                  <a:lnTo>
                    <a:pt x="188" y="822"/>
                  </a:lnTo>
                  <a:lnTo>
                    <a:pt x="186" y="862"/>
                  </a:lnTo>
                  <a:lnTo>
                    <a:pt x="182" y="902"/>
                  </a:lnTo>
                  <a:lnTo>
                    <a:pt x="182" y="902"/>
                  </a:lnTo>
                  <a:lnTo>
                    <a:pt x="178" y="952"/>
                  </a:lnTo>
                  <a:lnTo>
                    <a:pt x="173" y="1003"/>
                  </a:lnTo>
                  <a:lnTo>
                    <a:pt x="166" y="1054"/>
                  </a:lnTo>
                  <a:lnTo>
                    <a:pt x="161" y="1080"/>
                  </a:lnTo>
                  <a:lnTo>
                    <a:pt x="155" y="1104"/>
                  </a:lnTo>
                  <a:lnTo>
                    <a:pt x="155" y="1104"/>
                  </a:lnTo>
                  <a:lnTo>
                    <a:pt x="146" y="1134"/>
                  </a:lnTo>
                  <a:lnTo>
                    <a:pt x="139" y="1157"/>
                  </a:lnTo>
                  <a:lnTo>
                    <a:pt x="134" y="1166"/>
                  </a:lnTo>
                  <a:lnTo>
                    <a:pt x="130" y="1173"/>
                  </a:lnTo>
                  <a:lnTo>
                    <a:pt x="124" y="1178"/>
                  </a:lnTo>
                  <a:lnTo>
                    <a:pt x="120" y="1180"/>
                  </a:lnTo>
                  <a:lnTo>
                    <a:pt x="114" y="1181"/>
                  </a:lnTo>
                  <a:lnTo>
                    <a:pt x="106" y="1180"/>
                  </a:lnTo>
                  <a:lnTo>
                    <a:pt x="99" y="1178"/>
                  </a:lnTo>
                  <a:lnTo>
                    <a:pt x="89" y="1174"/>
                  </a:lnTo>
                  <a:lnTo>
                    <a:pt x="80" y="1168"/>
                  </a:lnTo>
                  <a:lnTo>
                    <a:pt x="69" y="1160"/>
                  </a:lnTo>
                  <a:lnTo>
                    <a:pt x="42" y="1138"/>
                  </a:lnTo>
                  <a:lnTo>
                    <a:pt x="39" y="1141"/>
                  </a:lnTo>
                  <a:lnTo>
                    <a:pt x="39" y="1141"/>
                  </a:lnTo>
                  <a:lnTo>
                    <a:pt x="24" y="1128"/>
                  </a:lnTo>
                  <a:lnTo>
                    <a:pt x="8" y="1116"/>
                  </a:lnTo>
                  <a:lnTo>
                    <a:pt x="0" y="1115"/>
                  </a:lnTo>
                  <a:lnTo>
                    <a:pt x="0" y="1115"/>
                  </a:lnTo>
                  <a:lnTo>
                    <a:pt x="11" y="1070"/>
                  </a:lnTo>
                  <a:lnTo>
                    <a:pt x="20" y="1023"/>
                  </a:lnTo>
                  <a:lnTo>
                    <a:pt x="30" y="973"/>
                  </a:lnTo>
                  <a:lnTo>
                    <a:pt x="37" y="925"/>
                  </a:lnTo>
                  <a:lnTo>
                    <a:pt x="43" y="879"/>
                  </a:lnTo>
                  <a:lnTo>
                    <a:pt x="48" y="836"/>
                  </a:lnTo>
                  <a:lnTo>
                    <a:pt x="53" y="773"/>
                  </a:lnTo>
                  <a:lnTo>
                    <a:pt x="53" y="773"/>
                  </a:lnTo>
                  <a:lnTo>
                    <a:pt x="57" y="699"/>
                  </a:lnTo>
                  <a:lnTo>
                    <a:pt x="59" y="622"/>
                  </a:lnTo>
                  <a:lnTo>
                    <a:pt x="59" y="541"/>
                  </a:lnTo>
                  <a:lnTo>
                    <a:pt x="58" y="460"/>
                  </a:lnTo>
                  <a:lnTo>
                    <a:pt x="56" y="418"/>
                  </a:lnTo>
                  <a:lnTo>
                    <a:pt x="53" y="379"/>
                  </a:lnTo>
                  <a:lnTo>
                    <a:pt x="49" y="337"/>
                  </a:lnTo>
                  <a:lnTo>
                    <a:pt x="45" y="297"/>
                  </a:lnTo>
                  <a:lnTo>
                    <a:pt x="40" y="257"/>
                  </a:lnTo>
                  <a:lnTo>
                    <a:pt x="34" y="219"/>
                  </a:lnTo>
                  <a:lnTo>
                    <a:pt x="26" y="181"/>
                  </a:lnTo>
                  <a:lnTo>
                    <a:pt x="18" y="144"/>
                  </a:lnTo>
                  <a:lnTo>
                    <a:pt x="18" y="144"/>
                  </a:lnTo>
                  <a:close/>
                </a:path>
              </a:pathLst>
            </a:custGeom>
            <a:solidFill>
              <a:srgbClr val="E559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1FFC14E-8F9E-84B9-D909-D6EFEBE16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1853"/>
              <a:ext cx="581" cy="1713"/>
            </a:xfrm>
            <a:custGeom>
              <a:avLst/>
              <a:gdLst>
                <a:gd name="T0" fmla="*/ 6 w 1742"/>
                <a:gd name="T1" fmla="*/ 0 h 5138"/>
                <a:gd name="T2" fmla="*/ 185 w 1742"/>
                <a:gd name="T3" fmla="*/ 4 h 5138"/>
                <a:gd name="T4" fmla="*/ 728 w 1742"/>
                <a:gd name="T5" fmla="*/ 16 h 5138"/>
                <a:gd name="T6" fmla="*/ 972 w 1742"/>
                <a:gd name="T7" fmla="*/ 37 h 5138"/>
                <a:gd name="T8" fmla="*/ 1211 w 1742"/>
                <a:gd name="T9" fmla="*/ 90 h 5138"/>
                <a:gd name="T10" fmla="*/ 1430 w 1742"/>
                <a:gd name="T11" fmla="*/ 189 h 5138"/>
                <a:gd name="T12" fmla="*/ 1596 w 1742"/>
                <a:gd name="T13" fmla="*/ 278 h 5138"/>
                <a:gd name="T14" fmla="*/ 1689 w 1742"/>
                <a:gd name="T15" fmla="*/ 379 h 5138"/>
                <a:gd name="T16" fmla="*/ 1713 w 1742"/>
                <a:gd name="T17" fmla="*/ 419 h 5138"/>
                <a:gd name="T18" fmla="*/ 1740 w 1742"/>
                <a:gd name="T19" fmla="*/ 551 h 5138"/>
                <a:gd name="T20" fmla="*/ 1735 w 1742"/>
                <a:gd name="T21" fmla="*/ 751 h 5138"/>
                <a:gd name="T22" fmla="*/ 1739 w 1742"/>
                <a:gd name="T23" fmla="*/ 1200 h 5138"/>
                <a:gd name="T24" fmla="*/ 1740 w 1742"/>
                <a:gd name="T25" fmla="*/ 1641 h 5138"/>
                <a:gd name="T26" fmla="*/ 1722 w 1742"/>
                <a:gd name="T27" fmla="*/ 2374 h 5138"/>
                <a:gd name="T28" fmla="*/ 1705 w 1742"/>
                <a:gd name="T29" fmla="*/ 2668 h 5138"/>
                <a:gd name="T30" fmla="*/ 1649 w 1742"/>
                <a:gd name="T31" fmla="*/ 2968 h 5138"/>
                <a:gd name="T32" fmla="*/ 1579 w 1742"/>
                <a:gd name="T33" fmla="*/ 3167 h 5138"/>
                <a:gd name="T34" fmla="*/ 1509 w 1742"/>
                <a:gd name="T35" fmla="*/ 3295 h 5138"/>
                <a:gd name="T36" fmla="*/ 1417 w 1742"/>
                <a:gd name="T37" fmla="*/ 3414 h 5138"/>
                <a:gd name="T38" fmla="*/ 1190 w 1742"/>
                <a:gd name="T39" fmla="*/ 3661 h 5138"/>
                <a:gd name="T40" fmla="*/ 1103 w 1742"/>
                <a:gd name="T41" fmla="*/ 3819 h 5138"/>
                <a:gd name="T42" fmla="*/ 1008 w 1742"/>
                <a:gd name="T43" fmla="*/ 4261 h 5138"/>
                <a:gd name="T44" fmla="*/ 971 w 1742"/>
                <a:gd name="T45" fmla="*/ 4464 h 5138"/>
                <a:gd name="T46" fmla="*/ 955 w 1742"/>
                <a:gd name="T47" fmla="*/ 4769 h 5138"/>
                <a:gd name="T48" fmla="*/ 958 w 1742"/>
                <a:gd name="T49" fmla="*/ 5033 h 5138"/>
                <a:gd name="T50" fmla="*/ 958 w 1742"/>
                <a:gd name="T51" fmla="*/ 5084 h 5138"/>
                <a:gd name="T52" fmla="*/ 939 w 1742"/>
                <a:gd name="T53" fmla="*/ 5104 h 5138"/>
                <a:gd name="T54" fmla="*/ 883 w 1742"/>
                <a:gd name="T55" fmla="*/ 5122 h 5138"/>
                <a:gd name="T56" fmla="*/ 690 w 1742"/>
                <a:gd name="T57" fmla="*/ 5138 h 5138"/>
                <a:gd name="T58" fmla="*/ 588 w 1742"/>
                <a:gd name="T59" fmla="*/ 5131 h 5138"/>
                <a:gd name="T60" fmla="*/ 554 w 1742"/>
                <a:gd name="T61" fmla="*/ 5110 h 5138"/>
                <a:gd name="T62" fmla="*/ 536 w 1742"/>
                <a:gd name="T63" fmla="*/ 5074 h 5138"/>
                <a:gd name="T64" fmla="*/ 484 w 1742"/>
                <a:gd name="T65" fmla="*/ 4817 h 5138"/>
                <a:gd name="T66" fmla="*/ 415 w 1742"/>
                <a:gd name="T67" fmla="*/ 4447 h 5138"/>
                <a:gd name="T68" fmla="*/ 366 w 1742"/>
                <a:gd name="T69" fmla="*/ 4123 h 5138"/>
                <a:gd name="T70" fmla="*/ 352 w 1742"/>
                <a:gd name="T71" fmla="*/ 3796 h 5138"/>
                <a:gd name="T72" fmla="*/ 375 w 1742"/>
                <a:gd name="T73" fmla="*/ 3542 h 5138"/>
                <a:gd name="T74" fmla="*/ 397 w 1742"/>
                <a:gd name="T75" fmla="*/ 3490 h 5138"/>
                <a:gd name="T76" fmla="*/ 404 w 1742"/>
                <a:gd name="T77" fmla="*/ 3463 h 5138"/>
                <a:gd name="T78" fmla="*/ 423 w 1742"/>
                <a:gd name="T79" fmla="*/ 3373 h 5138"/>
                <a:gd name="T80" fmla="*/ 498 w 1742"/>
                <a:gd name="T81" fmla="*/ 2939 h 5138"/>
                <a:gd name="T82" fmla="*/ 532 w 1742"/>
                <a:gd name="T83" fmla="*/ 2651 h 5138"/>
                <a:gd name="T84" fmla="*/ 533 w 1742"/>
                <a:gd name="T85" fmla="*/ 2418 h 5138"/>
                <a:gd name="T86" fmla="*/ 486 w 1742"/>
                <a:gd name="T87" fmla="*/ 1951 h 5138"/>
                <a:gd name="T88" fmla="*/ 410 w 1742"/>
                <a:gd name="T89" fmla="*/ 1486 h 5138"/>
                <a:gd name="T90" fmla="*/ 362 w 1742"/>
                <a:gd name="T91" fmla="*/ 1284 h 5138"/>
                <a:gd name="T92" fmla="*/ 230 w 1742"/>
                <a:gd name="T93" fmla="*/ 930 h 5138"/>
                <a:gd name="T94" fmla="*/ 114 w 1742"/>
                <a:gd name="T95" fmla="*/ 694 h 5138"/>
                <a:gd name="T96" fmla="*/ 40 w 1742"/>
                <a:gd name="T97" fmla="*/ 532 h 5138"/>
                <a:gd name="T98" fmla="*/ 5 w 1742"/>
                <a:gd name="T99" fmla="*/ 381 h 5138"/>
                <a:gd name="T100" fmla="*/ 5 w 1742"/>
                <a:gd name="T101" fmla="*/ 180 h 5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42" h="5138">
                  <a:moveTo>
                    <a:pt x="11" y="55"/>
                  </a:moveTo>
                  <a:lnTo>
                    <a:pt x="11" y="55"/>
                  </a:lnTo>
                  <a:lnTo>
                    <a:pt x="8" y="27"/>
                  </a:lnTo>
                  <a:lnTo>
                    <a:pt x="6" y="0"/>
                  </a:lnTo>
                  <a:lnTo>
                    <a:pt x="6" y="0"/>
                  </a:lnTo>
                  <a:lnTo>
                    <a:pt x="31" y="3"/>
                  </a:lnTo>
                  <a:lnTo>
                    <a:pt x="57" y="4"/>
                  </a:lnTo>
                  <a:lnTo>
                    <a:pt x="106" y="4"/>
                  </a:lnTo>
                  <a:lnTo>
                    <a:pt x="185" y="4"/>
                  </a:lnTo>
                  <a:lnTo>
                    <a:pt x="185" y="4"/>
                  </a:lnTo>
                  <a:lnTo>
                    <a:pt x="311" y="4"/>
                  </a:lnTo>
                  <a:lnTo>
                    <a:pt x="434" y="8"/>
                  </a:lnTo>
                  <a:lnTo>
                    <a:pt x="679" y="15"/>
                  </a:lnTo>
                  <a:lnTo>
                    <a:pt x="679" y="15"/>
                  </a:lnTo>
                  <a:lnTo>
                    <a:pt x="728" y="16"/>
                  </a:lnTo>
                  <a:lnTo>
                    <a:pt x="776" y="19"/>
                  </a:lnTo>
                  <a:lnTo>
                    <a:pt x="826" y="21"/>
                  </a:lnTo>
                  <a:lnTo>
                    <a:pt x="874" y="26"/>
                  </a:lnTo>
                  <a:lnTo>
                    <a:pt x="924" y="31"/>
                  </a:lnTo>
                  <a:lnTo>
                    <a:pt x="972" y="37"/>
                  </a:lnTo>
                  <a:lnTo>
                    <a:pt x="1022" y="44"/>
                  </a:lnTo>
                  <a:lnTo>
                    <a:pt x="1070" y="54"/>
                  </a:lnTo>
                  <a:lnTo>
                    <a:pt x="1117" y="65"/>
                  </a:lnTo>
                  <a:lnTo>
                    <a:pt x="1164" y="77"/>
                  </a:lnTo>
                  <a:lnTo>
                    <a:pt x="1211" y="90"/>
                  </a:lnTo>
                  <a:lnTo>
                    <a:pt x="1257" y="106"/>
                  </a:lnTo>
                  <a:lnTo>
                    <a:pt x="1302" y="124"/>
                  </a:lnTo>
                  <a:lnTo>
                    <a:pt x="1346" y="143"/>
                  </a:lnTo>
                  <a:lnTo>
                    <a:pt x="1389" y="165"/>
                  </a:lnTo>
                  <a:lnTo>
                    <a:pt x="1430" y="189"/>
                  </a:lnTo>
                  <a:lnTo>
                    <a:pt x="1430" y="189"/>
                  </a:lnTo>
                  <a:lnTo>
                    <a:pt x="1471" y="213"/>
                  </a:lnTo>
                  <a:lnTo>
                    <a:pt x="1517" y="240"/>
                  </a:lnTo>
                  <a:lnTo>
                    <a:pt x="1569" y="266"/>
                  </a:lnTo>
                  <a:lnTo>
                    <a:pt x="1596" y="278"/>
                  </a:lnTo>
                  <a:lnTo>
                    <a:pt x="1624" y="290"/>
                  </a:lnTo>
                  <a:lnTo>
                    <a:pt x="1624" y="290"/>
                  </a:lnTo>
                  <a:lnTo>
                    <a:pt x="1653" y="337"/>
                  </a:lnTo>
                  <a:lnTo>
                    <a:pt x="1682" y="384"/>
                  </a:lnTo>
                  <a:lnTo>
                    <a:pt x="1689" y="379"/>
                  </a:lnTo>
                  <a:lnTo>
                    <a:pt x="1689" y="379"/>
                  </a:lnTo>
                  <a:lnTo>
                    <a:pt x="1695" y="389"/>
                  </a:lnTo>
                  <a:lnTo>
                    <a:pt x="1702" y="399"/>
                  </a:lnTo>
                  <a:lnTo>
                    <a:pt x="1708" y="408"/>
                  </a:lnTo>
                  <a:lnTo>
                    <a:pt x="1713" y="419"/>
                  </a:lnTo>
                  <a:lnTo>
                    <a:pt x="1722" y="442"/>
                  </a:lnTo>
                  <a:lnTo>
                    <a:pt x="1729" y="468"/>
                  </a:lnTo>
                  <a:lnTo>
                    <a:pt x="1734" y="494"/>
                  </a:lnTo>
                  <a:lnTo>
                    <a:pt x="1737" y="522"/>
                  </a:lnTo>
                  <a:lnTo>
                    <a:pt x="1740" y="551"/>
                  </a:lnTo>
                  <a:lnTo>
                    <a:pt x="1741" y="582"/>
                  </a:lnTo>
                  <a:lnTo>
                    <a:pt x="1741" y="611"/>
                  </a:lnTo>
                  <a:lnTo>
                    <a:pt x="1740" y="641"/>
                  </a:lnTo>
                  <a:lnTo>
                    <a:pt x="1737" y="698"/>
                  </a:lnTo>
                  <a:lnTo>
                    <a:pt x="1735" y="751"/>
                  </a:lnTo>
                  <a:lnTo>
                    <a:pt x="1734" y="796"/>
                  </a:lnTo>
                  <a:lnTo>
                    <a:pt x="1734" y="796"/>
                  </a:lnTo>
                  <a:lnTo>
                    <a:pt x="1734" y="998"/>
                  </a:lnTo>
                  <a:lnTo>
                    <a:pt x="1736" y="1099"/>
                  </a:lnTo>
                  <a:lnTo>
                    <a:pt x="1739" y="1200"/>
                  </a:lnTo>
                  <a:lnTo>
                    <a:pt x="1739" y="1200"/>
                  </a:lnTo>
                  <a:lnTo>
                    <a:pt x="1741" y="1274"/>
                  </a:lnTo>
                  <a:lnTo>
                    <a:pt x="1742" y="1347"/>
                  </a:lnTo>
                  <a:lnTo>
                    <a:pt x="1742" y="1495"/>
                  </a:lnTo>
                  <a:lnTo>
                    <a:pt x="1740" y="1641"/>
                  </a:lnTo>
                  <a:lnTo>
                    <a:pt x="1737" y="1788"/>
                  </a:lnTo>
                  <a:lnTo>
                    <a:pt x="1729" y="2079"/>
                  </a:lnTo>
                  <a:lnTo>
                    <a:pt x="1725" y="2227"/>
                  </a:lnTo>
                  <a:lnTo>
                    <a:pt x="1722" y="2374"/>
                  </a:lnTo>
                  <a:lnTo>
                    <a:pt x="1722" y="2374"/>
                  </a:lnTo>
                  <a:lnTo>
                    <a:pt x="1720" y="2431"/>
                  </a:lnTo>
                  <a:lnTo>
                    <a:pt x="1718" y="2489"/>
                  </a:lnTo>
                  <a:lnTo>
                    <a:pt x="1714" y="2548"/>
                  </a:lnTo>
                  <a:lnTo>
                    <a:pt x="1711" y="2607"/>
                  </a:lnTo>
                  <a:lnTo>
                    <a:pt x="1705" y="2668"/>
                  </a:lnTo>
                  <a:lnTo>
                    <a:pt x="1696" y="2728"/>
                  </a:lnTo>
                  <a:lnTo>
                    <a:pt x="1688" y="2789"/>
                  </a:lnTo>
                  <a:lnTo>
                    <a:pt x="1677" y="2850"/>
                  </a:lnTo>
                  <a:lnTo>
                    <a:pt x="1664" y="2909"/>
                  </a:lnTo>
                  <a:lnTo>
                    <a:pt x="1649" y="2968"/>
                  </a:lnTo>
                  <a:lnTo>
                    <a:pt x="1632" y="3028"/>
                  </a:lnTo>
                  <a:lnTo>
                    <a:pt x="1613" y="3084"/>
                  </a:lnTo>
                  <a:lnTo>
                    <a:pt x="1602" y="3112"/>
                  </a:lnTo>
                  <a:lnTo>
                    <a:pt x="1591" y="3140"/>
                  </a:lnTo>
                  <a:lnTo>
                    <a:pt x="1579" y="3167"/>
                  </a:lnTo>
                  <a:lnTo>
                    <a:pt x="1566" y="3193"/>
                  </a:lnTo>
                  <a:lnTo>
                    <a:pt x="1554" y="3220"/>
                  </a:lnTo>
                  <a:lnTo>
                    <a:pt x="1539" y="3245"/>
                  </a:lnTo>
                  <a:lnTo>
                    <a:pt x="1525" y="3271"/>
                  </a:lnTo>
                  <a:lnTo>
                    <a:pt x="1509" y="3295"/>
                  </a:lnTo>
                  <a:lnTo>
                    <a:pt x="1509" y="3295"/>
                  </a:lnTo>
                  <a:lnTo>
                    <a:pt x="1487" y="3327"/>
                  </a:lnTo>
                  <a:lnTo>
                    <a:pt x="1465" y="3356"/>
                  </a:lnTo>
                  <a:lnTo>
                    <a:pt x="1441" y="3386"/>
                  </a:lnTo>
                  <a:lnTo>
                    <a:pt x="1417" y="3414"/>
                  </a:lnTo>
                  <a:lnTo>
                    <a:pt x="1366" y="3469"/>
                  </a:lnTo>
                  <a:lnTo>
                    <a:pt x="1314" y="3524"/>
                  </a:lnTo>
                  <a:lnTo>
                    <a:pt x="1263" y="3577"/>
                  </a:lnTo>
                  <a:lnTo>
                    <a:pt x="1213" y="3633"/>
                  </a:lnTo>
                  <a:lnTo>
                    <a:pt x="1190" y="3661"/>
                  </a:lnTo>
                  <a:lnTo>
                    <a:pt x="1167" y="3689"/>
                  </a:lnTo>
                  <a:lnTo>
                    <a:pt x="1144" y="3718"/>
                  </a:lnTo>
                  <a:lnTo>
                    <a:pt x="1123" y="3748"/>
                  </a:lnTo>
                  <a:lnTo>
                    <a:pt x="1123" y="3748"/>
                  </a:lnTo>
                  <a:lnTo>
                    <a:pt x="1103" y="3819"/>
                  </a:lnTo>
                  <a:lnTo>
                    <a:pt x="1084" y="3892"/>
                  </a:lnTo>
                  <a:lnTo>
                    <a:pt x="1068" y="3966"/>
                  </a:lnTo>
                  <a:lnTo>
                    <a:pt x="1052" y="4040"/>
                  </a:lnTo>
                  <a:lnTo>
                    <a:pt x="1023" y="4189"/>
                  </a:lnTo>
                  <a:lnTo>
                    <a:pt x="1008" y="4261"/>
                  </a:lnTo>
                  <a:lnTo>
                    <a:pt x="993" y="4334"/>
                  </a:lnTo>
                  <a:lnTo>
                    <a:pt x="993" y="4334"/>
                  </a:lnTo>
                  <a:lnTo>
                    <a:pt x="984" y="4378"/>
                  </a:lnTo>
                  <a:lnTo>
                    <a:pt x="977" y="4420"/>
                  </a:lnTo>
                  <a:lnTo>
                    <a:pt x="971" y="4464"/>
                  </a:lnTo>
                  <a:lnTo>
                    <a:pt x="966" y="4507"/>
                  </a:lnTo>
                  <a:lnTo>
                    <a:pt x="962" y="4551"/>
                  </a:lnTo>
                  <a:lnTo>
                    <a:pt x="960" y="4594"/>
                  </a:lnTo>
                  <a:lnTo>
                    <a:pt x="956" y="4682"/>
                  </a:lnTo>
                  <a:lnTo>
                    <a:pt x="955" y="4769"/>
                  </a:lnTo>
                  <a:lnTo>
                    <a:pt x="955" y="4857"/>
                  </a:lnTo>
                  <a:lnTo>
                    <a:pt x="955" y="4944"/>
                  </a:lnTo>
                  <a:lnTo>
                    <a:pt x="954" y="5033"/>
                  </a:lnTo>
                  <a:lnTo>
                    <a:pt x="958" y="5033"/>
                  </a:lnTo>
                  <a:lnTo>
                    <a:pt x="958" y="5033"/>
                  </a:lnTo>
                  <a:lnTo>
                    <a:pt x="960" y="5056"/>
                  </a:lnTo>
                  <a:lnTo>
                    <a:pt x="960" y="5068"/>
                  </a:lnTo>
                  <a:lnTo>
                    <a:pt x="960" y="5078"/>
                  </a:lnTo>
                  <a:lnTo>
                    <a:pt x="960" y="5078"/>
                  </a:lnTo>
                  <a:lnTo>
                    <a:pt x="958" y="5084"/>
                  </a:lnTo>
                  <a:lnTo>
                    <a:pt x="958" y="5084"/>
                  </a:lnTo>
                  <a:lnTo>
                    <a:pt x="954" y="5091"/>
                  </a:lnTo>
                  <a:lnTo>
                    <a:pt x="949" y="5097"/>
                  </a:lnTo>
                  <a:lnTo>
                    <a:pt x="944" y="5101"/>
                  </a:lnTo>
                  <a:lnTo>
                    <a:pt x="939" y="5104"/>
                  </a:lnTo>
                  <a:lnTo>
                    <a:pt x="925" y="5109"/>
                  </a:lnTo>
                  <a:lnTo>
                    <a:pt x="909" y="5114"/>
                  </a:lnTo>
                  <a:lnTo>
                    <a:pt x="909" y="5116"/>
                  </a:lnTo>
                  <a:lnTo>
                    <a:pt x="909" y="5116"/>
                  </a:lnTo>
                  <a:lnTo>
                    <a:pt x="883" y="5122"/>
                  </a:lnTo>
                  <a:lnTo>
                    <a:pt x="855" y="5126"/>
                  </a:lnTo>
                  <a:lnTo>
                    <a:pt x="827" y="5130"/>
                  </a:lnTo>
                  <a:lnTo>
                    <a:pt x="800" y="5133"/>
                  </a:lnTo>
                  <a:lnTo>
                    <a:pt x="745" y="5137"/>
                  </a:lnTo>
                  <a:lnTo>
                    <a:pt x="690" y="5138"/>
                  </a:lnTo>
                  <a:lnTo>
                    <a:pt x="690" y="5138"/>
                  </a:lnTo>
                  <a:lnTo>
                    <a:pt x="658" y="5137"/>
                  </a:lnTo>
                  <a:lnTo>
                    <a:pt x="630" y="5137"/>
                  </a:lnTo>
                  <a:lnTo>
                    <a:pt x="607" y="5134"/>
                  </a:lnTo>
                  <a:lnTo>
                    <a:pt x="588" y="5131"/>
                  </a:lnTo>
                  <a:lnTo>
                    <a:pt x="579" y="5127"/>
                  </a:lnTo>
                  <a:lnTo>
                    <a:pt x="572" y="5125"/>
                  </a:lnTo>
                  <a:lnTo>
                    <a:pt x="565" y="5120"/>
                  </a:lnTo>
                  <a:lnTo>
                    <a:pt x="560" y="5115"/>
                  </a:lnTo>
                  <a:lnTo>
                    <a:pt x="554" y="5110"/>
                  </a:lnTo>
                  <a:lnTo>
                    <a:pt x="549" y="5103"/>
                  </a:lnTo>
                  <a:lnTo>
                    <a:pt x="544" y="5096"/>
                  </a:lnTo>
                  <a:lnTo>
                    <a:pt x="540" y="5088"/>
                  </a:lnTo>
                  <a:lnTo>
                    <a:pt x="540" y="5088"/>
                  </a:lnTo>
                  <a:lnTo>
                    <a:pt x="536" y="5074"/>
                  </a:lnTo>
                  <a:lnTo>
                    <a:pt x="531" y="5058"/>
                  </a:lnTo>
                  <a:lnTo>
                    <a:pt x="522" y="5019"/>
                  </a:lnTo>
                  <a:lnTo>
                    <a:pt x="522" y="5019"/>
                  </a:lnTo>
                  <a:lnTo>
                    <a:pt x="502" y="4919"/>
                  </a:lnTo>
                  <a:lnTo>
                    <a:pt x="484" y="4817"/>
                  </a:lnTo>
                  <a:lnTo>
                    <a:pt x="449" y="4615"/>
                  </a:lnTo>
                  <a:lnTo>
                    <a:pt x="449" y="4615"/>
                  </a:lnTo>
                  <a:lnTo>
                    <a:pt x="440" y="4571"/>
                  </a:lnTo>
                  <a:lnTo>
                    <a:pt x="440" y="4571"/>
                  </a:lnTo>
                  <a:lnTo>
                    <a:pt x="415" y="4447"/>
                  </a:lnTo>
                  <a:lnTo>
                    <a:pt x="404" y="4382"/>
                  </a:lnTo>
                  <a:lnTo>
                    <a:pt x="393" y="4318"/>
                  </a:lnTo>
                  <a:lnTo>
                    <a:pt x="383" y="4254"/>
                  </a:lnTo>
                  <a:lnTo>
                    <a:pt x="374" y="4189"/>
                  </a:lnTo>
                  <a:lnTo>
                    <a:pt x="366" y="4123"/>
                  </a:lnTo>
                  <a:lnTo>
                    <a:pt x="360" y="4058"/>
                  </a:lnTo>
                  <a:lnTo>
                    <a:pt x="355" y="3993"/>
                  </a:lnTo>
                  <a:lnTo>
                    <a:pt x="352" y="3927"/>
                  </a:lnTo>
                  <a:lnTo>
                    <a:pt x="351" y="3862"/>
                  </a:lnTo>
                  <a:lnTo>
                    <a:pt x="352" y="3796"/>
                  </a:lnTo>
                  <a:lnTo>
                    <a:pt x="354" y="3732"/>
                  </a:lnTo>
                  <a:lnTo>
                    <a:pt x="359" y="3668"/>
                  </a:lnTo>
                  <a:lnTo>
                    <a:pt x="366" y="3605"/>
                  </a:lnTo>
                  <a:lnTo>
                    <a:pt x="375" y="3542"/>
                  </a:lnTo>
                  <a:lnTo>
                    <a:pt x="375" y="3542"/>
                  </a:lnTo>
                  <a:lnTo>
                    <a:pt x="383" y="3537"/>
                  </a:lnTo>
                  <a:lnTo>
                    <a:pt x="381" y="3534"/>
                  </a:lnTo>
                  <a:lnTo>
                    <a:pt x="381" y="3534"/>
                  </a:lnTo>
                  <a:lnTo>
                    <a:pt x="394" y="3500"/>
                  </a:lnTo>
                  <a:lnTo>
                    <a:pt x="397" y="3490"/>
                  </a:lnTo>
                  <a:lnTo>
                    <a:pt x="399" y="3482"/>
                  </a:lnTo>
                  <a:lnTo>
                    <a:pt x="400" y="3472"/>
                  </a:lnTo>
                  <a:lnTo>
                    <a:pt x="400" y="3465"/>
                  </a:lnTo>
                  <a:lnTo>
                    <a:pt x="404" y="3463"/>
                  </a:lnTo>
                  <a:lnTo>
                    <a:pt x="404" y="3463"/>
                  </a:lnTo>
                  <a:lnTo>
                    <a:pt x="410" y="3449"/>
                  </a:lnTo>
                  <a:lnTo>
                    <a:pt x="413" y="3434"/>
                  </a:lnTo>
                  <a:lnTo>
                    <a:pt x="417" y="3419"/>
                  </a:lnTo>
                  <a:lnTo>
                    <a:pt x="420" y="3404"/>
                  </a:lnTo>
                  <a:lnTo>
                    <a:pt x="423" y="3373"/>
                  </a:lnTo>
                  <a:lnTo>
                    <a:pt x="427" y="3340"/>
                  </a:lnTo>
                  <a:lnTo>
                    <a:pt x="427" y="3340"/>
                  </a:lnTo>
                  <a:lnTo>
                    <a:pt x="469" y="3112"/>
                  </a:lnTo>
                  <a:lnTo>
                    <a:pt x="490" y="2997"/>
                  </a:lnTo>
                  <a:lnTo>
                    <a:pt x="498" y="2939"/>
                  </a:lnTo>
                  <a:lnTo>
                    <a:pt x="508" y="2882"/>
                  </a:lnTo>
                  <a:lnTo>
                    <a:pt x="515" y="2824"/>
                  </a:lnTo>
                  <a:lnTo>
                    <a:pt x="521" y="2766"/>
                  </a:lnTo>
                  <a:lnTo>
                    <a:pt x="527" y="2708"/>
                  </a:lnTo>
                  <a:lnTo>
                    <a:pt x="532" y="2651"/>
                  </a:lnTo>
                  <a:lnTo>
                    <a:pt x="534" y="2593"/>
                  </a:lnTo>
                  <a:lnTo>
                    <a:pt x="536" y="2535"/>
                  </a:lnTo>
                  <a:lnTo>
                    <a:pt x="536" y="2477"/>
                  </a:lnTo>
                  <a:lnTo>
                    <a:pt x="533" y="2418"/>
                  </a:lnTo>
                  <a:lnTo>
                    <a:pt x="533" y="2418"/>
                  </a:lnTo>
                  <a:lnTo>
                    <a:pt x="530" y="2360"/>
                  </a:lnTo>
                  <a:lnTo>
                    <a:pt x="526" y="2301"/>
                  </a:lnTo>
                  <a:lnTo>
                    <a:pt x="515" y="2184"/>
                  </a:lnTo>
                  <a:lnTo>
                    <a:pt x="502" y="2067"/>
                  </a:lnTo>
                  <a:lnTo>
                    <a:pt x="486" y="1951"/>
                  </a:lnTo>
                  <a:lnTo>
                    <a:pt x="469" y="1835"/>
                  </a:lnTo>
                  <a:lnTo>
                    <a:pt x="450" y="1719"/>
                  </a:lnTo>
                  <a:lnTo>
                    <a:pt x="430" y="1602"/>
                  </a:lnTo>
                  <a:lnTo>
                    <a:pt x="410" y="1486"/>
                  </a:lnTo>
                  <a:lnTo>
                    <a:pt x="410" y="1486"/>
                  </a:lnTo>
                  <a:lnTo>
                    <a:pt x="401" y="1446"/>
                  </a:lnTo>
                  <a:lnTo>
                    <a:pt x="393" y="1405"/>
                  </a:lnTo>
                  <a:lnTo>
                    <a:pt x="383" y="1364"/>
                  </a:lnTo>
                  <a:lnTo>
                    <a:pt x="372" y="1324"/>
                  </a:lnTo>
                  <a:lnTo>
                    <a:pt x="362" y="1284"/>
                  </a:lnTo>
                  <a:lnTo>
                    <a:pt x="348" y="1244"/>
                  </a:lnTo>
                  <a:lnTo>
                    <a:pt x="322" y="1165"/>
                  </a:lnTo>
                  <a:lnTo>
                    <a:pt x="293" y="1086"/>
                  </a:lnTo>
                  <a:lnTo>
                    <a:pt x="262" y="1008"/>
                  </a:lnTo>
                  <a:lnTo>
                    <a:pt x="230" y="930"/>
                  </a:lnTo>
                  <a:lnTo>
                    <a:pt x="197" y="852"/>
                  </a:lnTo>
                  <a:lnTo>
                    <a:pt x="197" y="852"/>
                  </a:lnTo>
                  <a:lnTo>
                    <a:pt x="177" y="812"/>
                  </a:lnTo>
                  <a:lnTo>
                    <a:pt x="156" y="773"/>
                  </a:lnTo>
                  <a:lnTo>
                    <a:pt x="114" y="694"/>
                  </a:lnTo>
                  <a:lnTo>
                    <a:pt x="93" y="654"/>
                  </a:lnTo>
                  <a:lnTo>
                    <a:pt x="74" y="614"/>
                  </a:lnTo>
                  <a:lnTo>
                    <a:pt x="56" y="573"/>
                  </a:lnTo>
                  <a:lnTo>
                    <a:pt x="40" y="532"/>
                  </a:lnTo>
                  <a:lnTo>
                    <a:pt x="40" y="532"/>
                  </a:lnTo>
                  <a:lnTo>
                    <a:pt x="29" y="499"/>
                  </a:lnTo>
                  <a:lnTo>
                    <a:pt x="21" y="469"/>
                  </a:lnTo>
                  <a:lnTo>
                    <a:pt x="13" y="439"/>
                  </a:lnTo>
                  <a:lnTo>
                    <a:pt x="8" y="410"/>
                  </a:lnTo>
                  <a:lnTo>
                    <a:pt x="5" y="381"/>
                  </a:lnTo>
                  <a:lnTo>
                    <a:pt x="2" y="351"/>
                  </a:lnTo>
                  <a:lnTo>
                    <a:pt x="1" y="324"/>
                  </a:lnTo>
                  <a:lnTo>
                    <a:pt x="0" y="295"/>
                  </a:lnTo>
                  <a:lnTo>
                    <a:pt x="1" y="238"/>
                  </a:lnTo>
                  <a:lnTo>
                    <a:pt x="5" y="180"/>
                  </a:lnTo>
                  <a:lnTo>
                    <a:pt x="8" y="119"/>
                  </a:lnTo>
                  <a:lnTo>
                    <a:pt x="11" y="55"/>
                  </a:lnTo>
                  <a:lnTo>
                    <a:pt x="11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7F5F4888-AB6E-3E02-F8FE-263BB03A6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3546"/>
              <a:ext cx="176" cy="236"/>
            </a:xfrm>
            <a:custGeom>
              <a:avLst/>
              <a:gdLst>
                <a:gd name="T0" fmla="*/ 8 w 528"/>
                <a:gd name="T1" fmla="*/ 72 h 707"/>
                <a:gd name="T2" fmla="*/ 4 w 528"/>
                <a:gd name="T3" fmla="*/ 56 h 707"/>
                <a:gd name="T4" fmla="*/ 4 w 528"/>
                <a:gd name="T5" fmla="*/ 10 h 707"/>
                <a:gd name="T6" fmla="*/ 8 w 528"/>
                <a:gd name="T7" fmla="*/ 18 h 707"/>
                <a:gd name="T8" fmla="*/ 18 w 528"/>
                <a:gd name="T9" fmla="*/ 32 h 707"/>
                <a:gd name="T10" fmla="*/ 29 w 528"/>
                <a:gd name="T11" fmla="*/ 42 h 707"/>
                <a:gd name="T12" fmla="*/ 43 w 528"/>
                <a:gd name="T13" fmla="*/ 49 h 707"/>
                <a:gd name="T14" fmla="*/ 71 w 528"/>
                <a:gd name="T15" fmla="*/ 56 h 707"/>
                <a:gd name="T16" fmla="*/ 122 w 528"/>
                <a:gd name="T17" fmla="*/ 59 h 707"/>
                <a:gd name="T18" fmla="*/ 154 w 528"/>
                <a:gd name="T19" fmla="*/ 60 h 707"/>
                <a:gd name="T20" fmla="*/ 264 w 528"/>
                <a:gd name="T21" fmla="*/ 55 h 707"/>
                <a:gd name="T22" fmla="*/ 319 w 528"/>
                <a:gd name="T23" fmla="*/ 48 h 707"/>
                <a:gd name="T24" fmla="*/ 373 w 528"/>
                <a:gd name="T25" fmla="*/ 38 h 707"/>
                <a:gd name="T26" fmla="*/ 373 w 528"/>
                <a:gd name="T27" fmla="*/ 36 h 707"/>
                <a:gd name="T28" fmla="*/ 403 w 528"/>
                <a:gd name="T29" fmla="*/ 26 h 707"/>
                <a:gd name="T30" fmla="*/ 413 w 528"/>
                <a:gd name="T31" fmla="*/ 19 h 707"/>
                <a:gd name="T32" fmla="*/ 422 w 528"/>
                <a:gd name="T33" fmla="*/ 6 h 707"/>
                <a:gd name="T34" fmla="*/ 424 w 528"/>
                <a:gd name="T35" fmla="*/ 0 h 707"/>
                <a:gd name="T36" fmla="*/ 448 w 528"/>
                <a:gd name="T37" fmla="*/ 23 h 707"/>
                <a:gd name="T38" fmla="*/ 466 w 528"/>
                <a:gd name="T39" fmla="*/ 42 h 707"/>
                <a:gd name="T40" fmla="*/ 470 w 528"/>
                <a:gd name="T41" fmla="*/ 49 h 707"/>
                <a:gd name="T42" fmla="*/ 511 w 528"/>
                <a:gd name="T43" fmla="*/ 226 h 707"/>
                <a:gd name="T44" fmla="*/ 523 w 528"/>
                <a:gd name="T45" fmla="*/ 284 h 707"/>
                <a:gd name="T46" fmla="*/ 527 w 528"/>
                <a:gd name="T47" fmla="*/ 317 h 707"/>
                <a:gd name="T48" fmla="*/ 528 w 528"/>
                <a:gd name="T49" fmla="*/ 347 h 707"/>
                <a:gd name="T50" fmla="*/ 524 w 528"/>
                <a:gd name="T51" fmla="*/ 374 h 707"/>
                <a:gd name="T52" fmla="*/ 517 w 528"/>
                <a:gd name="T53" fmla="*/ 399 h 707"/>
                <a:gd name="T54" fmla="*/ 506 w 528"/>
                <a:gd name="T55" fmla="*/ 423 h 707"/>
                <a:gd name="T56" fmla="*/ 475 w 528"/>
                <a:gd name="T57" fmla="*/ 473 h 707"/>
                <a:gd name="T58" fmla="*/ 455 w 528"/>
                <a:gd name="T59" fmla="*/ 502 h 707"/>
                <a:gd name="T60" fmla="*/ 406 w 528"/>
                <a:gd name="T61" fmla="*/ 565 h 707"/>
                <a:gd name="T62" fmla="*/ 367 w 528"/>
                <a:gd name="T63" fmla="*/ 607 h 707"/>
                <a:gd name="T64" fmla="*/ 325 w 528"/>
                <a:gd name="T65" fmla="*/ 647 h 707"/>
                <a:gd name="T66" fmla="*/ 279 w 528"/>
                <a:gd name="T67" fmla="*/ 680 h 707"/>
                <a:gd name="T68" fmla="*/ 255 w 528"/>
                <a:gd name="T69" fmla="*/ 692 h 707"/>
                <a:gd name="T70" fmla="*/ 229 w 528"/>
                <a:gd name="T71" fmla="*/ 701 h 707"/>
                <a:gd name="T72" fmla="*/ 204 w 528"/>
                <a:gd name="T73" fmla="*/ 705 h 707"/>
                <a:gd name="T74" fmla="*/ 179 w 528"/>
                <a:gd name="T75" fmla="*/ 707 h 707"/>
                <a:gd name="T76" fmla="*/ 152 w 528"/>
                <a:gd name="T77" fmla="*/ 703 h 707"/>
                <a:gd name="T78" fmla="*/ 125 w 528"/>
                <a:gd name="T79" fmla="*/ 693 h 707"/>
                <a:gd name="T80" fmla="*/ 99 w 528"/>
                <a:gd name="T81" fmla="*/ 679 h 707"/>
                <a:gd name="T82" fmla="*/ 96 w 528"/>
                <a:gd name="T83" fmla="*/ 681 h 707"/>
                <a:gd name="T84" fmla="*/ 81 w 528"/>
                <a:gd name="T85" fmla="*/ 668 h 707"/>
                <a:gd name="T86" fmla="*/ 66 w 528"/>
                <a:gd name="T87" fmla="*/ 653 h 707"/>
                <a:gd name="T88" fmla="*/ 64 w 528"/>
                <a:gd name="T89" fmla="*/ 580 h 707"/>
                <a:gd name="T90" fmla="*/ 56 w 528"/>
                <a:gd name="T91" fmla="*/ 507 h 707"/>
                <a:gd name="T92" fmla="*/ 35 w 528"/>
                <a:gd name="T93" fmla="*/ 363 h 707"/>
                <a:gd name="T94" fmla="*/ 13 w 528"/>
                <a:gd name="T95" fmla="*/ 219 h 707"/>
                <a:gd name="T96" fmla="*/ 4 w 528"/>
                <a:gd name="T97" fmla="*/ 147 h 707"/>
                <a:gd name="T98" fmla="*/ 0 w 528"/>
                <a:gd name="T99" fmla="*/ 75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28" h="707">
                  <a:moveTo>
                    <a:pt x="8" y="72"/>
                  </a:moveTo>
                  <a:lnTo>
                    <a:pt x="8" y="72"/>
                  </a:lnTo>
                  <a:lnTo>
                    <a:pt x="6" y="65"/>
                  </a:lnTo>
                  <a:lnTo>
                    <a:pt x="4" y="56"/>
                  </a:lnTo>
                  <a:lnTo>
                    <a:pt x="3" y="41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8" y="18"/>
                  </a:lnTo>
                  <a:lnTo>
                    <a:pt x="13" y="25"/>
                  </a:lnTo>
                  <a:lnTo>
                    <a:pt x="18" y="32"/>
                  </a:lnTo>
                  <a:lnTo>
                    <a:pt x="24" y="37"/>
                  </a:lnTo>
                  <a:lnTo>
                    <a:pt x="29" y="42"/>
                  </a:lnTo>
                  <a:lnTo>
                    <a:pt x="36" y="47"/>
                  </a:lnTo>
                  <a:lnTo>
                    <a:pt x="43" y="49"/>
                  </a:lnTo>
                  <a:lnTo>
                    <a:pt x="52" y="53"/>
                  </a:lnTo>
                  <a:lnTo>
                    <a:pt x="71" y="56"/>
                  </a:lnTo>
                  <a:lnTo>
                    <a:pt x="94" y="59"/>
                  </a:lnTo>
                  <a:lnTo>
                    <a:pt x="122" y="59"/>
                  </a:lnTo>
                  <a:lnTo>
                    <a:pt x="154" y="60"/>
                  </a:lnTo>
                  <a:lnTo>
                    <a:pt x="154" y="60"/>
                  </a:lnTo>
                  <a:lnTo>
                    <a:pt x="209" y="59"/>
                  </a:lnTo>
                  <a:lnTo>
                    <a:pt x="264" y="55"/>
                  </a:lnTo>
                  <a:lnTo>
                    <a:pt x="291" y="52"/>
                  </a:lnTo>
                  <a:lnTo>
                    <a:pt x="319" y="48"/>
                  </a:lnTo>
                  <a:lnTo>
                    <a:pt x="347" y="44"/>
                  </a:lnTo>
                  <a:lnTo>
                    <a:pt x="373" y="38"/>
                  </a:lnTo>
                  <a:lnTo>
                    <a:pt x="373" y="36"/>
                  </a:lnTo>
                  <a:lnTo>
                    <a:pt x="373" y="36"/>
                  </a:lnTo>
                  <a:lnTo>
                    <a:pt x="389" y="31"/>
                  </a:lnTo>
                  <a:lnTo>
                    <a:pt x="403" y="26"/>
                  </a:lnTo>
                  <a:lnTo>
                    <a:pt x="408" y="23"/>
                  </a:lnTo>
                  <a:lnTo>
                    <a:pt x="413" y="19"/>
                  </a:lnTo>
                  <a:lnTo>
                    <a:pt x="418" y="13"/>
                  </a:lnTo>
                  <a:lnTo>
                    <a:pt x="422" y="6"/>
                  </a:lnTo>
                  <a:lnTo>
                    <a:pt x="422" y="6"/>
                  </a:lnTo>
                  <a:lnTo>
                    <a:pt x="424" y="0"/>
                  </a:lnTo>
                  <a:lnTo>
                    <a:pt x="424" y="0"/>
                  </a:lnTo>
                  <a:lnTo>
                    <a:pt x="448" y="23"/>
                  </a:lnTo>
                  <a:lnTo>
                    <a:pt x="460" y="36"/>
                  </a:lnTo>
                  <a:lnTo>
                    <a:pt x="466" y="42"/>
                  </a:lnTo>
                  <a:lnTo>
                    <a:pt x="470" y="49"/>
                  </a:lnTo>
                  <a:lnTo>
                    <a:pt x="470" y="49"/>
                  </a:lnTo>
                  <a:lnTo>
                    <a:pt x="498" y="167"/>
                  </a:lnTo>
                  <a:lnTo>
                    <a:pt x="511" y="226"/>
                  </a:lnTo>
                  <a:lnTo>
                    <a:pt x="523" y="284"/>
                  </a:lnTo>
                  <a:lnTo>
                    <a:pt x="523" y="284"/>
                  </a:lnTo>
                  <a:lnTo>
                    <a:pt x="526" y="301"/>
                  </a:lnTo>
                  <a:lnTo>
                    <a:pt x="527" y="317"/>
                  </a:lnTo>
                  <a:lnTo>
                    <a:pt x="528" y="333"/>
                  </a:lnTo>
                  <a:lnTo>
                    <a:pt x="528" y="347"/>
                  </a:lnTo>
                  <a:lnTo>
                    <a:pt x="527" y="360"/>
                  </a:lnTo>
                  <a:lnTo>
                    <a:pt x="524" y="374"/>
                  </a:lnTo>
                  <a:lnTo>
                    <a:pt x="521" y="386"/>
                  </a:lnTo>
                  <a:lnTo>
                    <a:pt x="517" y="399"/>
                  </a:lnTo>
                  <a:lnTo>
                    <a:pt x="512" y="411"/>
                  </a:lnTo>
                  <a:lnTo>
                    <a:pt x="506" y="423"/>
                  </a:lnTo>
                  <a:lnTo>
                    <a:pt x="492" y="448"/>
                  </a:lnTo>
                  <a:lnTo>
                    <a:pt x="475" y="473"/>
                  </a:lnTo>
                  <a:lnTo>
                    <a:pt x="455" y="502"/>
                  </a:lnTo>
                  <a:lnTo>
                    <a:pt x="455" y="502"/>
                  </a:lnTo>
                  <a:lnTo>
                    <a:pt x="424" y="543"/>
                  </a:lnTo>
                  <a:lnTo>
                    <a:pt x="406" y="565"/>
                  </a:lnTo>
                  <a:lnTo>
                    <a:pt x="386" y="587"/>
                  </a:lnTo>
                  <a:lnTo>
                    <a:pt x="367" y="607"/>
                  </a:lnTo>
                  <a:lnTo>
                    <a:pt x="347" y="628"/>
                  </a:lnTo>
                  <a:lnTo>
                    <a:pt x="325" y="647"/>
                  </a:lnTo>
                  <a:lnTo>
                    <a:pt x="302" y="664"/>
                  </a:lnTo>
                  <a:lnTo>
                    <a:pt x="279" y="680"/>
                  </a:lnTo>
                  <a:lnTo>
                    <a:pt x="267" y="686"/>
                  </a:lnTo>
                  <a:lnTo>
                    <a:pt x="255" y="692"/>
                  </a:lnTo>
                  <a:lnTo>
                    <a:pt x="243" y="697"/>
                  </a:lnTo>
                  <a:lnTo>
                    <a:pt x="229" y="701"/>
                  </a:lnTo>
                  <a:lnTo>
                    <a:pt x="217" y="703"/>
                  </a:lnTo>
                  <a:lnTo>
                    <a:pt x="204" y="705"/>
                  </a:lnTo>
                  <a:lnTo>
                    <a:pt x="192" y="707"/>
                  </a:lnTo>
                  <a:lnTo>
                    <a:pt x="179" y="707"/>
                  </a:lnTo>
                  <a:lnTo>
                    <a:pt x="165" y="705"/>
                  </a:lnTo>
                  <a:lnTo>
                    <a:pt x="152" y="703"/>
                  </a:lnTo>
                  <a:lnTo>
                    <a:pt x="139" y="699"/>
                  </a:lnTo>
                  <a:lnTo>
                    <a:pt x="125" y="693"/>
                  </a:lnTo>
                  <a:lnTo>
                    <a:pt x="112" y="687"/>
                  </a:lnTo>
                  <a:lnTo>
                    <a:pt x="99" y="679"/>
                  </a:lnTo>
                  <a:lnTo>
                    <a:pt x="96" y="681"/>
                  </a:lnTo>
                  <a:lnTo>
                    <a:pt x="96" y="681"/>
                  </a:lnTo>
                  <a:lnTo>
                    <a:pt x="88" y="675"/>
                  </a:lnTo>
                  <a:lnTo>
                    <a:pt x="81" y="668"/>
                  </a:lnTo>
                  <a:lnTo>
                    <a:pt x="66" y="653"/>
                  </a:lnTo>
                  <a:lnTo>
                    <a:pt x="66" y="653"/>
                  </a:lnTo>
                  <a:lnTo>
                    <a:pt x="65" y="616"/>
                  </a:lnTo>
                  <a:lnTo>
                    <a:pt x="64" y="580"/>
                  </a:lnTo>
                  <a:lnTo>
                    <a:pt x="60" y="543"/>
                  </a:lnTo>
                  <a:lnTo>
                    <a:pt x="56" y="507"/>
                  </a:lnTo>
                  <a:lnTo>
                    <a:pt x="47" y="434"/>
                  </a:lnTo>
                  <a:lnTo>
                    <a:pt x="35" y="363"/>
                  </a:lnTo>
                  <a:lnTo>
                    <a:pt x="24" y="290"/>
                  </a:lnTo>
                  <a:lnTo>
                    <a:pt x="13" y="219"/>
                  </a:lnTo>
                  <a:lnTo>
                    <a:pt x="8" y="182"/>
                  </a:lnTo>
                  <a:lnTo>
                    <a:pt x="4" y="147"/>
                  </a:lnTo>
                  <a:lnTo>
                    <a:pt x="1" y="111"/>
                  </a:lnTo>
                  <a:lnTo>
                    <a:pt x="0" y="75"/>
                  </a:lnTo>
                  <a:lnTo>
                    <a:pt x="8" y="72"/>
                  </a:ln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57246EB-5BD7-012D-F1E7-0035A3F71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" y="3034"/>
              <a:ext cx="187" cy="480"/>
            </a:xfrm>
            <a:custGeom>
              <a:avLst/>
              <a:gdLst>
                <a:gd name="T0" fmla="*/ 405 w 561"/>
                <a:gd name="T1" fmla="*/ 1404 h 1441"/>
                <a:gd name="T2" fmla="*/ 398 w 561"/>
                <a:gd name="T3" fmla="*/ 1423 h 1441"/>
                <a:gd name="T4" fmla="*/ 386 w 561"/>
                <a:gd name="T5" fmla="*/ 1436 h 1441"/>
                <a:gd name="T6" fmla="*/ 370 w 561"/>
                <a:gd name="T7" fmla="*/ 1441 h 1441"/>
                <a:gd name="T8" fmla="*/ 353 w 561"/>
                <a:gd name="T9" fmla="*/ 1437 h 1441"/>
                <a:gd name="T10" fmla="*/ 346 w 561"/>
                <a:gd name="T11" fmla="*/ 1433 h 1441"/>
                <a:gd name="T12" fmla="*/ 346 w 561"/>
                <a:gd name="T13" fmla="*/ 1433 h 1441"/>
                <a:gd name="T14" fmla="*/ 179 w 561"/>
                <a:gd name="T15" fmla="*/ 1324 h 1441"/>
                <a:gd name="T16" fmla="*/ 10 w 561"/>
                <a:gd name="T17" fmla="*/ 1220 h 1441"/>
                <a:gd name="T18" fmla="*/ 13 w 561"/>
                <a:gd name="T19" fmla="*/ 1212 h 1441"/>
                <a:gd name="T20" fmla="*/ 5 w 561"/>
                <a:gd name="T21" fmla="*/ 1198 h 1441"/>
                <a:gd name="T22" fmla="*/ 0 w 561"/>
                <a:gd name="T23" fmla="*/ 1180 h 1441"/>
                <a:gd name="T24" fmla="*/ 0 w 561"/>
                <a:gd name="T25" fmla="*/ 1160 h 1441"/>
                <a:gd name="T26" fmla="*/ 1 w 561"/>
                <a:gd name="T27" fmla="*/ 1107 h 1441"/>
                <a:gd name="T28" fmla="*/ 9 w 561"/>
                <a:gd name="T29" fmla="*/ 1107 h 1441"/>
                <a:gd name="T30" fmla="*/ 13 w 561"/>
                <a:gd name="T31" fmla="*/ 1042 h 1441"/>
                <a:gd name="T32" fmla="*/ 23 w 561"/>
                <a:gd name="T33" fmla="*/ 977 h 1441"/>
                <a:gd name="T34" fmla="*/ 38 w 561"/>
                <a:gd name="T35" fmla="*/ 912 h 1441"/>
                <a:gd name="T36" fmla="*/ 56 w 561"/>
                <a:gd name="T37" fmla="*/ 848 h 1441"/>
                <a:gd name="T38" fmla="*/ 98 w 561"/>
                <a:gd name="T39" fmla="*/ 719 h 1441"/>
                <a:gd name="T40" fmla="*/ 138 w 561"/>
                <a:gd name="T41" fmla="*/ 596 h 1441"/>
                <a:gd name="T42" fmla="*/ 160 w 561"/>
                <a:gd name="T43" fmla="*/ 527 h 1441"/>
                <a:gd name="T44" fmla="*/ 185 w 561"/>
                <a:gd name="T45" fmla="*/ 452 h 1441"/>
                <a:gd name="T46" fmla="*/ 214 w 561"/>
                <a:gd name="T47" fmla="*/ 374 h 1441"/>
                <a:gd name="T48" fmla="*/ 249 w 561"/>
                <a:gd name="T49" fmla="*/ 297 h 1441"/>
                <a:gd name="T50" fmla="*/ 288 w 561"/>
                <a:gd name="T51" fmla="*/ 223 h 1441"/>
                <a:gd name="T52" fmla="*/ 333 w 561"/>
                <a:gd name="T53" fmla="*/ 154 h 1441"/>
                <a:gd name="T54" fmla="*/ 381 w 561"/>
                <a:gd name="T55" fmla="*/ 95 h 1441"/>
                <a:gd name="T56" fmla="*/ 408 w 561"/>
                <a:gd name="T57" fmla="*/ 68 h 1441"/>
                <a:gd name="T58" fmla="*/ 435 w 561"/>
                <a:gd name="T59" fmla="*/ 45 h 1441"/>
                <a:gd name="T60" fmla="*/ 435 w 561"/>
                <a:gd name="T61" fmla="*/ 45 h 1441"/>
                <a:gd name="T62" fmla="*/ 443 w 561"/>
                <a:gd name="T63" fmla="*/ 35 h 1441"/>
                <a:gd name="T64" fmla="*/ 466 w 561"/>
                <a:gd name="T65" fmla="*/ 18 h 1441"/>
                <a:gd name="T66" fmla="*/ 476 w 561"/>
                <a:gd name="T67" fmla="*/ 12 h 1441"/>
                <a:gd name="T68" fmla="*/ 496 w 561"/>
                <a:gd name="T69" fmla="*/ 0 h 1441"/>
                <a:gd name="T70" fmla="*/ 480 w 561"/>
                <a:gd name="T71" fmla="*/ 126 h 1441"/>
                <a:gd name="T72" fmla="*/ 473 w 561"/>
                <a:gd name="T73" fmla="*/ 254 h 1441"/>
                <a:gd name="T74" fmla="*/ 473 w 561"/>
                <a:gd name="T75" fmla="*/ 385 h 1441"/>
                <a:gd name="T76" fmla="*/ 481 w 561"/>
                <a:gd name="T77" fmla="*/ 516 h 1441"/>
                <a:gd name="T78" fmla="*/ 495 w 561"/>
                <a:gd name="T79" fmla="*/ 647 h 1441"/>
                <a:gd name="T80" fmla="*/ 514 w 561"/>
                <a:gd name="T81" fmla="*/ 776 h 1441"/>
                <a:gd name="T82" fmla="*/ 536 w 561"/>
                <a:gd name="T83" fmla="*/ 905 h 1441"/>
                <a:gd name="T84" fmla="*/ 559 w 561"/>
                <a:gd name="T85" fmla="*/ 1031 h 1441"/>
                <a:gd name="T86" fmla="*/ 549 w 561"/>
                <a:gd name="T87" fmla="*/ 1066 h 1441"/>
                <a:gd name="T88" fmla="*/ 524 w 561"/>
                <a:gd name="T89" fmla="*/ 1136 h 1441"/>
                <a:gd name="T90" fmla="*/ 508 w 561"/>
                <a:gd name="T91" fmla="*/ 1169 h 1441"/>
                <a:gd name="T92" fmla="*/ 504 w 561"/>
                <a:gd name="T93" fmla="*/ 1184 h 1441"/>
                <a:gd name="T94" fmla="*/ 490 w 561"/>
                <a:gd name="T95" fmla="*/ 1230 h 1441"/>
                <a:gd name="T96" fmla="*/ 464 w 561"/>
                <a:gd name="T97" fmla="*/ 1289 h 1441"/>
                <a:gd name="T98" fmla="*/ 421 w 561"/>
                <a:gd name="T99" fmla="*/ 1376 h 1441"/>
                <a:gd name="T100" fmla="*/ 405 w 561"/>
                <a:gd name="T101" fmla="*/ 1404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61" h="1441">
                  <a:moveTo>
                    <a:pt x="405" y="1404"/>
                  </a:moveTo>
                  <a:lnTo>
                    <a:pt x="405" y="1404"/>
                  </a:lnTo>
                  <a:lnTo>
                    <a:pt x="402" y="1414"/>
                  </a:lnTo>
                  <a:lnTo>
                    <a:pt x="398" y="1423"/>
                  </a:lnTo>
                  <a:lnTo>
                    <a:pt x="392" y="1430"/>
                  </a:lnTo>
                  <a:lnTo>
                    <a:pt x="386" y="1436"/>
                  </a:lnTo>
                  <a:lnTo>
                    <a:pt x="379" y="1440"/>
                  </a:lnTo>
                  <a:lnTo>
                    <a:pt x="370" y="1441"/>
                  </a:lnTo>
                  <a:lnTo>
                    <a:pt x="362" y="1441"/>
                  </a:lnTo>
                  <a:lnTo>
                    <a:pt x="353" y="1437"/>
                  </a:lnTo>
                  <a:lnTo>
                    <a:pt x="353" y="1437"/>
                  </a:lnTo>
                  <a:lnTo>
                    <a:pt x="346" y="1433"/>
                  </a:lnTo>
                  <a:lnTo>
                    <a:pt x="346" y="1433"/>
                  </a:lnTo>
                  <a:lnTo>
                    <a:pt x="346" y="1433"/>
                  </a:lnTo>
                  <a:lnTo>
                    <a:pt x="264" y="1378"/>
                  </a:lnTo>
                  <a:lnTo>
                    <a:pt x="179" y="1324"/>
                  </a:lnTo>
                  <a:lnTo>
                    <a:pt x="94" y="1270"/>
                  </a:lnTo>
                  <a:lnTo>
                    <a:pt x="10" y="1220"/>
                  </a:lnTo>
                  <a:lnTo>
                    <a:pt x="13" y="1212"/>
                  </a:lnTo>
                  <a:lnTo>
                    <a:pt x="13" y="1212"/>
                  </a:lnTo>
                  <a:lnTo>
                    <a:pt x="9" y="1206"/>
                  </a:lnTo>
                  <a:lnTo>
                    <a:pt x="5" y="1198"/>
                  </a:lnTo>
                  <a:lnTo>
                    <a:pt x="3" y="1189"/>
                  </a:lnTo>
                  <a:lnTo>
                    <a:pt x="0" y="1180"/>
                  </a:lnTo>
                  <a:lnTo>
                    <a:pt x="0" y="1180"/>
                  </a:lnTo>
                  <a:lnTo>
                    <a:pt x="0" y="1160"/>
                  </a:lnTo>
                  <a:lnTo>
                    <a:pt x="0" y="1140"/>
                  </a:lnTo>
                  <a:lnTo>
                    <a:pt x="1" y="1107"/>
                  </a:lnTo>
                  <a:lnTo>
                    <a:pt x="9" y="1107"/>
                  </a:lnTo>
                  <a:lnTo>
                    <a:pt x="9" y="1107"/>
                  </a:lnTo>
                  <a:lnTo>
                    <a:pt x="10" y="1074"/>
                  </a:lnTo>
                  <a:lnTo>
                    <a:pt x="13" y="1042"/>
                  </a:lnTo>
                  <a:lnTo>
                    <a:pt x="17" y="1010"/>
                  </a:lnTo>
                  <a:lnTo>
                    <a:pt x="23" y="977"/>
                  </a:lnTo>
                  <a:lnTo>
                    <a:pt x="30" y="945"/>
                  </a:lnTo>
                  <a:lnTo>
                    <a:pt x="38" y="912"/>
                  </a:lnTo>
                  <a:lnTo>
                    <a:pt x="46" y="879"/>
                  </a:lnTo>
                  <a:lnTo>
                    <a:pt x="56" y="848"/>
                  </a:lnTo>
                  <a:lnTo>
                    <a:pt x="76" y="784"/>
                  </a:lnTo>
                  <a:lnTo>
                    <a:pt x="98" y="719"/>
                  </a:lnTo>
                  <a:lnTo>
                    <a:pt x="119" y="658"/>
                  </a:lnTo>
                  <a:lnTo>
                    <a:pt x="138" y="596"/>
                  </a:lnTo>
                  <a:lnTo>
                    <a:pt x="138" y="596"/>
                  </a:lnTo>
                  <a:lnTo>
                    <a:pt x="160" y="527"/>
                  </a:lnTo>
                  <a:lnTo>
                    <a:pt x="172" y="491"/>
                  </a:lnTo>
                  <a:lnTo>
                    <a:pt x="185" y="452"/>
                  </a:lnTo>
                  <a:lnTo>
                    <a:pt x="198" y="413"/>
                  </a:lnTo>
                  <a:lnTo>
                    <a:pt x="214" y="374"/>
                  </a:lnTo>
                  <a:lnTo>
                    <a:pt x="231" y="336"/>
                  </a:lnTo>
                  <a:lnTo>
                    <a:pt x="249" y="297"/>
                  </a:lnTo>
                  <a:lnTo>
                    <a:pt x="269" y="259"/>
                  </a:lnTo>
                  <a:lnTo>
                    <a:pt x="288" y="223"/>
                  </a:lnTo>
                  <a:lnTo>
                    <a:pt x="310" y="188"/>
                  </a:lnTo>
                  <a:lnTo>
                    <a:pt x="333" y="154"/>
                  </a:lnTo>
                  <a:lnTo>
                    <a:pt x="356" y="122"/>
                  </a:lnTo>
                  <a:lnTo>
                    <a:pt x="381" y="95"/>
                  </a:lnTo>
                  <a:lnTo>
                    <a:pt x="394" y="81"/>
                  </a:lnTo>
                  <a:lnTo>
                    <a:pt x="408" y="68"/>
                  </a:lnTo>
                  <a:lnTo>
                    <a:pt x="421" y="56"/>
                  </a:lnTo>
                  <a:lnTo>
                    <a:pt x="435" y="45"/>
                  </a:lnTo>
                  <a:lnTo>
                    <a:pt x="435" y="45"/>
                  </a:lnTo>
                  <a:lnTo>
                    <a:pt x="435" y="45"/>
                  </a:lnTo>
                  <a:lnTo>
                    <a:pt x="439" y="40"/>
                  </a:lnTo>
                  <a:lnTo>
                    <a:pt x="443" y="35"/>
                  </a:lnTo>
                  <a:lnTo>
                    <a:pt x="453" y="27"/>
                  </a:lnTo>
                  <a:lnTo>
                    <a:pt x="466" y="18"/>
                  </a:lnTo>
                  <a:lnTo>
                    <a:pt x="476" y="12"/>
                  </a:lnTo>
                  <a:lnTo>
                    <a:pt x="476" y="12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87" y="63"/>
                  </a:lnTo>
                  <a:lnTo>
                    <a:pt x="480" y="126"/>
                  </a:lnTo>
                  <a:lnTo>
                    <a:pt x="475" y="190"/>
                  </a:lnTo>
                  <a:lnTo>
                    <a:pt x="473" y="254"/>
                  </a:lnTo>
                  <a:lnTo>
                    <a:pt x="472" y="320"/>
                  </a:lnTo>
                  <a:lnTo>
                    <a:pt x="473" y="385"/>
                  </a:lnTo>
                  <a:lnTo>
                    <a:pt x="476" y="451"/>
                  </a:lnTo>
                  <a:lnTo>
                    <a:pt x="481" y="516"/>
                  </a:lnTo>
                  <a:lnTo>
                    <a:pt x="487" y="581"/>
                  </a:lnTo>
                  <a:lnTo>
                    <a:pt x="495" y="647"/>
                  </a:lnTo>
                  <a:lnTo>
                    <a:pt x="504" y="712"/>
                  </a:lnTo>
                  <a:lnTo>
                    <a:pt x="514" y="776"/>
                  </a:lnTo>
                  <a:lnTo>
                    <a:pt x="525" y="840"/>
                  </a:lnTo>
                  <a:lnTo>
                    <a:pt x="536" y="905"/>
                  </a:lnTo>
                  <a:lnTo>
                    <a:pt x="561" y="1029"/>
                  </a:lnTo>
                  <a:lnTo>
                    <a:pt x="559" y="1031"/>
                  </a:lnTo>
                  <a:lnTo>
                    <a:pt x="559" y="1031"/>
                  </a:lnTo>
                  <a:lnTo>
                    <a:pt x="549" y="1066"/>
                  </a:lnTo>
                  <a:lnTo>
                    <a:pt x="538" y="1101"/>
                  </a:lnTo>
                  <a:lnTo>
                    <a:pt x="524" y="1136"/>
                  </a:lnTo>
                  <a:lnTo>
                    <a:pt x="507" y="1167"/>
                  </a:lnTo>
                  <a:lnTo>
                    <a:pt x="508" y="1169"/>
                  </a:lnTo>
                  <a:lnTo>
                    <a:pt x="508" y="1169"/>
                  </a:lnTo>
                  <a:lnTo>
                    <a:pt x="504" y="1184"/>
                  </a:lnTo>
                  <a:lnTo>
                    <a:pt x="501" y="1200"/>
                  </a:lnTo>
                  <a:lnTo>
                    <a:pt x="490" y="1230"/>
                  </a:lnTo>
                  <a:lnTo>
                    <a:pt x="478" y="1259"/>
                  </a:lnTo>
                  <a:lnTo>
                    <a:pt x="464" y="1289"/>
                  </a:lnTo>
                  <a:lnTo>
                    <a:pt x="435" y="1347"/>
                  </a:lnTo>
                  <a:lnTo>
                    <a:pt x="421" y="1376"/>
                  </a:lnTo>
                  <a:lnTo>
                    <a:pt x="408" y="1405"/>
                  </a:lnTo>
                  <a:lnTo>
                    <a:pt x="405" y="14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75EEEB2-E96C-5728-7956-24AFF2F79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8" y="3427"/>
              <a:ext cx="244" cy="267"/>
            </a:xfrm>
            <a:custGeom>
              <a:avLst/>
              <a:gdLst>
                <a:gd name="T0" fmla="*/ 723 w 730"/>
                <a:gd name="T1" fmla="*/ 253 h 801"/>
                <a:gd name="T2" fmla="*/ 730 w 730"/>
                <a:gd name="T3" fmla="*/ 257 h 801"/>
                <a:gd name="T4" fmla="*/ 724 w 730"/>
                <a:gd name="T5" fmla="*/ 279 h 801"/>
                <a:gd name="T6" fmla="*/ 713 w 730"/>
                <a:gd name="T7" fmla="*/ 301 h 801"/>
                <a:gd name="T8" fmla="*/ 689 w 730"/>
                <a:gd name="T9" fmla="*/ 342 h 801"/>
                <a:gd name="T10" fmla="*/ 685 w 730"/>
                <a:gd name="T11" fmla="*/ 348 h 801"/>
                <a:gd name="T12" fmla="*/ 666 w 730"/>
                <a:gd name="T13" fmla="*/ 392 h 801"/>
                <a:gd name="T14" fmla="*/ 643 w 730"/>
                <a:gd name="T15" fmla="*/ 435 h 801"/>
                <a:gd name="T16" fmla="*/ 587 w 730"/>
                <a:gd name="T17" fmla="*/ 521 h 801"/>
                <a:gd name="T18" fmla="*/ 526 w 730"/>
                <a:gd name="T19" fmla="*/ 603 h 801"/>
                <a:gd name="T20" fmla="*/ 464 w 730"/>
                <a:gd name="T21" fmla="*/ 678 h 801"/>
                <a:gd name="T22" fmla="*/ 451 w 730"/>
                <a:gd name="T23" fmla="*/ 693 h 801"/>
                <a:gd name="T24" fmla="*/ 419 w 730"/>
                <a:gd name="T25" fmla="*/ 721 h 801"/>
                <a:gd name="T26" fmla="*/ 383 w 730"/>
                <a:gd name="T27" fmla="*/ 748 h 801"/>
                <a:gd name="T28" fmla="*/ 344 w 730"/>
                <a:gd name="T29" fmla="*/ 768 h 801"/>
                <a:gd name="T30" fmla="*/ 302 w 730"/>
                <a:gd name="T31" fmla="*/ 785 h 801"/>
                <a:gd name="T32" fmla="*/ 260 w 730"/>
                <a:gd name="T33" fmla="*/ 796 h 801"/>
                <a:gd name="T34" fmla="*/ 218 w 730"/>
                <a:gd name="T35" fmla="*/ 801 h 801"/>
                <a:gd name="T36" fmla="*/ 175 w 730"/>
                <a:gd name="T37" fmla="*/ 799 h 801"/>
                <a:gd name="T38" fmla="*/ 155 w 730"/>
                <a:gd name="T39" fmla="*/ 794 h 801"/>
                <a:gd name="T40" fmla="*/ 114 w 730"/>
                <a:gd name="T41" fmla="*/ 778 h 801"/>
                <a:gd name="T42" fmla="*/ 65 w 730"/>
                <a:gd name="T43" fmla="*/ 751 h 801"/>
                <a:gd name="T44" fmla="*/ 31 w 730"/>
                <a:gd name="T45" fmla="*/ 727 h 801"/>
                <a:gd name="T46" fmla="*/ 14 w 730"/>
                <a:gd name="T47" fmla="*/ 709 h 801"/>
                <a:gd name="T48" fmla="*/ 4 w 730"/>
                <a:gd name="T49" fmla="*/ 691 h 801"/>
                <a:gd name="T50" fmla="*/ 1 w 730"/>
                <a:gd name="T51" fmla="*/ 681 h 801"/>
                <a:gd name="T52" fmla="*/ 0 w 730"/>
                <a:gd name="T53" fmla="*/ 664 h 801"/>
                <a:gd name="T54" fmla="*/ 5 w 730"/>
                <a:gd name="T55" fmla="*/ 643 h 801"/>
                <a:gd name="T56" fmla="*/ 25 w 730"/>
                <a:gd name="T57" fmla="*/ 594 h 801"/>
                <a:gd name="T58" fmla="*/ 52 w 730"/>
                <a:gd name="T59" fmla="*/ 544 h 801"/>
                <a:gd name="T60" fmla="*/ 72 w 730"/>
                <a:gd name="T61" fmla="*/ 506 h 801"/>
                <a:gd name="T62" fmla="*/ 99 w 730"/>
                <a:gd name="T63" fmla="*/ 450 h 801"/>
                <a:gd name="T64" fmla="*/ 155 w 730"/>
                <a:gd name="T65" fmla="*/ 340 h 801"/>
                <a:gd name="T66" fmla="*/ 215 w 730"/>
                <a:gd name="T67" fmla="*/ 233 h 801"/>
                <a:gd name="T68" fmla="*/ 283 w 730"/>
                <a:gd name="T69" fmla="*/ 129 h 801"/>
                <a:gd name="T70" fmla="*/ 315 w 730"/>
                <a:gd name="T71" fmla="*/ 76 h 801"/>
                <a:gd name="T72" fmla="*/ 331 w 730"/>
                <a:gd name="T73" fmla="*/ 58 h 801"/>
                <a:gd name="T74" fmla="*/ 360 w 730"/>
                <a:gd name="T75" fmla="*/ 20 h 801"/>
                <a:gd name="T76" fmla="*/ 377 w 730"/>
                <a:gd name="T77" fmla="*/ 0 h 801"/>
                <a:gd name="T78" fmla="*/ 380 w 730"/>
                <a:gd name="T79" fmla="*/ 9 h 801"/>
                <a:gd name="T80" fmla="*/ 386 w 730"/>
                <a:gd name="T81" fmla="*/ 26 h 801"/>
                <a:gd name="T82" fmla="*/ 387 w 730"/>
                <a:gd name="T83" fmla="*/ 40 h 801"/>
                <a:gd name="T84" fmla="*/ 471 w 730"/>
                <a:gd name="T85" fmla="*/ 90 h 801"/>
                <a:gd name="T86" fmla="*/ 641 w 730"/>
                <a:gd name="T87" fmla="*/ 198 h 801"/>
                <a:gd name="T88" fmla="*/ 723 w 730"/>
                <a:gd name="T89" fmla="*/ 253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30" h="801">
                  <a:moveTo>
                    <a:pt x="723" y="253"/>
                  </a:moveTo>
                  <a:lnTo>
                    <a:pt x="723" y="253"/>
                  </a:lnTo>
                  <a:lnTo>
                    <a:pt x="730" y="257"/>
                  </a:lnTo>
                  <a:lnTo>
                    <a:pt x="730" y="257"/>
                  </a:lnTo>
                  <a:lnTo>
                    <a:pt x="728" y="267"/>
                  </a:lnTo>
                  <a:lnTo>
                    <a:pt x="724" y="279"/>
                  </a:lnTo>
                  <a:lnTo>
                    <a:pt x="719" y="290"/>
                  </a:lnTo>
                  <a:lnTo>
                    <a:pt x="713" y="301"/>
                  </a:lnTo>
                  <a:lnTo>
                    <a:pt x="700" y="323"/>
                  </a:lnTo>
                  <a:lnTo>
                    <a:pt x="689" y="342"/>
                  </a:lnTo>
                  <a:lnTo>
                    <a:pt x="685" y="348"/>
                  </a:lnTo>
                  <a:lnTo>
                    <a:pt x="685" y="348"/>
                  </a:lnTo>
                  <a:lnTo>
                    <a:pt x="676" y="370"/>
                  </a:lnTo>
                  <a:lnTo>
                    <a:pt x="666" y="392"/>
                  </a:lnTo>
                  <a:lnTo>
                    <a:pt x="655" y="414"/>
                  </a:lnTo>
                  <a:lnTo>
                    <a:pt x="643" y="435"/>
                  </a:lnTo>
                  <a:lnTo>
                    <a:pt x="617" y="479"/>
                  </a:lnTo>
                  <a:lnTo>
                    <a:pt x="587" y="521"/>
                  </a:lnTo>
                  <a:lnTo>
                    <a:pt x="557" y="563"/>
                  </a:lnTo>
                  <a:lnTo>
                    <a:pt x="526" y="603"/>
                  </a:lnTo>
                  <a:lnTo>
                    <a:pt x="494" y="641"/>
                  </a:lnTo>
                  <a:lnTo>
                    <a:pt x="464" y="678"/>
                  </a:lnTo>
                  <a:lnTo>
                    <a:pt x="464" y="678"/>
                  </a:lnTo>
                  <a:lnTo>
                    <a:pt x="451" y="693"/>
                  </a:lnTo>
                  <a:lnTo>
                    <a:pt x="435" y="708"/>
                  </a:lnTo>
                  <a:lnTo>
                    <a:pt x="419" y="721"/>
                  </a:lnTo>
                  <a:lnTo>
                    <a:pt x="401" y="735"/>
                  </a:lnTo>
                  <a:lnTo>
                    <a:pt x="383" y="748"/>
                  </a:lnTo>
                  <a:lnTo>
                    <a:pt x="364" y="759"/>
                  </a:lnTo>
                  <a:lnTo>
                    <a:pt x="344" y="768"/>
                  </a:lnTo>
                  <a:lnTo>
                    <a:pt x="324" y="778"/>
                  </a:lnTo>
                  <a:lnTo>
                    <a:pt x="302" y="785"/>
                  </a:lnTo>
                  <a:lnTo>
                    <a:pt x="282" y="791"/>
                  </a:lnTo>
                  <a:lnTo>
                    <a:pt x="260" y="796"/>
                  </a:lnTo>
                  <a:lnTo>
                    <a:pt x="238" y="800"/>
                  </a:lnTo>
                  <a:lnTo>
                    <a:pt x="218" y="801"/>
                  </a:lnTo>
                  <a:lnTo>
                    <a:pt x="196" y="801"/>
                  </a:lnTo>
                  <a:lnTo>
                    <a:pt x="175" y="799"/>
                  </a:lnTo>
                  <a:lnTo>
                    <a:pt x="155" y="794"/>
                  </a:lnTo>
                  <a:lnTo>
                    <a:pt x="155" y="794"/>
                  </a:lnTo>
                  <a:lnTo>
                    <a:pt x="137" y="788"/>
                  </a:lnTo>
                  <a:lnTo>
                    <a:pt x="114" y="778"/>
                  </a:lnTo>
                  <a:lnTo>
                    <a:pt x="89" y="766"/>
                  </a:lnTo>
                  <a:lnTo>
                    <a:pt x="65" y="751"/>
                  </a:lnTo>
                  <a:lnTo>
                    <a:pt x="42" y="736"/>
                  </a:lnTo>
                  <a:lnTo>
                    <a:pt x="31" y="727"/>
                  </a:lnTo>
                  <a:lnTo>
                    <a:pt x="23" y="718"/>
                  </a:lnTo>
                  <a:lnTo>
                    <a:pt x="14" y="709"/>
                  </a:lnTo>
                  <a:lnTo>
                    <a:pt x="8" y="699"/>
                  </a:lnTo>
                  <a:lnTo>
                    <a:pt x="4" y="691"/>
                  </a:lnTo>
                  <a:lnTo>
                    <a:pt x="1" y="681"/>
                  </a:lnTo>
                  <a:lnTo>
                    <a:pt x="1" y="681"/>
                  </a:lnTo>
                  <a:lnTo>
                    <a:pt x="0" y="673"/>
                  </a:lnTo>
                  <a:lnTo>
                    <a:pt x="0" y="664"/>
                  </a:lnTo>
                  <a:lnTo>
                    <a:pt x="2" y="653"/>
                  </a:lnTo>
                  <a:lnTo>
                    <a:pt x="5" y="643"/>
                  </a:lnTo>
                  <a:lnTo>
                    <a:pt x="13" y="618"/>
                  </a:lnTo>
                  <a:lnTo>
                    <a:pt x="25" y="594"/>
                  </a:lnTo>
                  <a:lnTo>
                    <a:pt x="39" y="569"/>
                  </a:lnTo>
                  <a:lnTo>
                    <a:pt x="52" y="544"/>
                  </a:lnTo>
                  <a:lnTo>
                    <a:pt x="63" y="523"/>
                  </a:lnTo>
                  <a:lnTo>
                    <a:pt x="72" y="506"/>
                  </a:lnTo>
                  <a:lnTo>
                    <a:pt x="72" y="506"/>
                  </a:lnTo>
                  <a:lnTo>
                    <a:pt x="99" y="450"/>
                  </a:lnTo>
                  <a:lnTo>
                    <a:pt x="127" y="394"/>
                  </a:lnTo>
                  <a:lnTo>
                    <a:pt x="155" y="340"/>
                  </a:lnTo>
                  <a:lnTo>
                    <a:pt x="185" y="287"/>
                  </a:lnTo>
                  <a:lnTo>
                    <a:pt x="215" y="233"/>
                  </a:lnTo>
                  <a:lnTo>
                    <a:pt x="248" y="181"/>
                  </a:lnTo>
                  <a:lnTo>
                    <a:pt x="283" y="129"/>
                  </a:lnTo>
                  <a:lnTo>
                    <a:pt x="319" y="78"/>
                  </a:lnTo>
                  <a:lnTo>
                    <a:pt x="315" y="76"/>
                  </a:lnTo>
                  <a:lnTo>
                    <a:pt x="315" y="76"/>
                  </a:lnTo>
                  <a:lnTo>
                    <a:pt x="331" y="58"/>
                  </a:lnTo>
                  <a:lnTo>
                    <a:pt x="346" y="40"/>
                  </a:lnTo>
                  <a:lnTo>
                    <a:pt x="360" y="20"/>
                  </a:lnTo>
                  <a:lnTo>
                    <a:pt x="371" y="0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0" y="9"/>
                  </a:lnTo>
                  <a:lnTo>
                    <a:pt x="382" y="18"/>
                  </a:lnTo>
                  <a:lnTo>
                    <a:pt x="386" y="26"/>
                  </a:lnTo>
                  <a:lnTo>
                    <a:pt x="390" y="32"/>
                  </a:lnTo>
                  <a:lnTo>
                    <a:pt x="387" y="40"/>
                  </a:lnTo>
                  <a:lnTo>
                    <a:pt x="387" y="40"/>
                  </a:lnTo>
                  <a:lnTo>
                    <a:pt x="471" y="90"/>
                  </a:lnTo>
                  <a:lnTo>
                    <a:pt x="556" y="144"/>
                  </a:lnTo>
                  <a:lnTo>
                    <a:pt x="641" y="198"/>
                  </a:lnTo>
                  <a:lnTo>
                    <a:pt x="723" y="253"/>
                  </a:lnTo>
                  <a:lnTo>
                    <a:pt x="723" y="253"/>
                  </a:lnTo>
                  <a:close/>
                </a:path>
              </a:pathLst>
            </a:custGeom>
            <a:solidFill>
              <a:srgbClr val="B9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8D70024-DECC-2C47-C93A-253D4183A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3806"/>
              <a:ext cx="513" cy="514"/>
            </a:xfrm>
            <a:custGeom>
              <a:avLst/>
              <a:gdLst>
                <a:gd name="T0" fmla="*/ 848 w 1539"/>
                <a:gd name="T1" fmla="*/ 4 h 1542"/>
                <a:gd name="T2" fmla="*/ 998 w 1539"/>
                <a:gd name="T3" fmla="*/ 34 h 1542"/>
                <a:gd name="T4" fmla="*/ 1136 w 1539"/>
                <a:gd name="T5" fmla="*/ 92 h 1542"/>
                <a:gd name="T6" fmla="*/ 1258 w 1539"/>
                <a:gd name="T7" fmla="*/ 176 h 1542"/>
                <a:gd name="T8" fmla="*/ 1363 w 1539"/>
                <a:gd name="T9" fmla="*/ 280 h 1542"/>
                <a:gd name="T10" fmla="*/ 1446 w 1539"/>
                <a:gd name="T11" fmla="*/ 404 h 1542"/>
                <a:gd name="T12" fmla="*/ 1505 w 1539"/>
                <a:gd name="T13" fmla="*/ 542 h 1542"/>
                <a:gd name="T14" fmla="*/ 1535 w 1539"/>
                <a:gd name="T15" fmla="*/ 692 h 1542"/>
                <a:gd name="T16" fmla="*/ 1538 w 1539"/>
                <a:gd name="T17" fmla="*/ 810 h 1542"/>
                <a:gd name="T18" fmla="*/ 1515 w 1539"/>
                <a:gd name="T19" fmla="*/ 963 h 1542"/>
                <a:gd name="T20" fmla="*/ 1463 w 1539"/>
                <a:gd name="T21" fmla="*/ 1105 h 1542"/>
                <a:gd name="T22" fmla="*/ 1386 w 1539"/>
                <a:gd name="T23" fmla="*/ 1232 h 1542"/>
                <a:gd name="T24" fmla="*/ 1287 w 1539"/>
                <a:gd name="T25" fmla="*/ 1342 h 1542"/>
                <a:gd name="T26" fmla="*/ 1169 w 1539"/>
                <a:gd name="T27" fmla="*/ 1430 h 1542"/>
                <a:gd name="T28" fmla="*/ 1033 w 1539"/>
                <a:gd name="T29" fmla="*/ 1495 h 1542"/>
                <a:gd name="T30" fmla="*/ 886 w 1539"/>
                <a:gd name="T31" fmla="*/ 1533 h 1542"/>
                <a:gd name="T32" fmla="*/ 769 w 1539"/>
                <a:gd name="T33" fmla="*/ 1542 h 1542"/>
                <a:gd name="T34" fmla="*/ 614 w 1539"/>
                <a:gd name="T35" fmla="*/ 1526 h 1542"/>
                <a:gd name="T36" fmla="*/ 470 w 1539"/>
                <a:gd name="T37" fmla="*/ 1481 h 1542"/>
                <a:gd name="T38" fmla="*/ 338 w 1539"/>
                <a:gd name="T39" fmla="*/ 1410 h 1542"/>
                <a:gd name="T40" fmla="*/ 225 w 1539"/>
                <a:gd name="T41" fmla="*/ 1315 h 1542"/>
                <a:gd name="T42" fmla="*/ 131 w 1539"/>
                <a:gd name="T43" fmla="*/ 1202 h 1542"/>
                <a:gd name="T44" fmla="*/ 60 w 1539"/>
                <a:gd name="T45" fmla="*/ 1071 h 1542"/>
                <a:gd name="T46" fmla="*/ 15 w 1539"/>
                <a:gd name="T47" fmla="*/ 927 h 1542"/>
                <a:gd name="T48" fmla="*/ 0 w 1539"/>
                <a:gd name="T49" fmla="*/ 770 h 1542"/>
                <a:gd name="T50" fmla="*/ 5 w 1539"/>
                <a:gd name="T51" fmla="*/ 684 h 1542"/>
                <a:gd name="T52" fmla="*/ 25 w 1539"/>
                <a:gd name="T53" fmla="*/ 573 h 1542"/>
                <a:gd name="T54" fmla="*/ 60 w 1539"/>
                <a:gd name="T55" fmla="*/ 469 h 1542"/>
                <a:gd name="T56" fmla="*/ 111 w 1539"/>
                <a:gd name="T57" fmla="*/ 372 h 1542"/>
                <a:gd name="T58" fmla="*/ 173 w 1539"/>
                <a:gd name="T59" fmla="*/ 284 h 1542"/>
                <a:gd name="T60" fmla="*/ 248 w 1539"/>
                <a:gd name="T61" fmla="*/ 205 h 1542"/>
                <a:gd name="T62" fmla="*/ 331 w 1539"/>
                <a:gd name="T63" fmla="*/ 137 h 1542"/>
                <a:gd name="T64" fmla="*/ 425 w 1539"/>
                <a:gd name="T65" fmla="*/ 81 h 1542"/>
                <a:gd name="T66" fmla="*/ 495 w 1539"/>
                <a:gd name="T67" fmla="*/ 406 h 1542"/>
                <a:gd name="T68" fmla="*/ 411 w 1539"/>
                <a:gd name="T69" fmla="*/ 480 h 1542"/>
                <a:gd name="T70" fmla="*/ 349 w 1539"/>
                <a:gd name="T71" fmla="*/ 573 h 1542"/>
                <a:gd name="T72" fmla="*/ 312 w 1539"/>
                <a:gd name="T73" fmla="*/ 681 h 1542"/>
                <a:gd name="T74" fmla="*/ 302 w 1539"/>
                <a:gd name="T75" fmla="*/ 769 h 1542"/>
                <a:gd name="T76" fmla="*/ 312 w 1539"/>
                <a:gd name="T77" fmla="*/ 858 h 1542"/>
                <a:gd name="T78" fmla="*/ 337 w 1539"/>
                <a:gd name="T79" fmla="*/ 940 h 1542"/>
                <a:gd name="T80" fmla="*/ 377 w 1539"/>
                <a:gd name="T81" fmla="*/ 1014 h 1542"/>
                <a:gd name="T82" fmla="*/ 430 w 1539"/>
                <a:gd name="T83" fmla="*/ 1079 h 1542"/>
                <a:gd name="T84" fmla="*/ 495 w 1539"/>
                <a:gd name="T85" fmla="*/ 1133 h 1542"/>
                <a:gd name="T86" fmla="*/ 569 w 1539"/>
                <a:gd name="T87" fmla="*/ 1174 h 1542"/>
                <a:gd name="T88" fmla="*/ 651 w 1539"/>
                <a:gd name="T89" fmla="*/ 1199 h 1542"/>
                <a:gd name="T90" fmla="*/ 740 w 1539"/>
                <a:gd name="T91" fmla="*/ 1208 h 1542"/>
                <a:gd name="T92" fmla="*/ 806 w 1539"/>
                <a:gd name="T93" fmla="*/ 1203 h 1542"/>
                <a:gd name="T94" fmla="*/ 891 w 1539"/>
                <a:gd name="T95" fmla="*/ 1181 h 1542"/>
                <a:gd name="T96" fmla="*/ 967 w 1539"/>
                <a:gd name="T97" fmla="*/ 1145 h 1542"/>
                <a:gd name="T98" fmla="*/ 1035 w 1539"/>
                <a:gd name="T99" fmla="*/ 1094 h 1542"/>
                <a:gd name="T100" fmla="*/ 1090 w 1539"/>
                <a:gd name="T101" fmla="*/ 1032 h 1542"/>
                <a:gd name="T102" fmla="*/ 1135 w 1539"/>
                <a:gd name="T103" fmla="*/ 959 h 1542"/>
                <a:gd name="T104" fmla="*/ 1164 w 1539"/>
                <a:gd name="T105" fmla="*/ 878 h 1542"/>
                <a:gd name="T106" fmla="*/ 1177 w 1539"/>
                <a:gd name="T107" fmla="*/ 792 h 1542"/>
                <a:gd name="T108" fmla="*/ 1176 w 1539"/>
                <a:gd name="T109" fmla="*/ 728 h 1542"/>
                <a:gd name="T110" fmla="*/ 1162 w 1539"/>
                <a:gd name="T111" fmla="*/ 651 h 1542"/>
                <a:gd name="T112" fmla="*/ 1134 w 1539"/>
                <a:gd name="T113" fmla="*/ 578 h 1542"/>
                <a:gd name="T114" fmla="*/ 1094 w 1539"/>
                <a:gd name="T115" fmla="*/ 511 h 1542"/>
                <a:gd name="T116" fmla="*/ 1044 w 1539"/>
                <a:gd name="T117" fmla="*/ 454 h 1542"/>
                <a:gd name="T118" fmla="*/ 985 w 1539"/>
                <a:gd name="T119" fmla="*/ 406 h 1542"/>
                <a:gd name="T120" fmla="*/ 917 w 1539"/>
                <a:gd name="T121" fmla="*/ 368 h 1542"/>
                <a:gd name="T122" fmla="*/ 844 w 1539"/>
                <a:gd name="T123" fmla="*/ 343 h 1542"/>
                <a:gd name="T124" fmla="*/ 740 w 1539"/>
                <a:gd name="T125" fmla="*/ 0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39" h="1542">
                  <a:moveTo>
                    <a:pt x="769" y="0"/>
                  </a:moveTo>
                  <a:lnTo>
                    <a:pt x="769" y="0"/>
                  </a:lnTo>
                  <a:lnTo>
                    <a:pt x="809" y="0"/>
                  </a:lnTo>
                  <a:lnTo>
                    <a:pt x="848" y="4"/>
                  </a:lnTo>
                  <a:lnTo>
                    <a:pt x="886" y="9"/>
                  </a:lnTo>
                  <a:lnTo>
                    <a:pt x="925" y="16"/>
                  </a:lnTo>
                  <a:lnTo>
                    <a:pt x="962" y="25"/>
                  </a:lnTo>
                  <a:lnTo>
                    <a:pt x="998" y="34"/>
                  </a:lnTo>
                  <a:lnTo>
                    <a:pt x="1033" y="46"/>
                  </a:lnTo>
                  <a:lnTo>
                    <a:pt x="1068" y="61"/>
                  </a:lnTo>
                  <a:lnTo>
                    <a:pt x="1102" y="75"/>
                  </a:lnTo>
                  <a:lnTo>
                    <a:pt x="1136" y="92"/>
                  </a:lnTo>
                  <a:lnTo>
                    <a:pt x="1169" y="112"/>
                  </a:lnTo>
                  <a:lnTo>
                    <a:pt x="1199" y="131"/>
                  </a:lnTo>
                  <a:lnTo>
                    <a:pt x="1229" y="153"/>
                  </a:lnTo>
                  <a:lnTo>
                    <a:pt x="1258" y="176"/>
                  </a:lnTo>
                  <a:lnTo>
                    <a:pt x="1287" y="200"/>
                  </a:lnTo>
                  <a:lnTo>
                    <a:pt x="1314" y="226"/>
                  </a:lnTo>
                  <a:lnTo>
                    <a:pt x="1339" y="252"/>
                  </a:lnTo>
                  <a:lnTo>
                    <a:pt x="1363" y="280"/>
                  </a:lnTo>
                  <a:lnTo>
                    <a:pt x="1386" y="309"/>
                  </a:lnTo>
                  <a:lnTo>
                    <a:pt x="1407" y="339"/>
                  </a:lnTo>
                  <a:lnTo>
                    <a:pt x="1428" y="371"/>
                  </a:lnTo>
                  <a:lnTo>
                    <a:pt x="1446" y="404"/>
                  </a:lnTo>
                  <a:lnTo>
                    <a:pt x="1463" y="436"/>
                  </a:lnTo>
                  <a:lnTo>
                    <a:pt x="1478" y="470"/>
                  </a:lnTo>
                  <a:lnTo>
                    <a:pt x="1493" y="505"/>
                  </a:lnTo>
                  <a:lnTo>
                    <a:pt x="1505" y="542"/>
                  </a:lnTo>
                  <a:lnTo>
                    <a:pt x="1515" y="578"/>
                  </a:lnTo>
                  <a:lnTo>
                    <a:pt x="1523" y="615"/>
                  </a:lnTo>
                  <a:lnTo>
                    <a:pt x="1530" y="653"/>
                  </a:lnTo>
                  <a:lnTo>
                    <a:pt x="1535" y="692"/>
                  </a:lnTo>
                  <a:lnTo>
                    <a:pt x="1538" y="732"/>
                  </a:lnTo>
                  <a:lnTo>
                    <a:pt x="1539" y="770"/>
                  </a:lnTo>
                  <a:lnTo>
                    <a:pt x="1539" y="770"/>
                  </a:lnTo>
                  <a:lnTo>
                    <a:pt x="1538" y="810"/>
                  </a:lnTo>
                  <a:lnTo>
                    <a:pt x="1535" y="849"/>
                  </a:lnTo>
                  <a:lnTo>
                    <a:pt x="1530" y="888"/>
                  </a:lnTo>
                  <a:lnTo>
                    <a:pt x="1523" y="927"/>
                  </a:lnTo>
                  <a:lnTo>
                    <a:pt x="1515" y="963"/>
                  </a:lnTo>
                  <a:lnTo>
                    <a:pt x="1505" y="1001"/>
                  </a:lnTo>
                  <a:lnTo>
                    <a:pt x="1493" y="1036"/>
                  </a:lnTo>
                  <a:lnTo>
                    <a:pt x="1478" y="1071"/>
                  </a:lnTo>
                  <a:lnTo>
                    <a:pt x="1463" y="1105"/>
                  </a:lnTo>
                  <a:lnTo>
                    <a:pt x="1446" y="1139"/>
                  </a:lnTo>
                  <a:lnTo>
                    <a:pt x="1428" y="1170"/>
                  </a:lnTo>
                  <a:lnTo>
                    <a:pt x="1407" y="1202"/>
                  </a:lnTo>
                  <a:lnTo>
                    <a:pt x="1386" y="1232"/>
                  </a:lnTo>
                  <a:lnTo>
                    <a:pt x="1363" y="1261"/>
                  </a:lnTo>
                  <a:lnTo>
                    <a:pt x="1339" y="1289"/>
                  </a:lnTo>
                  <a:lnTo>
                    <a:pt x="1314" y="1315"/>
                  </a:lnTo>
                  <a:lnTo>
                    <a:pt x="1287" y="1342"/>
                  </a:lnTo>
                  <a:lnTo>
                    <a:pt x="1258" y="1366"/>
                  </a:lnTo>
                  <a:lnTo>
                    <a:pt x="1229" y="1388"/>
                  </a:lnTo>
                  <a:lnTo>
                    <a:pt x="1199" y="1410"/>
                  </a:lnTo>
                  <a:lnTo>
                    <a:pt x="1169" y="1430"/>
                  </a:lnTo>
                  <a:lnTo>
                    <a:pt x="1136" y="1449"/>
                  </a:lnTo>
                  <a:lnTo>
                    <a:pt x="1102" y="1466"/>
                  </a:lnTo>
                  <a:lnTo>
                    <a:pt x="1068" y="1481"/>
                  </a:lnTo>
                  <a:lnTo>
                    <a:pt x="1033" y="1495"/>
                  </a:lnTo>
                  <a:lnTo>
                    <a:pt x="998" y="1507"/>
                  </a:lnTo>
                  <a:lnTo>
                    <a:pt x="962" y="1518"/>
                  </a:lnTo>
                  <a:lnTo>
                    <a:pt x="925" y="1526"/>
                  </a:lnTo>
                  <a:lnTo>
                    <a:pt x="886" y="1533"/>
                  </a:lnTo>
                  <a:lnTo>
                    <a:pt x="848" y="1538"/>
                  </a:lnTo>
                  <a:lnTo>
                    <a:pt x="809" y="1541"/>
                  </a:lnTo>
                  <a:lnTo>
                    <a:pt x="769" y="1542"/>
                  </a:lnTo>
                  <a:lnTo>
                    <a:pt x="769" y="1542"/>
                  </a:lnTo>
                  <a:lnTo>
                    <a:pt x="730" y="1541"/>
                  </a:lnTo>
                  <a:lnTo>
                    <a:pt x="690" y="1538"/>
                  </a:lnTo>
                  <a:lnTo>
                    <a:pt x="651" y="1533"/>
                  </a:lnTo>
                  <a:lnTo>
                    <a:pt x="614" y="1526"/>
                  </a:lnTo>
                  <a:lnTo>
                    <a:pt x="576" y="1518"/>
                  </a:lnTo>
                  <a:lnTo>
                    <a:pt x="540" y="1507"/>
                  </a:lnTo>
                  <a:lnTo>
                    <a:pt x="505" y="1495"/>
                  </a:lnTo>
                  <a:lnTo>
                    <a:pt x="470" y="1481"/>
                  </a:lnTo>
                  <a:lnTo>
                    <a:pt x="435" y="1466"/>
                  </a:lnTo>
                  <a:lnTo>
                    <a:pt x="402" y="1449"/>
                  </a:lnTo>
                  <a:lnTo>
                    <a:pt x="370" y="1430"/>
                  </a:lnTo>
                  <a:lnTo>
                    <a:pt x="338" y="1410"/>
                  </a:lnTo>
                  <a:lnTo>
                    <a:pt x="309" y="1388"/>
                  </a:lnTo>
                  <a:lnTo>
                    <a:pt x="279" y="1366"/>
                  </a:lnTo>
                  <a:lnTo>
                    <a:pt x="251" y="1342"/>
                  </a:lnTo>
                  <a:lnTo>
                    <a:pt x="225" y="1315"/>
                  </a:lnTo>
                  <a:lnTo>
                    <a:pt x="199" y="1289"/>
                  </a:lnTo>
                  <a:lnTo>
                    <a:pt x="175" y="1261"/>
                  </a:lnTo>
                  <a:lnTo>
                    <a:pt x="152" y="1232"/>
                  </a:lnTo>
                  <a:lnTo>
                    <a:pt x="131" y="1202"/>
                  </a:lnTo>
                  <a:lnTo>
                    <a:pt x="111" y="1170"/>
                  </a:lnTo>
                  <a:lnTo>
                    <a:pt x="93" y="1139"/>
                  </a:lnTo>
                  <a:lnTo>
                    <a:pt x="76" y="1105"/>
                  </a:lnTo>
                  <a:lnTo>
                    <a:pt x="60" y="1071"/>
                  </a:lnTo>
                  <a:lnTo>
                    <a:pt x="46" y="1036"/>
                  </a:lnTo>
                  <a:lnTo>
                    <a:pt x="34" y="1001"/>
                  </a:lnTo>
                  <a:lnTo>
                    <a:pt x="24" y="963"/>
                  </a:lnTo>
                  <a:lnTo>
                    <a:pt x="15" y="927"/>
                  </a:lnTo>
                  <a:lnTo>
                    <a:pt x="8" y="888"/>
                  </a:lnTo>
                  <a:lnTo>
                    <a:pt x="3" y="849"/>
                  </a:lnTo>
                  <a:lnTo>
                    <a:pt x="1" y="810"/>
                  </a:lnTo>
                  <a:lnTo>
                    <a:pt x="0" y="770"/>
                  </a:lnTo>
                  <a:lnTo>
                    <a:pt x="0" y="770"/>
                  </a:lnTo>
                  <a:lnTo>
                    <a:pt x="0" y="741"/>
                  </a:lnTo>
                  <a:lnTo>
                    <a:pt x="2" y="714"/>
                  </a:lnTo>
                  <a:lnTo>
                    <a:pt x="5" y="684"/>
                  </a:lnTo>
                  <a:lnTo>
                    <a:pt x="8" y="657"/>
                  </a:lnTo>
                  <a:lnTo>
                    <a:pt x="13" y="629"/>
                  </a:lnTo>
                  <a:lnTo>
                    <a:pt x="18" y="601"/>
                  </a:lnTo>
                  <a:lnTo>
                    <a:pt x="25" y="573"/>
                  </a:lnTo>
                  <a:lnTo>
                    <a:pt x="32" y="546"/>
                  </a:lnTo>
                  <a:lnTo>
                    <a:pt x="41" y="521"/>
                  </a:lnTo>
                  <a:lnTo>
                    <a:pt x="50" y="494"/>
                  </a:lnTo>
                  <a:lnTo>
                    <a:pt x="60" y="469"/>
                  </a:lnTo>
                  <a:lnTo>
                    <a:pt x="72" y="444"/>
                  </a:lnTo>
                  <a:lnTo>
                    <a:pt x="84" y="419"/>
                  </a:lnTo>
                  <a:lnTo>
                    <a:pt x="96" y="395"/>
                  </a:lnTo>
                  <a:lnTo>
                    <a:pt x="111" y="372"/>
                  </a:lnTo>
                  <a:lnTo>
                    <a:pt x="125" y="349"/>
                  </a:lnTo>
                  <a:lnTo>
                    <a:pt x="140" y="326"/>
                  </a:lnTo>
                  <a:lnTo>
                    <a:pt x="156" y="304"/>
                  </a:lnTo>
                  <a:lnTo>
                    <a:pt x="173" y="284"/>
                  </a:lnTo>
                  <a:lnTo>
                    <a:pt x="191" y="263"/>
                  </a:lnTo>
                  <a:lnTo>
                    <a:pt x="209" y="243"/>
                  </a:lnTo>
                  <a:lnTo>
                    <a:pt x="227" y="223"/>
                  </a:lnTo>
                  <a:lnTo>
                    <a:pt x="248" y="205"/>
                  </a:lnTo>
                  <a:lnTo>
                    <a:pt x="267" y="187"/>
                  </a:lnTo>
                  <a:lnTo>
                    <a:pt x="289" y="169"/>
                  </a:lnTo>
                  <a:lnTo>
                    <a:pt x="309" y="153"/>
                  </a:lnTo>
                  <a:lnTo>
                    <a:pt x="331" y="137"/>
                  </a:lnTo>
                  <a:lnTo>
                    <a:pt x="354" y="121"/>
                  </a:lnTo>
                  <a:lnTo>
                    <a:pt x="377" y="107"/>
                  </a:lnTo>
                  <a:lnTo>
                    <a:pt x="401" y="94"/>
                  </a:lnTo>
                  <a:lnTo>
                    <a:pt x="425" y="81"/>
                  </a:lnTo>
                  <a:lnTo>
                    <a:pt x="449" y="69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495" y="406"/>
                  </a:lnTo>
                  <a:lnTo>
                    <a:pt x="472" y="422"/>
                  </a:lnTo>
                  <a:lnTo>
                    <a:pt x="451" y="440"/>
                  </a:lnTo>
                  <a:lnTo>
                    <a:pt x="430" y="459"/>
                  </a:lnTo>
                  <a:lnTo>
                    <a:pt x="411" y="480"/>
                  </a:lnTo>
                  <a:lnTo>
                    <a:pt x="394" y="502"/>
                  </a:lnTo>
                  <a:lnTo>
                    <a:pt x="377" y="525"/>
                  </a:lnTo>
                  <a:lnTo>
                    <a:pt x="362" y="548"/>
                  </a:lnTo>
                  <a:lnTo>
                    <a:pt x="349" y="573"/>
                  </a:lnTo>
                  <a:lnTo>
                    <a:pt x="337" y="599"/>
                  </a:lnTo>
                  <a:lnTo>
                    <a:pt x="326" y="625"/>
                  </a:lnTo>
                  <a:lnTo>
                    <a:pt x="318" y="653"/>
                  </a:lnTo>
                  <a:lnTo>
                    <a:pt x="312" y="681"/>
                  </a:lnTo>
                  <a:lnTo>
                    <a:pt x="307" y="710"/>
                  </a:lnTo>
                  <a:lnTo>
                    <a:pt x="303" y="739"/>
                  </a:lnTo>
                  <a:lnTo>
                    <a:pt x="302" y="769"/>
                  </a:lnTo>
                  <a:lnTo>
                    <a:pt x="302" y="769"/>
                  </a:lnTo>
                  <a:lnTo>
                    <a:pt x="303" y="792"/>
                  </a:lnTo>
                  <a:lnTo>
                    <a:pt x="304" y="814"/>
                  </a:lnTo>
                  <a:lnTo>
                    <a:pt x="307" y="836"/>
                  </a:lnTo>
                  <a:lnTo>
                    <a:pt x="312" y="858"/>
                  </a:lnTo>
                  <a:lnTo>
                    <a:pt x="316" y="878"/>
                  </a:lnTo>
                  <a:lnTo>
                    <a:pt x="323" y="900"/>
                  </a:lnTo>
                  <a:lnTo>
                    <a:pt x="329" y="919"/>
                  </a:lnTo>
                  <a:lnTo>
                    <a:pt x="337" y="940"/>
                  </a:lnTo>
                  <a:lnTo>
                    <a:pt x="345" y="959"/>
                  </a:lnTo>
                  <a:lnTo>
                    <a:pt x="355" y="979"/>
                  </a:lnTo>
                  <a:lnTo>
                    <a:pt x="366" y="997"/>
                  </a:lnTo>
                  <a:lnTo>
                    <a:pt x="377" y="1014"/>
                  </a:lnTo>
                  <a:lnTo>
                    <a:pt x="389" y="1032"/>
                  </a:lnTo>
                  <a:lnTo>
                    <a:pt x="402" y="1048"/>
                  </a:lnTo>
                  <a:lnTo>
                    <a:pt x="416" y="1063"/>
                  </a:lnTo>
                  <a:lnTo>
                    <a:pt x="430" y="1079"/>
                  </a:lnTo>
                  <a:lnTo>
                    <a:pt x="446" y="1094"/>
                  </a:lnTo>
                  <a:lnTo>
                    <a:pt x="462" y="1107"/>
                  </a:lnTo>
                  <a:lnTo>
                    <a:pt x="478" y="1120"/>
                  </a:lnTo>
                  <a:lnTo>
                    <a:pt x="495" y="1133"/>
                  </a:lnTo>
                  <a:lnTo>
                    <a:pt x="514" y="1145"/>
                  </a:lnTo>
                  <a:lnTo>
                    <a:pt x="532" y="1154"/>
                  </a:lnTo>
                  <a:lnTo>
                    <a:pt x="550" y="1164"/>
                  </a:lnTo>
                  <a:lnTo>
                    <a:pt x="569" y="1174"/>
                  </a:lnTo>
                  <a:lnTo>
                    <a:pt x="590" y="1181"/>
                  </a:lnTo>
                  <a:lnTo>
                    <a:pt x="610" y="1188"/>
                  </a:lnTo>
                  <a:lnTo>
                    <a:pt x="631" y="1194"/>
                  </a:lnTo>
                  <a:lnTo>
                    <a:pt x="651" y="1199"/>
                  </a:lnTo>
                  <a:lnTo>
                    <a:pt x="673" y="1203"/>
                  </a:lnTo>
                  <a:lnTo>
                    <a:pt x="695" y="1205"/>
                  </a:lnTo>
                  <a:lnTo>
                    <a:pt x="718" y="1206"/>
                  </a:lnTo>
                  <a:lnTo>
                    <a:pt x="740" y="1208"/>
                  </a:lnTo>
                  <a:lnTo>
                    <a:pt x="740" y="1208"/>
                  </a:lnTo>
                  <a:lnTo>
                    <a:pt x="763" y="1206"/>
                  </a:lnTo>
                  <a:lnTo>
                    <a:pt x="784" y="1205"/>
                  </a:lnTo>
                  <a:lnTo>
                    <a:pt x="806" y="1203"/>
                  </a:lnTo>
                  <a:lnTo>
                    <a:pt x="828" y="1199"/>
                  </a:lnTo>
                  <a:lnTo>
                    <a:pt x="850" y="1194"/>
                  </a:lnTo>
                  <a:lnTo>
                    <a:pt x="870" y="1188"/>
                  </a:lnTo>
                  <a:lnTo>
                    <a:pt x="891" y="1181"/>
                  </a:lnTo>
                  <a:lnTo>
                    <a:pt x="910" y="1174"/>
                  </a:lnTo>
                  <a:lnTo>
                    <a:pt x="929" y="1164"/>
                  </a:lnTo>
                  <a:lnTo>
                    <a:pt x="949" y="1154"/>
                  </a:lnTo>
                  <a:lnTo>
                    <a:pt x="967" y="1145"/>
                  </a:lnTo>
                  <a:lnTo>
                    <a:pt x="985" y="1133"/>
                  </a:lnTo>
                  <a:lnTo>
                    <a:pt x="1002" y="1120"/>
                  </a:lnTo>
                  <a:lnTo>
                    <a:pt x="1018" y="1107"/>
                  </a:lnTo>
                  <a:lnTo>
                    <a:pt x="1035" y="1094"/>
                  </a:lnTo>
                  <a:lnTo>
                    <a:pt x="1049" y="1079"/>
                  </a:lnTo>
                  <a:lnTo>
                    <a:pt x="1064" y="1063"/>
                  </a:lnTo>
                  <a:lnTo>
                    <a:pt x="1078" y="1048"/>
                  </a:lnTo>
                  <a:lnTo>
                    <a:pt x="1090" y="1032"/>
                  </a:lnTo>
                  <a:lnTo>
                    <a:pt x="1102" y="1014"/>
                  </a:lnTo>
                  <a:lnTo>
                    <a:pt x="1114" y="997"/>
                  </a:lnTo>
                  <a:lnTo>
                    <a:pt x="1125" y="979"/>
                  </a:lnTo>
                  <a:lnTo>
                    <a:pt x="1135" y="959"/>
                  </a:lnTo>
                  <a:lnTo>
                    <a:pt x="1143" y="940"/>
                  </a:lnTo>
                  <a:lnTo>
                    <a:pt x="1151" y="919"/>
                  </a:lnTo>
                  <a:lnTo>
                    <a:pt x="1158" y="900"/>
                  </a:lnTo>
                  <a:lnTo>
                    <a:pt x="1164" y="878"/>
                  </a:lnTo>
                  <a:lnTo>
                    <a:pt x="1169" y="858"/>
                  </a:lnTo>
                  <a:lnTo>
                    <a:pt x="1172" y="836"/>
                  </a:lnTo>
                  <a:lnTo>
                    <a:pt x="1175" y="814"/>
                  </a:lnTo>
                  <a:lnTo>
                    <a:pt x="1177" y="792"/>
                  </a:lnTo>
                  <a:lnTo>
                    <a:pt x="1177" y="769"/>
                  </a:lnTo>
                  <a:lnTo>
                    <a:pt x="1177" y="769"/>
                  </a:lnTo>
                  <a:lnTo>
                    <a:pt x="1177" y="749"/>
                  </a:lnTo>
                  <a:lnTo>
                    <a:pt x="1176" y="728"/>
                  </a:lnTo>
                  <a:lnTo>
                    <a:pt x="1174" y="709"/>
                  </a:lnTo>
                  <a:lnTo>
                    <a:pt x="1170" y="689"/>
                  </a:lnTo>
                  <a:lnTo>
                    <a:pt x="1166" y="669"/>
                  </a:lnTo>
                  <a:lnTo>
                    <a:pt x="1162" y="651"/>
                  </a:lnTo>
                  <a:lnTo>
                    <a:pt x="1156" y="631"/>
                  </a:lnTo>
                  <a:lnTo>
                    <a:pt x="1149" y="613"/>
                  </a:lnTo>
                  <a:lnTo>
                    <a:pt x="1142" y="595"/>
                  </a:lnTo>
                  <a:lnTo>
                    <a:pt x="1134" y="578"/>
                  </a:lnTo>
                  <a:lnTo>
                    <a:pt x="1125" y="561"/>
                  </a:lnTo>
                  <a:lnTo>
                    <a:pt x="1116" y="544"/>
                  </a:lnTo>
                  <a:lnTo>
                    <a:pt x="1105" y="527"/>
                  </a:lnTo>
                  <a:lnTo>
                    <a:pt x="1094" y="511"/>
                  </a:lnTo>
                  <a:lnTo>
                    <a:pt x="1083" y="497"/>
                  </a:lnTo>
                  <a:lnTo>
                    <a:pt x="1071" y="482"/>
                  </a:lnTo>
                  <a:lnTo>
                    <a:pt x="1058" y="468"/>
                  </a:lnTo>
                  <a:lnTo>
                    <a:pt x="1044" y="454"/>
                  </a:lnTo>
                  <a:lnTo>
                    <a:pt x="1030" y="441"/>
                  </a:lnTo>
                  <a:lnTo>
                    <a:pt x="1015" y="429"/>
                  </a:lnTo>
                  <a:lnTo>
                    <a:pt x="1001" y="417"/>
                  </a:lnTo>
                  <a:lnTo>
                    <a:pt x="985" y="406"/>
                  </a:lnTo>
                  <a:lnTo>
                    <a:pt x="968" y="395"/>
                  </a:lnTo>
                  <a:lnTo>
                    <a:pt x="952" y="385"/>
                  </a:lnTo>
                  <a:lnTo>
                    <a:pt x="935" y="377"/>
                  </a:lnTo>
                  <a:lnTo>
                    <a:pt x="917" y="368"/>
                  </a:lnTo>
                  <a:lnTo>
                    <a:pt x="899" y="361"/>
                  </a:lnTo>
                  <a:lnTo>
                    <a:pt x="881" y="354"/>
                  </a:lnTo>
                  <a:lnTo>
                    <a:pt x="863" y="349"/>
                  </a:lnTo>
                  <a:lnTo>
                    <a:pt x="844" y="343"/>
                  </a:lnTo>
                  <a:lnTo>
                    <a:pt x="824" y="339"/>
                  </a:lnTo>
                  <a:lnTo>
                    <a:pt x="805" y="336"/>
                  </a:lnTo>
                  <a:lnTo>
                    <a:pt x="740" y="0"/>
                  </a:lnTo>
                  <a:lnTo>
                    <a:pt x="740" y="0"/>
                  </a:lnTo>
                  <a:lnTo>
                    <a:pt x="769" y="0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07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0D723E1-2E29-4D3E-2366-84CC5681A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" y="3918"/>
              <a:ext cx="292" cy="290"/>
            </a:xfrm>
            <a:custGeom>
              <a:avLst/>
              <a:gdLst>
                <a:gd name="T0" fmla="*/ 349 w 875"/>
                <a:gd name="T1" fmla="*/ 667 h 872"/>
                <a:gd name="T2" fmla="*/ 361 w 875"/>
                <a:gd name="T3" fmla="*/ 673 h 872"/>
                <a:gd name="T4" fmla="*/ 401 w 875"/>
                <a:gd name="T5" fmla="*/ 684 h 872"/>
                <a:gd name="T6" fmla="*/ 450 w 875"/>
                <a:gd name="T7" fmla="*/ 690 h 872"/>
                <a:gd name="T8" fmla="*/ 503 w 875"/>
                <a:gd name="T9" fmla="*/ 688 h 872"/>
                <a:gd name="T10" fmla="*/ 551 w 875"/>
                <a:gd name="T11" fmla="*/ 675 h 872"/>
                <a:gd name="T12" fmla="*/ 588 w 875"/>
                <a:gd name="T13" fmla="*/ 651 h 872"/>
                <a:gd name="T14" fmla="*/ 601 w 875"/>
                <a:gd name="T15" fmla="*/ 642 h 872"/>
                <a:gd name="T16" fmla="*/ 615 w 875"/>
                <a:gd name="T17" fmla="*/ 608 h 872"/>
                <a:gd name="T18" fmla="*/ 503 w 875"/>
                <a:gd name="T19" fmla="*/ 0 h 872"/>
                <a:gd name="T20" fmla="*/ 561 w 875"/>
                <a:gd name="T21" fmla="*/ 13 h 872"/>
                <a:gd name="T22" fmla="*/ 615 w 875"/>
                <a:gd name="T23" fmla="*/ 32 h 872"/>
                <a:gd name="T24" fmla="*/ 666 w 875"/>
                <a:gd name="T25" fmla="*/ 59 h 872"/>
                <a:gd name="T26" fmla="*/ 713 w 875"/>
                <a:gd name="T27" fmla="*/ 93 h 872"/>
                <a:gd name="T28" fmla="*/ 756 w 875"/>
                <a:gd name="T29" fmla="*/ 132 h 872"/>
                <a:gd name="T30" fmla="*/ 792 w 875"/>
                <a:gd name="T31" fmla="*/ 175 h 872"/>
                <a:gd name="T32" fmla="*/ 823 w 875"/>
                <a:gd name="T33" fmla="*/ 225 h 872"/>
                <a:gd name="T34" fmla="*/ 847 w 875"/>
                <a:gd name="T35" fmla="*/ 277 h 872"/>
                <a:gd name="T36" fmla="*/ 864 w 875"/>
                <a:gd name="T37" fmla="*/ 333 h 872"/>
                <a:gd name="T38" fmla="*/ 874 w 875"/>
                <a:gd name="T39" fmla="*/ 392 h 872"/>
                <a:gd name="T40" fmla="*/ 875 w 875"/>
                <a:gd name="T41" fmla="*/ 433 h 872"/>
                <a:gd name="T42" fmla="*/ 870 w 875"/>
                <a:gd name="T43" fmla="*/ 500 h 872"/>
                <a:gd name="T44" fmla="*/ 856 w 875"/>
                <a:gd name="T45" fmla="*/ 564 h 872"/>
                <a:gd name="T46" fmla="*/ 833 w 875"/>
                <a:gd name="T47" fmla="*/ 623 h 872"/>
                <a:gd name="T48" fmla="*/ 800 w 875"/>
                <a:gd name="T49" fmla="*/ 678 h 872"/>
                <a:gd name="T50" fmla="*/ 762 w 875"/>
                <a:gd name="T51" fmla="*/ 727 h 872"/>
                <a:gd name="T52" fmla="*/ 716 w 875"/>
                <a:gd name="T53" fmla="*/ 771 h 872"/>
                <a:gd name="T54" fmla="*/ 665 w 875"/>
                <a:gd name="T55" fmla="*/ 809 h 872"/>
                <a:gd name="T56" fmla="*/ 608 w 875"/>
                <a:gd name="T57" fmla="*/ 838 h 872"/>
                <a:gd name="T58" fmla="*/ 548 w 875"/>
                <a:gd name="T59" fmla="*/ 858 h 872"/>
                <a:gd name="T60" fmla="*/ 482 w 875"/>
                <a:gd name="T61" fmla="*/ 869 h 872"/>
                <a:gd name="T62" fmla="*/ 438 w 875"/>
                <a:gd name="T63" fmla="*/ 872 h 872"/>
                <a:gd name="T64" fmla="*/ 371 w 875"/>
                <a:gd name="T65" fmla="*/ 867 h 872"/>
                <a:gd name="T66" fmla="*/ 308 w 875"/>
                <a:gd name="T67" fmla="*/ 852 h 872"/>
                <a:gd name="T68" fmla="*/ 248 w 875"/>
                <a:gd name="T69" fmla="*/ 828 h 872"/>
                <a:gd name="T70" fmla="*/ 193 w 875"/>
                <a:gd name="T71" fmla="*/ 797 h 872"/>
                <a:gd name="T72" fmla="*/ 144 w 875"/>
                <a:gd name="T73" fmla="*/ 758 h 872"/>
                <a:gd name="T74" fmla="*/ 100 w 875"/>
                <a:gd name="T75" fmla="*/ 712 h 872"/>
                <a:gd name="T76" fmla="*/ 64 w 875"/>
                <a:gd name="T77" fmla="*/ 661 h 872"/>
                <a:gd name="T78" fmla="*/ 35 w 875"/>
                <a:gd name="T79" fmla="*/ 604 h 872"/>
                <a:gd name="T80" fmla="*/ 14 w 875"/>
                <a:gd name="T81" fmla="*/ 542 h 872"/>
                <a:gd name="T82" fmla="*/ 2 w 875"/>
                <a:gd name="T83" fmla="*/ 478 h 872"/>
                <a:gd name="T84" fmla="*/ 0 w 875"/>
                <a:gd name="T85" fmla="*/ 433 h 872"/>
                <a:gd name="T86" fmla="*/ 10 w 875"/>
                <a:gd name="T87" fmla="*/ 345 h 872"/>
                <a:gd name="T88" fmla="*/ 35 w 875"/>
                <a:gd name="T89" fmla="*/ 263 h 872"/>
                <a:gd name="T90" fmla="*/ 75 w 875"/>
                <a:gd name="T91" fmla="*/ 189 h 872"/>
                <a:gd name="T92" fmla="*/ 128 w 875"/>
                <a:gd name="T93" fmla="*/ 123 h 872"/>
                <a:gd name="T94" fmla="*/ 193 w 875"/>
                <a:gd name="T95" fmla="*/ 70 h 872"/>
                <a:gd name="T96" fmla="*/ 342 w 875"/>
                <a:gd name="T97" fmla="*/ 662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75" h="872">
                  <a:moveTo>
                    <a:pt x="342" y="662"/>
                  </a:moveTo>
                  <a:lnTo>
                    <a:pt x="342" y="662"/>
                  </a:lnTo>
                  <a:lnTo>
                    <a:pt x="349" y="667"/>
                  </a:lnTo>
                  <a:lnTo>
                    <a:pt x="355" y="673"/>
                  </a:lnTo>
                  <a:lnTo>
                    <a:pt x="361" y="673"/>
                  </a:lnTo>
                  <a:lnTo>
                    <a:pt x="361" y="673"/>
                  </a:lnTo>
                  <a:lnTo>
                    <a:pt x="374" y="677"/>
                  </a:lnTo>
                  <a:lnTo>
                    <a:pt x="386" y="680"/>
                  </a:lnTo>
                  <a:lnTo>
                    <a:pt x="401" y="684"/>
                  </a:lnTo>
                  <a:lnTo>
                    <a:pt x="417" y="686"/>
                  </a:lnTo>
                  <a:lnTo>
                    <a:pt x="433" y="689"/>
                  </a:lnTo>
                  <a:lnTo>
                    <a:pt x="450" y="690"/>
                  </a:lnTo>
                  <a:lnTo>
                    <a:pt x="468" y="690"/>
                  </a:lnTo>
                  <a:lnTo>
                    <a:pt x="486" y="690"/>
                  </a:lnTo>
                  <a:lnTo>
                    <a:pt x="503" y="688"/>
                  </a:lnTo>
                  <a:lnTo>
                    <a:pt x="520" y="685"/>
                  </a:lnTo>
                  <a:lnTo>
                    <a:pt x="536" y="681"/>
                  </a:lnTo>
                  <a:lnTo>
                    <a:pt x="551" y="675"/>
                  </a:lnTo>
                  <a:lnTo>
                    <a:pt x="565" y="669"/>
                  </a:lnTo>
                  <a:lnTo>
                    <a:pt x="577" y="661"/>
                  </a:lnTo>
                  <a:lnTo>
                    <a:pt x="588" y="651"/>
                  </a:lnTo>
                  <a:lnTo>
                    <a:pt x="591" y="645"/>
                  </a:lnTo>
                  <a:lnTo>
                    <a:pt x="595" y="639"/>
                  </a:lnTo>
                  <a:lnTo>
                    <a:pt x="601" y="642"/>
                  </a:lnTo>
                  <a:lnTo>
                    <a:pt x="601" y="642"/>
                  </a:lnTo>
                  <a:lnTo>
                    <a:pt x="609" y="625"/>
                  </a:lnTo>
                  <a:lnTo>
                    <a:pt x="615" y="608"/>
                  </a:lnTo>
                  <a:lnTo>
                    <a:pt x="621" y="606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522" y="3"/>
                  </a:lnTo>
                  <a:lnTo>
                    <a:pt x="542" y="7"/>
                  </a:lnTo>
                  <a:lnTo>
                    <a:pt x="561" y="13"/>
                  </a:lnTo>
                  <a:lnTo>
                    <a:pt x="579" y="18"/>
                  </a:lnTo>
                  <a:lnTo>
                    <a:pt x="597" y="25"/>
                  </a:lnTo>
                  <a:lnTo>
                    <a:pt x="615" y="32"/>
                  </a:lnTo>
                  <a:lnTo>
                    <a:pt x="633" y="41"/>
                  </a:lnTo>
                  <a:lnTo>
                    <a:pt x="650" y="49"/>
                  </a:lnTo>
                  <a:lnTo>
                    <a:pt x="666" y="59"/>
                  </a:lnTo>
                  <a:lnTo>
                    <a:pt x="683" y="70"/>
                  </a:lnTo>
                  <a:lnTo>
                    <a:pt x="699" y="81"/>
                  </a:lnTo>
                  <a:lnTo>
                    <a:pt x="713" y="93"/>
                  </a:lnTo>
                  <a:lnTo>
                    <a:pt x="728" y="105"/>
                  </a:lnTo>
                  <a:lnTo>
                    <a:pt x="742" y="118"/>
                  </a:lnTo>
                  <a:lnTo>
                    <a:pt x="756" y="132"/>
                  </a:lnTo>
                  <a:lnTo>
                    <a:pt x="769" y="146"/>
                  </a:lnTo>
                  <a:lnTo>
                    <a:pt x="781" y="161"/>
                  </a:lnTo>
                  <a:lnTo>
                    <a:pt x="792" y="175"/>
                  </a:lnTo>
                  <a:lnTo>
                    <a:pt x="803" y="191"/>
                  </a:lnTo>
                  <a:lnTo>
                    <a:pt x="814" y="208"/>
                  </a:lnTo>
                  <a:lnTo>
                    <a:pt x="823" y="225"/>
                  </a:lnTo>
                  <a:lnTo>
                    <a:pt x="832" y="242"/>
                  </a:lnTo>
                  <a:lnTo>
                    <a:pt x="840" y="259"/>
                  </a:lnTo>
                  <a:lnTo>
                    <a:pt x="847" y="277"/>
                  </a:lnTo>
                  <a:lnTo>
                    <a:pt x="854" y="295"/>
                  </a:lnTo>
                  <a:lnTo>
                    <a:pt x="860" y="315"/>
                  </a:lnTo>
                  <a:lnTo>
                    <a:pt x="864" y="333"/>
                  </a:lnTo>
                  <a:lnTo>
                    <a:pt x="868" y="353"/>
                  </a:lnTo>
                  <a:lnTo>
                    <a:pt x="872" y="373"/>
                  </a:lnTo>
                  <a:lnTo>
                    <a:pt x="874" y="392"/>
                  </a:lnTo>
                  <a:lnTo>
                    <a:pt x="875" y="413"/>
                  </a:lnTo>
                  <a:lnTo>
                    <a:pt x="875" y="433"/>
                  </a:lnTo>
                  <a:lnTo>
                    <a:pt x="875" y="433"/>
                  </a:lnTo>
                  <a:lnTo>
                    <a:pt x="875" y="456"/>
                  </a:lnTo>
                  <a:lnTo>
                    <a:pt x="873" y="478"/>
                  </a:lnTo>
                  <a:lnTo>
                    <a:pt x="870" y="500"/>
                  </a:lnTo>
                  <a:lnTo>
                    <a:pt x="867" y="522"/>
                  </a:lnTo>
                  <a:lnTo>
                    <a:pt x="862" y="542"/>
                  </a:lnTo>
                  <a:lnTo>
                    <a:pt x="856" y="564"/>
                  </a:lnTo>
                  <a:lnTo>
                    <a:pt x="849" y="583"/>
                  </a:lnTo>
                  <a:lnTo>
                    <a:pt x="841" y="604"/>
                  </a:lnTo>
                  <a:lnTo>
                    <a:pt x="833" y="623"/>
                  </a:lnTo>
                  <a:lnTo>
                    <a:pt x="823" y="643"/>
                  </a:lnTo>
                  <a:lnTo>
                    <a:pt x="812" y="661"/>
                  </a:lnTo>
                  <a:lnTo>
                    <a:pt x="800" y="678"/>
                  </a:lnTo>
                  <a:lnTo>
                    <a:pt x="788" y="696"/>
                  </a:lnTo>
                  <a:lnTo>
                    <a:pt x="776" y="712"/>
                  </a:lnTo>
                  <a:lnTo>
                    <a:pt x="762" y="727"/>
                  </a:lnTo>
                  <a:lnTo>
                    <a:pt x="747" y="743"/>
                  </a:lnTo>
                  <a:lnTo>
                    <a:pt x="733" y="758"/>
                  </a:lnTo>
                  <a:lnTo>
                    <a:pt x="716" y="771"/>
                  </a:lnTo>
                  <a:lnTo>
                    <a:pt x="700" y="784"/>
                  </a:lnTo>
                  <a:lnTo>
                    <a:pt x="683" y="797"/>
                  </a:lnTo>
                  <a:lnTo>
                    <a:pt x="665" y="809"/>
                  </a:lnTo>
                  <a:lnTo>
                    <a:pt x="647" y="818"/>
                  </a:lnTo>
                  <a:lnTo>
                    <a:pt x="627" y="828"/>
                  </a:lnTo>
                  <a:lnTo>
                    <a:pt x="608" y="838"/>
                  </a:lnTo>
                  <a:lnTo>
                    <a:pt x="589" y="845"/>
                  </a:lnTo>
                  <a:lnTo>
                    <a:pt x="568" y="852"/>
                  </a:lnTo>
                  <a:lnTo>
                    <a:pt x="548" y="858"/>
                  </a:lnTo>
                  <a:lnTo>
                    <a:pt x="526" y="863"/>
                  </a:lnTo>
                  <a:lnTo>
                    <a:pt x="504" y="867"/>
                  </a:lnTo>
                  <a:lnTo>
                    <a:pt x="482" y="869"/>
                  </a:lnTo>
                  <a:lnTo>
                    <a:pt x="461" y="870"/>
                  </a:lnTo>
                  <a:lnTo>
                    <a:pt x="438" y="872"/>
                  </a:lnTo>
                  <a:lnTo>
                    <a:pt x="438" y="872"/>
                  </a:lnTo>
                  <a:lnTo>
                    <a:pt x="416" y="870"/>
                  </a:lnTo>
                  <a:lnTo>
                    <a:pt x="393" y="869"/>
                  </a:lnTo>
                  <a:lnTo>
                    <a:pt x="371" y="867"/>
                  </a:lnTo>
                  <a:lnTo>
                    <a:pt x="349" y="863"/>
                  </a:lnTo>
                  <a:lnTo>
                    <a:pt x="329" y="858"/>
                  </a:lnTo>
                  <a:lnTo>
                    <a:pt x="308" y="852"/>
                  </a:lnTo>
                  <a:lnTo>
                    <a:pt x="288" y="845"/>
                  </a:lnTo>
                  <a:lnTo>
                    <a:pt x="267" y="838"/>
                  </a:lnTo>
                  <a:lnTo>
                    <a:pt x="248" y="828"/>
                  </a:lnTo>
                  <a:lnTo>
                    <a:pt x="230" y="818"/>
                  </a:lnTo>
                  <a:lnTo>
                    <a:pt x="212" y="809"/>
                  </a:lnTo>
                  <a:lnTo>
                    <a:pt x="193" y="797"/>
                  </a:lnTo>
                  <a:lnTo>
                    <a:pt x="176" y="784"/>
                  </a:lnTo>
                  <a:lnTo>
                    <a:pt x="160" y="771"/>
                  </a:lnTo>
                  <a:lnTo>
                    <a:pt x="144" y="758"/>
                  </a:lnTo>
                  <a:lnTo>
                    <a:pt x="128" y="743"/>
                  </a:lnTo>
                  <a:lnTo>
                    <a:pt x="114" y="727"/>
                  </a:lnTo>
                  <a:lnTo>
                    <a:pt x="100" y="712"/>
                  </a:lnTo>
                  <a:lnTo>
                    <a:pt x="87" y="696"/>
                  </a:lnTo>
                  <a:lnTo>
                    <a:pt x="75" y="678"/>
                  </a:lnTo>
                  <a:lnTo>
                    <a:pt x="64" y="661"/>
                  </a:lnTo>
                  <a:lnTo>
                    <a:pt x="53" y="643"/>
                  </a:lnTo>
                  <a:lnTo>
                    <a:pt x="43" y="623"/>
                  </a:lnTo>
                  <a:lnTo>
                    <a:pt x="35" y="604"/>
                  </a:lnTo>
                  <a:lnTo>
                    <a:pt x="27" y="583"/>
                  </a:lnTo>
                  <a:lnTo>
                    <a:pt x="21" y="564"/>
                  </a:lnTo>
                  <a:lnTo>
                    <a:pt x="14" y="542"/>
                  </a:lnTo>
                  <a:lnTo>
                    <a:pt x="10" y="522"/>
                  </a:lnTo>
                  <a:lnTo>
                    <a:pt x="5" y="500"/>
                  </a:lnTo>
                  <a:lnTo>
                    <a:pt x="2" y="478"/>
                  </a:lnTo>
                  <a:lnTo>
                    <a:pt x="1" y="456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1" y="403"/>
                  </a:lnTo>
                  <a:lnTo>
                    <a:pt x="5" y="374"/>
                  </a:lnTo>
                  <a:lnTo>
                    <a:pt x="10" y="345"/>
                  </a:lnTo>
                  <a:lnTo>
                    <a:pt x="16" y="317"/>
                  </a:lnTo>
                  <a:lnTo>
                    <a:pt x="24" y="289"/>
                  </a:lnTo>
                  <a:lnTo>
                    <a:pt x="35" y="263"/>
                  </a:lnTo>
                  <a:lnTo>
                    <a:pt x="47" y="237"/>
                  </a:lnTo>
                  <a:lnTo>
                    <a:pt x="60" y="212"/>
                  </a:lnTo>
                  <a:lnTo>
                    <a:pt x="75" y="189"/>
                  </a:lnTo>
                  <a:lnTo>
                    <a:pt x="92" y="166"/>
                  </a:lnTo>
                  <a:lnTo>
                    <a:pt x="109" y="144"/>
                  </a:lnTo>
                  <a:lnTo>
                    <a:pt x="128" y="123"/>
                  </a:lnTo>
                  <a:lnTo>
                    <a:pt x="149" y="104"/>
                  </a:lnTo>
                  <a:lnTo>
                    <a:pt x="170" y="86"/>
                  </a:lnTo>
                  <a:lnTo>
                    <a:pt x="193" y="70"/>
                  </a:lnTo>
                  <a:lnTo>
                    <a:pt x="218" y="54"/>
                  </a:lnTo>
                  <a:lnTo>
                    <a:pt x="348" y="661"/>
                  </a:lnTo>
                  <a:lnTo>
                    <a:pt x="342" y="662"/>
                  </a:lnTo>
                  <a:close/>
                </a:path>
              </a:pathLst>
            </a:custGeom>
            <a:solidFill>
              <a:srgbClr val="55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6F0F19D6-97ED-63A9-BADA-36DBC9E59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" y="3916"/>
              <a:ext cx="134" cy="232"/>
            </a:xfrm>
            <a:custGeom>
              <a:avLst/>
              <a:gdLst>
                <a:gd name="T0" fmla="*/ 130 w 403"/>
                <a:gd name="T1" fmla="*/ 666 h 695"/>
                <a:gd name="T2" fmla="*/ 0 w 403"/>
                <a:gd name="T3" fmla="*/ 59 h 695"/>
                <a:gd name="T4" fmla="*/ 0 w 403"/>
                <a:gd name="T5" fmla="*/ 59 h 695"/>
                <a:gd name="T6" fmla="*/ 24 w 403"/>
                <a:gd name="T7" fmla="*/ 46 h 695"/>
                <a:gd name="T8" fmla="*/ 49 w 403"/>
                <a:gd name="T9" fmla="*/ 34 h 695"/>
                <a:gd name="T10" fmla="*/ 76 w 403"/>
                <a:gd name="T11" fmla="*/ 24 h 695"/>
                <a:gd name="T12" fmla="*/ 104 w 403"/>
                <a:gd name="T13" fmla="*/ 16 h 695"/>
                <a:gd name="T14" fmla="*/ 131 w 403"/>
                <a:gd name="T15" fmla="*/ 8 h 695"/>
                <a:gd name="T16" fmla="*/ 160 w 403"/>
                <a:gd name="T17" fmla="*/ 4 h 695"/>
                <a:gd name="T18" fmla="*/ 189 w 403"/>
                <a:gd name="T19" fmla="*/ 1 h 695"/>
                <a:gd name="T20" fmla="*/ 220 w 403"/>
                <a:gd name="T21" fmla="*/ 0 h 695"/>
                <a:gd name="T22" fmla="*/ 220 w 403"/>
                <a:gd name="T23" fmla="*/ 0 h 695"/>
                <a:gd name="T24" fmla="*/ 252 w 403"/>
                <a:gd name="T25" fmla="*/ 1 h 695"/>
                <a:gd name="T26" fmla="*/ 285 w 403"/>
                <a:gd name="T27" fmla="*/ 5 h 695"/>
                <a:gd name="T28" fmla="*/ 403 w 403"/>
                <a:gd name="T29" fmla="*/ 611 h 695"/>
                <a:gd name="T30" fmla="*/ 397 w 403"/>
                <a:gd name="T31" fmla="*/ 613 h 695"/>
                <a:gd name="T32" fmla="*/ 397 w 403"/>
                <a:gd name="T33" fmla="*/ 613 h 695"/>
                <a:gd name="T34" fmla="*/ 391 w 403"/>
                <a:gd name="T35" fmla="*/ 630 h 695"/>
                <a:gd name="T36" fmla="*/ 383 w 403"/>
                <a:gd name="T37" fmla="*/ 647 h 695"/>
                <a:gd name="T38" fmla="*/ 377 w 403"/>
                <a:gd name="T39" fmla="*/ 644 h 695"/>
                <a:gd name="T40" fmla="*/ 377 w 403"/>
                <a:gd name="T41" fmla="*/ 644 h 695"/>
                <a:gd name="T42" fmla="*/ 373 w 403"/>
                <a:gd name="T43" fmla="*/ 650 h 695"/>
                <a:gd name="T44" fmla="*/ 370 w 403"/>
                <a:gd name="T45" fmla="*/ 656 h 695"/>
                <a:gd name="T46" fmla="*/ 359 w 403"/>
                <a:gd name="T47" fmla="*/ 666 h 695"/>
                <a:gd name="T48" fmla="*/ 347 w 403"/>
                <a:gd name="T49" fmla="*/ 674 h 695"/>
                <a:gd name="T50" fmla="*/ 333 w 403"/>
                <a:gd name="T51" fmla="*/ 680 h 695"/>
                <a:gd name="T52" fmla="*/ 318 w 403"/>
                <a:gd name="T53" fmla="*/ 686 h 695"/>
                <a:gd name="T54" fmla="*/ 302 w 403"/>
                <a:gd name="T55" fmla="*/ 690 h 695"/>
                <a:gd name="T56" fmla="*/ 285 w 403"/>
                <a:gd name="T57" fmla="*/ 693 h 695"/>
                <a:gd name="T58" fmla="*/ 268 w 403"/>
                <a:gd name="T59" fmla="*/ 695 h 695"/>
                <a:gd name="T60" fmla="*/ 250 w 403"/>
                <a:gd name="T61" fmla="*/ 695 h 695"/>
                <a:gd name="T62" fmla="*/ 232 w 403"/>
                <a:gd name="T63" fmla="*/ 695 h 695"/>
                <a:gd name="T64" fmla="*/ 215 w 403"/>
                <a:gd name="T65" fmla="*/ 694 h 695"/>
                <a:gd name="T66" fmla="*/ 199 w 403"/>
                <a:gd name="T67" fmla="*/ 691 h 695"/>
                <a:gd name="T68" fmla="*/ 183 w 403"/>
                <a:gd name="T69" fmla="*/ 689 h 695"/>
                <a:gd name="T70" fmla="*/ 168 w 403"/>
                <a:gd name="T71" fmla="*/ 685 h 695"/>
                <a:gd name="T72" fmla="*/ 156 w 403"/>
                <a:gd name="T73" fmla="*/ 682 h 695"/>
                <a:gd name="T74" fmla="*/ 143 w 403"/>
                <a:gd name="T75" fmla="*/ 678 h 695"/>
                <a:gd name="T76" fmla="*/ 137 w 403"/>
                <a:gd name="T77" fmla="*/ 678 h 695"/>
                <a:gd name="T78" fmla="*/ 137 w 403"/>
                <a:gd name="T79" fmla="*/ 678 h 695"/>
                <a:gd name="T80" fmla="*/ 131 w 403"/>
                <a:gd name="T81" fmla="*/ 672 h 695"/>
                <a:gd name="T82" fmla="*/ 124 w 403"/>
                <a:gd name="T83" fmla="*/ 667 h 695"/>
                <a:gd name="T84" fmla="*/ 130 w 403"/>
                <a:gd name="T85" fmla="*/ 666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03" h="695">
                  <a:moveTo>
                    <a:pt x="130" y="666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24" y="46"/>
                  </a:lnTo>
                  <a:lnTo>
                    <a:pt x="49" y="34"/>
                  </a:lnTo>
                  <a:lnTo>
                    <a:pt x="76" y="24"/>
                  </a:lnTo>
                  <a:lnTo>
                    <a:pt x="104" y="16"/>
                  </a:lnTo>
                  <a:lnTo>
                    <a:pt x="131" y="8"/>
                  </a:lnTo>
                  <a:lnTo>
                    <a:pt x="160" y="4"/>
                  </a:lnTo>
                  <a:lnTo>
                    <a:pt x="189" y="1"/>
                  </a:lnTo>
                  <a:lnTo>
                    <a:pt x="220" y="0"/>
                  </a:lnTo>
                  <a:lnTo>
                    <a:pt x="220" y="0"/>
                  </a:lnTo>
                  <a:lnTo>
                    <a:pt x="252" y="1"/>
                  </a:lnTo>
                  <a:lnTo>
                    <a:pt x="285" y="5"/>
                  </a:lnTo>
                  <a:lnTo>
                    <a:pt x="403" y="611"/>
                  </a:lnTo>
                  <a:lnTo>
                    <a:pt x="397" y="613"/>
                  </a:lnTo>
                  <a:lnTo>
                    <a:pt x="397" y="613"/>
                  </a:lnTo>
                  <a:lnTo>
                    <a:pt x="391" y="630"/>
                  </a:lnTo>
                  <a:lnTo>
                    <a:pt x="383" y="647"/>
                  </a:lnTo>
                  <a:lnTo>
                    <a:pt x="377" y="644"/>
                  </a:lnTo>
                  <a:lnTo>
                    <a:pt x="377" y="644"/>
                  </a:lnTo>
                  <a:lnTo>
                    <a:pt x="373" y="650"/>
                  </a:lnTo>
                  <a:lnTo>
                    <a:pt x="370" y="656"/>
                  </a:lnTo>
                  <a:lnTo>
                    <a:pt x="359" y="666"/>
                  </a:lnTo>
                  <a:lnTo>
                    <a:pt x="347" y="674"/>
                  </a:lnTo>
                  <a:lnTo>
                    <a:pt x="333" y="680"/>
                  </a:lnTo>
                  <a:lnTo>
                    <a:pt x="318" y="686"/>
                  </a:lnTo>
                  <a:lnTo>
                    <a:pt x="302" y="690"/>
                  </a:lnTo>
                  <a:lnTo>
                    <a:pt x="285" y="693"/>
                  </a:lnTo>
                  <a:lnTo>
                    <a:pt x="268" y="695"/>
                  </a:lnTo>
                  <a:lnTo>
                    <a:pt x="250" y="695"/>
                  </a:lnTo>
                  <a:lnTo>
                    <a:pt x="232" y="695"/>
                  </a:lnTo>
                  <a:lnTo>
                    <a:pt x="215" y="694"/>
                  </a:lnTo>
                  <a:lnTo>
                    <a:pt x="199" y="691"/>
                  </a:lnTo>
                  <a:lnTo>
                    <a:pt x="183" y="689"/>
                  </a:lnTo>
                  <a:lnTo>
                    <a:pt x="168" y="685"/>
                  </a:lnTo>
                  <a:lnTo>
                    <a:pt x="156" y="682"/>
                  </a:lnTo>
                  <a:lnTo>
                    <a:pt x="143" y="678"/>
                  </a:lnTo>
                  <a:lnTo>
                    <a:pt x="137" y="678"/>
                  </a:lnTo>
                  <a:lnTo>
                    <a:pt x="137" y="678"/>
                  </a:lnTo>
                  <a:lnTo>
                    <a:pt x="131" y="672"/>
                  </a:lnTo>
                  <a:lnTo>
                    <a:pt x="124" y="667"/>
                  </a:lnTo>
                  <a:lnTo>
                    <a:pt x="130" y="666"/>
                  </a:ln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709FD677-0C36-88E0-301F-7BFE5BE4F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" y="3806"/>
              <a:ext cx="119" cy="130"/>
            </a:xfrm>
            <a:custGeom>
              <a:avLst/>
              <a:gdLst>
                <a:gd name="T0" fmla="*/ 291 w 356"/>
                <a:gd name="T1" fmla="*/ 0 h 390"/>
                <a:gd name="T2" fmla="*/ 356 w 356"/>
                <a:gd name="T3" fmla="*/ 336 h 390"/>
                <a:gd name="T4" fmla="*/ 356 w 356"/>
                <a:gd name="T5" fmla="*/ 336 h 390"/>
                <a:gd name="T6" fmla="*/ 323 w 356"/>
                <a:gd name="T7" fmla="*/ 332 h 390"/>
                <a:gd name="T8" fmla="*/ 291 w 356"/>
                <a:gd name="T9" fmla="*/ 331 h 390"/>
                <a:gd name="T10" fmla="*/ 291 w 356"/>
                <a:gd name="T11" fmla="*/ 331 h 390"/>
                <a:gd name="T12" fmla="*/ 260 w 356"/>
                <a:gd name="T13" fmla="*/ 332 h 390"/>
                <a:gd name="T14" fmla="*/ 231 w 356"/>
                <a:gd name="T15" fmla="*/ 335 h 390"/>
                <a:gd name="T16" fmla="*/ 202 w 356"/>
                <a:gd name="T17" fmla="*/ 339 h 390"/>
                <a:gd name="T18" fmla="*/ 175 w 356"/>
                <a:gd name="T19" fmla="*/ 347 h 390"/>
                <a:gd name="T20" fmla="*/ 147 w 356"/>
                <a:gd name="T21" fmla="*/ 355 h 390"/>
                <a:gd name="T22" fmla="*/ 120 w 356"/>
                <a:gd name="T23" fmla="*/ 365 h 390"/>
                <a:gd name="T24" fmla="*/ 95 w 356"/>
                <a:gd name="T25" fmla="*/ 377 h 390"/>
                <a:gd name="T26" fmla="*/ 71 w 356"/>
                <a:gd name="T27" fmla="*/ 390 h 390"/>
                <a:gd name="T28" fmla="*/ 0 w 356"/>
                <a:gd name="T29" fmla="*/ 69 h 390"/>
                <a:gd name="T30" fmla="*/ 0 w 356"/>
                <a:gd name="T31" fmla="*/ 69 h 390"/>
                <a:gd name="T32" fmla="*/ 34 w 356"/>
                <a:gd name="T33" fmla="*/ 55 h 390"/>
                <a:gd name="T34" fmla="*/ 69 w 356"/>
                <a:gd name="T35" fmla="*/ 42 h 390"/>
                <a:gd name="T36" fmla="*/ 104 w 356"/>
                <a:gd name="T37" fmla="*/ 31 h 390"/>
                <a:gd name="T38" fmla="*/ 141 w 356"/>
                <a:gd name="T39" fmla="*/ 21 h 390"/>
                <a:gd name="T40" fmla="*/ 177 w 356"/>
                <a:gd name="T41" fmla="*/ 14 h 390"/>
                <a:gd name="T42" fmla="*/ 214 w 356"/>
                <a:gd name="T43" fmla="*/ 8 h 390"/>
                <a:gd name="T44" fmla="*/ 252 w 356"/>
                <a:gd name="T45" fmla="*/ 3 h 390"/>
                <a:gd name="T46" fmla="*/ 291 w 356"/>
                <a:gd name="T47" fmla="*/ 0 h 390"/>
                <a:gd name="T48" fmla="*/ 291 w 356"/>
                <a:gd name="T4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6" h="390">
                  <a:moveTo>
                    <a:pt x="291" y="0"/>
                  </a:moveTo>
                  <a:lnTo>
                    <a:pt x="356" y="336"/>
                  </a:lnTo>
                  <a:lnTo>
                    <a:pt x="356" y="336"/>
                  </a:lnTo>
                  <a:lnTo>
                    <a:pt x="323" y="332"/>
                  </a:lnTo>
                  <a:lnTo>
                    <a:pt x="291" y="331"/>
                  </a:lnTo>
                  <a:lnTo>
                    <a:pt x="291" y="331"/>
                  </a:lnTo>
                  <a:lnTo>
                    <a:pt x="260" y="332"/>
                  </a:lnTo>
                  <a:lnTo>
                    <a:pt x="231" y="335"/>
                  </a:lnTo>
                  <a:lnTo>
                    <a:pt x="202" y="339"/>
                  </a:lnTo>
                  <a:lnTo>
                    <a:pt x="175" y="347"/>
                  </a:lnTo>
                  <a:lnTo>
                    <a:pt x="147" y="355"/>
                  </a:lnTo>
                  <a:lnTo>
                    <a:pt x="120" y="365"/>
                  </a:lnTo>
                  <a:lnTo>
                    <a:pt x="95" y="377"/>
                  </a:lnTo>
                  <a:lnTo>
                    <a:pt x="71" y="390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34" y="55"/>
                  </a:lnTo>
                  <a:lnTo>
                    <a:pt x="69" y="42"/>
                  </a:lnTo>
                  <a:lnTo>
                    <a:pt x="104" y="31"/>
                  </a:lnTo>
                  <a:lnTo>
                    <a:pt x="141" y="21"/>
                  </a:lnTo>
                  <a:lnTo>
                    <a:pt x="177" y="14"/>
                  </a:lnTo>
                  <a:lnTo>
                    <a:pt x="214" y="8"/>
                  </a:lnTo>
                  <a:lnTo>
                    <a:pt x="252" y="3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C896776B-4A1F-F686-0EFC-FFFC89332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1794"/>
              <a:ext cx="1620" cy="2310"/>
            </a:xfrm>
            <a:custGeom>
              <a:avLst/>
              <a:gdLst>
                <a:gd name="T0" fmla="*/ 4394 w 4862"/>
                <a:gd name="T1" fmla="*/ 5317 h 6931"/>
                <a:gd name="T2" fmla="*/ 69 w 4862"/>
                <a:gd name="T3" fmla="*/ 6931 h 6931"/>
                <a:gd name="T4" fmla="*/ 62 w 4862"/>
                <a:gd name="T5" fmla="*/ 6926 h 6931"/>
                <a:gd name="T6" fmla="*/ 0 w 4862"/>
                <a:gd name="T7" fmla="*/ 6925 h 6931"/>
                <a:gd name="T8" fmla="*/ 16 w 4862"/>
                <a:gd name="T9" fmla="*/ 6888 h 6931"/>
                <a:gd name="T10" fmla="*/ 41 w 4862"/>
                <a:gd name="T11" fmla="*/ 6811 h 6931"/>
                <a:gd name="T12" fmla="*/ 60 w 4862"/>
                <a:gd name="T13" fmla="*/ 6730 h 6931"/>
                <a:gd name="T14" fmla="*/ 68 w 4862"/>
                <a:gd name="T15" fmla="*/ 6648 h 6931"/>
                <a:gd name="T16" fmla="*/ 69 w 4862"/>
                <a:gd name="T17" fmla="*/ 6604 h 6931"/>
                <a:gd name="T18" fmla="*/ 66 w 4862"/>
                <a:gd name="T19" fmla="*/ 6528 h 6931"/>
                <a:gd name="T20" fmla="*/ 55 w 4862"/>
                <a:gd name="T21" fmla="*/ 6454 h 6931"/>
                <a:gd name="T22" fmla="*/ 57 w 4862"/>
                <a:gd name="T23" fmla="*/ 6453 h 6931"/>
                <a:gd name="T24" fmla="*/ 95 w 4862"/>
                <a:gd name="T25" fmla="*/ 6454 h 6931"/>
                <a:gd name="T26" fmla="*/ 132 w 4862"/>
                <a:gd name="T27" fmla="*/ 6454 h 6931"/>
                <a:gd name="T28" fmla="*/ 3407 w 4862"/>
                <a:gd name="T29" fmla="*/ 6122 h 6931"/>
                <a:gd name="T30" fmla="*/ 4220 w 4862"/>
                <a:gd name="T31" fmla="*/ 4637 h 6931"/>
                <a:gd name="T32" fmla="*/ 4218 w 4862"/>
                <a:gd name="T33" fmla="*/ 4627 h 6931"/>
                <a:gd name="T34" fmla="*/ 4214 w 4862"/>
                <a:gd name="T35" fmla="*/ 4608 h 6931"/>
                <a:gd name="T36" fmla="*/ 4217 w 4862"/>
                <a:gd name="T37" fmla="*/ 4597 h 6931"/>
                <a:gd name="T38" fmla="*/ 3469 w 4862"/>
                <a:gd name="T39" fmla="*/ 231 h 6931"/>
                <a:gd name="T40" fmla="*/ 3469 w 4862"/>
                <a:gd name="T41" fmla="*/ 204 h 6931"/>
                <a:gd name="T42" fmla="*/ 3472 w 4862"/>
                <a:gd name="T43" fmla="*/ 115 h 6931"/>
                <a:gd name="T44" fmla="*/ 3472 w 4862"/>
                <a:gd name="T45" fmla="*/ 57 h 6931"/>
                <a:gd name="T46" fmla="*/ 3466 w 4862"/>
                <a:gd name="T47" fmla="*/ 0 h 6931"/>
                <a:gd name="T48" fmla="*/ 3477 w 4862"/>
                <a:gd name="T49" fmla="*/ 0 h 6931"/>
                <a:gd name="T50" fmla="*/ 3488 w 4862"/>
                <a:gd name="T51" fmla="*/ 21 h 6931"/>
                <a:gd name="T52" fmla="*/ 3502 w 4862"/>
                <a:gd name="T53" fmla="*/ 40 h 6931"/>
                <a:gd name="T54" fmla="*/ 3518 w 4862"/>
                <a:gd name="T55" fmla="*/ 57 h 6931"/>
                <a:gd name="T56" fmla="*/ 3538 w 4862"/>
                <a:gd name="T57" fmla="*/ 73 h 6931"/>
                <a:gd name="T58" fmla="*/ 3560 w 4862"/>
                <a:gd name="T59" fmla="*/ 84 h 6931"/>
                <a:gd name="T60" fmla="*/ 3583 w 4862"/>
                <a:gd name="T61" fmla="*/ 93 h 6931"/>
                <a:gd name="T62" fmla="*/ 3608 w 4862"/>
                <a:gd name="T63" fmla="*/ 98 h 6931"/>
                <a:gd name="T64" fmla="*/ 3634 w 4862"/>
                <a:gd name="T65" fmla="*/ 101 h 6931"/>
                <a:gd name="T66" fmla="*/ 3647 w 4862"/>
                <a:gd name="T67" fmla="*/ 101 h 6931"/>
                <a:gd name="T68" fmla="*/ 3672 w 4862"/>
                <a:gd name="T69" fmla="*/ 97 h 6931"/>
                <a:gd name="T70" fmla="*/ 3695 w 4862"/>
                <a:gd name="T71" fmla="*/ 90 h 6931"/>
                <a:gd name="T72" fmla="*/ 3717 w 4862"/>
                <a:gd name="T73" fmla="*/ 81 h 6931"/>
                <a:gd name="T74" fmla="*/ 3726 w 4862"/>
                <a:gd name="T75" fmla="*/ 75 h 6931"/>
                <a:gd name="T76" fmla="*/ 3731 w 4862"/>
                <a:gd name="T77" fmla="*/ 133 h 6931"/>
                <a:gd name="T78" fmla="*/ 3742 w 4862"/>
                <a:gd name="T79" fmla="*/ 189 h 6931"/>
                <a:gd name="T80" fmla="*/ 3748 w 4862"/>
                <a:gd name="T81" fmla="*/ 214 h 6931"/>
                <a:gd name="T82" fmla="*/ 3755 w 4862"/>
                <a:gd name="T83" fmla="*/ 233 h 6931"/>
                <a:gd name="T84" fmla="*/ 3765 w 4862"/>
                <a:gd name="T85" fmla="*/ 239 h 6931"/>
                <a:gd name="T86" fmla="*/ 4862 w 4862"/>
                <a:gd name="T87" fmla="*/ 6036 h 6931"/>
                <a:gd name="T88" fmla="*/ 4823 w 4862"/>
                <a:gd name="T89" fmla="*/ 6039 h 6931"/>
                <a:gd name="T90" fmla="*/ 4748 w 4862"/>
                <a:gd name="T91" fmla="*/ 6050 h 6931"/>
                <a:gd name="T92" fmla="*/ 4675 w 4862"/>
                <a:gd name="T93" fmla="*/ 6067 h 6931"/>
                <a:gd name="T94" fmla="*/ 4605 w 4862"/>
                <a:gd name="T95" fmla="*/ 6091 h 6931"/>
                <a:gd name="T96" fmla="*/ 4401 w 4862"/>
                <a:gd name="T97" fmla="*/ 5315 h 6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62" h="6931">
                  <a:moveTo>
                    <a:pt x="4401" y="5315"/>
                  </a:moveTo>
                  <a:lnTo>
                    <a:pt x="4394" y="5317"/>
                  </a:lnTo>
                  <a:lnTo>
                    <a:pt x="3459" y="6931"/>
                  </a:lnTo>
                  <a:lnTo>
                    <a:pt x="69" y="6931"/>
                  </a:lnTo>
                  <a:lnTo>
                    <a:pt x="62" y="6926"/>
                  </a:lnTo>
                  <a:lnTo>
                    <a:pt x="62" y="6926"/>
                  </a:lnTo>
                  <a:lnTo>
                    <a:pt x="4" y="6926"/>
                  </a:lnTo>
                  <a:lnTo>
                    <a:pt x="0" y="6925"/>
                  </a:lnTo>
                  <a:lnTo>
                    <a:pt x="0" y="6925"/>
                  </a:lnTo>
                  <a:lnTo>
                    <a:pt x="16" y="6888"/>
                  </a:lnTo>
                  <a:lnTo>
                    <a:pt x="29" y="6850"/>
                  </a:lnTo>
                  <a:lnTo>
                    <a:pt x="41" y="6811"/>
                  </a:lnTo>
                  <a:lnTo>
                    <a:pt x="51" y="6771"/>
                  </a:lnTo>
                  <a:lnTo>
                    <a:pt x="60" y="6730"/>
                  </a:lnTo>
                  <a:lnTo>
                    <a:pt x="64" y="6689"/>
                  </a:lnTo>
                  <a:lnTo>
                    <a:pt x="68" y="6648"/>
                  </a:lnTo>
                  <a:lnTo>
                    <a:pt x="69" y="6604"/>
                  </a:lnTo>
                  <a:lnTo>
                    <a:pt x="69" y="6604"/>
                  </a:lnTo>
                  <a:lnTo>
                    <a:pt x="68" y="6567"/>
                  </a:lnTo>
                  <a:lnTo>
                    <a:pt x="66" y="6528"/>
                  </a:lnTo>
                  <a:lnTo>
                    <a:pt x="61" y="6490"/>
                  </a:lnTo>
                  <a:lnTo>
                    <a:pt x="55" y="6454"/>
                  </a:lnTo>
                  <a:lnTo>
                    <a:pt x="57" y="6453"/>
                  </a:lnTo>
                  <a:lnTo>
                    <a:pt x="57" y="6453"/>
                  </a:lnTo>
                  <a:lnTo>
                    <a:pt x="76" y="6454"/>
                  </a:lnTo>
                  <a:lnTo>
                    <a:pt x="95" y="6454"/>
                  </a:lnTo>
                  <a:lnTo>
                    <a:pt x="131" y="6452"/>
                  </a:lnTo>
                  <a:lnTo>
                    <a:pt x="132" y="6454"/>
                  </a:lnTo>
                  <a:lnTo>
                    <a:pt x="3242" y="6426"/>
                  </a:lnTo>
                  <a:lnTo>
                    <a:pt x="3407" y="6122"/>
                  </a:lnTo>
                  <a:lnTo>
                    <a:pt x="4217" y="4640"/>
                  </a:lnTo>
                  <a:lnTo>
                    <a:pt x="4220" y="4637"/>
                  </a:lnTo>
                  <a:lnTo>
                    <a:pt x="4220" y="4637"/>
                  </a:lnTo>
                  <a:lnTo>
                    <a:pt x="4218" y="4627"/>
                  </a:lnTo>
                  <a:lnTo>
                    <a:pt x="4216" y="4617"/>
                  </a:lnTo>
                  <a:lnTo>
                    <a:pt x="4214" y="4608"/>
                  </a:lnTo>
                  <a:lnTo>
                    <a:pt x="4212" y="4598"/>
                  </a:lnTo>
                  <a:lnTo>
                    <a:pt x="4217" y="4597"/>
                  </a:lnTo>
                  <a:lnTo>
                    <a:pt x="3468" y="239"/>
                  </a:lnTo>
                  <a:lnTo>
                    <a:pt x="3469" y="231"/>
                  </a:lnTo>
                  <a:lnTo>
                    <a:pt x="3469" y="231"/>
                  </a:lnTo>
                  <a:lnTo>
                    <a:pt x="3469" y="204"/>
                  </a:lnTo>
                  <a:lnTo>
                    <a:pt x="3470" y="174"/>
                  </a:lnTo>
                  <a:lnTo>
                    <a:pt x="3472" y="115"/>
                  </a:lnTo>
                  <a:lnTo>
                    <a:pt x="3474" y="86"/>
                  </a:lnTo>
                  <a:lnTo>
                    <a:pt x="3472" y="57"/>
                  </a:lnTo>
                  <a:lnTo>
                    <a:pt x="3470" y="28"/>
                  </a:lnTo>
                  <a:lnTo>
                    <a:pt x="3466" y="0"/>
                  </a:lnTo>
                  <a:lnTo>
                    <a:pt x="3477" y="0"/>
                  </a:lnTo>
                  <a:lnTo>
                    <a:pt x="3477" y="0"/>
                  </a:lnTo>
                  <a:lnTo>
                    <a:pt x="3482" y="11"/>
                  </a:lnTo>
                  <a:lnTo>
                    <a:pt x="3488" y="21"/>
                  </a:lnTo>
                  <a:lnTo>
                    <a:pt x="3494" y="30"/>
                  </a:lnTo>
                  <a:lnTo>
                    <a:pt x="3502" y="40"/>
                  </a:lnTo>
                  <a:lnTo>
                    <a:pt x="3510" y="50"/>
                  </a:lnTo>
                  <a:lnTo>
                    <a:pt x="3518" y="57"/>
                  </a:lnTo>
                  <a:lnTo>
                    <a:pt x="3528" y="66"/>
                  </a:lnTo>
                  <a:lnTo>
                    <a:pt x="3538" y="73"/>
                  </a:lnTo>
                  <a:lnTo>
                    <a:pt x="3547" y="79"/>
                  </a:lnTo>
                  <a:lnTo>
                    <a:pt x="3560" y="84"/>
                  </a:lnTo>
                  <a:lnTo>
                    <a:pt x="3570" y="89"/>
                  </a:lnTo>
                  <a:lnTo>
                    <a:pt x="3583" y="93"/>
                  </a:lnTo>
                  <a:lnTo>
                    <a:pt x="3595" y="96"/>
                  </a:lnTo>
                  <a:lnTo>
                    <a:pt x="3608" y="98"/>
                  </a:lnTo>
                  <a:lnTo>
                    <a:pt x="3621" y="101"/>
                  </a:lnTo>
                  <a:lnTo>
                    <a:pt x="3634" y="101"/>
                  </a:lnTo>
                  <a:lnTo>
                    <a:pt x="3634" y="101"/>
                  </a:lnTo>
                  <a:lnTo>
                    <a:pt x="3647" y="101"/>
                  </a:lnTo>
                  <a:lnTo>
                    <a:pt x="3660" y="99"/>
                  </a:lnTo>
                  <a:lnTo>
                    <a:pt x="3672" y="97"/>
                  </a:lnTo>
                  <a:lnTo>
                    <a:pt x="3684" y="93"/>
                  </a:lnTo>
                  <a:lnTo>
                    <a:pt x="3695" y="90"/>
                  </a:lnTo>
                  <a:lnTo>
                    <a:pt x="3706" y="86"/>
                  </a:lnTo>
                  <a:lnTo>
                    <a:pt x="3717" y="81"/>
                  </a:lnTo>
                  <a:lnTo>
                    <a:pt x="3726" y="75"/>
                  </a:lnTo>
                  <a:lnTo>
                    <a:pt x="3726" y="75"/>
                  </a:lnTo>
                  <a:lnTo>
                    <a:pt x="3728" y="103"/>
                  </a:lnTo>
                  <a:lnTo>
                    <a:pt x="3731" y="133"/>
                  </a:lnTo>
                  <a:lnTo>
                    <a:pt x="3736" y="161"/>
                  </a:lnTo>
                  <a:lnTo>
                    <a:pt x="3742" y="189"/>
                  </a:lnTo>
                  <a:lnTo>
                    <a:pt x="3742" y="189"/>
                  </a:lnTo>
                  <a:lnTo>
                    <a:pt x="3748" y="214"/>
                  </a:lnTo>
                  <a:lnTo>
                    <a:pt x="3753" y="228"/>
                  </a:lnTo>
                  <a:lnTo>
                    <a:pt x="3755" y="233"/>
                  </a:lnTo>
                  <a:lnTo>
                    <a:pt x="3759" y="237"/>
                  </a:lnTo>
                  <a:lnTo>
                    <a:pt x="3765" y="239"/>
                  </a:lnTo>
                  <a:lnTo>
                    <a:pt x="4823" y="5838"/>
                  </a:lnTo>
                  <a:lnTo>
                    <a:pt x="4862" y="6036"/>
                  </a:lnTo>
                  <a:lnTo>
                    <a:pt x="4862" y="6036"/>
                  </a:lnTo>
                  <a:lnTo>
                    <a:pt x="4823" y="6039"/>
                  </a:lnTo>
                  <a:lnTo>
                    <a:pt x="4785" y="6044"/>
                  </a:lnTo>
                  <a:lnTo>
                    <a:pt x="4748" y="6050"/>
                  </a:lnTo>
                  <a:lnTo>
                    <a:pt x="4712" y="6057"/>
                  </a:lnTo>
                  <a:lnTo>
                    <a:pt x="4675" y="6067"/>
                  </a:lnTo>
                  <a:lnTo>
                    <a:pt x="4640" y="6078"/>
                  </a:lnTo>
                  <a:lnTo>
                    <a:pt x="4605" y="6091"/>
                  </a:lnTo>
                  <a:lnTo>
                    <a:pt x="4571" y="6105"/>
                  </a:lnTo>
                  <a:lnTo>
                    <a:pt x="4401" y="5315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E9BBC75-5C26-EBDC-7F82-38C51B8FF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1725"/>
              <a:ext cx="111" cy="102"/>
            </a:xfrm>
            <a:custGeom>
              <a:avLst/>
              <a:gdLst>
                <a:gd name="T0" fmla="*/ 258 w 333"/>
                <a:gd name="T1" fmla="*/ 282 h 308"/>
                <a:gd name="T2" fmla="*/ 238 w 333"/>
                <a:gd name="T3" fmla="*/ 293 h 308"/>
                <a:gd name="T4" fmla="*/ 216 w 333"/>
                <a:gd name="T5" fmla="*/ 300 h 308"/>
                <a:gd name="T6" fmla="*/ 192 w 333"/>
                <a:gd name="T7" fmla="*/ 306 h 308"/>
                <a:gd name="T8" fmla="*/ 166 w 333"/>
                <a:gd name="T9" fmla="*/ 308 h 308"/>
                <a:gd name="T10" fmla="*/ 153 w 333"/>
                <a:gd name="T11" fmla="*/ 308 h 308"/>
                <a:gd name="T12" fmla="*/ 127 w 333"/>
                <a:gd name="T13" fmla="*/ 303 h 308"/>
                <a:gd name="T14" fmla="*/ 102 w 333"/>
                <a:gd name="T15" fmla="*/ 296 h 308"/>
                <a:gd name="T16" fmla="*/ 79 w 333"/>
                <a:gd name="T17" fmla="*/ 286 h 308"/>
                <a:gd name="T18" fmla="*/ 60 w 333"/>
                <a:gd name="T19" fmla="*/ 273 h 308"/>
                <a:gd name="T20" fmla="*/ 42 w 333"/>
                <a:gd name="T21" fmla="*/ 257 h 308"/>
                <a:gd name="T22" fmla="*/ 26 w 333"/>
                <a:gd name="T23" fmla="*/ 237 h 308"/>
                <a:gd name="T24" fmla="*/ 14 w 333"/>
                <a:gd name="T25" fmla="*/ 218 h 308"/>
                <a:gd name="T26" fmla="*/ 9 w 333"/>
                <a:gd name="T27" fmla="*/ 207 h 308"/>
                <a:gd name="T28" fmla="*/ 2 w 333"/>
                <a:gd name="T29" fmla="*/ 180 h 308"/>
                <a:gd name="T30" fmla="*/ 0 w 333"/>
                <a:gd name="T31" fmla="*/ 154 h 308"/>
                <a:gd name="T32" fmla="*/ 0 w 333"/>
                <a:gd name="T33" fmla="*/ 138 h 308"/>
                <a:gd name="T34" fmla="*/ 7 w 333"/>
                <a:gd name="T35" fmla="*/ 108 h 308"/>
                <a:gd name="T36" fmla="*/ 19 w 333"/>
                <a:gd name="T37" fmla="*/ 80 h 308"/>
                <a:gd name="T38" fmla="*/ 37 w 333"/>
                <a:gd name="T39" fmla="*/ 56 h 308"/>
                <a:gd name="T40" fmla="*/ 60 w 333"/>
                <a:gd name="T41" fmla="*/ 35 h 308"/>
                <a:gd name="T42" fmla="*/ 87 w 333"/>
                <a:gd name="T43" fmla="*/ 18 h 308"/>
                <a:gd name="T44" fmla="*/ 117 w 333"/>
                <a:gd name="T45" fmla="*/ 7 h 308"/>
                <a:gd name="T46" fmla="*/ 150 w 333"/>
                <a:gd name="T47" fmla="*/ 1 h 308"/>
                <a:gd name="T48" fmla="*/ 166 w 333"/>
                <a:gd name="T49" fmla="*/ 0 h 308"/>
                <a:gd name="T50" fmla="*/ 200 w 333"/>
                <a:gd name="T51" fmla="*/ 4 h 308"/>
                <a:gd name="T52" fmla="*/ 232 w 333"/>
                <a:gd name="T53" fmla="*/ 12 h 308"/>
                <a:gd name="T54" fmla="*/ 260 w 333"/>
                <a:gd name="T55" fmla="*/ 27 h 308"/>
                <a:gd name="T56" fmla="*/ 285 w 333"/>
                <a:gd name="T57" fmla="*/ 45 h 308"/>
                <a:gd name="T58" fmla="*/ 306 w 333"/>
                <a:gd name="T59" fmla="*/ 68 h 308"/>
                <a:gd name="T60" fmla="*/ 320 w 333"/>
                <a:gd name="T61" fmla="*/ 95 h 308"/>
                <a:gd name="T62" fmla="*/ 330 w 333"/>
                <a:gd name="T63" fmla="*/ 122 h 308"/>
                <a:gd name="T64" fmla="*/ 333 w 333"/>
                <a:gd name="T65" fmla="*/ 154 h 308"/>
                <a:gd name="T66" fmla="*/ 332 w 333"/>
                <a:gd name="T67" fmla="*/ 173 h 308"/>
                <a:gd name="T68" fmla="*/ 322 w 333"/>
                <a:gd name="T69" fmla="*/ 211 h 308"/>
                <a:gd name="T70" fmla="*/ 302 w 333"/>
                <a:gd name="T71" fmla="*/ 243 h 308"/>
                <a:gd name="T72" fmla="*/ 275 w 333"/>
                <a:gd name="T73" fmla="*/ 271 h 308"/>
                <a:gd name="T74" fmla="*/ 258 w 333"/>
                <a:gd name="T75" fmla="*/ 28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3" h="308">
                  <a:moveTo>
                    <a:pt x="258" y="282"/>
                  </a:moveTo>
                  <a:lnTo>
                    <a:pt x="258" y="282"/>
                  </a:lnTo>
                  <a:lnTo>
                    <a:pt x="249" y="288"/>
                  </a:lnTo>
                  <a:lnTo>
                    <a:pt x="238" y="293"/>
                  </a:lnTo>
                  <a:lnTo>
                    <a:pt x="227" y="297"/>
                  </a:lnTo>
                  <a:lnTo>
                    <a:pt x="216" y="300"/>
                  </a:lnTo>
                  <a:lnTo>
                    <a:pt x="204" y="304"/>
                  </a:lnTo>
                  <a:lnTo>
                    <a:pt x="192" y="306"/>
                  </a:lnTo>
                  <a:lnTo>
                    <a:pt x="179" y="308"/>
                  </a:lnTo>
                  <a:lnTo>
                    <a:pt x="166" y="308"/>
                  </a:lnTo>
                  <a:lnTo>
                    <a:pt x="166" y="308"/>
                  </a:lnTo>
                  <a:lnTo>
                    <a:pt x="153" y="308"/>
                  </a:lnTo>
                  <a:lnTo>
                    <a:pt x="140" y="305"/>
                  </a:lnTo>
                  <a:lnTo>
                    <a:pt x="127" y="303"/>
                  </a:lnTo>
                  <a:lnTo>
                    <a:pt x="115" y="300"/>
                  </a:lnTo>
                  <a:lnTo>
                    <a:pt x="102" y="296"/>
                  </a:lnTo>
                  <a:lnTo>
                    <a:pt x="92" y="291"/>
                  </a:lnTo>
                  <a:lnTo>
                    <a:pt x="79" y="286"/>
                  </a:lnTo>
                  <a:lnTo>
                    <a:pt x="70" y="280"/>
                  </a:lnTo>
                  <a:lnTo>
                    <a:pt x="60" y="273"/>
                  </a:lnTo>
                  <a:lnTo>
                    <a:pt x="50" y="264"/>
                  </a:lnTo>
                  <a:lnTo>
                    <a:pt x="42" y="257"/>
                  </a:lnTo>
                  <a:lnTo>
                    <a:pt x="34" y="247"/>
                  </a:lnTo>
                  <a:lnTo>
                    <a:pt x="26" y="237"/>
                  </a:lnTo>
                  <a:lnTo>
                    <a:pt x="20" y="228"/>
                  </a:lnTo>
                  <a:lnTo>
                    <a:pt x="14" y="218"/>
                  </a:lnTo>
                  <a:lnTo>
                    <a:pt x="9" y="207"/>
                  </a:lnTo>
                  <a:lnTo>
                    <a:pt x="9" y="207"/>
                  </a:lnTo>
                  <a:lnTo>
                    <a:pt x="4" y="194"/>
                  </a:lnTo>
                  <a:lnTo>
                    <a:pt x="2" y="180"/>
                  </a:lnTo>
                  <a:lnTo>
                    <a:pt x="0" y="167"/>
                  </a:lnTo>
                  <a:lnTo>
                    <a:pt x="0" y="154"/>
                  </a:lnTo>
                  <a:lnTo>
                    <a:pt x="0" y="154"/>
                  </a:lnTo>
                  <a:lnTo>
                    <a:pt x="0" y="138"/>
                  </a:lnTo>
                  <a:lnTo>
                    <a:pt x="2" y="122"/>
                  </a:lnTo>
                  <a:lnTo>
                    <a:pt x="7" y="108"/>
                  </a:lnTo>
                  <a:lnTo>
                    <a:pt x="12" y="95"/>
                  </a:lnTo>
                  <a:lnTo>
                    <a:pt x="19" y="80"/>
                  </a:lnTo>
                  <a:lnTo>
                    <a:pt x="27" y="68"/>
                  </a:lnTo>
                  <a:lnTo>
                    <a:pt x="37" y="56"/>
                  </a:lnTo>
                  <a:lnTo>
                    <a:pt x="48" y="45"/>
                  </a:lnTo>
                  <a:lnTo>
                    <a:pt x="60" y="35"/>
                  </a:lnTo>
                  <a:lnTo>
                    <a:pt x="73" y="27"/>
                  </a:lnTo>
                  <a:lnTo>
                    <a:pt x="87" y="18"/>
                  </a:lnTo>
                  <a:lnTo>
                    <a:pt x="101" y="12"/>
                  </a:lnTo>
                  <a:lnTo>
                    <a:pt x="117" y="7"/>
                  </a:lnTo>
                  <a:lnTo>
                    <a:pt x="133" y="4"/>
                  </a:lnTo>
                  <a:lnTo>
                    <a:pt x="150" y="1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83" y="1"/>
                  </a:lnTo>
                  <a:lnTo>
                    <a:pt x="200" y="4"/>
                  </a:lnTo>
                  <a:lnTo>
                    <a:pt x="216" y="7"/>
                  </a:lnTo>
                  <a:lnTo>
                    <a:pt x="232" y="12"/>
                  </a:lnTo>
                  <a:lnTo>
                    <a:pt x="246" y="18"/>
                  </a:lnTo>
                  <a:lnTo>
                    <a:pt x="260" y="27"/>
                  </a:lnTo>
                  <a:lnTo>
                    <a:pt x="273" y="35"/>
                  </a:lnTo>
                  <a:lnTo>
                    <a:pt x="285" y="45"/>
                  </a:lnTo>
                  <a:lnTo>
                    <a:pt x="296" y="56"/>
                  </a:lnTo>
                  <a:lnTo>
                    <a:pt x="306" y="68"/>
                  </a:lnTo>
                  <a:lnTo>
                    <a:pt x="314" y="80"/>
                  </a:lnTo>
                  <a:lnTo>
                    <a:pt x="320" y="95"/>
                  </a:lnTo>
                  <a:lnTo>
                    <a:pt x="326" y="108"/>
                  </a:lnTo>
                  <a:lnTo>
                    <a:pt x="330" y="122"/>
                  </a:lnTo>
                  <a:lnTo>
                    <a:pt x="333" y="138"/>
                  </a:lnTo>
                  <a:lnTo>
                    <a:pt x="333" y="154"/>
                  </a:lnTo>
                  <a:lnTo>
                    <a:pt x="333" y="154"/>
                  </a:lnTo>
                  <a:lnTo>
                    <a:pt x="332" y="173"/>
                  </a:lnTo>
                  <a:lnTo>
                    <a:pt x="329" y="193"/>
                  </a:lnTo>
                  <a:lnTo>
                    <a:pt x="322" y="211"/>
                  </a:lnTo>
                  <a:lnTo>
                    <a:pt x="313" y="228"/>
                  </a:lnTo>
                  <a:lnTo>
                    <a:pt x="302" y="243"/>
                  </a:lnTo>
                  <a:lnTo>
                    <a:pt x="290" y="258"/>
                  </a:lnTo>
                  <a:lnTo>
                    <a:pt x="275" y="271"/>
                  </a:lnTo>
                  <a:lnTo>
                    <a:pt x="258" y="282"/>
                  </a:lnTo>
                  <a:lnTo>
                    <a:pt x="258" y="282"/>
                  </a:lnTo>
                  <a:close/>
                </a:path>
              </a:pathLst>
            </a:custGeom>
            <a:solidFill>
              <a:srgbClr val="55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306B965-E32C-D334-28D3-59A247D60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3831"/>
              <a:ext cx="1171" cy="114"/>
            </a:xfrm>
            <a:custGeom>
              <a:avLst/>
              <a:gdLst>
                <a:gd name="T0" fmla="*/ 237 w 3513"/>
                <a:gd name="T1" fmla="*/ 339 h 341"/>
                <a:gd name="T2" fmla="*/ 237 w 3513"/>
                <a:gd name="T3" fmla="*/ 339 h 341"/>
                <a:gd name="T4" fmla="*/ 201 w 3513"/>
                <a:gd name="T5" fmla="*/ 341 h 341"/>
                <a:gd name="T6" fmla="*/ 182 w 3513"/>
                <a:gd name="T7" fmla="*/ 341 h 341"/>
                <a:gd name="T8" fmla="*/ 163 w 3513"/>
                <a:gd name="T9" fmla="*/ 340 h 341"/>
                <a:gd name="T10" fmla="*/ 161 w 3513"/>
                <a:gd name="T11" fmla="*/ 341 h 341"/>
                <a:gd name="T12" fmla="*/ 161 w 3513"/>
                <a:gd name="T13" fmla="*/ 341 h 341"/>
                <a:gd name="T14" fmla="*/ 156 w 3513"/>
                <a:gd name="T15" fmla="*/ 317 h 341"/>
                <a:gd name="T16" fmla="*/ 150 w 3513"/>
                <a:gd name="T17" fmla="*/ 294 h 341"/>
                <a:gd name="T18" fmla="*/ 144 w 3513"/>
                <a:gd name="T19" fmla="*/ 271 h 341"/>
                <a:gd name="T20" fmla="*/ 137 w 3513"/>
                <a:gd name="T21" fmla="*/ 248 h 341"/>
                <a:gd name="T22" fmla="*/ 128 w 3513"/>
                <a:gd name="T23" fmla="*/ 225 h 341"/>
                <a:gd name="T24" fmla="*/ 120 w 3513"/>
                <a:gd name="T25" fmla="*/ 203 h 341"/>
                <a:gd name="T26" fmla="*/ 110 w 3513"/>
                <a:gd name="T27" fmla="*/ 181 h 341"/>
                <a:gd name="T28" fmla="*/ 100 w 3513"/>
                <a:gd name="T29" fmla="*/ 159 h 341"/>
                <a:gd name="T30" fmla="*/ 89 w 3513"/>
                <a:gd name="T31" fmla="*/ 139 h 341"/>
                <a:gd name="T32" fmla="*/ 79 w 3513"/>
                <a:gd name="T33" fmla="*/ 117 h 341"/>
                <a:gd name="T34" fmla="*/ 54 w 3513"/>
                <a:gd name="T35" fmla="*/ 77 h 341"/>
                <a:gd name="T36" fmla="*/ 28 w 3513"/>
                <a:gd name="T37" fmla="*/ 38 h 341"/>
                <a:gd name="T38" fmla="*/ 0 w 3513"/>
                <a:gd name="T39" fmla="*/ 1 h 341"/>
                <a:gd name="T40" fmla="*/ 0 w 3513"/>
                <a:gd name="T41" fmla="*/ 1 h 341"/>
                <a:gd name="T42" fmla="*/ 22 w 3513"/>
                <a:gd name="T43" fmla="*/ 1 h 341"/>
                <a:gd name="T44" fmla="*/ 43 w 3513"/>
                <a:gd name="T45" fmla="*/ 0 h 341"/>
                <a:gd name="T46" fmla="*/ 58 w 3513"/>
                <a:gd name="T47" fmla="*/ 2 h 341"/>
                <a:gd name="T48" fmla="*/ 58 w 3513"/>
                <a:gd name="T49" fmla="*/ 2 h 341"/>
                <a:gd name="T50" fmla="*/ 184 w 3513"/>
                <a:gd name="T51" fmla="*/ 2 h 341"/>
                <a:gd name="T52" fmla="*/ 184 w 3513"/>
                <a:gd name="T53" fmla="*/ 2 h 341"/>
                <a:gd name="T54" fmla="*/ 3499 w 3513"/>
                <a:gd name="T55" fmla="*/ 2 h 341"/>
                <a:gd name="T56" fmla="*/ 3513 w 3513"/>
                <a:gd name="T57" fmla="*/ 9 h 341"/>
                <a:gd name="T58" fmla="*/ 3348 w 3513"/>
                <a:gd name="T59" fmla="*/ 313 h 341"/>
                <a:gd name="T60" fmla="*/ 238 w 3513"/>
                <a:gd name="T61" fmla="*/ 341 h 341"/>
                <a:gd name="T62" fmla="*/ 237 w 3513"/>
                <a:gd name="T63" fmla="*/ 339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13" h="341">
                  <a:moveTo>
                    <a:pt x="237" y="339"/>
                  </a:moveTo>
                  <a:lnTo>
                    <a:pt x="237" y="339"/>
                  </a:lnTo>
                  <a:lnTo>
                    <a:pt x="201" y="341"/>
                  </a:lnTo>
                  <a:lnTo>
                    <a:pt x="182" y="341"/>
                  </a:lnTo>
                  <a:lnTo>
                    <a:pt x="163" y="340"/>
                  </a:lnTo>
                  <a:lnTo>
                    <a:pt x="161" y="341"/>
                  </a:lnTo>
                  <a:lnTo>
                    <a:pt x="161" y="341"/>
                  </a:lnTo>
                  <a:lnTo>
                    <a:pt x="156" y="317"/>
                  </a:lnTo>
                  <a:lnTo>
                    <a:pt x="150" y="294"/>
                  </a:lnTo>
                  <a:lnTo>
                    <a:pt x="144" y="271"/>
                  </a:lnTo>
                  <a:lnTo>
                    <a:pt x="137" y="248"/>
                  </a:lnTo>
                  <a:lnTo>
                    <a:pt x="128" y="225"/>
                  </a:lnTo>
                  <a:lnTo>
                    <a:pt x="120" y="203"/>
                  </a:lnTo>
                  <a:lnTo>
                    <a:pt x="110" y="181"/>
                  </a:lnTo>
                  <a:lnTo>
                    <a:pt x="100" y="159"/>
                  </a:lnTo>
                  <a:lnTo>
                    <a:pt x="89" y="139"/>
                  </a:lnTo>
                  <a:lnTo>
                    <a:pt x="79" y="117"/>
                  </a:lnTo>
                  <a:lnTo>
                    <a:pt x="54" y="77"/>
                  </a:lnTo>
                  <a:lnTo>
                    <a:pt x="28" y="38"/>
                  </a:lnTo>
                  <a:lnTo>
                    <a:pt x="0" y="1"/>
                  </a:lnTo>
                  <a:lnTo>
                    <a:pt x="0" y="1"/>
                  </a:lnTo>
                  <a:lnTo>
                    <a:pt x="22" y="1"/>
                  </a:lnTo>
                  <a:lnTo>
                    <a:pt x="43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184" y="2"/>
                  </a:lnTo>
                  <a:lnTo>
                    <a:pt x="184" y="2"/>
                  </a:lnTo>
                  <a:lnTo>
                    <a:pt x="3499" y="2"/>
                  </a:lnTo>
                  <a:lnTo>
                    <a:pt x="3513" y="9"/>
                  </a:lnTo>
                  <a:lnTo>
                    <a:pt x="3348" y="313"/>
                  </a:lnTo>
                  <a:lnTo>
                    <a:pt x="238" y="341"/>
                  </a:lnTo>
                  <a:lnTo>
                    <a:pt x="237" y="339"/>
                  </a:ln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8D6DE61-B4E3-AC81-E10F-2DDA036BD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" y="3687"/>
              <a:ext cx="557" cy="145"/>
            </a:xfrm>
            <a:custGeom>
              <a:avLst/>
              <a:gdLst>
                <a:gd name="T0" fmla="*/ 1528 w 1669"/>
                <a:gd name="T1" fmla="*/ 434 h 436"/>
                <a:gd name="T2" fmla="*/ 1528 w 1669"/>
                <a:gd name="T3" fmla="*/ 434 h 436"/>
                <a:gd name="T4" fmla="*/ 1507 w 1669"/>
                <a:gd name="T5" fmla="*/ 435 h 436"/>
                <a:gd name="T6" fmla="*/ 1485 w 1669"/>
                <a:gd name="T7" fmla="*/ 435 h 436"/>
                <a:gd name="T8" fmla="*/ 1485 w 1669"/>
                <a:gd name="T9" fmla="*/ 435 h 436"/>
                <a:gd name="T10" fmla="*/ 1457 w 1669"/>
                <a:gd name="T11" fmla="*/ 403 h 436"/>
                <a:gd name="T12" fmla="*/ 1428 w 1669"/>
                <a:gd name="T13" fmla="*/ 374 h 436"/>
                <a:gd name="T14" fmla="*/ 1398 w 1669"/>
                <a:gd name="T15" fmla="*/ 345 h 436"/>
                <a:gd name="T16" fmla="*/ 1365 w 1669"/>
                <a:gd name="T17" fmla="*/ 319 h 436"/>
                <a:gd name="T18" fmla="*/ 1333 w 1669"/>
                <a:gd name="T19" fmla="*/ 294 h 436"/>
                <a:gd name="T20" fmla="*/ 1298 w 1669"/>
                <a:gd name="T21" fmla="*/ 271 h 436"/>
                <a:gd name="T22" fmla="*/ 1261 w 1669"/>
                <a:gd name="T23" fmla="*/ 250 h 436"/>
                <a:gd name="T24" fmla="*/ 1224 w 1669"/>
                <a:gd name="T25" fmla="*/ 230 h 436"/>
                <a:gd name="T26" fmla="*/ 1186 w 1669"/>
                <a:gd name="T27" fmla="*/ 213 h 436"/>
                <a:gd name="T28" fmla="*/ 1146 w 1669"/>
                <a:gd name="T29" fmla="*/ 199 h 436"/>
                <a:gd name="T30" fmla="*/ 1105 w 1669"/>
                <a:gd name="T31" fmla="*/ 185 h 436"/>
                <a:gd name="T32" fmla="*/ 1064 w 1669"/>
                <a:gd name="T33" fmla="*/ 175 h 436"/>
                <a:gd name="T34" fmla="*/ 1022 w 1669"/>
                <a:gd name="T35" fmla="*/ 166 h 436"/>
                <a:gd name="T36" fmla="*/ 980 w 1669"/>
                <a:gd name="T37" fmla="*/ 160 h 436"/>
                <a:gd name="T38" fmla="*/ 935 w 1669"/>
                <a:gd name="T39" fmla="*/ 156 h 436"/>
                <a:gd name="T40" fmla="*/ 890 w 1669"/>
                <a:gd name="T41" fmla="*/ 155 h 436"/>
                <a:gd name="T42" fmla="*/ 890 w 1669"/>
                <a:gd name="T43" fmla="*/ 155 h 436"/>
                <a:gd name="T44" fmla="*/ 853 w 1669"/>
                <a:gd name="T45" fmla="*/ 155 h 436"/>
                <a:gd name="T46" fmla="*/ 814 w 1669"/>
                <a:gd name="T47" fmla="*/ 159 h 436"/>
                <a:gd name="T48" fmla="*/ 778 w 1669"/>
                <a:gd name="T49" fmla="*/ 164 h 436"/>
                <a:gd name="T50" fmla="*/ 740 w 1669"/>
                <a:gd name="T51" fmla="*/ 170 h 436"/>
                <a:gd name="T52" fmla="*/ 740 w 1669"/>
                <a:gd name="T53" fmla="*/ 168 h 436"/>
                <a:gd name="T54" fmla="*/ 740 w 1669"/>
                <a:gd name="T55" fmla="*/ 168 h 436"/>
                <a:gd name="T56" fmla="*/ 0 w 1669"/>
                <a:gd name="T57" fmla="*/ 168 h 436"/>
                <a:gd name="T58" fmla="*/ 0 w 1669"/>
                <a:gd name="T59" fmla="*/ 168 h 436"/>
                <a:gd name="T60" fmla="*/ 165 w 1669"/>
                <a:gd name="T61" fmla="*/ 3 h 436"/>
                <a:gd name="T62" fmla="*/ 165 w 1669"/>
                <a:gd name="T63" fmla="*/ 0 h 436"/>
                <a:gd name="T64" fmla="*/ 165 w 1669"/>
                <a:gd name="T65" fmla="*/ 0 h 436"/>
                <a:gd name="T66" fmla="*/ 1116 w 1669"/>
                <a:gd name="T67" fmla="*/ 0 h 436"/>
                <a:gd name="T68" fmla="*/ 1116 w 1669"/>
                <a:gd name="T69" fmla="*/ 3 h 436"/>
                <a:gd name="T70" fmla="*/ 1116 w 1669"/>
                <a:gd name="T71" fmla="*/ 3 h 436"/>
                <a:gd name="T72" fmla="*/ 1435 w 1669"/>
                <a:gd name="T73" fmla="*/ 208 h 436"/>
                <a:gd name="T74" fmla="*/ 1435 w 1669"/>
                <a:gd name="T75" fmla="*/ 208 h 436"/>
                <a:gd name="T76" fmla="*/ 1449 w 1669"/>
                <a:gd name="T77" fmla="*/ 224 h 436"/>
                <a:gd name="T78" fmla="*/ 1462 w 1669"/>
                <a:gd name="T79" fmla="*/ 239 h 436"/>
                <a:gd name="T80" fmla="*/ 1491 w 1669"/>
                <a:gd name="T81" fmla="*/ 267 h 436"/>
                <a:gd name="T82" fmla="*/ 1521 w 1669"/>
                <a:gd name="T83" fmla="*/ 294 h 436"/>
                <a:gd name="T84" fmla="*/ 1553 w 1669"/>
                <a:gd name="T85" fmla="*/ 321 h 436"/>
                <a:gd name="T86" fmla="*/ 1583 w 1669"/>
                <a:gd name="T87" fmla="*/ 348 h 436"/>
                <a:gd name="T88" fmla="*/ 1613 w 1669"/>
                <a:gd name="T89" fmla="*/ 374 h 436"/>
                <a:gd name="T90" fmla="*/ 1642 w 1669"/>
                <a:gd name="T91" fmla="*/ 403 h 436"/>
                <a:gd name="T92" fmla="*/ 1657 w 1669"/>
                <a:gd name="T93" fmla="*/ 418 h 436"/>
                <a:gd name="T94" fmla="*/ 1669 w 1669"/>
                <a:gd name="T95" fmla="*/ 434 h 436"/>
                <a:gd name="T96" fmla="*/ 1669 w 1669"/>
                <a:gd name="T97" fmla="*/ 436 h 436"/>
                <a:gd name="T98" fmla="*/ 1669 w 1669"/>
                <a:gd name="T99" fmla="*/ 436 h 436"/>
                <a:gd name="T100" fmla="*/ 1543 w 1669"/>
                <a:gd name="T101" fmla="*/ 436 h 436"/>
                <a:gd name="T102" fmla="*/ 1528 w 1669"/>
                <a:gd name="T103" fmla="*/ 434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69" h="436">
                  <a:moveTo>
                    <a:pt x="1528" y="434"/>
                  </a:moveTo>
                  <a:lnTo>
                    <a:pt x="1528" y="434"/>
                  </a:lnTo>
                  <a:lnTo>
                    <a:pt x="1507" y="435"/>
                  </a:lnTo>
                  <a:lnTo>
                    <a:pt x="1485" y="435"/>
                  </a:lnTo>
                  <a:lnTo>
                    <a:pt x="1485" y="435"/>
                  </a:lnTo>
                  <a:lnTo>
                    <a:pt x="1457" y="403"/>
                  </a:lnTo>
                  <a:lnTo>
                    <a:pt x="1428" y="374"/>
                  </a:lnTo>
                  <a:lnTo>
                    <a:pt x="1398" y="345"/>
                  </a:lnTo>
                  <a:lnTo>
                    <a:pt x="1365" y="319"/>
                  </a:lnTo>
                  <a:lnTo>
                    <a:pt x="1333" y="294"/>
                  </a:lnTo>
                  <a:lnTo>
                    <a:pt x="1298" y="271"/>
                  </a:lnTo>
                  <a:lnTo>
                    <a:pt x="1261" y="250"/>
                  </a:lnTo>
                  <a:lnTo>
                    <a:pt x="1224" y="230"/>
                  </a:lnTo>
                  <a:lnTo>
                    <a:pt x="1186" y="213"/>
                  </a:lnTo>
                  <a:lnTo>
                    <a:pt x="1146" y="199"/>
                  </a:lnTo>
                  <a:lnTo>
                    <a:pt x="1105" y="185"/>
                  </a:lnTo>
                  <a:lnTo>
                    <a:pt x="1064" y="175"/>
                  </a:lnTo>
                  <a:lnTo>
                    <a:pt x="1022" y="166"/>
                  </a:lnTo>
                  <a:lnTo>
                    <a:pt x="980" y="160"/>
                  </a:lnTo>
                  <a:lnTo>
                    <a:pt x="935" y="156"/>
                  </a:lnTo>
                  <a:lnTo>
                    <a:pt x="890" y="155"/>
                  </a:lnTo>
                  <a:lnTo>
                    <a:pt x="890" y="155"/>
                  </a:lnTo>
                  <a:lnTo>
                    <a:pt x="853" y="155"/>
                  </a:lnTo>
                  <a:lnTo>
                    <a:pt x="814" y="159"/>
                  </a:lnTo>
                  <a:lnTo>
                    <a:pt x="778" y="164"/>
                  </a:lnTo>
                  <a:lnTo>
                    <a:pt x="740" y="170"/>
                  </a:lnTo>
                  <a:lnTo>
                    <a:pt x="740" y="168"/>
                  </a:lnTo>
                  <a:lnTo>
                    <a:pt x="740" y="168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165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116" y="0"/>
                  </a:lnTo>
                  <a:lnTo>
                    <a:pt x="1116" y="3"/>
                  </a:lnTo>
                  <a:lnTo>
                    <a:pt x="1116" y="3"/>
                  </a:lnTo>
                  <a:lnTo>
                    <a:pt x="1435" y="208"/>
                  </a:lnTo>
                  <a:lnTo>
                    <a:pt x="1435" y="208"/>
                  </a:lnTo>
                  <a:lnTo>
                    <a:pt x="1449" y="224"/>
                  </a:lnTo>
                  <a:lnTo>
                    <a:pt x="1462" y="239"/>
                  </a:lnTo>
                  <a:lnTo>
                    <a:pt x="1491" y="267"/>
                  </a:lnTo>
                  <a:lnTo>
                    <a:pt x="1521" y="294"/>
                  </a:lnTo>
                  <a:lnTo>
                    <a:pt x="1553" y="321"/>
                  </a:lnTo>
                  <a:lnTo>
                    <a:pt x="1583" y="348"/>
                  </a:lnTo>
                  <a:lnTo>
                    <a:pt x="1613" y="374"/>
                  </a:lnTo>
                  <a:lnTo>
                    <a:pt x="1642" y="403"/>
                  </a:lnTo>
                  <a:lnTo>
                    <a:pt x="1657" y="418"/>
                  </a:lnTo>
                  <a:lnTo>
                    <a:pt x="1669" y="434"/>
                  </a:lnTo>
                  <a:lnTo>
                    <a:pt x="1669" y="436"/>
                  </a:lnTo>
                  <a:lnTo>
                    <a:pt x="1669" y="436"/>
                  </a:lnTo>
                  <a:lnTo>
                    <a:pt x="1543" y="436"/>
                  </a:lnTo>
                  <a:lnTo>
                    <a:pt x="1528" y="434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0600198-3D33-BAFC-488B-956A67E76C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3" y="3738"/>
              <a:ext cx="513" cy="514"/>
            </a:xfrm>
            <a:custGeom>
              <a:avLst/>
              <a:gdLst>
                <a:gd name="T0" fmla="*/ 1443 w 1539"/>
                <a:gd name="T1" fmla="*/ 396 h 1542"/>
                <a:gd name="T2" fmla="*/ 1492 w 1539"/>
                <a:gd name="T3" fmla="*/ 504 h 1542"/>
                <a:gd name="T4" fmla="*/ 1525 w 1539"/>
                <a:gd name="T5" fmla="*/ 620 h 1542"/>
                <a:gd name="T6" fmla="*/ 1539 w 1539"/>
                <a:gd name="T7" fmla="*/ 770 h 1542"/>
                <a:gd name="T8" fmla="*/ 1521 w 1539"/>
                <a:gd name="T9" fmla="*/ 937 h 1542"/>
                <a:gd name="T10" fmla="*/ 1470 w 1539"/>
                <a:gd name="T11" fmla="*/ 1091 h 1542"/>
                <a:gd name="T12" fmla="*/ 1403 w 1539"/>
                <a:gd name="T13" fmla="*/ 1210 h 1542"/>
                <a:gd name="T14" fmla="*/ 1317 w 1539"/>
                <a:gd name="T15" fmla="*/ 1314 h 1542"/>
                <a:gd name="T16" fmla="*/ 1213 w 1539"/>
                <a:gd name="T17" fmla="*/ 1401 h 1542"/>
                <a:gd name="T18" fmla="*/ 1096 w 1539"/>
                <a:gd name="T19" fmla="*/ 1469 h 1542"/>
                <a:gd name="T20" fmla="*/ 966 w 1539"/>
                <a:gd name="T21" fmla="*/ 1516 h 1542"/>
                <a:gd name="T22" fmla="*/ 827 w 1539"/>
                <a:gd name="T23" fmla="*/ 1539 h 1542"/>
                <a:gd name="T24" fmla="*/ 691 w 1539"/>
                <a:gd name="T25" fmla="*/ 1538 h 1542"/>
                <a:gd name="T26" fmla="*/ 506 w 1539"/>
                <a:gd name="T27" fmla="*/ 1494 h 1542"/>
                <a:gd name="T28" fmla="*/ 339 w 1539"/>
                <a:gd name="T29" fmla="*/ 1410 h 1542"/>
                <a:gd name="T30" fmla="*/ 200 w 1539"/>
                <a:gd name="T31" fmla="*/ 1288 h 1542"/>
                <a:gd name="T32" fmla="*/ 93 w 1539"/>
                <a:gd name="T33" fmla="*/ 1138 h 1542"/>
                <a:gd name="T34" fmla="*/ 24 w 1539"/>
                <a:gd name="T35" fmla="*/ 963 h 1542"/>
                <a:gd name="T36" fmla="*/ 0 w 1539"/>
                <a:gd name="T37" fmla="*/ 770 h 1542"/>
                <a:gd name="T38" fmla="*/ 9 w 1539"/>
                <a:gd name="T39" fmla="*/ 650 h 1542"/>
                <a:gd name="T40" fmla="*/ 49 w 1539"/>
                <a:gd name="T41" fmla="*/ 501 h 1542"/>
                <a:gd name="T42" fmla="*/ 114 w 1539"/>
                <a:gd name="T43" fmla="*/ 366 h 1542"/>
                <a:gd name="T44" fmla="*/ 205 w 1539"/>
                <a:gd name="T45" fmla="*/ 247 h 1542"/>
                <a:gd name="T46" fmla="*/ 316 w 1539"/>
                <a:gd name="T47" fmla="*/ 148 h 1542"/>
                <a:gd name="T48" fmla="*/ 445 w 1539"/>
                <a:gd name="T49" fmla="*/ 72 h 1542"/>
                <a:gd name="T50" fmla="*/ 589 w 1539"/>
                <a:gd name="T51" fmla="*/ 21 h 1542"/>
                <a:gd name="T52" fmla="*/ 732 w 1539"/>
                <a:gd name="T53" fmla="*/ 0 h 1542"/>
                <a:gd name="T54" fmla="*/ 901 w 1539"/>
                <a:gd name="T55" fmla="*/ 11 h 1542"/>
                <a:gd name="T56" fmla="*/ 1103 w 1539"/>
                <a:gd name="T57" fmla="*/ 75 h 1542"/>
                <a:gd name="T58" fmla="*/ 1277 w 1539"/>
                <a:gd name="T59" fmla="*/ 190 h 1542"/>
                <a:gd name="T60" fmla="*/ 1189 w 1539"/>
                <a:gd name="T61" fmla="*/ 769 h 1542"/>
                <a:gd name="T62" fmla="*/ 1180 w 1539"/>
                <a:gd name="T63" fmla="*/ 681 h 1542"/>
                <a:gd name="T64" fmla="*/ 1146 w 1539"/>
                <a:gd name="T65" fmla="*/ 579 h 1542"/>
                <a:gd name="T66" fmla="*/ 1089 w 1539"/>
                <a:gd name="T67" fmla="*/ 491 h 1542"/>
                <a:gd name="T68" fmla="*/ 1013 w 1539"/>
                <a:gd name="T69" fmla="*/ 418 h 1542"/>
                <a:gd name="T70" fmla="*/ 921 w 1539"/>
                <a:gd name="T71" fmla="*/ 365 h 1542"/>
                <a:gd name="T72" fmla="*/ 819 w 1539"/>
                <a:gd name="T73" fmla="*/ 336 h 1542"/>
                <a:gd name="T74" fmla="*/ 729 w 1539"/>
                <a:gd name="T75" fmla="*/ 332 h 1542"/>
                <a:gd name="T76" fmla="*/ 622 w 1539"/>
                <a:gd name="T77" fmla="*/ 350 h 1542"/>
                <a:gd name="T78" fmla="*/ 525 w 1539"/>
                <a:gd name="T79" fmla="*/ 394 h 1542"/>
                <a:gd name="T80" fmla="*/ 443 w 1539"/>
                <a:gd name="T81" fmla="*/ 459 h 1542"/>
                <a:gd name="T82" fmla="*/ 377 w 1539"/>
                <a:gd name="T83" fmla="*/ 541 h 1542"/>
                <a:gd name="T84" fmla="*/ 334 w 1539"/>
                <a:gd name="T85" fmla="*/ 638 h 1542"/>
                <a:gd name="T86" fmla="*/ 315 w 1539"/>
                <a:gd name="T87" fmla="*/ 746 h 1542"/>
                <a:gd name="T88" fmla="*/ 319 w 1539"/>
                <a:gd name="T89" fmla="*/ 836 h 1542"/>
                <a:gd name="T90" fmla="*/ 348 w 1539"/>
                <a:gd name="T91" fmla="*/ 940 h 1542"/>
                <a:gd name="T92" fmla="*/ 400 w 1539"/>
                <a:gd name="T93" fmla="*/ 1032 h 1542"/>
                <a:gd name="T94" fmla="*/ 473 w 1539"/>
                <a:gd name="T95" fmla="*/ 1107 h 1542"/>
                <a:gd name="T96" fmla="*/ 562 w 1539"/>
                <a:gd name="T97" fmla="*/ 1164 h 1542"/>
                <a:gd name="T98" fmla="*/ 664 w 1539"/>
                <a:gd name="T99" fmla="*/ 1199 h 1542"/>
                <a:gd name="T100" fmla="*/ 751 w 1539"/>
                <a:gd name="T101" fmla="*/ 1207 h 1542"/>
                <a:gd name="T102" fmla="*/ 861 w 1539"/>
                <a:gd name="T103" fmla="*/ 1194 h 1542"/>
                <a:gd name="T104" fmla="*/ 960 w 1539"/>
                <a:gd name="T105" fmla="*/ 1154 h 1542"/>
                <a:gd name="T106" fmla="*/ 1046 w 1539"/>
                <a:gd name="T107" fmla="*/ 1094 h 1542"/>
                <a:gd name="T108" fmla="*/ 1115 w 1539"/>
                <a:gd name="T109" fmla="*/ 1014 h 1542"/>
                <a:gd name="T110" fmla="*/ 1162 w 1539"/>
                <a:gd name="T111" fmla="*/ 919 h 1542"/>
                <a:gd name="T112" fmla="*/ 1187 w 1539"/>
                <a:gd name="T113" fmla="*/ 814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39" h="1542">
                  <a:moveTo>
                    <a:pt x="1364" y="280"/>
                  </a:moveTo>
                  <a:lnTo>
                    <a:pt x="1364" y="280"/>
                  </a:lnTo>
                  <a:lnTo>
                    <a:pt x="1392" y="317"/>
                  </a:lnTo>
                  <a:lnTo>
                    <a:pt x="1418" y="356"/>
                  </a:lnTo>
                  <a:lnTo>
                    <a:pt x="1443" y="396"/>
                  </a:lnTo>
                  <a:lnTo>
                    <a:pt x="1453" y="418"/>
                  </a:lnTo>
                  <a:lnTo>
                    <a:pt x="1464" y="438"/>
                  </a:lnTo>
                  <a:lnTo>
                    <a:pt x="1474" y="460"/>
                  </a:lnTo>
                  <a:lnTo>
                    <a:pt x="1484" y="482"/>
                  </a:lnTo>
                  <a:lnTo>
                    <a:pt x="1492" y="504"/>
                  </a:lnTo>
                  <a:lnTo>
                    <a:pt x="1501" y="527"/>
                  </a:lnTo>
                  <a:lnTo>
                    <a:pt x="1508" y="550"/>
                  </a:lnTo>
                  <a:lnTo>
                    <a:pt x="1514" y="573"/>
                  </a:lnTo>
                  <a:lnTo>
                    <a:pt x="1520" y="596"/>
                  </a:lnTo>
                  <a:lnTo>
                    <a:pt x="1525" y="620"/>
                  </a:lnTo>
                  <a:lnTo>
                    <a:pt x="1525" y="620"/>
                  </a:lnTo>
                  <a:lnTo>
                    <a:pt x="1531" y="656"/>
                  </a:lnTo>
                  <a:lnTo>
                    <a:pt x="1536" y="694"/>
                  </a:lnTo>
                  <a:lnTo>
                    <a:pt x="1538" y="733"/>
                  </a:lnTo>
                  <a:lnTo>
                    <a:pt x="1539" y="770"/>
                  </a:lnTo>
                  <a:lnTo>
                    <a:pt x="1539" y="770"/>
                  </a:lnTo>
                  <a:lnTo>
                    <a:pt x="1538" y="814"/>
                  </a:lnTo>
                  <a:lnTo>
                    <a:pt x="1534" y="855"/>
                  </a:lnTo>
                  <a:lnTo>
                    <a:pt x="1530" y="896"/>
                  </a:lnTo>
                  <a:lnTo>
                    <a:pt x="1521" y="937"/>
                  </a:lnTo>
                  <a:lnTo>
                    <a:pt x="1511" y="977"/>
                  </a:lnTo>
                  <a:lnTo>
                    <a:pt x="1499" y="1016"/>
                  </a:lnTo>
                  <a:lnTo>
                    <a:pt x="1486" y="1054"/>
                  </a:lnTo>
                  <a:lnTo>
                    <a:pt x="1470" y="1091"/>
                  </a:lnTo>
                  <a:lnTo>
                    <a:pt x="1470" y="1091"/>
                  </a:lnTo>
                  <a:lnTo>
                    <a:pt x="1458" y="1115"/>
                  </a:lnTo>
                  <a:lnTo>
                    <a:pt x="1445" y="1140"/>
                  </a:lnTo>
                  <a:lnTo>
                    <a:pt x="1432" y="1164"/>
                  </a:lnTo>
                  <a:lnTo>
                    <a:pt x="1417" y="1187"/>
                  </a:lnTo>
                  <a:lnTo>
                    <a:pt x="1403" y="1210"/>
                  </a:lnTo>
                  <a:lnTo>
                    <a:pt x="1387" y="1232"/>
                  </a:lnTo>
                  <a:lnTo>
                    <a:pt x="1370" y="1253"/>
                  </a:lnTo>
                  <a:lnTo>
                    <a:pt x="1353" y="1274"/>
                  </a:lnTo>
                  <a:lnTo>
                    <a:pt x="1335" y="1293"/>
                  </a:lnTo>
                  <a:lnTo>
                    <a:pt x="1317" y="1314"/>
                  </a:lnTo>
                  <a:lnTo>
                    <a:pt x="1297" y="1332"/>
                  </a:lnTo>
                  <a:lnTo>
                    <a:pt x="1277" y="1350"/>
                  </a:lnTo>
                  <a:lnTo>
                    <a:pt x="1256" y="1368"/>
                  </a:lnTo>
                  <a:lnTo>
                    <a:pt x="1235" y="1384"/>
                  </a:lnTo>
                  <a:lnTo>
                    <a:pt x="1213" y="1401"/>
                  </a:lnTo>
                  <a:lnTo>
                    <a:pt x="1191" y="1416"/>
                  </a:lnTo>
                  <a:lnTo>
                    <a:pt x="1168" y="1430"/>
                  </a:lnTo>
                  <a:lnTo>
                    <a:pt x="1144" y="1445"/>
                  </a:lnTo>
                  <a:lnTo>
                    <a:pt x="1120" y="1457"/>
                  </a:lnTo>
                  <a:lnTo>
                    <a:pt x="1096" y="1469"/>
                  </a:lnTo>
                  <a:lnTo>
                    <a:pt x="1071" y="1480"/>
                  </a:lnTo>
                  <a:lnTo>
                    <a:pt x="1045" y="1491"/>
                  </a:lnTo>
                  <a:lnTo>
                    <a:pt x="1019" y="1500"/>
                  </a:lnTo>
                  <a:lnTo>
                    <a:pt x="993" y="1509"/>
                  </a:lnTo>
                  <a:lnTo>
                    <a:pt x="966" y="1516"/>
                  </a:lnTo>
                  <a:lnTo>
                    <a:pt x="940" y="1522"/>
                  </a:lnTo>
                  <a:lnTo>
                    <a:pt x="912" y="1528"/>
                  </a:lnTo>
                  <a:lnTo>
                    <a:pt x="884" y="1533"/>
                  </a:lnTo>
                  <a:lnTo>
                    <a:pt x="856" y="1537"/>
                  </a:lnTo>
                  <a:lnTo>
                    <a:pt x="827" y="1539"/>
                  </a:lnTo>
                  <a:lnTo>
                    <a:pt x="798" y="1542"/>
                  </a:lnTo>
                  <a:lnTo>
                    <a:pt x="769" y="1542"/>
                  </a:lnTo>
                  <a:lnTo>
                    <a:pt x="769" y="1542"/>
                  </a:lnTo>
                  <a:lnTo>
                    <a:pt x="730" y="1540"/>
                  </a:lnTo>
                  <a:lnTo>
                    <a:pt x="691" y="1538"/>
                  </a:lnTo>
                  <a:lnTo>
                    <a:pt x="652" y="1533"/>
                  </a:lnTo>
                  <a:lnTo>
                    <a:pt x="614" y="1526"/>
                  </a:lnTo>
                  <a:lnTo>
                    <a:pt x="577" y="1517"/>
                  </a:lnTo>
                  <a:lnTo>
                    <a:pt x="541" y="1506"/>
                  </a:lnTo>
                  <a:lnTo>
                    <a:pt x="506" y="1494"/>
                  </a:lnTo>
                  <a:lnTo>
                    <a:pt x="470" y="1481"/>
                  </a:lnTo>
                  <a:lnTo>
                    <a:pt x="435" y="1465"/>
                  </a:lnTo>
                  <a:lnTo>
                    <a:pt x="403" y="1448"/>
                  </a:lnTo>
                  <a:lnTo>
                    <a:pt x="370" y="1430"/>
                  </a:lnTo>
                  <a:lnTo>
                    <a:pt x="339" y="1410"/>
                  </a:lnTo>
                  <a:lnTo>
                    <a:pt x="310" y="1388"/>
                  </a:lnTo>
                  <a:lnTo>
                    <a:pt x="279" y="1366"/>
                  </a:lnTo>
                  <a:lnTo>
                    <a:pt x="252" y="1342"/>
                  </a:lnTo>
                  <a:lnTo>
                    <a:pt x="225" y="1315"/>
                  </a:lnTo>
                  <a:lnTo>
                    <a:pt x="200" y="1288"/>
                  </a:lnTo>
                  <a:lnTo>
                    <a:pt x="175" y="1261"/>
                  </a:lnTo>
                  <a:lnTo>
                    <a:pt x="153" y="1232"/>
                  </a:lnTo>
                  <a:lnTo>
                    <a:pt x="132" y="1201"/>
                  </a:lnTo>
                  <a:lnTo>
                    <a:pt x="111" y="1170"/>
                  </a:lnTo>
                  <a:lnTo>
                    <a:pt x="93" y="1138"/>
                  </a:lnTo>
                  <a:lnTo>
                    <a:pt x="76" y="1104"/>
                  </a:lnTo>
                  <a:lnTo>
                    <a:pt x="61" y="1071"/>
                  </a:lnTo>
                  <a:lnTo>
                    <a:pt x="46" y="1035"/>
                  </a:lnTo>
                  <a:lnTo>
                    <a:pt x="34" y="1000"/>
                  </a:lnTo>
                  <a:lnTo>
                    <a:pt x="24" y="963"/>
                  </a:lnTo>
                  <a:lnTo>
                    <a:pt x="16" y="926"/>
                  </a:lnTo>
                  <a:lnTo>
                    <a:pt x="9" y="888"/>
                  </a:lnTo>
                  <a:lnTo>
                    <a:pt x="4" y="849"/>
                  </a:lnTo>
                  <a:lnTo>
                    <a:pt x="1" y="810"/>
                  </a:lnTo>
                  <a:lnTo>
                    <a:pt x="0" y="770"/>
                  </a:lnTo>
                  <a:lnTo>
                    <a:pt x="0" y="770"/>
                  </a:lnTo>
                  <a:lnTo>
                    <a:pt x="1" y="725"/>
                  </a:lnTo>
                  <a:lnTo>
                    <a:pt x="5" y="682"/>
                  </a:lnTo>
                  <a:lnTo>
                    <a:pt x="5" y="682"/>
                  </a:lnTo>
                  <a:lnTo>
                    <a:pt x="9" y="650"/>
                  </a:lnTo>
                  <a:lnTo>
                    <a:pt x="15" y="620"/>
                  </a:lnTo>
                  <a:lnTo>
                    <a:pt x="21" y="590"/>
                  </a:lnTo>
                  <a:lnTo>
                    <a:pt x="29" y="560"/>
                  </a:lnTo>
                  <a:lnTo>
                    <a:pt x="38" y="530"/>
                  </a:lnTo>
                  <a:lnTo>
                    <a:pt x="49" y="501"/>
                  </a:lnTo>
                  <a:lnTo>
                    <a:pt x="59" y="474"/>
                  </a:lnTo>
                  <a:lnTo>
                    <a:pt x="72" y="446"/>
                  </a:lnTo>
                  <a:lnTo>
                    <a:pt x="85" y="418"/>
                  </a:lnTo>
                  <a:lnTo>
                    <a:pt x="99" y="391"/>
                  </a:lnTo>
                  <a:lnTo>
                    <a:pt x="114" y="366"/>
                  </a:lnTo>
                  <a:lnTo>
                    <a:pt x="131" y="340"/>
                  </a:lnTo>
                  <a:lnTo>
                    <a:pt x="148" y="316"/>
                  </a:lnTo>
                  <a:lnTo>
                    <a:pt x="166" y="292"/>
                  </a:lnTo>
                  <a:lnTo>
                    <a:pt x="185" y="269"/>
                  </a:lnTo>
                  <a:lnTo>
                    <a:pt x="205" y="247"/>
                  </a:lnTo>
                  <a:lnTo>
                    <a:pt x="225" y="225"/>
                  </a:lnTo>
                  <a:lnTo>
                    <a:pt x="247" y="205"/>
                  </a:lnTo>
                  <a:lnTo>
                    <a:pt x="270" y="184"/>
                  </a:lnTo>
                  <a:lnTo>
                    <a:pt x="293" y="166"/>
                  </a:lnTo>
                  <a:lnTo>
                    <a:pt x="316" y="148"/>
                  </a:lnTo>
                  <a:lnTo>
                    <a:pt x="341" y="131"/>
                  </a:lnTo>
                  <a:lnTo>
                    <a:pt x="365" y="114"/>
                  </a:lnTo>
                  <a:lnTo>
                    <a:pt x="392" y="99"/>
                  </a:lnTo>
                  <a:lnTo>
                    <a:pt x="419" y="85"/>
                  </a:lnTo>
                  <a:lnTo>
                    <a:pt x="445" y="72"/>
                  </a:lnTo>
                  <a:lnTo>
                    <a:pt x="473" y="59"/>
                  </a:lnTo>
                  <a:lnTo>
                    <a:pt x="501" y="47"/>
                  </a:lnTo>
                  <a:lnTo>
                    <a:pt x="530" y="38"/>
                  </a:lnTo>
                  <a:lnTo>
                    <a:pt x="559" y="29"/>
                  </a:lnTo>
                  <a:lnTo>
                    <a:pt x="589" y="21"/>
                  </a:lnTo>
                  <a:lnTo>
                    <a:pt x="619" y="15"/>
                  </a:lnTo>
                  <a:lnTo>
                    <a:pt x="619" y="15"/>
                  </a:lnTo>
                  <a:lnTo>
                    <a:pt x="657" y="9"/>
                  </a:lnTo>
                  <a:lnTo>
                    <a:pt x="693" y="4"/>
                  </a:lnTo>
                  <a:lnTo>
                    <a:pt x="732" y="0"/>
                  </a:lnTo>
                  <a:lnTo>
                    <a:pt x="769" y="0"/>
                  </a:lnTo>
                  <a:lnTo>
                    <a:pt x="769" y="0"/>
                  </a:lnTo>
                  <a:lnTo>
                    <a:pt x="814" y="1"/>
                  </a:lnTo>
                  <a:lnTo>
                    <a:pt x="859" y="5"/>
                  </a:lnTo>
                  <a:lnTo>
                    <a:pt x="901" y="11"/>
                  </a:lnTo>
                  <a:lnTo>
                    <a:pt x="943" y="20"/>
                  </a:lnTo>
                  <a:lnTo>
                    <a:pt x="984" y="30"/>
                  </a:lnTo>
                  <a:lnTo>
                    <a:pt x="1025" y="44"/>
                  </a:lnTo>
                  <a:lnTo>
                    <a:pt x="1065" y="58"/>
                  </a:lnTo>
                  <a:lnTo>
                    <a:pt x="1103" y="75"/>
                  </a:lnTo>
                  <a:lnTo>
                    <a:pt x="1140" y="95"/>
                  </a:lnTo>
                  <a:lnTo>
                    <a:pt x="1177" y="116"/>
                  </a:lnTo>
                  <a:lnTo>
                    <a:pt x="1212" y="139"/>
                  </a:lnTo>
                  <a:lnTo>
                    <a:pt x="1244" y="164"/>
                  </a:lnTo>
                  <a:lnTo>
                    <a:pt x="1277" y="190"/>
                  </a:lnTo>
                  <a:lnTo>
                    <a:pt x="1307" y="219"/>
                  </a:lnTo>
                  <a:lnTo>
                    <a:pt x="1336" y="248"/>
                  </a:lnTo>
                  <a:lnTo>
                    <a:pt x="1364" y="280"/>
                  </a:lnTo>
                  <a:lnTo>
                    <a:pt x="1364" y="280"/>
                  </a:lnTo>
                  <a:close/>
                  <a:moveTo>
                    <a:pt x="1189" y="769"/>
                  </a:moveTo>
                  <a:lnTo>
                    <a:pt x="1189" y="769"/>
                  </a:lnTo>
                  <a:lnTo>
                    <a:pt x="1189" y="746"/>
                  </a:lnTo>
                  <a:lnTo>
                    <a:pt x="1187" y="724"/>
                  </a:lnTo>
                  <a:lnTo>
                    <a:pt x="1184" y="702"/>
                  </a:lnTo>
                  <a:lnTo>
                    <a:pt x="1180" y="681"/>
                  </a:lnTo>
                  <a:lnTo>
                    <a:pt x="1175" y="660"/>
                  </a:lnTo>
                  <a:lnTo>
                    <a:pt x="1169" y="638"/>
                  </a:lnTo>
                  <a:lnTo>
                    <a:pt x="1162" y="619"/>
                  </a:lnTo>
                  <a:lnTo>
                    <a:pt x="1155" y="598"/>
                  </a:lnTo>
                  <a:lnTo>
                    <a:pt x="1146" y="579"/>
                  </a:lnTo>
                  <a:lnTo>
                    <a:pt x="1137" y="560"/>
                  </a:lnTo>
                  <a:lnTo>
                    <a:pt x="1126" y="541"/>
                  </a:lnTo>
                  <a:lnTo>
                    <a:pt x="1115" y="524"/>
                  </a:lnTo>
                  <a:lnTo>
                    <a:pt x="1103" y="506"/>
                  </a:lnTo>
                  <a:lnTo>
                    <a:pt x="1089" y="491"/>
                  </a:lnTo>
                  <a:lnTo>
                    <a:pt x="1075" y="475"/>
                  </a:lnTo>
                  <a:lnTo>
                    <a:pt x="1060" y="459"/>
                  </a:lnTo>
                  <a:lnTo>
                    <a:pt x="1046" y="445"/>
                  </a:lnTo>
                  <a:lnTo>
                    <a:pt x="1030" y="431"/>
                  </a:lnTo>
                  <a:lnTo>
                    <a:pt x="1013" y="418"/>
                  </a:lnTo>
                  <a:lnTo>
                    <a:pt x="996" y="406"/>
                  </a:lnTo>
                  <a:lnTo>
                    <a:pt x="978" y="394"/>
                  </a:lnTo>
                  <a:lnTo>
                    <a:pt x="960" y="384"/>
                  </a:lnTo>
                  <a:lnTo>
                    <a:pt x="941" y="374"/>
                  </a:lnTo>
                  <a:lnTo>
                    <a:pt x="921" y="365"/>
                  </a:lnTo>
                  <a:lnTo>
                    <a:pt x="902" y="357"/>
                  </a:lnTo>
                  <a:lnTo>
                    <a:pt x="882" y="350"/>
                  </a:lnTo>
                  <a:lnTo>
                    <a:pt x="861" y="344"/>
                  </a:lnTo>
                  <a:lnTo>
                    <a:pt x="839" y="339"/>
                  </a:lnTo>
                  <a:lnTo>
                    <a:pt x="819" y="336"/>
                  </a:lnTo>
                  <a:lnTo>
                    <a:pt x="796" y="333"/>
                  </a:lnTo>
                  <a:lnTo>
                    <a:pt x="774" y="332"/>
                  </a:lnTo>
                  <a:lnTo>
                    <a:pt x="751" y="331"/>
                  </a:lnTo>
                  <a:lnTo>
                    <a:pt x="751" y="331"/>
                  </a:lnTo>
                  <a:lnTo>
                    <a:pt x="729" y="332"/>
                  </a:lnTo>
                  <a:lnTo>
                    <a:pt x="706" y="333"/>
                  </a:lnTo>
                  <a:lnTo>
                    <a:pt x="684" y="336"/>
                  </a:lnTo>
                  <a:lnTo>
                    <a:pt x="664" y="339"/>
                  </a:lnTo>
                  <a:lnTo>
                    <a:pt x="642" y="344"/>
                  </a:lnTo>
                  <a:lnTo>
                    <a:pt x="622" y="350"/>
                  </a:lnTo>
                  <a:lnTo>
                    <a:pt x="601" y="357"/>
                  </a:lnTo>
                  <a:lnTo>
                    <a:pt x="582" y="365"/>
                  </a:lnTo>
                  <a:lnTo>
                    <a:pt x="562" y="374"/>
                  </a:lnTo>
                  <a:lnTo>
                    <a:pt x="543" y="384"/>
                  </a:lnTo>
                  <a:lnTo>
                    <a:pt x="525" y="394"/>
                  </a:lnTo>
                  <a:lnTo>
                    <a:pt x="507" y="406"/>
                  </a:lnTo>
                  <a:lnTo>
                    <a:pt x="490" y="418"/>
                  </a:lnTo>
                  <a:lnTo>
                    <a:pt x="473" y="431"/>
                  </a:lnTo>
                  <a:lnTo>
                    <a:pt x="457" y="445"/>
                  </a:lnTo>
                  <a:lnTo>
                    <a:pt x="443" y="459"/>
                  </a:lnTo>
                  <a:lnTo>
                    <a:pt x="428" y="475"/>
                  </a:lnTo>
                  <a:lnTo>
                    <a:pt x="414" y="491"/>
                  </a:lnTo>
                  <a:lnTo>
                    <a:pt x="400" y="506"/>
                  </a:lnTo>
                  <a:lnTo>
                    <a:pt x="388" y="524"/>
                  </a:lnTo>
                  <a:lnTo>
                    <a:pt x="377" y="541"/>
                  </a:lnTo>
                  <a:lnTo>
                    <a:pt x="367" y="560"/>
                  </a:lnTo>
                  <a:lnTo>
                    <a:pt x="357" y="579"/>
                  </a:lnTo>
                  <a:lnTo>
                    <a:pt x="348" y="598"/>
                  </a:lnTo>
                  <a:lnTo>
                    <a:pt x="341" y="619"/>
                  </a:lnTo>
                  <a:lnTo>
                    <a:pt x="334" y="638"/>
                  </a:lnTo>
                  <a:lnTo>
                    <a:pt x="328" y="660"/>
                  </a:lnTo>
                  <a:lnTo>
                    <a:pt x="323" y="681"/>
                  </a:lnTo>
                  <a:lnTo>
                    <a:pt x="319" y="702"/>
                  </a:lnTo>
                  <a:lnTo>
                    <a:pt x="316" y="724"/>
                  </a:lnTo>
                  <a:lnTo>
                    <a:pt x="315" y="746"/>
                  </a:lnTo>
                  <a:lnTo>
                    <a:pt x="315" y="769"/>
                  </a:lnTo>
                  <a:lnTo>
                    <a:pt x="315" y="769"/>
                  </a:lnTo>
                  <a:lnTo>
                    <a:pt x="315" y="792"/>
                  </a:lnTo>
                  <a:lnTo>
                    <a:pt x="316" y="814"/>
                  </a:lnTo>
                  <a:lnTo>
                    <a:pt x="319" y="836"/>
                  </a:lnTo>
                  <a:lnTo>
                    <a:pt x="323" y="857"/>
                  </a:lnTo>
                  <a:lnTo>
                    <a:pt x="328" y="878"/>
                  </a:lnTo>
                  <a:lnTo>
                    <a:pt x="334" y="900"/>
                  </a:lnTo>
                  <a:lnTo>
                    <a:pt x="341" y="919"/>
                  </a:lnTo>
                  <a:lnTo>
                    <a:pt x="348" y="940"/>
                  </a:lnTo>
                  <a:lnTo>
                    <a:pt x="357" y="959"/>
                  </a:lnTo>
                  <a:lnTo>
                    <a:pt x="367" y="979"/>
                  </a:lnTo>
                  <a:lnTo>
                    <a:pt x="377" y="997"/>
                  </a:lnTo>
                  <a:lnTo>
                    <a:pt x="388" y="1014"/>
                  </a:lnTo>
                  <a:lnTo>
                    <a:pt x="400" y="1032"/>
                  </a:lnTo>
                  <a:lnTo>
                    <a:pt x="414" y="1048"/>
                  </a:lnTo>
                  <a:lnTo>
                    <a:pt x="428" y="1063"/>
                  </a:lnTo>
                  <a:lnTo>
                    <a:pt x="443" y="1079"/>
                  </a:lnTo>
                  <a:lnTo>
                    <a:pt x="457" y="1094"/>
                  </a:lnTo>
                  <a:lnTo>
                    <a:pt x="473" y="1107"/>
                  </a:lnTo>
                  <a:lnTo>
                    <a:pt x="490" y="1120"/>
                  </a:lnTo>
                  <a:lnTo>
                    <a:pt x="507" y="1132"/>
                  </a:lnTo>
                  <a:lnTo>
                    <a:pt x="525" y="1144"/>
                  </a:lnTo>
                  <a:lnTo>
                    <a:pt x="543" y="1154"/>
                  </a:lnTo>
                  <a:lnTo>
                    <a:pt x="562" y="1164"/>
                  </a:lnTo>
                  <a:lnTo>
                    <a:pt x="582" y="1173"/>
                  </a:lnTo>
                  <a:lnTo>
                    <a:pt x="601" y="1181"/>
                  </a:lnTo>
                  <a:lnTo>
                    <a:pt x="622" y="1188"/>
                  </a:lnTo>
                  <a:lnTo>
                    <a:pt x="642" y="1194"/>
                  </a:lnTo>
                  <a:lnTo>
                    <a:pt x="664" y="1199"/>
                  </a:lnTo>
                  <a:lnTo>
                    <a:pt x="684" y="1203"/>
                  </a:lnTo>
                  <a:lnTo>
                    <a:pt x="706" y="1205"/>
                  </a:lnTo>
                  <a:lnTo>
                    <a:pt x="729" y="1206"/>
                  </a:lnTo>
                  <a:lnTo>
                    <a:pt x="751" y="1207"/>
                  </a:lnTo>
                  <a:lnTo>
                    <a:pt x="751" y="1207"/>
                  </a:lnTo>
                  <a:lnTo>
                    <a:pt x="774" y="1206"/>
                  </a:lnTo>
                  <a:lnTo>
                    <a:pt x="796" y="1205"/>
                  </a:lnTo>
                  <a:lnTo>
                    <a:pt x="819" y="1203"/>
                  </a:lnTo>
                  <a:lnTo>
                    <a:pt x="839" y="1199"/>
                  </a:lnTo>
                  <a:lnTo>
                    <a:pt x="861" y="1194"/>
                  </a:lnTo>
                  <a:lnTo>
                    <a:pt x="882" y="1188"/>
                  </a:lnTo>
                  <a:lnTo>
                    <a:pt x="902" y="1181"/>
                  </a:lnTo>
                  <a:lnTo>
                    <a:pt x="921" y="1173"/>
                  </a:lnTo>
                  <a:lnTo>
                    <a:pt x="941" y="1164"/>
                  </a:lnTo>
                  <a:lnTo>
                    <a:pt x="960" y="1154"/>
                  </a:lnTo>
                  <a:lnTo>
                    <a:pt x="978" y="1144"/>
                  </a:lnTo>
                  <a:lnTo>
                    <a:pt x="996" y="1132"/>
                  </a:lnTo>
                  <a:lnTo>
                    <a:pt x="1013" y="1120"/>
                  </a:lnTo>
                  <a:lnTo>
                    <a:pt x="1030" y="1107"/>
                  </a:lnTo>
                  <a:lnTo>
                    <a:pt x="1046" y="1094"/>
                  </a:lnTo>
                  <a:lnTo>
                    <a:pt x="1060" y="1079"/>
                  </a:lnTo>
                  <a:lnTo>
                    <a:pt x="1075" y="1063"/>
                  </a:lnTo>
                  <a:lnTo>
                    <a:pt x="1089" y="1048"/>
                  </a:lnTo>
                  <a:lnTo>
                    <a:pt x="1103" y="1032"/>
                  </a:lnTo>
                  <a:lnTo>
                    <a:pt x="1115" y="1014"/>
                  </a:lnTo>
                  <a:lnTo>
                    <a:pt x="1126" y="997"/>
                  </a:lnTo>
                  <a:lnTo>
                    <a:pt x="1137" y="979"/>
                  </a:lnTo>
                  <a:lnTo>
                    <a:pt x="1146" y="959"/>
                  </a:lnTo>
                  <a:lnTo>
                    <a:pt x="1155" y="940"/>
                  </a:lnTo>
                  <a:lnTo>
                    <a:pt x="1162" y="919"/>
                  </a:lnTo>
                  <a:lnTo>
                    <a:pt x="1169" y="900"/>
                  </a:lnTo>
                  <a:lnTo>
                    <a:pt x="1175" y="878"/>
                  </a:lnTo>
                  <a:lnTo>
                    <a:pt x="1180" y="857"/>
                  </a:lnTo>
                  <a:lnTo>
                    <a:pt x="1184" y="836"/>
                  </a:lnTo>
                  <a:lnTo>
                    <a:pt x="1187" y="814"/>
                  </a:lnTo>
                  <a:lnTo>
                    <a:pt x="1189" y="792"/>
                  </a:lnTo>
                  <a:lnTo>
                    <a:pt x="1189" y="769"/>
                  </a:lnTo>
                  <a:lnTo>
                    <a:pt x="1189" y="769"/>
                  </a:lnTo>
                  <a:close/>
                </a:path>
              </a:pathLst>
            </a:custGeom>
            <a:solidFill>
              <a:srgbClr val="07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690240-E872-FEF7-D502-2F0C4186F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3849"/>
              <a:ext cx="291" cy="292"/>
            </a:xfrm>
            <a:custGeom>
              <a:avLst/>
              <a:gdLst>
                <a:gd name="T0" fmla="*/ 459 w 874"/>
                <a:gd name="T1" fmla="*/ 1 h 876"/>
                <a:gd name="T2" fmla="*/ 524 w 874"/>
                <a:gd name="T3" fmla="*/ 8 h 876"/>
                <a:gd name="T4" fmla="*/ 587 w 874"/>
                <a:gd name="T5" fmla="*/ 26 h 876"/>
                <a:gd name="T6" fmla="*/ 645 w 874"/>
                <a:gd name="T7" fmla="*/ 53 h 876"/>
                <a:gd name="T8" fmla="*/ 698 w 874"/>
                <a:gd name="T9" fmla="*/ 87 h 876"/>
                <a:gd name="T10" fmla="*/ 745 w 874"/>
                <a:gd name="T11" fmla="*/ 128 h 876"/>
                <a:gd name="T12" fmla="*/ 788 w 874"/>
                <a:gd name="T13" fmla="*/ 175 h 876"/>
                <a:gd name="T14" fmla="*/ 822 w 874"/>
                <a:gd name="T15" fmla="*/ 229 h 876"/>
                <a:gd name="T16" fmla="*/ 847 w 874"/>
                <a:gd name="T17" fmla="*/ 288 h 876"/>
                <a:gd name="T18" fmla="*/ 865 w 874"/>
                <a:gd name="T19" fmla="*/ 350 h 876"/>
                <a:gd name="T20" fmla="*/ 874 w 874"/>
                <a:gd name="T21" fmla="*/ 415 h 876"/>
                <a:gd name="T22" fmla="*/ 874 w 874"/>
                <a:gd name="T23" fmla="*/ 461 h 876"/>
                <a:gd name="T24" fmla="*/ 865 w 874"/>
                <a:gd name="T25" fmla="*/ 526 h 876"/>
                <a:gd name="T26" fmla="*/ 847 w 874"/>
                <a:gd name="T27" fmla="*/ 588 h 876"/>
                <a:gd name="T28" fmla="*/ 822 w 874"/>
                <a:gd name="T29" fmla="*/ 648 h 876"/>
                <a:gd name="T30" fmla="*/ 788 w 874"/>
                <a:gd name="T31" fmla="*/ 701 h 876"/>
                <a:gd name="T32" fmla="*/ 745 w 874"/>
                <a:gd name="T33" fmla="*/ 748 h 876"/>
                <a:gd name="T34" fmla="*/ 698 w 874"/>
                <a:gd name="T35" fmla="*/ 789 h 876"/>
                <a:gd name="T36" fmla="*/ 645 w 874"/>
                <a:gd name="T37" fmla="*/ 823 h 876"/>
                <a:gd name="T38" fmla="*/ 587 w 874"/>
                <a:gd name="T39" fmla="*/ 850 h 876"/>
                <a:gd name="T40" fmla="*/ 524 w 874"/>
                <a:gd name="T41" fmla="*/ 868 h 876"/>
                <a:gd name="T42" fmla="*/ 459 w 874"/>
                <a:gd name="T43" fmla="*/ 875 h 876"/>
                <a:gd name="T44" fmla="*/ 414 w 874"/>
                <a:gd name="T45" fmla="*/ 875 h 876"/>
                <a:gd name="T46" fmla="*/ 349 w 874"/>
                <a:gd name="T47" fmla="*/ 868 h 876"/>
                <a:gd name="T48" fmla="*/ 286 w 874"/>
                <a:gd name="T49" fmla="*/ 850 h 876"/>
                <a:gd name="T50" fmla="*/ 228 w 874"/>
                <a:gd name="T51" fmla="*/ 823 h 876"/>
                <a:gd name="T52" fmla="*/ 175 w 874"/>
                <a:gd name="T53" fmla="*/ 789 h 876"/>
                <a:gd name="T54" fmla="*/ 128 w 874"/>
                <a:gd name="T55" fmla="*/ 748 h 876"/>
                <a:gd name="T56" fmla="*/ 85 w 874"/>
                <a:gd name="T57" fmla="*/ 701 h 876"/>
                <a:gd name="T58" fmla="*/ 52 w 874"/>
                <a:gd name="T59" fmla="*/ 648 h 876"/>
                <a:gd name="T60" fmla="*/ 26 w 874"/>
                <a:gd name="T61" fmla="*/ 588 h 876"/>
                <a:gd name="T62" fmla="*/ 8 w 874"/>
                <a:gd name="T63" fmla="*/ 526 h 876"/>
                <a:gd name="T64" fmla="*/ 0 w 874"/>
                <a:gd name="T65" fmla="*/ 461 h 876"/>
                <a:gd name="T66" fmla="*/ 0 w 874"/>
                <a:gd name="T67" fmla="*/ 415 h 876"/>
                <a:gd name="T68" fmla="*/ 8 w 874"/>
                <a:gd name="T69" fmla="*/ 350 h 876"/>
                <a:gd name="T70" fmla="*/ 26 w 874"/>
                <a:gd name="T71" fmla="*/ 288 h 876"/>
                <a:gd name="T72" fmla="*/ 52 w 874"/>
                <a:gd name="T73" fmla="*/ 229 h 876"/>
                <a:gd name="T74" fmla="*/ 85 w 874"/>
                <a:gd name="T75" fmla="*/ 175 h 876"/>
                <a:gd name="T76" fmla="*/ 128 w 874"/>
                <a:gd name="T77" fmla="*/ 128 h 876"/>
                <a:gd name="T78" fmla="*/ 175 w 874"/>
                <a:gd name="T79" fmla="*/ 87 h 876"/>
                <a:gd name="T80" fmla="*/ 228 w 874"/>
                <a:gd name="T81" fmla="*/ 53 h 876"/>
                <a:gd name="T82" fmla="*/ 286 w 874"/>
                <a:gd name="T83" fmla="*/ 26 h 876"/>
                <a:gd name="T84" fmla="*/ 349 w 874"/>
                <a:gd name="T85" fmla="*/ 8 h 876"/>
                <a:gd name="T86" fmla="*/ 414 w 874"/>
                <a:gd name="T87" fmla="*/ 1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4" h="876">
                  <a:moveTo>
                    <a:pt x="436" y="0"/>
                  </a:moveTo>
                  <a:lnTo>
                    <a:pt x="436" y="0"/>
                  </a:lnTo>
                  <a:lnTo>
                    <a:pt x="459" y="1"/>
                  </a:lnTo>
                  <a:lnTo>
                    <a:pt x="481" y="2"/>
                  </a:lnTo>
                  <a:lnTo>
                    <a:pt x="504" y="5"/>
                  </a:lnTo>
                  <a:lnTo>
                    <a:pt x="524" y="8"/>
                  </a:lnTo>
                  <a:lnTo>
                    <a:pt x="546" y="13"/>
                  </a:lnTo>
                  <a:lnTo>
                    <a:pt x="567" y="19"/>
                  </a:lnTo>
                  <a:lnTo>
                    <a:pt x="587" y="26"/>
                  </a:lnTo>
                  <a:lnTo>
                    <a:pt x="606" y="34"/>
                  </a:lnTo>
                  <a:lnTo>
                    <a:pt x="626" y="43"/>
                  </a:lnTo>
                  <a:lnTo>
                    <a:pt x="645" y="53"/>
                  </a:lnTo>
                  <a:lnTo>
                    <a:pt x="663" y="63"/>
                  </a:lnTo>
                  <a:lnTo>
                    <a:pt x="681" y="75"/>
                  </a:lnTo>
                  <a:lnTo>
                    <a:pt x="698" y="87"/>
                  </a:lnTo>
                  <a:lnTo>
                    <a:pt x="715" y="100"/>
                  </a:lnTo>
                  <a:lnTo>
                    <a:pt x="731" y="114"/>
                  </a:lnTo>
                  <a:lnTo>
                    <a:pt x="745" y="128"/>
                  </a:lnTo>
                  <a:lnTo>
                    <a:pt x="760" y="144"/>
                  </a:lnTo>
                  <a:lnTo>
                    <a:pt x="774" y="160"/>
                  </a:lnTo>
                  <a:lnTo>
                    <a:pt x="788" y="175"/>
                  </a:lnTo>
                  <a:lnTo>
                    <a:pt x="800" y="193"/>
                  </a:lnTo>
                  <a:lnTo>
                    <a:pt x="811" y="210"/>
                  </a:lnTo>
                  <a:lnTo>
                    <a:pt x="822" y="229"/>
                  </a:lnTo>
                  <a:lnTo>
                    <a:pt x="831" y="248"/>
                  </a:lnTo>
                  <a:lnTo>
                    <a:pt x="840" y="267"/>
                  </a:lnTo>
                  <a:lnTo>
                    <a:pt x="847" y="288"/>
                  </a:lnTo>
                  <a:lnTo>
                    <a:pt x="854" y="307"/>
                  </a:lnTo>
                  <a:lnTo>
                    <a:pt x="860" y="329"/>
                  </a:lnTo>
                  <a:lnTo>
                    <a:pt x="865" y="350"/>
                  </a:lnTo>
                  <a:lnTo>
                    <a:pt x="869" y="371"/>
                  </a:lnTo>
                  <a:lnTo>
                    <a:pt x="872" y="393"/>
                  </a:lnTo>
                  <a:lnTo>
                    <a:pt x="874" y="415"/>
                  </a:lnTo>
                  <a:lnTo>
                    <a:pt x="874" y="438"/>
                  </a:lnTo>
                  <a:lnTo>
                    <a:pt x="874" y="438"/>
                  </a:lnTo>
                  <a:lnTo>
                    <a:pt x="874" y="461"/>
                  </a:lnTo>
                  <a:lnTo>
                    <a:pt x="872" y="483"/>
                  </a:lnTo>
                  <a:lnTo>
                    <a:pt x="869" y="505"/>
                  </a:lnTo>
                  <a:lnTo>
                    <a:pt x="865" y="526"/>
                  </a:lnTo>
                  <a:lnTo>
                    <a:pt x="860" y="547"/>
                  </a:lnTo>
                  <a:lnTo>
                    <a:pt x="854" y="569"/>
                  </a:lnTo>
                  <a:lnTo>
                    <a:pt x="847" y="588"/>
                  </a:lnTo>
                  <a:lnTo>
                    <a:pt x="840" y="609"/>
                  </a:lnTo>
                  <a:lnTo>
                    <a:pt x="831" y="628"/>
                  </a:lnTo>
                  <a:lnTo>
                    <a:pt x="822" y="648"/>
                  </a:lnTo>
                  <a:lnTo>
                    <a:pt x="811" y="666"/>
                  </a:lnTo>
                  <a:lnTo>
                    <a:pt x="800" y="683"/>
                  </a:lnTo>
                  <a:lnTo>
                    <a:pt x="788" y="701"/>
                  </a:lnTo>
                  <a:lnTo>
                    <a:pt x="774" y="717"/>
                  </a:lnTo>
                  <a:lnTo>
                    <a:pt x="760" y="732"/>
                  </a:lnTo>
                  <a:lnTo>
                    <a:pt x="745" y="748"/>
                  </a:lnTo>
                  <a:lnTo>
                    <a:pt x="731" y="763"/>
                  </a:lnTo>
                  <a:lnTo>
                    <a:pt x="715" y="776"/>
                  </a:lnTo>
                  <a:lnTo>
                    <a:pt x="698" y="789"/>
                  </a:lnTo>
                  <a:lnTo>
                    <a:pt x="681" y="801"/>
                  </a:lnTo>
                  <a:lnTo>
                    <a:pt x="663" y="813"/>
                  </a:lnTo>
                  <a:lnTo>
                    <a:pt x="645" y="823"/>
                  </a:lnTo>
                  <a:lnTo>
                    <a:pt x="626" y="833"/>
                  </a:lnTo>
                  <a:lnTo>
                    <a:pt x="606" y="842"/>
                  </a:lnTo>
                  <a:lnTo>
                    <a:pt x="587" y="850"/>
                  </a:lnTo>
                  <a:lnTo>
                    <a:pt x="567" y="857"/>
                  </a:lnTo>
                  <a:lnTo>
                    <a:pt x="546" y="863"/>
                  </a:lnTo>
                  <a:lnTo>
                    <a:pt x="524" y="868"/>
                  </a:lnTo>
                  <a:lnTo>
                    <a:pt x="504" y="872"/>
                  </a:lnTo>
                  <a:lnTo>
                    <a:pt x="481" y="874"/>
                  </a:lnTo>
                  <a:lnTo>
                    <a:pt x="459" y="875"/>
                  </a:lnTo>
                  <a:lnTo>
                    <a:pt x="436" y="876"/>
                  </a:lnTo>
                  <a:lnTo>
                    <a:pt x="436" y="876"/>
                  </a:lnTo>
                  <a:lnTo>
                    <a:pt x="414" y="875"/>
                  </a:lnTo>
                  <a:lnTo>
                    <a:pt x="391" y="874"/>
                  </a:lnTo>
                  <a:lnTo>
                    <a:pt x="369" y="872"/>
                  </a:lnTo>
                  <a:lnTo>
                    <a:pt x="349" y="868"/>
                  </a:lnTo>
                  <a:lnTo>
                    <a:pt x="327" y="863"/>
                  </a:lnTo>
                  <a:lnTo>
                    <a:pt x="307" y="857"/>
                  </a:lnTo>
                  <a:lnTo>
                    <a:pt x="286" y="850"/>
                  </a:lnTo>
                  <a:lnTo>
                    <a:pt x="267" y="842"/>
                  </a:lnTo>
                  <a:lnTo>
                    <a:pt x="247" y="833"/>
                  </a:lnTo>
                  <a:lnTo>
                    <a:pt x="228" y="823"/>
                  </a:lnTo>
                  <a:lnTo>
                    <a:pt x="210" y="813"/>
                  </a:lnTo>
                  <a:lnTo>
                    <a:pt x="192" y="801"/>
                  </a:lnTo>
                  <a:lnTo>
                    <a:pt x="175" y="789"/>
                  </a:lnTo>
                  <a:lnTo>
                    <a:pt x="158" y="776"/>
                  </a:lnTo>
                  <a:lnTo>
                    <a:pt x="142" y="763"/>
                  </a:lnTo>
                  <a:lnTo>
                    <a:pt x="128" y="748"/>
                  </a:lnTo>
                  <a:lnTo>
                    <a:pt x="113" y="732"/>
                  </a:lnTo>
                  <a:lnTo>
                    <a:pt x="99" y="717"/>
                  </a:lnTo>
                  <a:lnTo>
                    <a:pt x="85" y="701"/>
                  </a:lnTo>
                  <a:lnTo>
                    <a:pt x="73" y="683"/>
                  </a:lnTo>
                  <a:lnTo>
                    <a:pt x="62" y="666"/>
                  </a:lnTo>
                  <a:lnTo>
                    <a:pt x="52" y="648"/>
                  </a:lnTo>
                  <a:lnTo>
                    <a:pt x="42" y="628"/>
                  </a:lnTo>
                  <a:lnTo>
                    <a:pt x="33" y="609"/>
                  </a:lnTo>
                  <a:lnTo>
                    <a:pt x="26" y="588"/>
                  </a:lnTo>
                  <a:lnTo>
                    <a:pt x="19" y="569"/>
                  </a:lnTo>
                  <a:lnTo>
                    <a:pt x="13" y="547"/>
                  </a:lnTo>
                  <a:lnTo>
                    <a:pt x="8" y="526"/>
                  </a:lnTo>
                  <a:lnTo>
                    <a:pt x="4" y="505"/>
                  </a:lnTo>
                  <a:lnTo>
                    <a:pt x="1" y="483"/>
                  </a:lnTo>
                  <a:lnTo>
                    <a:pt x="0" y="461"/>
                  </a:lnTo>
                  <a:lnTo>
                    <a:pt x="0" y="438"/>
                  </a:lnTo>
                  <a:lnTo>
                    <a:pt x="0" y="438"/>
                  </a:lnTo>
                  <a:lnTo>
                    <a:pt x="0" y="415"/>
                  </a:lnTo>
                  <a:lnTo>
                    <a:pt x="1" y="393"/>
                  </a:lnTo>
                  <a:lnTo>
                    <a:pt x="4" y="371"/>
                  </a:lnTo>
                  <a:lnTo>
                    <a:pt x="8" y="350"/>
                  </a:lnTo>
                  <a:lnTo>
                    <a:pt x="13" y="329"/>
                  </a:lnTo>
                  <a:lnTo>
                    <a:pt x="19" y="307"/>
                  </a:lnTo>
                  <a:lnTo>
                    <a:pt x="26" y="288"/>
                  </a:lnTo>
                  <a:lnTo>
                    <a:pt x="33" y="267"/>
                  </a:lnTo>
                  <a:lnTo>
                    <a:pt x="42" y="248"/>
                  </a:lnTo>
                  <a:lnTo>
                    <a:pt x="52" y="229"/>
                  </a:lnTo>
                  <a:lnTo>
                    <a:pt x="62" y="210"/>
                  </a:lnTo>
                  <a:lnTo>
                    <a:pt x="73" y="193"/>
                  </a:lnTo>
                  <a:lnTo>
                    <a:pt x="85" y="175"/>
                  </a:lnTo>
                  <a:lnTo>
                    <a:pt x="99" y="160"/>
                  </a:lnTo>
                  <a:lnTo>
                    <a:pt x="113" y="144"/>
                  </a:lnTo>
                  <a:lnTo>
                    <a:pt x="128" y="128"/>
                  </a:lnTo>
                  <a:lnTo>
                    <a:pt x="142" y="114"/>
                  </a:lnTo>
                  <a:lnTo>
                    <a:pt x="158" y="100"/>
                  </a:lnTo>
                  <a:lnTo>
                    <a:pt x="175" y="87"/>
                  </a:lnTo>
                  <a:lnTo>
                    <a:pt x="192" y="75"/>
                  </a:lnTo>
                  <a:lnTo>
                    <a:pt x="210" y="63"/>
                  </a:lnTo>
                  <a:lnTo>
                    <a:pt x="228" y="53"/>
                  </a:lnTo>
                  <a:lnTo>
                    <a:pt x="247" y="43"/>
                  </a:lnTo>
                  <a:lnTo>
                    <a:pt x="267" y="34"/>
                  </a:lnTo>
                  <a:lnTo>
                    <a:pt x="286" y="26"/>
                  </a:lnTo>
                  <a:lnTo>
                    <a:pt x="307" y="19"/>
                  </a:lnTo>
                  <a:lnTo>
                    <a:pt x="327" y="13"/>
                  </a:lnTo>
                  <a:lnTo>
                    <a:pt x="349" y="8"/>
                  </a:lnTo>
                  <a:lnTo>
                    <a:pt x="369" y="5"/>
                  </a:lnTo>
                  <a:lnTo>
                    <a:pt x="391" y="2"/>
                  </a:lnTo>
                  <a:lnTo>
                    <a:pt x="414" y="1"/>
                  </a:lnTo>
                  <a:lnTo>
                    <a:pt x="436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55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9E58AE3-E065-FC3D-A5B1-BDCBD1FC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3743"/>
              <a:ext cx="249" cy="263"/>
            </a:xfrm>
            <a:custGeom>
              <a:avLst/>
              <a:gdLst>
                <a:gd name="T0" fmla="*/ 109 w 746"/>
                <a:gd name="T1" fmla="*/ 680 h 790"/>
                <a:gd name="T2" fmla="*/ 113 w 746"/>
                <a:gd name="T3" fmla="*/ 683 h 790"/>
                <a:gd name="T4" fmla="*/ 113 w 746"/>
                <a:gd name="T5" fmla="*/ 683 h 790"/>
                <a:gd name="T6" fmla="*/ 6 w 746"/>
                <a:gd name="T7" fmla="*/ 790 h 790"/>
                <a:gd name="T8" fmla="*/ 1 w 746"/>
                <a:gd name="T9" fmla="*/ 790 h 790"/>
                <a:gd name="T10" fmla="*/ 1 w 746"/>
                <a:gd name="T11" fmla="*/ 790 h 790"/>
                <a:gd name="T12" fmla="*/ 1 w 746"/>
                <a:gd name="T13" fmla="*/ 7 h 790"/>
                <a:gd name="T14" fmla="*/ 0 w 746"/>
                <a:gd name="T15" fmla="*/ 5 h 790"/>
                <a:gd name="T16" fmla="*/ 0 w 746"/>
                <a:gd name="T17" fmla="*/ 5 h 790"/>
                <a:gd name="T18" fmla="*/ 6 w 746"/>
                <a:gd name="T19" fmla="*/ 0 h 790"/>
                <a:gd name="T20" fmla="*/ 6 w 746"/>
                <a:gd name="T21" fmla="*/ 0 h 790"/>
                <a:gd name="T22" fmla="*/ 746 w 746"/>
                <a:gd name="T23" fmla="*/ 0 h 790"/>
                <a:gd name="T24" fmla="*/ 746 w 746"/>
                <a:gd name="T25" fmla="*/ 2 h 790"/>
                <a:gd name="T26" fmla="*/ 746 w 746"/>
                <a:gd name="T27" fmla="*/ 2 h 790"/>
                <a:gd name="T28" fmla="*/ 716 w 746"/>
                <a:gd name="T29" fmla="*/ 8 h 790"/>
                <a:gd name="T30" fmla="*/ 686 w 746"/>
                <a:gd name="T31" fmla="*/ 16 h 790"/>
                <a:gd name="T32" fmla="*/ 657 w 746"/>
                <a:gd name="T33" fmla="*/ 25 h 790"/>
                <a:gd name="T34" fmla="*/ 628 w 746"/>
                <a:gd name="T35" fmla="*/ 34 h 790"/>
                <a:gd name="T36" fmla="*/ 600 w 746"/>
                <a:gd name="T37" fmla="*/ 46 h 790"/>
                <a:gd name="T38" fmla="*/ 572 w 746"/>
                <a:gd name="T39" fmla="*/ 59 h 790"/>
                <a:gd name="T40" fmla="*/ 546 w 746"/>
                <a:gd name="T41" fmla="*/ 72 h 790"/>
                <a:gd name="T42" fmla="*/ 519 w 746"/>
                <a:gd name="T43" fmla="*/ 86 h 790"/>
                <a:gd name="T44" fmla="*/ 492 w 746"/>
                <a:gd name="T45" fmla="*/ 101 h 790"/>
                <a:gd name="T46" fmla="*/ 468 w 746"/>
                <a:gd name="T47" fmla="*/ 118 h 790"/>
                <a:gd name="T48" fmla="*/ 443 w 746"/>
                <a:gd name="T49" fmla="*/ 135 h 790"/>
                <a:gd name="T50" fmla="*/ 420 w 746"/>
                <a:gd name="T51" fmla="*/ 153 h 790"/>
                <a:gd name="T52" fmla="*/ 397 w 746"/>
                <a:gd name="T53" fmla="*/ 171 h 790"/>
                <a:gd name="T54" fmla="*/ 374 w 746"/>
                <a:gd name="T55" fmla="*/ 192 h 790"/>
                <a:gd name="T56" fmla="*/ 352 w 746"/>
                <a:gd name="T57" fmla="*/ 212 h 790"/>
                <a:gd name="T58" fmla="*/ 332 w 746"/>
                <a:gd name="T59" fmla="*/ 234 h 790"/>
                <a:gd name="T60" fmla="*/ 312 w 746"/>
                <a:gd name="T61" fmla="*/ 256 h 790"/>
                <a:gd name="T62" fmla="*/ 293 w 746"/>
                <a:gd name="T63" fmla="*/ 279 h 790"/>
                <a:gd name="T64" fmla="*/ 275 w 746"/>
                <a:gd name="T65" fmla="*/ 303 h 790"/>
                <a:gd name="T66" fmla="*/ 258 w 746"/>
                <a:gd name="T67" fmla="*/ 327 h 790"/>
                <a:gd name="T68" fmla="*/ 241 w 746"/>
                <a:gd name="T69" fmla="*/ 353 h 790"/>
                <a:gd name="T70" fmla="*/ 226 w 746"/>
                <a:gd name="T71" fmla="*/ 378 h 790"/>
                <a:gd name="T72" fmla="*/ 212 w 746"/>
                <a:gd name="T73" fmla="*/ 405 h 790"/>
                <a:gd name="T74" fmla="*/ 199 w 746"/>
                <a:gd name="T75" fmla="*/ 433 h 790"/>
                <a:gd name="T76" fmla="*/ 186 w 746"/>
                <a:gd name="T77" fmla="*/ 461 h 790"/>
                <a:gd name="T78" fmla="*/ 176 w 746"/>
                <a:gd name="T79" fmla="*/ 488 h 790"/>
                <a:gd name="T80" fmla="*/ 165 w 746"/>
                <a:gd name="T81" fmla="*/ 517 h 790"/>
                <a:gd name="T82" fmla="*/ 156 w 746"/>
                <a:gd name="T83" fmla="*/ 547 h 790"/>
                <a:gd name="T84" fmla="*/ 148 w 746"/>
                <a:gd name="T85" fmla="*/ 577 h 790"/>
                <a:gd name="T86" fmla="*/ 142 w 746"/>
                <a:gd name="T87" fmla="*/ 607 h 790"/>
                <a:gd name="T88" fmla="*/ 136 w 746"/>
                <a:gd name="T89" fmla="*/ 637 h 790"/>
                <a:gd name="T90" fmla="*/ 132 w 746"/>
                <a:gd name="T91" fmla="*/ 669 h 790"/>
                <a:gd name="T92" fmla="*/ 127 w 746"/>
                <a:gd name="T93" fmla="*/ 668 h 790"/>
                <a:gd name="T94" fmla="*/ 127 w 746"/>
                <a:gd name="T95" fmla="*/ 668 h 790"/>
                <a:gd name="T96" fmla="*/ 124 w 746"/>
                <a:gd name="T97" fmla="*/ 672 h 790"/>
                <a:gd name="T98" fmla="*/ 119 w 746"/>
                <a:gd name="T99" fmla="*/ 676 h 790"/>
                <a:gd name="T100" fmla="*/ 114 w 746"/>
                <a:gd name="T101" fmla="*/ 679 h 790"/>
                <a:gd name="T102" fmla="*/ 109 w 746"/>
                <a:gd name="T103" fmla="*/ 680 h 790"/>
                <a:gd name="T104" fmla="*/ 109 w 746"/>
                <a:gd name="T105" fmla="*/ 68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46" h="790">
                  <a:moveTo>
                    <a:pt x="109" y="680"/>
                  </a:moveTo>
                  <a:lnTo>
                    <a:pt x="113" y="683"/>
                  </a:lnTo>
                  <a:lnTo>
                    <a:pt x="113" y="683"/>
                  </a:lnTo>
                  <a:lnTo>
                    <a:pt x="6" y="790"/>
                  </a:lnTo>
                  <a:lnTo>
                    <a:pt x="1" y="790"/>
                  </a:lnTo>
                  <a:lnTo>
                    <a:pt x="1" y="790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6" y="0"/>
                  </a:lnTo>
                  <a:lnTo>
                    <a:pt x="6" y="0"/>
                  </a:lnTo>
                  <a:lnTo>
                    <a:pt x="746" y="0"/>
                  </a:lnTo>
                  <a:lnTo>
                    <a:pt x="746" y="2"/>
                  </a:lnTo>
                  <a:lnTo>
                    <a:pt x="746" y="2"/>
                  </a:lnTo>
                  <a:lnTo>
                    <a:pt x="716" y="8"/>
                  </a:lnTo>
                  <a:lnTo>
                    <a:pt x="686" y="16"/>
                  </a:lnTo>
                  <a:lnTo>
                    <a:pt x="657" y="25"/>
                  </a:lnTo>
                  <a:lnTo>
                    <a:pt x="628" y="34"/>
                  </a:lnTo>
                  <a:lnTo>
                    <a:pt x="600" y="46"/>
                  </a:lnTo>
                  <a:lnTo>
                    <a:pt x="572" y="59"/>
                  </a:lnTo>
                  <a:lnTo>
                    <a:pt x="546" y="72"/>
                  </a:lnTo>
                  <a:lnTo>
                    <a:pt x="519" y="86"/>
                  </a:lnTo>
                  <a:lnTo>
                    <a:pt x="492" y="101"/>
                  </a:lnTo>
                  <a:lnTo>
                    <a:pt x="468" y="118"/>
                  </a:lnTo>
                  <a:lnTo>
                    <a:pt x="443" y="135"/>
                  </a:lnTo>
                  <a:lnTo>
                    <a:pt x="420" y="153"/>
                  </a:lnTo>
                  <a:lnTo>
                    <a:pt x="397" y="171"/>
                  </a:lnTo>
                  <a:lnTo>
                    <a:pt x="374" y="192"/>
                  </a:lnTo>
                  <a:lnTo>
                    <a:pt x="352" y="212"/>
                  </a:lnTo>
                  <a:lnTo>
                    <a:pt x="332" y="234"/>
                  </a:lnTo>
                  <a:lnTo>
                    <a:pt x="312" y="256"/>
                  </a:lnTo>
                  <a:lnTo>
                    <a:pt x="293" y="279"/>
                  </a:lnTo>
                  <a:lnTo>
                    <a:pt x="275" y="303"/>
                  </a:lnTo>
                  <a:lnTo>
                    <a:pt x="258" y="327"/>
                  </a:lnTo>
                  <a:lnTo>
                    <a:pt x="241" y="353"/>
                  </a:lnTo>
                  <a:lnTo>
                    <a:pt x="226" y="378"/>
                  </a:lnTo>
                  <a:lnTo>
                    <a:pt x="212" y="405"/>
                  </a:lnTo>
                  <a:lnTo>
                    <a:pt x="199" y="433"/>
                  </a:lnTo>
                  <a:lnTo>
                    <a:pt x="186" y="461"/>
                  </a:lnTo>
                  <a:lnTo>
                    <a:pt x="176" y="488"/>
                  </a:lnTo>
                  <a:lnTo>
                    <a:pt x="165" y="517"/>
                  </a:lnTo>
                  <a:lnTo>
                    <a:pt x="156" y="547"/>
                  </a:lnTo>
                  <a:lnTo>
                    <a:pt x="148" y="577"/>
                  </a:lnTo>
                  <a:lnTo>
                    <a:pt x="142" y="607"/>
                  </a:lnTo>
                  <a:lnTo>
                    <a:pt x="136" y="637"/>
                  </a:lnTo>
                  <a:lnTo>
                    <a:pt x="132" y="669"/>
                  </a:lnTo>
                  <a:lnTo>
                    <a:pt x="127" y="668"/>
                  </a:lnTo>
                  <a:lnTo>
                    <a:pt x="127" y="668"/>
                  </a:lnTo>
                  <a:lnTo>
                    <a:pt x="124" y="672"/>
                  </a:lnTo>
                  <a:lnTo>
                    <a:pt x="119" y="676"/>
                  </a:lnTo>
                  <a:lnTo>
                    <a:pt x="114" y="679"/>
                  </a:lnTo>
                  <a:lnTo>
                    <a:pt x="109" y="680"/>
                  </a:lnTo>
                  <a:lnTo>
                    <a:pt x="109" y="68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11D97C7-1215-C2A3-8003-D357260E3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222"/>
              <a:ext cx="464" cy="462"/>
            </a:xfrm>
            <a:custGeom>
              <a:avLst/>
              <a:gdLst>
                <a:gd name="T0" fmla="*/ 9 w 1392"/>
                <a:gd name="T1" fmla="*/ 705 h 1387"/>
                <a:gd name="T2" fmla="*/ 0 w 1392"/>
                <a:gd name="T3" fmla="*/ 663 h 1387"/>
                <a:gd name="T4" fmla="*/ 11 w 1392"/>
                <a:gd name="T5" fmla="*/ 652 h 1387"/>
                <a:gd name="T6" fmla="*/ 55 w 1392"/>
                <a:gd name="T7" fmla="*/ 637 h 1387"/>
                <a:gd name="T8" fmla="*/ 193 w 1392"/>
                <a:gd name="T9" fmla="*/ 570 h 1387"/>
                <a:gd name="T10" fmla="*/ 274 w 1392"/>
                <a:gd name="T11" fmla="*/ 552 h 1387"/>
                <a:gd name="T12" fmla="*/ 309 w 1392"/>
                <a:gd name="T13" fmla="*/ 558 h 1387"/>
                <a:gd name="T14" fmla="*/ 339 w 1392"/>
                <a:gd name="T15" fmla="*/ 573 h 1387"/>
                <a:gd name="T16" fmla="*/ 385 w 1392"/>
                <a:gd name="T17" fmla="*/ 615 h 1387"/>
                <a:gd name="T18" fmla="*/ 448 w 1392"/>
                <a:gd name="T19" fmla="*/ 694 h 1387"/>
                <a:gd name="T20" fmla="*/ 496 w 1392"/>
                <a:gd name="T21" fmla="*/ 737 h 1387"/>
                <a:gd name="T22" fmla="*/ 559 w 1392"/>
                <a:gd name="T23" fmla="*/ 766 h 1387"/>
                <a:gd name="T24" fmla="*/ 664 w 1392"/>
                <a:gd name="T25" fmla="*/ 786 h 1387"/>
                <a:gd name="T26" fmla="*/ 746 w 1392"/>
                <a:gd name="T27" fmla="*/ 781 h 1387"/>
                <a:gd name="T28" fmla="*/ 846 w 1392"/>
                <a:gd name="T29" fmla="*/ 738 h 1387"/>
                <a:gd name="T30" fmla="*/ 917 w 1392"/>
                <a:gd name="T31" fmla="*/ 666 h 1387"/>
                <a:gd name="T32" fmla="*/ 962 w 1392"/>
                <a:gd name="T33" fmla="*/ 569 h 1387"/>
                <a:gd name="T34" fmla="*/ 976 w 1392"/>
                <a:gd name="T35" fmla="*/ 487 h 1387"/>
                <a:gd name="T36" fmla="*/ 980 w 1392"/>
                <a:gd name="T37" fmla="*/ 321 h 1387"/>
                <a:gd name="T38" fmla="*/ 997 w 1392"/>
                <a:gd name="T39" fmla="*/ 223 h 1387"/>
                <a:gd name="T40" fmla="*/ 1026 w 1392"/>
                <a:gd name="T41" fmla="*/ 168 h 1387"/>
                <a:gd name="T42" fmla="*/ 1062 w 1392"/>
                <a:gd name="T43" fmla="*/ 127 h 1387"/>
                <a:gd name="T44" fmla="*/ 1099 w 1392"/>
                <a:gd name="T45" fmla="*/ 99 h 1387"/>
                <a:gd name="T46" fmla="*/ 1199 w 1392"/>
                <a:gd name="T47" fmla="*/ 45 h 1387"/>
                <a:gd name="T48" fmla="*/ 1306 w 1392"/>
                <a:gd name="T49" fmla="*/ 14 h 1387"/>
                <a:gd name="T50" fmla="*/ 1295 w 1392"/>
                <a:gd name="T51" fmla="*/ 57 h 1387"/>
                <a:gd name="T52" fmla="*/ 1295 w 1392"/>
                <a:gd name="T53" fmla="*/ 185 h 1387"/>
                <a:gd name="T54" fmla="*/ 1304 w 1392"/>
                <a:gd name="T55" fmla="*/ 225 h 1387"/>
                <a:gd name="T56" fmla="*/ 1335 w 1392"/>
                <a:gd name="T57" fmla="*/ 324 h 1387"/>
                <a:gd name="T58" fmla="*/ 1358 w 1392"/>
                <a:gd name="T59" fmla="*/ 390 h 1387"/>
                <a:gd name="T60" fmla="*/ 1391 w 1392"/>
                <a:gd name="T61" fmla="*/ 473 h 1387"/>
                <a:gd name="T62" fmla="*/ 1391 w 1392"/>
                <a:gd name="T63" fmla="*/ 503 h 1387"/>
                <a:gd name="T64" fmla="*/ 1369 w 1392"/>
                <a:gd name="T65" fmla="*/ 545 h 1387"/>
                <a:gd name="T66" fmla="*/ 1333 w 1392"/>
                <a:gd name="T67" fmla="*/ 564 h 1387"/>
                <a:gd name="T68" fmla="*/ 1240 w 1392"/>
                <a:gd name="T69" fmla="*/ 582 h 1387"/>
                <a:gd name="T70" fmla="*/ 1220 w 1392"/>
                <a:gd name="T71" fmla="*/ 600 h 1387"/>
                <a:gd name="T72" fmla="*/ 1209 w 1392"/>
                <a:gd name="T73" fmla="*/ 632 h 1387"/>
                <a:gd name="T74" fmla="*/ 1206 w 1392"/>
                <a:gd name="T75" fmla="*/ 674 h 1387"/>
                <a:gd name="T76" fmla="*/ 1191 w 1392"/>
                <a:gd name="T77" fmla="*/ 765 h 1387"/>
                <a:gd name="T78" fmla="*/ 1159 w 1392"/>
                <a:gd name="T79" fmla="*/ 844 h 1387"/>
                <a:gd name="T80" fmla="*/ 1111 w 1392"/>
                <a:gd name="T81" fmla="*/ 907 h 1387"/>
                <a:gd name="T82" fmla="*/ 1051 w 1392"/>
                <a:gd name="T83" fmla="*/ 953 h 1387"/>
                <a:gd name="T84" fmla="*/ 983 w 1392"/>
                <a:gd name="T85" fmla="*/ 979 h 1387"/>
                <a:gd name="T86" fmla="*/ 911 w 1392"/>
                <a:gd name="T87" fmla="*/ 982 h 1387"/>
                <a:gd name="T88" fmla="*/ 836 w 1392"/>
                <a:gd name="T89" fmla="*/ 958 h 1387"/>
                <a:gd name="T90" fmla="*/ 780 w 1392"/>
                <a:gd name="T91" fmla="*/ 924 h 1387"/>
                <a:gd name="T92" fmla="*/ 781 w 1392"/>
                <a:gd name="T93" fmla="*/ 978 h 1387"/>
                <a:gd name="T94" fmla="*/ 781 w 1392"/>
                <a:gd name="T95" fmla="*/ 1022 h 1387"/>
                <a:gd name="T96" fmla="*/ 754 w 1392"/>
                <a:gd name="T97" fmla="*/ 1114 h 1387"/>
                <a:gd name="T98" fmla="*/ 645 w 1392"/>
                <a:gd name="T99" fmla="*/ 1335 h 1387"/>
                <a:gd name="T100" fmla="*/ 630 w 1392"/>
                <a:gd name="T101" fmla="*/ 1361 h 1387"/>
                <a:gd name="T102" fmla="*/ 506 w 1392"/>
                <a:gd name="T103" fmla="*/ 1327 h 1387"/>
                <a:gd name="T104" fmla="*/ 357 w 1392"/>
                <a:gd name="T105" fmla="*/ 1246 h 1387"/>
                <a:gd name="T106" fmla="*/ 194 w 1392"/>
                <a:gd name="T107" fmla="*/ 1171 h 1387"/>
                <a:gd name="T108" fmla="*/ 94 w 1392"/>
                <a:gd name="T109" fmla="*/ 1140 h 1387"/>
                <a:gd name="T110" fmla="*/ 19 w 1392"/>
                <a:gd name="T111" fmla="*/ 1130 h 1387"/>
                <a:gd name="T112" fmla="*/ 23 w 1392"/>
                <a:gd name="T113" fmla="*/ 1099 h 1387"/>
                <a:gd name="T114" fmla="*/ 40 w 1392"/>
                <a:gd name="T115" fmla="*/ 1035 h 1387"/>
                <a:gd name="T116" fmla="*/ 46 w 1392"/>
                <a:gd name="T117" fmla="*/ 945 h 1387"/>
                <a:gd name="T118" fmla="*/ 23 w 1392"/>
                <a:gd name="T119" fmla="*/ 740 h 1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92" h="1387">
                  <a:moveTo>
                    <a:pt x="23" y="740"/>
                  </a:moveTo>
                  <a:lnTo>
                    <a:pt x="23" y="740"/>
                  </a:lnTo>
                  <a:lnTo>
                    <a:pt x="15" y="719"/>
                  </a:lnTo>
                  <a:lnTo>
                    <a:pt x="9" y="705"/>
                  </a:lnTo>
                  <a:lnTo>
                    <a:pt x="4" y="690"/>
                  </a:lnTo>
                  <a:lnTo>
                    <a:pt x="0" y="675"/>
                  </a:lnTo>
                  <a:lnTo>
                    <a:pt x="0" y="669"/>
                  </a:lnTo>
                  <a:lnTo>
                    <a:pt x="0" y="663"/>
                  </a:lnTo>
                  <a:lnTo>
                    <a:pt x="2" y="660"/>
                  </a:lnTo>
                  <a:lnTo>
                    <a:pt x="4" y="656"/>
                  </a:lnTo>
                  <a:lnTo>
                    <a:pt x="8" y="654"/>
                  </a:lnTo>
                  <a:lnTo>
                    <a:pt x="11" y="652"/>
                  </a:lnTo>
                  <a:lnTo>
                    <a:pt x="23" y="650"/>
                  </a:lnTo>
                  <a:lnTo>
                    <a:pt x="23" y="650"/>
                  </a:lnTo>
                  <a:lnTo>
                    <a:pt x="38" y="644"/>
                  </a:lnTo>
                  <a:lnTo>
                    <a:pt x="55" y="637"/>
                  </a:lnTo>
                  <a:lnTo>
                    <a:pt x="91" y="617"/>
                  </a:lnTo>
                  <a:lnTo>
                    <a:pt x="131" y="598"/>
                  </a:lnTo>
                  <a:lnTo>
                    <a:pt x="172" y="579"/>
                  </a:lnTo>
                  <a:lnTo>
                    <a:pt x="193" y="570"/>
                  </a:lnTo>
                  <a:lnTo>
                    <a:pt x="213" y="563"/>
                  </a:lnTo>
                  <a:lnTo>
                    <a:pt x="234" y="557"/>
                  </a:lnTo>
                  <a:lnTo>
                    <a:pt x="254" y="553"/>
                  </a:lnTo>
                  <a:lnTo>
                    <a:pt x="274" y="552"/>
                  </a:lnTo>
                  <a:lnTo>
                    <a:pt x="282" y="553"/>
                  </a:lnTo>
                  <a:lnTo>
                    <a:pt x="292" y="553"/>
                  </a:lnTo>
                  <a:lnTo>
                    <a:pt x="300" y="556"/>
                  </a:lnTo>
                  <a:lnTo>
                    <a:pt x="309" y="558"/>
                  </a:lnTo>
                  <a:lnTo>
                    <a:pt x="317" y="562"/>
                  </a:lnTo>
                  <a:lnTo>
                    <a:pt x="326" y="565"/>
                  </a:lnTo>
                  <a:lnTo>
                    <a:pt x="326" y="565"/>
                  </a:lnTo>
                  <a:lnTo>
                    <a:pt x="339" y="573"/>
                  </a:lnTo>
                  <a:lnTo>
                    <a:pt x="351" y="581"/>
                  </a:lnTo>
                  <a:lnTo>
                    <a:pt x="363" y="592"/>
                  </a:lnTo>
                  <a:lnTo>
                    <a:pt x="374" y="603"/>
                  </a:lnTo>
                  <a:lnTo>
                    <a:pt x="385" y="615"/>
                  </a:lnTo>
                  <a:lnTo>
                    <a:pt x="396" y="627"/>
                  </a:lnTo>
                  <a:lnTo>
                    <a:pt x="416" y="654"/>
                  </a:lnTo>
                  <a:lnTo>
                    <a:pt x="437" y="680"/>
                  </a:lnTo>
                  <a:lnTo>
                    <a:pt x="448" y="694"/>
                  </a:lnTo>
                  <a:lnTo>
                    <a:pt x="459" y="706"/>
                  </a:lnTo>
                  <a:lnTo>
                    <a:pt x="471" y="717"/>
                  </a:lnTo>
                  <a:lnTo>
                    <a:pt x="483" y="728"/>
                  </a:lnTo>
                  <a:lnTo>
                    <a:pt x="496" y="737"/>
                  </a:lnTo>
                  <a:lnTo>
                    <a:pt x="511" y="746"/>
                  </a:lnTo>
                  <a:lnTo>
                    <a:pt x="511" y="746"/>
                  </a:lnTo>
                  <a:lnTo>
                    <a:pt x="535" y="757"/>
                  </a:lnTo>
                  <a:lnTo>
                    <a:pt x="559" y="766"/>
                  </a:lnTo>
                  <a:lnTo>
                    <a:pt x="584" y="775"/>
                  </a:lnTo>
                  <a:lnTo>
                    <a:pt x="610" y="780"/>
                  </a:lnTo>
                  <a:lnTo>
                    <a:pt x="636" y="783"/>
                  </a:lnTo>
                  <a:lnTo>
                    <a:pt x="664" y="786"/>
                  </a:lnTo>
                  <a:lnTo>
                    <a:pt x="691" y="786"/>
                  </a:lnTo>
                  <a:lnTo>
                    <a:pt x="719" y="784"/>
                  </a:lnTo>
                  <a:lnTo>
                    <a:pt x="719" y="784"/>
                  </a:lnTo>
                  <a:lnTo>
                    <a:pt x="746" y="781"/>
                  </a:lnTo>
                  <a:lnTo>
                    <a:pt x="774" y="774"/>
                  </a:lnTo>
                  <a:lnTo>
                    <a:pt x="800" y="764"/>
                  </a:lnTo>
                  <a:lnTo>
                    <a:pt x="824" y="753"/>
                  </a:lnTo>
                  <a:lnTo>
                    <a:pt x="846" y="738"/>
                  </a:lnTo>
                  <a:lnTo>
                    <a:pt x="866" y="723"/>
                  </a:lnTo>
                  <a:lnTo>
                    <a:pt x="885" y="706"/>
                  </a:lnTo>
                  <a:lnTo>
                    <a:pt x="902" y="686"/>
                  </a:lnTo>
                  <a:lnTo>
                    <a:pt x="917" y="666"/>
                  </a:lnTo>
                  <a:lnTo>
                    <a:pt x="931" y="644"/>
                  </a:lnTo>
                  <a:lnTo>
                    <a:pt x="943" y="620"/>
                  </a:lnTo>
                  <a:lnTo>
                    <a:pt x="953" y="596"/>
                  </a:lnTo>
                  <a:lnTo>
                    <a:pt x="962" y="569"/>
                  </a:lnTo>
                  <a:lnTo>
                    <a:pt x="969" y="542"/>
                  </a:lnTo>
                  <a:lnTo>
                    <a:pt x="974" y="516"/>
                  </a:lnTo>
                  <a:lnTo>
                    <a:pt x="976" y="487"/>
                  </a:lnTo>
                  <a:lnTo>
                    <a:pt x="976" y="487"/>
                  </a:lnTo>
                  <a:lnTo>
                    <a:pt x="977" y="457"/>
                  </a:lnTo>
                  <a:lnTo>
                    <a:pt x="978" y="430"/>
                  </a:lnTo>
                  <a:lnTo>
                    <a:pt x="978" y="374"/>
                  </a:lnTo>
                  <a:lnTo>
                    <a:pt x="980" y="321"/>
                  </a:lnTo>
                  <a:lnTo>
                    <a:pt x="982" y="295"/>
                  </a:lnTo>
                  <a:lnTo>
                    <a:pt x="986" y="270"/>
                  </a:lnTo>
                  <a:lnTo>
                    <a:pt x="991" y="246"/>
                  </a:lnTo>
                  <a:lnTo>
                    <a:pt x="997" y="223"/>
                  </a:lnTo>
                  <a:lnTo>
                    <a:pt x="1006" y="200"/>
                  </a:lnTo>
                  <a:lnTo>
                    <a:pt x="1012" y="189"/>
                  </a:lnTo>
                  <a:lnTo>
                    <a:pt x="1018" y="178"/>
                  </a:lnTo>
                  <a:lnTo>
                    <a:pt x="1026" y="168"/>
                  </a:lnTo>
                  <a:lnTo>
                    <a:pt x="1033" y="157"/>
                  </a:lnTo>
                  <a:lnTo>
                    <a:pt x="1041" y="147"/>
                  </a:lnTo>
                  <a:lnTo>
                    <a:pt x="1051" y="137"/>
                  </a:lnTo>
                  <a:lnTo>
                    <a:pt x="1062" y="127"/>
                  </a:lnTo>
                  <a:lnTo>
                    <a:pt x="1074" y="118"/>
                  </a:lnTo>
                  <a:lnTo>
                    <a:pt x="1086" y="109"/>
                  </a:lnTo>
                  <a:lnTo>
                    <a:pt x="1099" y="99"/>
                  </a:lnTo>
                  <a:lnTo>
                    <a:pt x="1099" y="99"/>
                  </a:lnTo>
                  <a:lnTo>
                    <a:pt x="1124" y="86"/>
                  </a:lnTo>
                  <a:lnTo>
                    <a:pt x="1148" y="71"/>
                  </a:lnTo>
                  <a:lnTo>
                    <a:pt x="1173" y="58"/>
                  </a:lnTo>
                  <a:lnTo>
                    <a:pt x="1199" y="45"/>
                  </a:lnTo>
                  <a:lnTo>
                    <a:pt x="1251" y="22"/>
                  </a:lnTo>
                  <a:lnTo>
                    <a:pt x="1305" y="0"/>
                  </a:lnTo>
                  <a:lnTo>
                    <a:pt x="1305" y="0"/>
                  </a:lnTo>
                  <a:lnTo>
                    <a:pt x="1306" y="14"/>
                  </a:lnTo>
                  <a:lnTo>
                    <a:pt x="1305" y="30"/>
                  </a:lnTo>
                  <a:lnTo>
                    <a:pt x="1305" y="58"/>
                  </a:lnTo>
                  <a:lnTo>
                    <a:pt x="1295" y="57"/>
                  </a:lnTo>
                  <a:lnTo>
                    <a:pt x="1295" y="57"/>
                  </a:lnTo>
                  <a:lnTo>
                    <a:pt x="1294" y="99"/>
                  </a:lnTo>
                  <a:lnTo>
                    <a:pt x="1293" y="143"/>
                  </a:lnTo>
                  <a:lnTo>
                    <a:pt x="1294" y="164"/>
                  </a:lnTo>
                  <a:lnTo>
                    <a:pt x="1295" y="185"/>
                  </a:lnTo>
                  <a:lnTo>
                    <a:pt x="1299" y="206"/>
                  </a:lnTo>
                  <a:lnTo>
                    <a:pt x="1304" y="225"/>
                  </a:lnTo>
                  <a:lnTo>
                    <a:pt x="1304" y="225"/>
                  </a:lnTo>
                  <a:lnTo>
                    <a:pt x="1304" y="225"/>
                  </a:lnTo>
                  <a:lnTo>
                    <a:pt x="1319" y="275"/>
                  </a:lnTo>
                  <a:lnTo>
                    <a:pt x="1336" y="324"/>
                  </a:lnTo>
                  <a:lnTo>
                    <a:pt x="1335" y="324"/>
                  </a:lnTo>
                  <a:lnTo>
                    <a:pt x="1335" y="324"/>
                  </a:lnTo>
                  <a:lnTo>
                    <a:pt x="1336" y="334"/>
                  </a:lnTo>
                  <a:lnTo>
                    <a:pt x="1340" y="345"/>
                  </a:lnTo>
                  <a:lnTo>
                    <a:pt x="1348" y="367"/>
                  </a:lnTo>
                  <a:lnTo>
                    <a:pt x="1358" y="390"/>
                  </a:lnTo>
                  <a:lnTo>
                    <a:pt x="1369" y="414"/>
                  </a:lnTo>
                  <a:lnTo>
                    <a:pt x="1380" y="438"/>
                  </a:lnTo>
                  <a:lnTo>
                    <a:pt x="1388" y="461"/>
                  </a:lnTo>
                  <a:lnTo>
                    <a:pt x="1391" y="473"/>
                  </a:lnTo>
                  <a:lnTo>
                    <a:pt x="1392" y="484"/>
                  </a:lnTo>
                  <a:lnTo>
                    <a:pt x="1392" y="494"/>
                  </a:lnTo>
                  <a:lnTo>
                    <a:pt x="1391" y="503"/>
                  </a:lnTo>
                  <a:lnTo>
                    <a:pt x="1391" y="503"/>
                  </a:lnTo>
                  <a:lnTo>
                    <a:pt x="1387" y="517"/>
                  </a:lnTo>
                  <a:lnTo>
                    <a:pt x="1382" y="528"/>
                  </a:lnTo>
                  <a:lnTo>
                    <a:pt x="1376" y="537"/>
                  </a:lnTo>
                  <a:lnTo>
                    <a:pt x="1369" y="545"/>
                  </a:lnTo>
                  <a:lnTo>
                    <a:pt x="1361" y="551"/>
                  </a:lnTo>
                  <a:lnTo>
                    <a:pt x="1352" y="557"/>
                  </a:lnTo>
                  <a:lnTo>
                    <a:pt x="1342" y="560"/>
                  </a:lnTo>
                  <a:lnTo>
                    <a:pt x="1333" y="564"/>
                  </a:lnTo>
                  <a:lnTo>
                    <a:pt x="1311" y="570"/>
                  </a:lnTo>
                  <a:lnTo>
                    <a:pt x="1287" y="574"/>
                  </a:lnTo>
                  <a:lnTo>
                    <a:pt x="1264" y="577"/>
                  </a:lnTo>
                  <a:lnTo>
                    <a:pt x="1240" y="582"/>
                  </a:lnTo>
                  <a:lnTo>
                    <a:pt x="1231" y="586"/>
                  </a:lnTo>
                  <a:lnTo>
                    <a:pt x="1231" y="586"/>
                  </a:lnTo>
                  <a:lnTo>
                    <a:pt x="1225" y="593"/>
                  </a:lnTo>
                  <a:lnTo>
                    <a:pt x="1220" y="600"/>
                  </a:lnTo>
                  <a:lnTo>
                    <a:pt x="1217" y="608"/>
                  </a:lnTo>
                  <a:lnTo>
                    <a:pt x="1213" y="615"/>
                  </a:lnTo>
                  <a:lnTo>
                    <a:pt x="1211" y="623"/>
                  </a:lnTo>
                  <a:lnTo>
                    <a:pt x="1209" y="632"/>
                  </a:lnTo>
                  <a:lnTo>
                    <a:pt x="1209" y="650"/>
                  </a:lnTo>
                  <a:lnTo>
                    <a:pt x="1206" y="650"/>
                  </a:lnTo>
                  <a:lnTo>
                    <a:pt x="1206" y="650"/>
                  </a:lnTo>
                  <a:lnTo>
                    <a:pt x="1206" y="674"/>
                  </a:lnTo>
                  <a:lnTo>
                    <a:pt x="1205" y="698"/>
                  </a:lnTo>
                  <a:lnTo>
                    <a:pt x="1201" y="721"/>
                  </a:lnTo>
                  <a:lnTo>
                    <a:pt x="1197" y="743"/>
                  </a:lnTo>
                  <a:lnTo>
                    <a:pt x="1191" y="765"/>
                  </a:lnTo>
                  <a:lnTo>
                    <a:pt x="1185" y="786"/>
                  </a:lnTo>
                  <a:lnTo>
                    <a:pt x="1178" y="806"/>
                  </a:lnTo>
                  <a:lnTo>
                    <a:pt x="1168" y="826"/>
                  </a:lnTo>
                  <a:lnTo>
                    <a:pt x="1159" y="844"/>
                  </a:lnTo>
                  <a:lnTo>
                    <a:pt x="1149" y="861"/>
                  </a:lnTo>
                  <a:lnTo>
                    <a:pt x="1137" y="878"/>
                  </a:lnTo>
                  <a:lnTo>
                    <a:pt x="1125" y="893"/>
                  </a:lnTo>
                  <a:lnTo>
                    <a:pt x="1111" y="907"/>
                  </a:lnTo>
                  <a:lnTo>
                    <a:pt x="1097" y="920"/>
                  </a:lnTo>
                  <a:lnTo>
                    <a:pt x="1082" y="932"/>
                  </a:lnTo>
                  <a:lnTo>
                    <a:pt x="1068" y="943"/>
                  </a:lnTo>
                  <a:lnTo>
                    <a:pt x="1051" y="953"/>
                  </a:lnTo>
                  <a:lnTo>
                    <a:pt x="1035" y="961"/>
                  </a:lnTo>
                  <a:lnTo>
                    <a:pt x="1018" y="968"/>
                  </a:lnTo>
                  <a:lnTo>
                    <a:pt x="1001" y="975"/>
                  </a:lnTo>
                  <a:lnTo>
                    <a:pt x="983" y="979"/>
                  </a:lnTo>
                  <a:lnTo>
                    <a:pt x="965" y="982"/>
                  </a:lnTo>
                  <a:lnTo>
                    <a:pt x="947" y="983"/>
                  </a:lnTo>
                  <a:lnTo>
                    <a:pt x="929" y="983"/>
                  </a:lnTo>
                  <a:lnTo>
                    <a:pt x="911" y="982"/>
                  </a:lnTo>
                  <a:lnTo>
                    <a:pt x="891" y="978"/>
                  </a:lnTo>
                  <a:lnTo>
                    <a:pt x="873" y="973"/>
                  </a:lnTo>
                  <a:lnTo>
                    <a:pt x="855" y="966"/>
                  </a:lnTo>
                  <a:lnTo>
                    <a:pt x="836" y="958"/>
                  </a:lnTo>
                  <a:lnTo>
                    <a:pt x="818" y="948"/>
                  </a:lnTo>
                  <a:lnTo>
                    <a:pt x="800" y="936"/>
                  </a:lnTo>
                  <a:lnTo>
                    <a:pt x="781" y="922"/>
                  </a:lnTo>
                  <a:lnTo>
                    <a:pt x="780" y="924"/>
                  </a:lnTo>
                  <a:lnTo>
                    <a:pt x="780" y="924"/>
                  </a:lnTo>
                  <a:lnTo>
                    <a:pt x="781" y="938"/>
                  </a:lnTo>
                  <a:lnTo>
                    <a:pt x="781" y="952"/>
                  </a:lnTo>
                  <a:lnTo>
                    <a:pt x="781" y="978"/>
                  </a:lnTo>
                  <a:lnTo>
                    <a:pt x="785" y="982"/>
                  </a:lnTo>
                  <a:lnTo>
                    <a:pt x="785" y="982"/>
                  </a:lnTo>
                  <a:lnTo>
                    <a:pt x="785" y="1001"/>
                  </a:lnTo>
                  <a:lnTo>
                    <a:pt x="781" y="1022"/>
                  </a:lnTo>
                  <a:lnTo>
                    <a:pt x="777" y="1044"/>
                  </a:lnTo>
                  <a:lnTo>
                    <a:pt x="771" y="1067"/>
                  </a:lnTo>
                  <a:lnTo>
                    <a:pt x="762" y="1091"/>
                  </a:lnTo>
                  <a:lnTo>
                    <a:pt x="754" y="1114"/>
                  </a:lnTo>
                  <a:lnTo>
                    <a:pt x="732" y="1162"/>
                  </a:lnTo>
                  <a:lnTo>
                    <a:pt x="709" y="1211"/>
                  </a:lnTo>
                  <a:lnTo>
                    <a:pt x="686" y="1257"/>
                  </a:lnTo>
                  <a:lnTo>
                    <a:pt x="645" y="1335"/>
                  </a:lnTo>
                  <a:lnTo>
                    <a:pt x="642" y="1334"/>
                  </a:lnTo>
                  <a:lnTo>
                    <a:pt x="642" y="1334"/>
                  </a:lnTo>
                  <a:lnTo>
                    <a:pt x="636" y="1347"/>
                  </a:lnTo>
                  <a:lnTo>
                    <a:pt x="630" y="1361"/>
                  </a:lnTo>
                  <a:lnTo>
                    <a:pt x="616" y="1387"/>
                  </a:lnTo>
                  <a:lnTo>
                    <a:pt x="616" y="1387"/>
                  </a:lnTo>
                  <a:lnTo>
                    <a:pt x="560" y="1357"/>
                  </a:lnTo>
                  <a:lnTo>
                    <a:pt x="506" y="1327"/>
                  </a:lnTo>
                  <a:lnTo>
                    <a:pt x="451" y="1298"/>
                  </a:lnTo>
                  <a:lnTo>
                    <a:pt x="398" y="1268"/>
                  </a:lnTo>
                  <a:lnTo>
                    <a:pt x="398" y="1268"/>
                  </a:lnTo>
                  <a:lnTo>
                    <a:pt x="357" y="1246"/>
                  </a:lnTo>
                  <a:lnTo>
                    <a:pt x="312" y="1223"/>
                  </a:lnTo>
                  <a:lnTo>
                    <a:pt x="266" y="1201"/>
                  </a:lnTo>
                  <a:lnTo>
                    <a:pt x="218" y="1180"/>
                  </a:lnTo>
                  <a:lnTo>
                    <a:pt x="194" y="1171"/>
                  </a:lnTo>
                  <a:lnTo>
                    <a:pt x="170" y="1162"/>
                  </a:lnTo>
                  <a:lnTo>
                    <a:pt x="144" y="1154"/>
                  </a:lnTo>
                  <a:lnTo>
                    <a:pt x="119" y="1146"/>
                  </a:lnTo>
                  <a:lnTo>
                    <a:pt x="94" y="1140"/>
                  </a:lnTo>
                  <a:lnTo>
                    <a:pt x="69" y="1136"/>
                  </a:lnTo>
                  <a:lnTo>
                    <a:pt x="44" y="1132"/>
                  </a:lnTo>
                  <a:lnTo>
                    <a:pt x="19" y="1130"/>
                  </a:lnTo>
                  <a:lnTo>
                    <a:pt x="19" y="1130"/>
                  </a:lnTo>
                  <a:lnTo>
                    <a:pt x="22" y="1114"/>
                  </a:lnTo>
                  <a:lnTo>
                    <a:pt x="22" y="1107"/>
                  </a:lnTo>
                  <a:lnTo>
                    <a:pt x="22" y="1099"/>
                  </a:lnTo>
                  <a:lnTo>
                    <a:pt x="23" y="1099"/>
                  </a:lnTo>
                  <a:lnTo>
                    <a:pt x="23" y="1099"/>
                  </a:lnTo>
                  <a:lnTo>
                    <a:pt x="31" y="1079"/>
                  </a:lnTo>
                  <a:lnTo>
                    <a:pt x="37" y="1057"/>
                  </a:lnTo>
                  <a:lnTo>
                    <a:pt x="40" y="1035"/>
                  </a:lnTo>
                  <a:lnTo>
                    <a:pt x="44" y="1013"/>
                  </a:lnTo>
                  <a:lnTo>
                    <a:pt x="46" y="990"/>
                  </a:lnTo>
                  <a:lnTo>
                    <a:pt x="46" y="967"/>
                  </a:lnTo>
                  <a:lnTo>
                    <a:pt x="46" y="945"/>
                  </a:lnTo>
                  <a:lnTo>
                    <a:pt x="46" y="922"/>
                  </a:lnTo>
                  <a:lnTo>
                    <a:pt x="43" y="875"/>
                  </a:lnTo>
                  <a:lnTo>
                    <a:pt x="37" y="829"/>
                  </a:lnTo>
                  <a:lnTo>
                    <a:pt x="23" y="740"/>
                  </a:lnTo>
                  <a:lnTo>
                    <a:pt x="23" y="74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27A2432F-96A7-4499-2C59-7FFB53DCB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" y="1538"/>
              <a:ext cx="486" cy="320"/>
            </a:xfrm>
            <a:custGeom>
              <a:avLst/>
              <a:gdLst>
                <a:gd name="T0" fmla="*/ 169 w 1459"/>
                <a:gd name="T1" fmla="*/ 219 h 959"/>
                <a:gd name="T2" fmla="*/ 258 w 1459"/>
                <a:gd name="T3" fmla="*/ 273 h 959"/>
                <a:gd name="T4" fmla="*/ 346 w 1459"/>
                <a:gd name="T5" fmla="*/ 329 h 959"/>
                <a:gd name="T6" fmla="*/ 358 w 1459"/>
                <a:gd name="T7" fmla="*/ 339 h 959"/>
                <a:gd name="T8" fmla="*/ 394 w 1459"/>
                <a:gd name="T9" fmla="*/ 373 h 959"/>
                <a:gd name="T10" fmla="*/ 552 w 1459"/>
                <a:gd name="T11" fmla="*/ 507 h 959"/>
                <a:gd name="T12" fmla="*/ 842 w 1459"/>
                <a:gd name="T13" fmla="*/ 834 h 959"/>
                <a:gd name="T14" fmla="*/ 998 w 1459"/>
                <a:gd name="T15" fmla="*/ 920 h 959"/>
                <a:gd name="T16" fmla="*/ 1003 w 1459"/>
                <a:gd name="T17" fmla="*/ 862 h 959"/>
                <a:gd name="T18" fmla="*/ 961 w 1459"/>
                <a:gd name="T19" fmla="*/ 809 h 959"/>
                <a:gd name="T20" fmla="*/ 913 w 1459"/>
                <a:gd name="T21" fmla="*/ 753 h 959"/>
                <a:gd name="T22" fmla="*/ 968 w 1459"/>
                <a:gd name="T23" fmla="*/ 644 h 959"/>
                <a:gd name="T24" fmla="*/ 1102 w 1459"/>
                <a:gd name="T25" fmla="*/ 554 h 959"/>
                <a:gd name="T26" fmla="*/ 1204 w 1459"/>
                <a:gd name="T27" fmla="*/ 574 h 959"/>
                <a:gd name="T28" fmla="*/ 1287 w 1459"/>
                <a:gd name="T29" fmla="*/ 744 h 959"/>
                <a:gd name="T30" fmla="*/ 1195 w 1459"/>
                <a:gd name="T31" fmla="*/ 845 h 959"/>
                <a:gd name="T32" fmla="*/ 1093 w 1459"/>
                <a:gd name="T33" fmla="*/ 888 h 959"/>
                <a:gd name="T34" fmla="*/ 1067 w 1459"/>
                <a:gd name="T35" fmla="*/ 896 h 959"/>
                <a:gd name="T36" fmla="*/ 1062 w 1459"/>
                <a:gd name="T37" fmla="*/ 902 h 959"/>
                <a:gd name="T38" fmla="*/ 1059 w 1459"/>
                <a:gd name="T39" fmla="*/ 909 h 959"/>
                <a:gd name="T40" fmla="*/ 1059 w 1459"/>
                <a:gd name="T41" fmla="*/ 922 h 959"/>
                <a:gd name="T42" fmla="*/ 1060 w 1459"/>
                <a:gd name="T43" fmla="*/ 936 h 959"/>
                <a:gd name="T44" fmla="*/ 1064 w 1459"/>
                <a:gd name="T45" fmla="*/ 943 h 959"/>
                <a:gd name="T46" fmla="*/ 1070 w 1459"/>
                <a:gd name="T47" fmla="*/ 949 h 959"/>
                <a:gd name="T48" fmla="*/ 1078 w 1459"/>
                <a:gd name="T49" fmla="*/ 951 h 959"/>
                <a:gd name="T50" fmla="*/ 1120 w 1459"/>
                <a:gd name="T51" fmla="*/ 956 h 959"/>
                <a:gd name="T52" fmla="*/ 1153 w 1459"/>
                <a:gd name="T53" fmla="*/ 959 h 959"/>
                <a:gd name="T54" fmla="*/ 1218 w 1459"/>
                <a:gd name="T55" fmla="*/ 954 h 959"/>
                <a:gd name="T56" fmla="*/ 1272 w 1459"/>
                <a:gd name="T57" fmla="*/ 945 h 959"/>
                <a:gd name="T58" fmla="*/ 1302 w 1459"/>
                <a:gd name="T59" fmla="*/ 938 h 959"/>
                <a:gd name="T60" fmla="*/ 1309 w 1459"/>
                <a:gd name="T61" fmla="*/ 936 h 959"/>
                <a:gd name="T62" fmla="*/ 1339 w 1459"/>
                <a:gd name="T63" fmla="*/ 915 h 959"/>
                <a:gd name="T64" fmla="*/ 1377 w 1459"/>
                <a:gd name="T65" fmla="*/ 884 h 959"/>
                <a:gd name="T66" fmla="*/ 1411 w 1459"/>
                <a:gd name="T67" fmla="*/ 851 h 959"/>
                <a:gd name="T68" fmla="*/ 1428 w 1459"/>
                <a:gd name="T69" fmla="*/ 828 h 959"/>
                <a:gd name="T70" fmla="*/ 1430 w 1459"/>
                <a:gd name="T71" fmla="*/ 822 h 959"/>
                <a:gd name="T72" fmla="*/ 1442 w 1459"/>
                <a:gd name="T73" fmla="*/ 786 h 959"/>
                <a:gd name="T74" fmla="*/ 1453 w 1459"/>
                <a:gd name="T75" fmla="*/ 735 h 959"/>
                <a:gd name="T76" fmla="*/ 1459 w 1459"/>
                <a:gd name="T77" fmla="*/ 683 h 959"/>
                <a:gd name="T78" fmla="*/ 1459 w 1459"/>
                <a:gd name="T79" fmla="*/ 661 h 959"/>
                <a:gd name="T80" fmla="*/ 1455 w 1459"/>
                <a:gd name="T81" fmla="*/ 644 h 959"/>
                <a:gd name="T82" fmla="*/ 1438 w 1459"/>
                <a:gd name="T83" fmla="*/ 599 h 959"/>
                <a:gd name="T84" fmla="*/ 1391 w 1459"/>
                <a:gd name="T85" fmla="*/ 465 h 959"/>
                <a:gd name="T86" fmla="*/ 1269 w 1459"/>
                <a:gd name="T87" fmla="*/ 381 h 959"/>
                <a:gd name="T88" fmla="*/ 1025 w 1459"/>
                <a:gd name="T89" fmla="*/ 402 h 959"/>
                <a:gd name="T90" fmla="*/ 945 w 1459"/>
                <a:gd name="T91" fmla="*/ 328 h 959"/>
                <a:gd name="T92" fmla="*/ 816 w 1459"/>
                <a:gd name="T93" fmla="*/ 181 h 959"/>
                <a:gd name="T94" fmla="*/ 767 w 1459"/>
                <a:gd name="T95" fmla="*/ 189 h 959"/>
                <a:gd name="T96" fmla="*/ 711 w 1459"/>
                <a:gd name="T97" fmla="*/ 230 h 959"/>
                <a:gd name="T98" fmla="*/ 294 w 1459"/>
                <a:gd name="T99" fmla="*/ 60 h 959"/>
                <a:gd name="T100" fmla="*/ 0 w 1459"/>
                <a:gd name="T101" fmla="*/ 181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59" h="959">
                  <a:moveTo>
                    <a:pt x="0" y="181"/>
                  </a:moveTo>
                  <a:lnTo>
                    <a:pt x="169" y="219"/>
                  </a:lnTo>
                  <a:lnTo>
                    <a:pt x="169" y="219"/>
                  </a:lnTo>
                  <a:lnTo>
                    <a:pt x="258" y="273"/>
                  </a:lnTo>
                  <a:lnTo>
                    <a:pt x="323" y="313"/>
                  </a:lnTo>
                  <a:lnTo>
                    <a:pt x="346" y="329"/>
                  </a:lnTo>
                  <a:lnTo>
                    <a:pt x="358" y="339"/>
                  </a:lnTo>
                  <a:lnTo>
                    <a:pt x="358" y="339"/>
                  </a:lnTo>
                  <a:lnTo>
                    <a:pt x="370" y="351"/>
                  </a:lnTo>
                  <a:lnTo>
                    <a:pt x="394" y="373"/>
                  </a:lnTo>
                  <a:lnTo>
                    <a:pt x="460" y="430"/>
                  </a:lnTo>
                  <a:lnTo>
                    <a:pt x="552" y="507"/>
                  </a:lnTo>
                  <a:lnTo>
                    <a:pt x="701" y="670"/>
                  </a:lnTo>
                  <a:lnTo>
                    <a:pt x="842" y="834"/>
                  </a:lnTo>
                  <a:lnTo>
                    <a:pt x="954" y="920"/>
                  </a:lnTo>
                  <a:lnTo>
                    <a:pt x="998" y="920"/>
                  </a:lnTo>
                  <a:lnTo>
                    <a:pt x="1012" y="898"/>
                  </a:lnTo>
                  <a:lnTo>
                    <a:pt x="1003" y="862"/>
                  </a:lnTo>
                  <a:lnTo>
                    <a:pt x="983" y="833"/>
                  </a:lnTo>
                  <a:lnTo>
                    <a:pt x="961" y="809"/>
                  </a:lnTo>
                  <a:lnTo>
                    <a:pt x="936" y="799"/>
                  </a:lnTo>
                  <a:lnTo>
                    <a:pt x="913" y="753"/>
                  </a:lnTo>
                  <a:lnTo>
                    <a:pt x="928" y="700"/>
                  </a:lnTo>
                  <a:lnTo>
                    <a:pt x="968" y="644"/>
                  </a:lnTo>
                  <a:lnTo>
                    <a:pt x="1055" y="565"/>
                  </a:lnTo>
                  <a:lnTo>
                    <a:pt x="1102" y="554"/>
                  </a:lnTo>
                  <a:lnTo>
                    <a:pt x="1129" y="554"/>
                  </a:lnTo>
                  <a:lnTo>
                    <a:pt x="1204" y="574"/>
                  </a:lnTo>
                  <a:lnTo>
                    <a:pt x="1275" y="649"/>
                  </a:lnTo>
                  <a:lnTo>
                    <a:pt x="1287" y="744"/>
                  </a:lnTo>
                  <a:lnTo>
                    <a:pt x="1255" y="799"/>
                  </a:lnTo>
                  <a:lnTo>
                    <a:pt x="1195" y="845"/>
                  </a:lnTo>
                  <a:lnTo>
                    <a:pt x="1135" y="861"/>
                  </a:lnTo>
                  <a:lnTo>
                    <a:pt x="1093" y="888"/>
                  </a:lnTo>
                  <a:lnTo>
                    <a:pt x="1067" y="896"/>
                  </a:lnTo>
                  <a:lnTo>
                    <a:pt x="1067" y="896"/>
                  </a:lnTo>
                  <a:lnTo>
                    <a:pt x="1066" y="897"/>
                  </a:lnTo>
                  <a:lnTo>
                    <a:pt x="1062" y="902"/>
                  </a:lnTo>
                  <a:lnTo>
                    <a:pt x="1061" y="905"/>
                  </a:lnTo>
                  <a:lnTo>
                    <a:pt x="1059" y="909"/>
                  </a:lnTo>
                  <a:lnTo>
                    <a:pt x="1059" y="915"/>
                  </a:lnTo>
                  <a:lnTo>
                    <a:pt x="1059" y="922"/>
                  </a:lnTo>
                  <a:lnTo>
                    <a:pt x="1059" y="922"/>
                  </a:lnTo>
                  <a:lnTo>
                    <a:pt x="1060" y="936"/>
                  </a:lnTo>
                  <a:lnTo>
                    <a:pt x="1061" y="939"/>
                  </a:lnTo>
                  <a:lnTo>
                    <a:pt x="1064" y="943"/>
                  </a:lnTo>
                  <a:lnTo>
                    <a:pt x="1066" y="947"/>
                  </a:lnTo>
                  <a:lnTo>
                    <a:pt x="1070" y="949"/>
                  </a:lnTo>
                  <a:lnTo>
                    <a:pt x="1078" y="951"/>
                  </a:lnTo>
                  <a:lnTo>
                    <a:pt x="1078" y="951"/>
                  </a:lnTo>
                  <a:lnTo>
                    <a:pt x="1095" y="954"/>
                  </a:lnTo>
                  <a:lnTo>
                    <a:pt x="1120" y="956"/>
                  </a:lnTo>
                  <a:lnTo>
                    <a:pt x="1153" y="959"/>
                  </a:lnTo>
                  <a:lnTo>
                    <a:pt x="1153" y="959"/>
                  </a:lnTo>
                  <a:lnTo>
                    <a:pt x="1172" y="957"/>
                  </a:lnTo>
                  <a:lnTo>
                    <a:pt x="1218" y="954"/>
                  </a:lnTo>
                  <a:lnTo>
                    <a:pt x="1246" y="950"/>
                  </a:lnTo>
                  <a:lnTo>
                    <a:pt x="1272" y="945"/>
                  </a:lnTo>
                  <a:lnTo>
                    <a:pt x="1293" y="940"/>
                  </a:lnTo>
                  <a:lnTo>
                    <a:pt x="1302" y="938"/>
                  </a:lnTo>
                  <a:lnTo>
                    <a:pt x="1309" y="936"/>
                  </a:lnTo>
                  <a:lnTo>
                    <a:pt x="1309" y="936"/>
                  </a:lnTo>
                  <a:lnTo>
                    <a:pt x="1322" y="927"/>
                  </a:lnTo>
                  <a:lnTo>
                    <a:pt x="1339" y="915"/>
                  </a:lnTo>
                  <a:lnTo>
                    <a:pt x="1359" y="901"/>
                  </a:lnTo>
                  <a:lnTo>
                    <a:pt x="1377" y="884"/>
                  </a:lnTo>
                  <a:lnTo>
                    <a:pt x="1395" y="867"/>
                  </a:lnTo>
                  <a:lnTo>
                    <a:pt x="1411" y="851"/>
                  </a:lnTo>
                  <a:lnTo>
                    <a:pt x="1423" y="835"/>
                  </a:lnTo>
                  <a:lnTo>
                    <a:pt x="1428" y="828"/>
                  </a:lnTo>
                  <a:lnTo>
                    <a:pt x="1430" y="822"/>
                  </a:lnTo>
                  <a:lnTo>
                    <a:pt x="1430" y="822"/>
                  </a:lnTo>
                  <a:lnTo>
                    <a:pt x="1436" y="806"/>
                  </a:lnTo>
                  <a:lnTo>
                    <a:pt x="1442" y="786"/>
                  </a:lnTo>
                  <a:lnTo>
                    <a:pt x="1448" y="761"/>
                  </a:lnTo>
                  <a:lnTo>
                    <a:pt x="1453" y="735"/>
                  </a:lnTo>
                  <a:lnTo>
                    <a:pt x="1457" y="708"/>
                  </a:lnTo>
                  <a:lnTo>
                    <a:pt x="1459" y="683"/>
                  </a:lnTo>
                  <a:lnTo>
                    <a:pt x="1459" y="672"/>
                  </a:lnTo>
                  <a:lnTo>
                    <a:pt x="1459" y="661"/>
                  </a:lnTo>
                  <a:lnTo>
                    <a:pt x="1458" y="651"/>
                  </a:lnTo>
                  <a:lnTo>
                    <a:pt x="1455" y="644"/>
                  </a:lnTo>
                  <a:lnTo>
                    <a:pt x="1455" y="644"/>
                  </a:lnTo>
                  <a:lnTo>
                    <a:pt x="1438" y="599"/>
                  </a:lnTo>
                  <a:lnTo>
                    <a:pt x="1418" y="540"/>
                  </a:lnTo>
                  <a:lnTo>
                    <a:pt x="1391" y="465"/>
                  </a:lnTo>
                  <a:lnTo>
                    <a:pt x="1343" y="419"/>
                  </a:lnTo>
                  <a:lnTo>
                    <a:pt x="1269" y="381"/>
                  </a:lnTo>
                  <a:lnTo>
                    <a:pt x="1139" y="379"/>
                  </a:lnTo>
                  <a:lnTo>
                    <a:pt x="1025" y="402"/>
                  </a:lnTo>
                  <a:lnTo>
                    <a:pt x="983" y="388"/>
                  </a:lnTo>
                  <a:lnTo>
                    <a:pt x="945" y="328"/>
                  </a:lnTo>
                  <a:lnTo>
                    <a:pt x="869" y="237"/>
                  </a:lnTo>
                  <a:lnTo>
                    <a:pt x="816" y="181"/>
                  </a:lnTo>
                  <a:lnTo>
                    <a:pt x="788" y="167"/>
                  </a:lnTo>
                  <a:lnTo>
                    <a:pt x="767" y="189"/>
                  </a:lnTo>
                  <a:lnTo>
                    <a:pt x="747" y="213"/>
                  </a:lnTo>
                  <a:lnTo>
                    <a:pt x="711" y="230"/>
                  </a:lnTo>
                  <a:lnTo>
                    <a:pt x="416" y="0"/>
                  </a:lnTo>
                  <a:lnTo>
                    <a:pt x="294" y="60"/>
                  </a:lnTo>
                  <a:lnTo>
                    <a:pt x="146" y="128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21B2153-78D1-E019-EC4D-C0C059C0A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409"/>
              <a:ext cx="160" cy="73"/>
            </a:xfrm>
            <a:custGeom>
              <a:avLst/>
              <a:gdLst>
                <a:gd name="T0" fmla="*/ 0 w 481"/>
                <a:gd name="T1" fmla="*/ 94 h 218"/>
                <a:gd name="T2" fmla="*/ 0 w 481"/>
                <a:gd name="T3" fmla="*/ 94 h 218"/>
                <a:gd name="T4" fmla="*/ 10 w 481"/>
                <a:gd name="T5" fmla="*/ 104 h 218"/>
                <a:gd name="T6" fmla="*/ 23 w 481"/>
                <a:gd name="T7" fmla="*/ 113 h 218"/>
                <a:gd name="T8" fmla="*/ 35 w 481"/>
                <a:gd name="T9" fmla="*/ 122 h 218"/>
                <a:gd name="T10" fmla="*/ 47 w 481"/>
                <a:gd name="T11" fmla="*/ 130 h 218"/>
                <a:gd name="T12" fmla="*/ 73 w 481"/>
                <a:gd name="T13" fmla="*/ 145 h 218"/>
                <a:gd name="T14" fmla="*/ 100 w 481"/>
                <a:gd name="T15" fmla="*/ 157 h 218"/>
                <a:gd name="T16" fmla="*/ 128 w 481"/>
                <a:gd name="T17" fmla="*/ 168 h 218"/>
                <a:gd name="T18" fmla="*/ 157 w 481"/>
                <a:gd name="T19" fmla="*/ 176 h 218"/>
                <a:gd name="T20" fmla="*/ 185 w 481"/>
                <a:gd name="T21" fmla="*/ 185 h 218"/>
                <a:gd name="T22" fmla="*/ 214 w 481"/>
                <a:gd name="T23" fmla="*/ 192 h 218"/>
                <a:gd name="T24" fmla="*/ 214 w 481"/>
                <a:gd name="T25" fmla="*/ 192 h 218"/>
                <a:gd name="T26" fmla="*/ 240 w 481"/>
                <a:gd name="T27" fmla="*/ 198 h 218"/>
                <a:gd name="T28" fmla="*/ 269 w 481"/>
                <a:gd name="T29" fmla="*/ 204 h 218"/>
                <a:gd name="T30" fmla="*/ 298 w 481"/>
                <a:gd name="T31" fmla="*/ 209 h 218"/>
                <a:gd name="T32" fmla="*/ 328 w 481"/>
                <a:gd name="T33" fmla="*/ 214 h 218"/>
                <a:gd name="T34" fmla="*/ 359 w 481"/>
                <a:gd name="T35" fmla="*/ 216 h 218"/>
                <a:gd name="T36" fmla="*/ 389 w 481"/>
                <a:gd name="T37" fmla="*/ 218 h 218"/>
                <a:gd name="T38" fmla="*/ 418 w 481"/>
                <a:gd name="T39" fmla="*/ 218 h 218"/>
                <a:gd name="T40" fmla="*/ 445 w 481"/>
                <a:gd name="T41" fmla="*/ 216 h 218"/>
                <a:gd name="T42" fmla="*/ 445 w 481"/>
                <a:gd name="T43" fmla="*/ 216 h 218"/>
                <a:gd name="T44" fmla="*/ 457 w 481"/>
                <a:gd name="T45" fmla="*/ 215 h 218"/>
                <a:gd name="T46" fmla="*/ 466 w 481"/>
                <a:gd name="T47" fmla="*/ 213 h 218"/>
                <a:gd name="T48" fmla="*/ 474 w 481"/>
                <a:gd name="T49" fmla="*/ 210 h 218"/>
                <a:gd name="T50" fmla="*/ 477 w 481"/>
                <a:gd name="T51" fmla="*/ 208 h 218"/>
                <a:gd name="T52" fmla="*/ 480 w 481"/>
                <a:gd name="T53" fmla="*/ 204 h 218"/>
                <a:gd name="T54" fmla="*/ 481 w 481"/>
                <a:gd name="T55" fmla="*/ 199 h 218"/>
                <a:gd name="T56" fmla="*/ 480 w 481"/>
                <a:gd name="T57" fmla="*/ 196 h 218"/>
                <a:gd name="T58" fmla="*/ 477 w 481"/>
                <a:gd name="T59" fmla="*/ 191 h 218"/>
                <a:gd name="T60" fmla="*/ 469 w 481"/>
                <a:gd name="T61" fmla="*/ 181 h 218"/>
                <a:gd name="T62" fmla="*/ 458 w 481"/>
                <a:gd name="T63" fmla="*/ 170 h 218"/>
                <a:gd name="T64" fmla="*/ 446 w 481"/>
                <a:gd name="T65" fmla="*/ 158 h 218"/>
                <a:gd name="T66" fmla="*/ 434 w 481"/>
                <a:gd name="T67" fmla="*/ 147 h 218"/>
                <a:gd name="T68" fmla="*/ 434 w 481"/>
                <a:gd name="T69" fmla="*/ 147 h 218"/>
                <a:gd name="T70" fmla="*/ 390 w 481"/>
                <a:gd name="T71" fmla="*/ 100 h 218"/>
                <a:gd name="T72" fmla="*/ 348 w 481"/>
                <a:gd name="T73" fmla="*/ 53 h 218"/>
                <a:gd name="T74" fmla="*/ 348 w 481"/>
                <a:gd name="T75" fmla="*/ 53 h 218"/>
                <a:gd name="T76" fmla="*/ 338 w 481"/>
                <a:gd name="T77" fmla="*/ 43 h 218"/>
                <a:gd name="T78" fmla="*/ 327 w 481"/>
                <a:gd name="T79" fmla="*/ 34 h 218"/>
                <a:gd name="T80" fmla="*/ 316 w 481"/>
                <a:gd name="T81" fmla="*/ 26 h 218"/>
                <a:gd name="T82" fmla="*/ 304 w 481"/>
                <a:gd name="T83" fmla="*/ 19 h 218"/>
                <a:gd name="T84" fmla="*/ 292 w 481"/>
                <a:gd name="T85" fmla="*/ 13 h 218"/>
                <a:gd name="T86" fmla="*/ 279 w 481"/>
                <a:gd name="T87" fmla="*/ 8 h 218"/>
                <a:gd name="T88" fmla="*/ 266 w 481"/>
                <a:gd name="T89" fmla="*/ 4 h 218"/>
                <a:gd name="T90" fmla="*/ 253 w 481"/>
                <a:gd name="T91" fmla="*/ 2 h 218"/>
                <a:gd name="T92" fmla="*/ 240 w 481"/>
                <a:gd name="T93" fmla="*/ 1 h 218"/>
                <a:gd name="T94" fmla="*/ 226 w 481"/>
                <a:gd name="T95" fmla="*/ 0 h 218"/>
                <a:gd name="T96" fmla="*/ 212 w 481"/>
                <a:gd name="T97" fmla="*/ 0 h 218"/>
                <a:gd name="T98" fmla="*/ 199 w 481"/>
                <a:gd name="T99" fmla="*/ 1 h 218"/>
                <a:gd name="T100" fmla="*/ 186 w 481"/>
                <a:gd name="T101" fmla="*/ 3 h 218"/>
                <a:gd name="T102" fmla="*/ 171 w 481"/>
                <a:gd name="T103" fmla="*/ 6 h 218"/>
                <a:gd name="T104" fmla="*/ 158 w 481"/>
                <a:gd name="T105" fmla="*/ 9 h 218"/>
                <a:gd name="T106" fmla="*/ 145 w 481"/>
                <a:gd name="T107" fmla="*/ 14 h 218"/>
                <a:gd name="T108" fmla="*/ 145 w 481"/>
                <a:gd name="T109" fmla="*/ 14 h 218"/>
                <a:gd name="T110" fmla="*/ 127 w 481"/>
                <a:gd name="T111" fmla="*/ 23 h 218"/>
                <a:gd name="T112" fmla="*/ 110 w 481"/>
                <a:gd name="T113" fmla="*/ 32 h 218"/>
                <a:gd name="T114" fmla="*/ 75 w 481"/>
                <a:gd name="T115" fmla="*/ 53 h 218"/>
                <a:gd name="T116" fmla="*/ 56 w 481"/>
                <a:gd name="T117" fmla="*/ 63 h 218"/>
                <a:gd name="T118" fmla="*/ 38 w 481"/>
                <a:gd name="T119" fmla="*/ 72 h 218"/>
                <a:gd name="T120" fmla="*/ 20 w 481"/>
                <a:gd name="T121" fmla="*/ 81 h 218"/>
                <a:gd name="T122" fmla="*/ 1 w 481"/>
                <a:gd name="T123" fmla="*/ 87 h 218"/>
                <a:gd name="T124" fmla="*/ 0 w 481"/>
                <a:gd name="T125" fmla="*/ 9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1" h="218">
                  <a:moveTo>
                    <a:pt x="0" y="94"/>
                  </a:moveTo>
                  <a:lnTo>
                    <a:pt x="0" y="94"/>
                  </a:lnTo>
                  <a:lnTo>
                    <a:pt x="10" y="104"/>
                  </a:lnTo>
                  <a:lnTo>
                    <a:pt x="23" y="113"/>
                  </a:lnTo>
                  <a:lnTo>
                    <a:pt x="35" y="122"/>
                  </a:lnTo>
                  <a:lnTo>
                    <a:pt x="47" y="130"/>
                  </a:lnTo>
                  <a:lnTo>
                    <a:pt x="73" y="145"/>
                  </a:lnTo>
                  <a:lnTo>
                    <a:pt x="100" y="157"/>
                  </a:lnTo>
                  <a:lnTo>
                    <a:pt x="128" y="168"/>
                  </a:lnTo>
                  <a:lnTo>
                    <a:pt x="157" y="176"/>
                  </a:lnTo>
                  <a:lnTo>
                    <a:pt x="185" y="185"/>
                  </a:lnTo>
                  <a:lnTo>
                    <a:pt x="214" y="192"/>
                  </a:lnTo>
                  <a:lnTo>
                    <a:pt x="214" y="192"/>
                  </a:lnTo>
                  <a:lnTo>
                    <a:pt x="240" y="198"/>
                  </a:lnTo>
                  <a:lnTo>
                    <a:pt x="269" y="204"/>
                  </a:lnTo>
                  <a:lnTo>
                    <a:pt x="298" y="209"/>
                  </a:lnTo>
                  <a:lnTo>
                    <a:pt x="328" y="214"/>
                  </a:lnTo>
                  <a:lnTo>
                    <a:pt x="359" y="216"/>
                  </a:lnTo>
                  <a:lnTo>
                    <a:pt x="389" y="218"/>
                  </a:lnTo>
                  <a:lnTo>
                    <a:pt x="418" y="218"/>
                  </a:lnTo>
                  <a:lnTo>
                    <a:pt x="445" y="216"/>
                  </a:lnTo>
                  <a:lnTo>
                    <a:pt x="445" y="216"/>
                  </a:lnTo>
                  <a:lnTo>
                    <a:pt x="457" y="215"/>
                  </a:lnTo>
                  <a:lnTo>
                    <a:pt x="466" y="213"/>
                  </a:lnTo>
                  <a:lnTo>
                    <a:pt x="474" y="210"/>
                  </a:lnTo>
                  <a:lnTo>
                    <a:pt x="477" y="208"/>
                  </a:lnTo>
                  <a:lnTo>
                    <a:pt x="480" y="204"/>
                  </a:lnTo>
                  <a:lnTo>
                    <a:pt x="481" y="199"/>
                  </a:lnTo>
                  <a:lnTo>
                    <a:pt x="480" y="196"/>
                  </a:lnTo>
                  <a:lnTo>
                    <a:pt x="477" y="191"/>
                  </a:lnTo>
                  <a:lnTo>
                    <a:pt x="469" y="181"/>
                  </a:lnTo>
                  <a:lnTo>
                    <a:pt x="458" y="170"/>
                  </a:lnTo>
                  <a:lnTo>
                    <a:pt x="446" y="158"/>
                  </a:lnTo>
                  <a:lnTo>
                    <a:pt x="434" y="147"/>
                  </a:lnTo>
                  <a:lnTo>
                    <a:pt x="434" y="147"/>
                  </a:lnTo>
                  <a:lnTo>
                    <a:pt x="390" y="100"/>
                  </a:lnTo>
                  <a:lnTo>
                    <a:pt x="348" y="53"/>
                  </a:lnTo>
                  <a:lnTo>
                    <a:pt x="348" y="53"/>
                  </a:lnTo>
                  <a:lnTo>
                    <a:pt x="338" y="43"/>
                  </a:lnTo>
                  <a:lnTo>
                    <a:pt x="327" y="34"/>
                  </a:lnTo>
                  <a:lnTo>
                    <a:pt x="316" y="26"/>
                  </a:lnTo>
                  <a:lnTo>
                    <a:pt x="304" y="19"/>
                  </a:lnTo>
                  <a:lnTo>
                    <a:pt x="292" y="13"/>
                  </a:lnTo>
                  <a:lnTo>
                    <a:pt x="279" y="8"/>
                  </a:lnTo>
                  <a:lnTo>
                    <a:pt x="266" y="4"/>
                  </a:lnTo>
                  <a:lnTo>
                    <a:pt x="253" y="2"/>
                  </a:lnTo>
                  <a:lnTo>
                    <a:pt x="240" y="1"/>
                  </a:lnTo>
                  <a:lnTo>
                    <a:pt x="226" y="0"/>
                  </a:lnTo>
                  <a:lnTo>
                    <a:pt x="212" y="0"/>
                  </a:lnTo>
                  <a:lnTo>
                    <a:pt x="199" y="1"/>
                  </a:lnTo>
                  <a:lnTo>
                    <a:pt x="186" y="3"/>
                  </a:lnTo>
                  <a:lnTo>
                    <a:pt x="171" y="6"/>
                  </a:lnTo>
                  <a:lnTo>
                    <a:pt x="158" y="9"/>
                  </a:lnTo>
                  <a:lnTo>
                    <a:pt x="145" y="14"/>
                  </a:lnTo>
                  <a:lnTo>
                    <a:pt x="145" y="14"/>
                  </a:lnTo>
                  <a:lnTo>
                    <a:pt x="127" y="23"/>
                  </a:lnTo>
                  <a:lnTo>
                    <a:pt x="110" y="32"/>
                  </a:lnTo>
                  <a:lnTo>
                    <a:pt x="75" y="53"/>
                  </a:lnTo>
                  <a:lnTo>
                    <a:pt x="56" y="63"/>
                  </a:lnTo>
                  <a:lnTo>
                    <a:pt x="38" y="72"/>
                  </a:lnTo>
                  <a:lnTo>
                    <a:pt x="20" y="81"/>
                  </a:lnTo>
                  <a:lnTo>
                    <a:pt x="1" y="8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68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FDE0E094-9B04-83F1-2AE1-958B31924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409"/>
              <a:ext cx="160" cy="73"/>
            </a:xfrm>
            <a:custGeom>
              <a:avLst/>
              <a:gdLst>
                <a:gd name="T0" fmla="*/ 0 w 481"/>
                <a:gd name="T1" fmla="*/ 94 h 218"/>
                <a:gd name="T2" fmla="*/ 0 w 481"/>
                <a:gd name="T3" fmla="*/ 94 h 218"/>
                <a:gd name="T4" fmla="*/ 10 w 481"/>
                <a:gd name="T5" fmla="*/ 104 h 218"/>
                <a:gd name="T6" fmla="*/ 23 w 481"/>
                <a:gd name="T7" fmla="*/ 113 h 218"/>
                <a:gd name="T8" fmla="*/ 35 w 481"/>
                <a:gd name="T9" fmla="*/ 122 h 218"/>
                <a:gd name="T10" fmla="*/ 47 w 481"/>
                <a:gd name="T11" fmla="*/ 130 h 218"/>
                <a:gd name="T12" fmla="*/ 73 w 481"/>
                <a:gd name="T13" fmla="*/ 145 h 218"/>
                <a:gd name="T14" fmla="*/ 100 w 481"/>
                <a:gd name="T15" fmla="*/ 157 h 218"/>
                <a:gd name="T16" fmla="*/ 128 w 481"/>
                <a:gd name="T17" fmla="*/ 168 h 218"/>
                <a:gd name="T18" fmla="*/ 157 w 481"/>
                <a:gd name="T19" fmla="*/ 176 h 218"/>
                <a:gd name="T20" fmla="*/ 185 w 481"/>
                <a:gd name="T21" fmla="*/ 185 h 218"/>
                <a:gd name="T22" fmla="*/ 214 w 481"/>
                <a:gd name="T23" fmla="*/ 192 h 218"/>
                <a:gd name="T24" fmla="*/ 214 w 481"/>
                <a:gd name="T25" fmla="*/ 192 h 218"/>
                <a:gd name="T26" fmla="*/ 240 w 481"/>
                <a:gd name="T27" fmla="*/ 198 h 218"/>
                <a:gd name="T28" fmla="*/ 269 w 481"/>
                <a:gd name="T29" fmla="*/ 204 h 218"/>
                <a:gd name="T30" fmla="*/ 298 w 481"/>
                <a:gd name="T31" fmla="*/ 209 h 218"/>
                <a:gd name="T32" fmla="*/ 328 w 481"/>
                <a:gd name="T33" fmla="*/ 214 h 218"/>
                <a:gd name="T34" fmla="*/ 359 w 481"/>
                <a:gd name="T35" fmla="*/ 216 h 218"/>
                <a:gd name="T36" fmla="*/ 389 w 481"/>
                <a:gd name="T37" fmla="*/ 218 h 218"/>
                <a:gd name="T38" fmla="*/ 418 w 481"/>
                <a:gd name="T39" fmla="*/ 218 h 218"/>
                <a:gd name="T40" fmla="*/ 445 w 481"/>
                <a:gd name="T41" fmla="*/ 216 h 218"/>
                <a:gd name="T42" fmla="*/ 445 w 481"/>
                <a:gd name="T43" fmla="*/ 216 h 218"/>
                <a:gd name="T44" fmla="*/ 457 w 481"/>
                <a:gd name="T45" fmla="*/ 215 h 218"/>
                <a:gd name="T46" fmla="*/ 466 w 481"/>
                <a:gd name="T47" fmla="*/ 213 h 218"/>
                <a:gd name="T48" fmla="*/ 474 w 481"/>
                <a:gd name="T49" fmla="*/ 210 h 218"/>
                <a:gd name="T50" fmla="*/ 477 w 481"/>
                <a:gd name="T51" fmla="*/ 208 h 218"/>
                <a:gd name="T52" fmla="*/ 480 w 481"/>
                <a:gd name="T53" fmla="*/ 204 h 218"/>
                <a:gd name="T54" fmla="*/ 481 w 481"/>
                <a:gd name="T55" fmla="*/ 199 h 218"/>
                <a:gd name="T56" fmla="*/ 480 w 481"/>
                <a:gd name="T57" fmla="*/ 196 h 218"/>
                <a:gd name="T58" fmla="*/ 477 w 481"/>
                <a:gd name="T59" fmla="*/ 191 h 218"/>
                <a:gd name="T60" fmla="*/ 469 w 481"/>
                <a:gd name="T61" fmla="*/ 181 h 218"/>
                <a:gd name="T62" fmla="*/ 458 w 481"/>
                <a:gd name="T63" fmla="*/ 170 h 218"/>
                <a:gd name="T64" fmla="*/ 446 w 481"/>
                <a:gd name="T65" fmla="*/ 158 h 218"/>
                <a:gd name="T66" fmla="*/ 434 w 481"/>
                <a:gd name="T67" fmla="*/ 147 h 218"/>
                <a:gd name="T68" fmla="*/ 434 w 481"/>
                <a:gd name="T69" fmla="*/ 147 h 218"/>
                <a:gd name="T70" fmla="*/ 390 w 481"/>
                <a:gd name="T71" fmla="*/ 100 h 218"/>
                <a:gd name="T72" fmla="*/ 348 w 481"/>
                <a:gd name="T73" fmla="*/ 53 h 218"/>
                <a:gd name="T74" fmla="*/ 348 w 481"/>
                <a:gd name="T75" fmla="*/ 53 h 218"/>
                <a:gd name="T76" fmla="*/ 338 w 481"/>
                <a:gd name="T77" fmla="*/ 43 h 218"/>
                <a:gd name="T78" fmla="*/ 327 w 481"/>
                <a:gd name="T79" fmla="*/ 34 h 218"/>
                <a:gd name="T80" fmla="*/ 316 w 481"/>
                <a:gd name="T81" fmla="*/ 26 h 218"/>
                <a:gd name="T82" fmla="*/ 304 w 481"/>
                <a:gd name="T83" fmla="*/ 19 h 218"/>
                <a:gd name="T84" fmla="*/ 292 w 481"/>
                <a:gd name="T85" fmla="*/ 13 h 218"/>
                <a:gd name="T86" fmla="*/ 279 w 481"/>
                <a:gd name="T87" fmla="*/ 8 h 218"/>
                <a:gd name="T88" fmla="*/ 266 w 481"/>
                <a:gd name="T89" fmla="*/ 4 h 218"/>
                <a:gd name="T90" fmla="*/ 253 w 481"/>
                <a:gd name="T91" fmla="*/ 2 h 218"/>
                <a:gd name="T92" fmla="*/ 240 w 481"/>
                <a:gd name="T93" fmla="*/ 1 h 218"/>
                <a:gd name="T94" fmla="*/ 226 w 481"/>
                <a:gd name="T95" fmla="*/ 0 h 218"/>
                <a:gd name="T96" fmla="*/ 212 w 481"/>
                <a:gd name="T97" fmla="*/ 0 h 218"/>
                <a:gd name="T98" fmla="*/ 199 w 481"/>
                <a:gd name="T99" fmla="*/ 1 h 218"/>
                <a:gd name="T100" fmla="*/ 186 w 481"/>
                <a:gd name="T101" fmla="*/ 3 h 218"/>
                <a:gd name="T102" fmla="*/ 171 w 481"/>
                <a:gd name="T103" fmla="*/ 6 h 218"/>
                <a:gd name="T104" fmla="*/ 158 w 481"/>
                <a:gd name="T105" fmla="*/ 9 h 218"/>
                <a:gd name="T106" fmla="*/ 145 w 481"/>
                <a:gd name="T107" fmla="*/ 14 h 218"/>
                <a:gd name="T108" fmla="*/ 145 w 481"/>
                <a:gd name="T109" fmla="*/ 14 h 218"/>
                <a:gd name="T110" fmla="*/ 127 w 481"/>
                <a:gd name="T111" fmla="*/ 23 h 218"/>
                <a:gd name="T112" fmla="*/ 110 w 481"/>
                <a:gd name="T113" fmla="*/ 32 h 218"/>
                <a:gd name="T114" fmla="*/ 75 w 481"/>
                <a:gd name="T115" fmla="*/ 53 h 218"/>
                <a:gd name="T116" fmla="*/ 56 w 481"/>
                <a:gd name="T117" fmla="*/ 63 h 218"/>
                <a:gd name="T118" fmla="*/ 38 w 481"/>
                <a:gd name="T119" fmla="*/ 72 h 218"/>
                <a:gd name="T120" fmla="*/ 20 w 481"/>
                <a:gd name="T121" fmla="*/ 81 h 218"/>
                <a:gd name="T122" fmla="*/ 1 w 481"/>
                <a:gd name="T123" fmla="*/ 87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1" h="218">
                  <a:moveTo>
                    <a:pt x="0" y="94"/>
                  </a:moveTo>
                  <a:lnTo>
                    <a:pt x="0" y="94"/>
                  </a:lnTo>
                  <a:lnTo>
                    <a:pt x="10" y="104"/>
                  </a:lnTo>
                  <a:lnTo>
                    <a:pt x="23" y="113"/>
                  </a:lnTo>
                  <a:lnTo>
                    <a:pt x="35" y="122"/>
                  </a:lnTo>
                  <a:lnTo>
                    <a:pt x="47" y="130"/>
                  </a:lnTo>
                  <a:lnTo>
                    <a:pt x="73" y="145"/>
                  </a:lnTo>
                  <a:lnTo>
                    <a:pt x="100" y="157"/>
                  </a:lnTo>
                  <a:lnTo>
                    <a:pt x="128" y="168"/>
                  </a:lnTo>
                  <a:lnTo>
                    <a:pt x="157" y="176"/>
                  </a:lnTo>
                  <a:lnTo>
                    <a:pt x="185" y="185"/>
                  </a:lnTo>
                  <a:lnTo>
                    <a:pt x="214" y="192"/>
                  </a:lnTo>
                  <a:lnTo>
                    <a:pt x="214" y="192"/>
                  </a:lnTo>
                  <a:lnTo>
                    <a:pt x="240" y="198"/>
                  </a:lnTo>
                  <a:lnTo>
                    <a:pt x="269" y="204"/>
                  </a:lnTo>
                  <a:lnTo>
                    <a:pt x="298" y="209"/>
                  </a:lnTo>
                  <a:lnTo>
                    <a:pt x="328" y="214"/>
                  </a:lnTo>
                  <a:lnTo>
                    <a:pt x="359" y="216"/>
                  </a:lnTo>
                  <a:lnTo>
                    <a:pt x="389" y="218"/>
                  </a:lnTo>
                  <a:lnTo>
                    <a:pt x="418" y="218"/>
                  </a:lnTo>
                  <a:lnTo>
                    <a:pt x="445" y="216"/>
                  </a:lnTo>
                  <a:lnTo>
                    <a:pt x="445" y="216"/>
                  </a:lnTo>
                  <a:lnTo>
                    <a:pt x="457" y="215"/>
                  </a:lnTo>
                  <a:lnTo>
                    <a:pt x="466" y="213"/>
                  </a:lnTo>
                  <a:lnTo>
                    <a:pt x="474" y="210"/>
                  </a:lnTo>
                  <a:lnTo>
                    <a:pt x="477" y="208"/>
                  </a:lnTo>
                  <a:lnTo>
                    <a:pt x="480" y="204"/>
                  </a:lnTo>
                  <a:lnTo>
                    <a:pt x="481" y="199"/>
                  </a:lnTo>
                  <a:lnTo>
                    <a:pt x="480" y="196"/>
                  </a:lnTo>
                  <a:lnTo>
                    <a:pt x="477" y="191"/>
                  </a:lnTo>
                  <a:lnTo>
                    <a:pt x="469" y="181"/>
                  </a:lnTo>
                  <a:lnTo>
                    <a:pt x="458" y="170"/>
                  </a:lnTo>
                  <a:lnTo>
                    <a:pt x="446" y="158"/>
                  </a:lnTo>
                  <a:lnTo>
                    <a:pt x="434" y="147"/>
                  </a:lnTo>
                  <a:lnTo>
                    <a:pt x="434" y="147"/>
                  </a:lnTo>
                  <a:lnTo>
                    <a:pt x="390" y="100"/>
                  </a:lnTo>
                  <a:lnTo>
                    <a:pt x="348" y="53"/>
                  </a:lnTo>
                  <a:lnTo>
                    <a:pt x="348" y="53"/>
                  </a:lnTo>
                  <a:lnTo>
                    <a:pt x="338" y="43"/>
                  </a:lnTo>
                  <a:lnTo>
                    <a:pt x="327" y="34"/>
                  </a:lnTo>
                  <a:lnTo>
                    <a:pt x="316" y="26"/>
                  </a:lnTo>
                  <a:lnTo>
                    <a:pt x="304" y="19"/>
                  </a:lnTo>
                  <a:lnTo>
                    <a:pt x="292" y="13"/>
                  </a:lnTo>
                  <a:lnTo>
                    <a:pt x="279" y="8"/>
                  </a:lnTo>
                  <a:lnTo>
                    <a:pt x="266" y="4"/>
                  </a:lnTo>
                  <a:lnTo>
                    <a:pt x="253" y="2"/>
                  </a:lnTo>
                  <a:lnTo>
                    <a:pt x="240" y="1"/>
                  </a:lnTo>
                  <a:lnTo>
                    <a:pt x="226" y="0"/>
                  </a:lnTo>
                  <a:lnTo>
                    <a:pt x="212" y="0"/>
                  </a:lnTo>
                  <a:lnTo>
                    <a:pt x="199" y="1"/>
                  </a:lnTo>
                  <a:lnTo>
                    <a:pt x="186" y="3"/>
                  </a:lnTo>
                  <a:lnTo>
                    <a:pt x="171" y="6"/>
                  </a:lnTo>
                  <a:lnTo>
                    <a:pt x="158" y="9"/>
                  </a:lnTo>
                  <a:lnTo>
                    <a:pt x="145" y="14"/>
                  </a:lnTo>
                  <a:lnTo>
                    <a:pt x="145" y="14"/>
                  </a:lnTo>
                  <a:lnTo>
                    <a:pt x="127" y="23"/>
                  </a:lnTo>
                  <a:lnTo>
                    <a:pt x="110" y="32"/>
                  </a:lnTo>
                  <a:lnTo>
                    <a:pt x="75" y="53"/>
                  </a:lnTo>
                  <a:lnTo>
                    <a:pt x="56" y="63"/>
                  </a:lnTo>
                  <a:lnTo>
                    <a:pt x="38" y="72"/>
                  </a:lnTo>
                  <a:lnTo>
                    <a:pt x="20" y="81"/>
                  </a:lnTo>
                  <a:lnTo>
                    <a:pt x="1" y="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577B7FAF-8D22-7A86-5329-6E3D6193C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" y="0"/>
              <a:ext cx="575" cy="482"/>
            </a:xfrm>
            <a:custGeom>
              <a:avLst/>
              <a:gdLst>
                <a:gd name="T0" fmla="*/ 100 w 1725"/>
                <a:gd name="T1" fmla="*/ 1146 h 1446"/>
                <a:gd name="T2" fmla="*/ 40 w 1725"/>
                <a:gd name="T3" fmla="*/ 950 h 1446"/>
                <a:gd name="T4" fmla="*/ 8 w 1725"/>
                <a:gd name="T5" fmla="*/ 801 h 1446"/>
                <a:gd name="T6" fmla="*/ 0 w 1725"/>
                <a:gd name="T7" fmla="*/ 700 h 1446"/>
                <a:gd name="T8" fmla="*/ 1 w 1725"/>
                <a:gd name="T9" fmla="*/ 624 h 1446"/>
                <a:gd name="T10" fmla="*/ 11 w 1725"/>
                <a:gd name="T11" fmla="*/ 548 h 1446"/>
                <a:gd name="T12" fmla="*/ 29 w 1725"/>
                <a:gd name="T13" fmla="*/ 471 h 1446"/>
                <a:gd name="T14" fmla="*/ 49 w 1725"/>
                <a:gd name="T15" fmla="*/ 412 h 1446"/>
                <a:gd name="T16" fmla="*/ 95 w 1725"/>
                <a:gd name="T17" fmla="*/ 322 h 1446"/>
                <a:gd name="T18" fmla="*/ 155 w 1725"/>
                <a:gd name="T19" fmla="*/ 246 h 1446"/>
                <a:gd name="T20" fmla="*/ 226 w 1725"/>
                <a:gd name="T21" fmla="*/ 181 h 1446"/>
                <a:gd name="T22" fmla="*/ 304 w 1725"/>
                <a:gd name="T23" fmla="*/ 127 h 1446"/>
                <a:gd name="T24" fmla="*/ 391 w 1725"/>
                <a:gd name="T25" fmla="*/ 85 h 1446"/>
                <a:gd name="T26" fmla="*/ 485 w 1725"/>
                <a:gd name="T27" fmla="*/ 51 h 1446"/>
                <a:gd name="T28" fmla="*/ 580 w 1725"/>
                <a:gd name="T29" fmla="*/ 27 h 1446"/>
                <a:gd name="T30" fmla="*/ 678 w 1725"/>
                <a:gd name="T31" fmla="*/ 11 h 1446"/>
                <a:gd name="T32" fmla="*/ 777 w 1725"/>
                <a:gd name="T33" fmla="*/ 3 h 1446"/>
                <a:gd name="T34" fmla="*/ 906 w 1725"/>
                <a:gd name="T35" fmla="*/ 1 h 1446"/>
                <a:gd name="T36" fmla="*/ 1059 w 1725"/>
                <a:gd name="T37" fmla="*/ 11 h 1446"/>
                <a:gd name="T38" fmla="*/ 1147 w 1725"/>
                <a:gd name="T39" fmla="*/ 24 h 1446"/>
                <a:gd name="T40" fmla="*/ 1233 w 1725"/>
                <a:gd name="T41" fmla="*/ 49 h 1446"/>
                <a:gd name="T42" fmla="*/ 1316 w 1725"/>
                <a:gd name="T43" fmla="*/ 86 h 1446"/>
                <a:gd name="T44" fmla="*/ 1372 w 1725"/>
                <a:gd name="T45" fmla="*/ 120 h 1446"/>
                <a:gd name="T46" fmla="*/ 1457 w 1725"/>
                <a:gd name="T47" fmla="*/ 187 h 1446"/>
                <a:gd name="T48" fmla="*/ 1528 w 1725"/>
                <a:gd name="T49" fmla="*/ 259 h 1446"/>
                <a:gd name="T50" fmla="*/ 1588 w 1725"/>
                <a:gd name="T51" fmla="*/ 338 h 1446"/>
                <a:gd name="T52" fmla="*/ 1680 w 1725"/>
                <a:gd name="T53" fmla="*/ 481 h 1446"/>
                <a:gd name="T54" fmla="*/ 1725 w 1725"/>
                <a:gd name="T55" fmla="*/ 597 h 1446"/>
                <a:gd name="T56" fmla="*/ 1638 w 1725"/>
                <a:gd name="T57" fmla="*/ 610 h 1446"/>
                <a:gd name="T58" fmla="*/ 1548 w 1725"/>
                <a:gd name="T59" fmla="*/ 633 h 1446"/>
                <a:gd name="T60" fmla="*/ 1459 w 1725"/>
                <a:gd name="T61" fmla="*/ 664 h 1446"/>
                <a:gd name="T62" fmla="*/ 1372 w 1725"/>
                <a:gd name="T63" fmla="*/ 701 h 1446"/>
                <a:gd name="T64" fmla="*/ 1291 w 1725"/>
                <a:gd name="T65" fmla="*/ 745 h 1446"/>
                <a:gd name="T66" fmla="*/ 1251 w 1725"/>
                <a:gd name="T67" fmla="*/ 769 h 1446"/>
                <a:gd name="T68" fmla="*/ 1217 w 1725"/>
                <a:gd name="T69" fmla="*/ 797 h 1446"/>
                <a:gd name="T70" fmla="*/ 1191 w 1725"/>
                <a:gd name="T71" fmla="*/ 828 h 1446"/>
                <a:gd name="T72" fmla="*/ 1171 w 1725"/>
                <a:gd name="T73" fmla="*/ 860 h 1446"/>
                <a:gd name="T74" fmla="*/ 1151 w 1725"/>
                <a:gd name="T75" fmla="*/ 930 h 1446"/>
                <a:gd name="T76" fmla="*/ 1145 w 1725"/>
                <a:gd name="T77" fmla="*/ 1034 h 1446"/>
                <a:gd name="T78" fmla="*/ 1142 w 1725"/>
                <a:gd name="T79" fmla="*/ 1147 h 1446"/>
                <a:gd name="T80" fmla="*/ 1134 w 1725"/>
                <a:gd name="T81" fmla="*/ 1203 h 1446"/>
                <a:gd name="T82" fmla="*/ 1108 w 1725"/>
                <a:gd name="T83" fmla="*/ 1280 h 1446"/>
                <a:gd name="T84" fmla="*/ 1067 w 1725"/>
                <a:gd name="T85" fmla="*/ 1347 h 1446"/>
                <a:gd name="T86" fmla="*/ 1010 w 1725"/>
                <a:gd name="T87" fmla="*/ 1399 h 1446"/>
                <a:gd name="T88" fmla="*/ 939 w 1725"/>
                <a:gd name="T89" fmla="*/ 1434 h 1446"/>
                <a:gd name="T90" fmla="*/ 884 w 1725"/>
                <a:gd name="T91" fmla="*/ 1445 h 1446"/>
                <a:gd name="T92" fmla="*/ 803 w 1725"/>
                <a:gd name="T93" fmla="*/ 1444 h 1446"/>
                <a:gd name="T94" fmla="*/ 724 w 1725"/>
                <a:gd name="T95" fmla="*/ 1427 h 1446"/>
                <a:gd name="T96" fmla="*/ 676 w 1725"/>
                <a:gd name="T97" fmla="*/ 1406 h 1446"/>
                <a:gd name="T98" fmla="*/ 636 w 1725"/>
                <a:gd name="T99" fmla="*/ 1377 h 1446"/>
                <a:gd name="T100" fmla="*/ 602 w 1725"/>
                <a:gd name="T101" fmla="*/ 1341 h 1446"/>
                <a:gd name="T102" fmla="*/ 551 w 1725"/>
                <a:gd name="T103" fmla="*/ 1275 h 1446"/>
                <a:gd name="T104" fmla="*/ 517 w 1725"/>
                <a:gd name="T105" fmla="*/ 1241 h 1446"/>
                <a:gd name="T106" fmla="*/ 491 w 1725"/>
                <a:gd name="T107" fmla="*/ 1226 h 1446"/>
                <a:gd name="T108" fmla="*/ 466 w 1725"/>
                <a:gd name="T109" fmla="*/ 1216 h 1446"/>
                <a:gd name="T110" fmla="*/ 439 w 1725"/>
                <a:gd name="T111" fmla="*/ 1212 h 1446"/>
                <a:gd name="T112" fmla="*/ 379 w 1725"/>
                <a:gd name="T113" fmla="*/ 1223 h 1446"/>
                <a:gd name="T114" fmla="*/ 296 w 1725"/>
                <a:gd name="T115" fmla="*/ 1258 h 1446"/>
                <a:gd name="T116" fmla="*/ 204 w 1725"/>
                <a:gd name="T117" fmla="*/ 1304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25" h="1446">
                  <a:moveTo>
                    <a:pt x="133" y="1243"/>
                  </a:moveTo>
                  <a:lnTo>
                    <a:pt x="133" y="1243"/>
                  </a:lnTo>
                  <a:lnTo>
                    <a:pt x="100" y="1146"/>
                  </a:lnTo>
                  <a:lnTo>
                    <a:pt x="69" y="1048"/>
                  </a:lnTo>
                  <a:lnTo>
                    <a:pt x="53" y="999"/>
                  </a:lnTo>
                  <a:lnTo>
                    <a:pt x="40" y="950"/>
                  </a:lnTo>
                  <a:lnTo>
                    <a:pt x="28" y="900"/>
                  </a:lnTo>
                  <a:lnTo>
                    <a:pt x="17" y="850"/>
                  </a:lnTo>
                  <a:lnTo>
                    <a:pt x="8" y="801"/>
                  </a:lnTo>
                  <a:lnTo>
                    <a:pt x="3" y="751"/>
                  </a:lnTo>
                  <a:lnTo>
                    <a:pt x="1" y="726"/>
                  </a:lnTo>
                  <a:lnTo>
                    <a:pt x="0" y="700"/>
                  </a:lnTo>
                  <a:lnTo>
                    <a:pt x="0" y="675"/>
                  </a:lnTo>
                  <a:lnTo>
                    <a:pt x="0" y="649"/>
                  </a:lnTo>
                  <a:lnTo>
                    <a:pt x="1" y="624"/>
                  </a:lnTo>
                  <a:lnTo>
                    <a:pt x="3" y="598"/>
                  </a:lnTo>
                  <a:lnTo>
                    <a:pt x="6" y="573"/>
                  </a:lnTo>
                  <a:lnTo>
                    <a:pt x="11" y="548"/>
                  </a:lnTo>
                  <a:lnTo>
                    <a:pt x="15" y="522"/>
                  </a:lnTo>
                  <a:lnTo>
                    <a:pt x="22" y="497"/>
                  </a:lnTo>
                  <a:lnTo>
                    <a:pt x="29" y="471"/>
                  </a:lnTo>
                  <a:lnTo>
                    <a:pt x="37" y="446"/>
                  </a:lnTo>
                  <a:lnTo>
                    <a:pt x="37" y="446"/>
                  </a:lnTo>
                  <a:lnTo>
                    <a:pt x="49" y="412"/>
                  </a:lnTo>
                  <a:lnTo>
                    <a:pt x="63" y="380"/>
                  </a:lnTo>
                  <a:lnTo>
                    <a:pt x="78" y="351"/>
                  </a:lnTo>
                  <a:lnTo>
                    <a:pt x="95" y="322"/>
                  </a:lnTo>
                  <a:lnTo>
                    <a:pt x="115" y="296"/>
                  </a:lnTo>
                  <a:lnTo>
                    <a:pt x="134" y="270"/>
                  </a:lnTo>
                  <a:lnTo>
                    <a:pt x="155" y="246"/>
                  </a:lnTo>
                  <a:lnTo>
                    <a:pt x="177" y="223"/>
                  </a:lnTo>
                  <a:lnTo>
                    <a:pt x="200" y="201"/>
                  </a:lnTo>
                  <a:lnTo>
                    <a:pt x="226" y="181"/>
                  </a:lnTo>
                  <a:lnTo>
                    <a:pt x="251" y="161"/>
                  </a:lnTo>
                  <a:lnTo>
                    <a:pt x="278" y="144"/>
                  </a:lnTo>
                  <a:lnTo>
                    <a:pt x="304" y="127"/>
                  </a:lnTo>
                  <a:lnTo>
                    <a:pt x="333" y="112"/>
                  </a:lnTo>
                  <a:lnTo>
                    <a:pt x="362" y="97"/>
                  </a:lnTo>
                  <a:lnTo>
                    <a:pt x="391" y="85"/>
                  </a:lnTo>
                  <a:lnTo>
                    <a:pt x="422" y="73"/>
                  </a:lnTo>
                  <a:lnTo>
                    <a:pt x="453" y="61"/>
                  </a:lnTo>
                  <a:lnTo>
                    <a:pt x="485" y="51"/>
                  </a:lnTo>
                  <a:lnTo>
                    <a:pt x="516" y="43"/>
                  </a:lnTo>
                  <a:lnTo>
                    <a:pt x="547" y="34"/>
                  </a:lnTo>
                  <a:lnTo>
                    <a:pt x="580" y="27"/>
                  </a:lnTo>
                  <a:lnTo>
                    <a:pt x="613" y="21"/>
                  </a:lnTo>
                  <a:lnTo>
                    <a:pt x="645" y="16"/>
                  </a:lnTo>
                  <a:lnTo>
                    <a:pt x="678" y="11"/>
                  </a:lnTo>
                  <a:lnTo>
                    <a:pt x="712" y="7"/>
                  </a:lnTo>
                  <a:lnTo>
                    <a:pt x="744" y="5"/>
                  </a:lnTo>
                  <a:lnTo>
                    <a:pt x="777" y="3"/>
                  </a:lnTo>
                  <a:lnTo>
                    <a:pt x="842" y="0"/>
                  </a:lnTo>
                  <a:lnTo>
                    <a:pt x="906" y="1"/>
                  </a:lnTo>
                  <a:lnTo>
                    <a:pt x="906" y="1"/>
                  </a:lnTo>
                  <a:lnTo>
                    <a:pt x="968" y="4"/>
                  </a:lnTo>
                  <a:lnTo>
                    <a:pt x="1030" y="9"/>
                  </a:lnTo>
                  <a:lnTo>
                    <a:pt x="1059" y="11"/>
                  </a:lnTo>
                  <a:lnTo>
                    <a:pt x="1089" y="15"/>
                  </a:lnTo>
                  <a:lnTo>
                    <a:pt x="1118" y="20"/>
                  </a:lnTo>
                  <a:lnTo>
                    <a:pt x="1147" y="24"/>
                  </a:lnTo>
                  <a:lnTo>
                    <a:pt x="1176" y="32"/>
                  </a:lnTo>
                  <a:lnTo>
                    <a:pt x="1205" y="39"/>
                  </a:lnTo>
                  <a:lnTo>
                    <a:pt x="1233" y="49"/>
                  </a:lnTo>
                  <a:lnTo>
                    <a:pt x="1261" y="60"/>
                  </a:lnTo>
                  <a:lnTo>
                    <a:pt x="1289" y="72"/>
                  </a:lnTo>
                  <a:lnTo>
                    <a:pt x="1316" y="86"/>
                  </a:lnTo>
                  <a:lnTo>
                    <a:pt x="1344" y="102"/>
                  </a:lnTo>
                  <a:lnTo>
                    <a:pt x="1372" y="120"/>
                  </a:lnTo>
                  <a:lnTo>
                    <a:pt x="1372" y="120"/>
                  </a:lnTo>
                  <a:lnTo>
                    <a:pt x="1402" y="141"/>
                  </a:lnTo>
                  <a:lnTo>
                    <a:pt x="1430" y="164"/>
                  </a:lnTo>
                  <a:lnTo>
                    <a:pt x="1457" y="187"/>
                  </a:lnTo>
                  <a:lnTo>
                    <a:pt x="1482" y="210"/>
                  </a:lnTo>
                  <a:lnTo>
                    <a:pt x="1505" y="234"/>
                  </a:lnTo>
                  <a:lnTo>
                    <a:pt x="1528" y="259"/>
                  </a:lnTo>
                  <a:lnTo>
                    <a:pt x="1548" y="285"/>
                  </a:lnTo>
                  <a:lnTo>
                    <a:pt x="1569" y="311"/>
                  </a:lnTo>
                  <a:lnTo>
                    <a:pt x="1588" y="338"/>
                  </a:lnTo>
                  <a:lnTo>
                    <a:pt x="1606" y="366"/>
                  </a:lnTo>
                  <a:lnTo>
                    <a:pt x="1644" y="422"/>
                  </a:lnTo>
                  <a:lnTo>
                    <a:pt x="1680" y="481"/>
                  </a:lnTo>
                  <a:lnTo>
                    <a:pt x="1719" y="540"/>
                  </a:lnTo>
                  <a:lnTo>
                    <a:pt x="1725" y="597"/>
                  </a:lnTo>
                  <a:lnTo>
                    <a:pt x="1725" y="597"/>
                  </a:lnTo>
                  <a:lnTo>
                    <a:pt x="1696" y="601"/>
                  </a:lnTo>
                  <a:lnTo>
                    <a:pt x="1667" y="606"/>
                  </a:lnTo>
                  <a:lnTo>
                    <a:pt x="1638" y="610"/>
                  </a:lnTo>
                  <a:lnTo>
                    <a:pt x="1608" y="618"/>
                  </a:lnTo>
                  <a:lnTo>
                    <a:pt x="1579" y="625"/>
                  </a:lnTo>
                  <a:lnTo>
                    <a:pt x="1548" y="633"/>
                  </a:lnTo>
                  <a:lnTo>
                    <a:pt x="1518" y="643"/>
                  </a:lnTo>
                  <a:lnTo>
                    <a:pt x="1489" y="653"/>
                  </a:lnTo>
                  <a:lnTo>
                    <a:pt x="1459" y="664"/>
                  </a:lnTo>
                  <a:lnTo>
                    <a:pt x="1430" y="676"/>
                  </a:lnTo>
                  <a:lnTo>
                    <a:pt x="1401" y="688"/>
                  </a:lnTo>
                  <a:lnTo>
                    <a:pt x="1372" y="701"/>
                  </a:lnTo>
                  <a:lnTo>
                    <a:pt x="1344" y="715"/>
                  </a:lnTo>
                  <a:lnTo>
                    <a:pt x="1318" y="729"/>
                  </a:lnTo>
                  <a:lnTo>
                    <a:pt x="1291" y="745"/>
                  </a:lnTo>
                  <a:lnTo>
                    <a:pt x="1266" y="759"/>
                  </a:lnTo>
                  <a:lnTo>
                    <a:pt x="1266" y="759"/>
                  </a:lnTo>
                  <a:lnTo>
                    <a:pt x="1251" y="769"/>
                  </a:lnTo>
                  <a:lnTo>
                    <a:pt x="1239" y="779"/>
                  </a:lnTo>
                  <a:lnTo>
                    <a:pt x="1227" y="787"/>
                  </a:lnTo>
                  <a:lnTo>
                    <a:pt x="1217" y="797"/>
                  </a:lnTo>
                  <a:lnTo>
                    <a:pt x="1208" y="808"/>
                  </a:lnTo>
                  <a:lnTo>
                    <a:pt x="1198" y="818"/>
                  </a:lnTo>
                  <a:lnTo>
                    <a:pt x="1191" y="828"/>
                  </a:lnTo>
                  <a:lnTo>
                    <a:pt x="1183" y="838"/>
                  </a:lnTo>
                  <a:lnTo>
                    <a:pt x="1177" y="849"/>
                  </a:lnTo>
                  <a:lnTo>
                    <a:pt x="1171" y="860"/>
                  </a:lnTo>
                  <a:lnTo>
                    <a:pt x="1163" y="883"/>
                  </a:lnTo>
                  <a:lnTo>
                    <a:pt x="1156" y="906"/>
                  </a:lnTo>
                  <a:lnTo>
                    <a:pt x="1151" y="930"/>
                  </a:lnTo>
                  <a:lnTo>
                    <a:pt x="1147" y="956"/>
                  </a:lnTo>
                  <a:lnTo>
                    <a:pt x="1146" y="981"/>
                  </a:lnTo>
                  <a:lnTo>
                    <a:pt x="1145" y="1034"/>
                  </a:lnTo>
                  <a:lnTo>
                    <a:pt x="1143" y="1090"/>
                  </a:lnTo>
                  <a:lnTo>
                    <a:pt x="1143" y="1118"/>
                  </a:lnTo>
                  <a:lnTo>
                    <a:pt x="1142" y="1147"/>
                  </a:lnTo>
                  <a:lnTo>
                    <a:pt x="1142" y="1147"/>
                  </a:lnTo>
                  <a:lnTo>
                    <a:pt x="1139" y="1176"/>
                  </a:lnTo>
                  <a:lnTo>
                    <a:pt x="1134" y="1203"/>
                  </a:lnTo>
                  <a:lnTo>
                    <a:pt x="1128" y="1229"/>
                  </a:lnTo>
                  <a:lnTo>
                    <a:pt x="1119" y="1256"/>
                  </a:lnTo>
                  <a:lnTo>
                    <a:pt x="1108" y="1280"/>
                  </a:lnTo>
                  <a:lnTo>
                    <a:pt x="1096" y="1304"/>
                  </a:lnTo>
                  <a:lnTo>
                    <a:pt x="1083" y="1326"/>
                  </a:lnTo>
                  <a:lnTo>
                    <a:pt x="1067" y="1347"/>
                  </a:lnTo>
                  <a:lnTo>
                    <a:pt x="1050" y="1366"/>
                  </a:lnTo>
                  <a:lnTo>
                    <a:pt x="1031" y="1383"/>
                  </a:lnTo>
                  <a:lnTo>
                    <a:pt x="1010" y="1399"/>
                  </a:lnTo>
                  <a:lnTo>
                    <a:pt x="989" y="1413"/>
                  </a:lnTo>
                  <a:lnTo>
                    <a:pt x="965" y="1424"/>
                  </a:lnTo>
                  <a:lnTo>
                    <a:pt x="939" y="1434"/>
                  </a:lnTo>
                  <a:lnTo>
                    <a:pt x="913" y="1441"/>
                  </a:lnTo>
                  <a:lnTo>
                    <a:pt x="884" y="1445"/>
                  </a:lnTo>
                  <a:lnTo>
                    <a:pt x="884" y="1445"/>
                  </a:lnTo>
                  <a:lnTo>
                    <a:pt x="857" y="1446"/>
                  </a:lnTo>
                  <a:lnTo>
                    <a:pt x="829" y="1446"/>
                  </a:lnTo>
                  <a:lnTo>
                    <a:pt x="803" y="1444"/>
                  </a:lnTo>
                  <a:lnTo>
                    <a:pt x="776" y="1440"/>
                  </a:lnTo>
                  <a:lnTo>
                    <a:pt x="749" y="1435"/>
                  </a:lnTo>
                  <a:lnTo>
                    <a:pt x="724" y="1427"/>
                  </a:lnTo>
                  <a:lnTo>
                    <a:pt x="700" y="1417"/>
                  </a:lnTo>
                  <a:lnTo>
                    <a:pt x="676" y="1406"/>
                  </a:lnTo>
                  <a:lnTo>
                    <a:pt x="676" y="1406"/>
                  </a:lnTo>
                  <a:lnTo>
                    <a:pt x="662" y="1398"/>
                  </a:lnTo>
                  <a:lnTo>
                    <a:pt x="649" y="1388"/>
                  </a:lnTo>
                  <a:lnTo>
                    <a:pt x="636" y="1377"/>
                  </a:lnTo>
                  <a:lnTo>
                    <a:pt x="625" y="1366"/>
                  </a:lnTo>
                  <a:lnTo>
                    <a:pt x="613" y="1354"/>
                  </a:lnTo>
                  <a:lnTo>
                    <a:pt x="602" y="1341"/>
                  </a:lnTo>
                  <a:lnTo>
                    <a:pt x="581" y="1314"/>
                  </a:lnTo>
                  <a:lnTo>
                    <a:pt x="561" y="1287"/>
                  </a:lnTo>
                  <a:lnTo>
                    <a:pt x="551" y="1275"/>
                  </a:lnTo>
                  <a:lnTo>
                    <a:pt x="540" y="1263"/>
                  </a:lnTo>
                  <a:lnTo>
                    <a:pt x="528" y="1252"/>
                  </a:lnTo>
                  <a:lnTo>
                    <a:pt x="517" y="1241"/>
                  </a:lnTo>
                  <a:lnTo>
                    <a:pt x="504" y="1233"/>
                  </a:lnTo>
                  <a:lnTo>
                    <a:pt x="491" y="1226"/>
                  </a:lnTo>
                  <a:lnTo>
                    <a:pt x="491" y="1226"/>
                  </a:lnTo>
                  <a:lnTo>
                    <a:pt x="483" y="1222"/>
                  </a:lnTo>
                  <a:lnTo>
                    <a:pt x="475" y="1218"/>
                  </a:lnTo>
                  <a:lnTo>
                    <a:pt x="466" y="1216"/>
                  </a:lnTo>
                  <a:lnTo>
                    <a:pt x="457" y="1214"/>
                  </a:lnTo>
                  <a:lnTo>
                    <a:pt x="448" y="1214"/>
                  </a:lnTo>
                  <a:lnTo>
                    <a:pt x="439" y="1212"/>
                  </a:lnTo>
                  <a:lnTo>
                    <a:pt x="419" y="1214"/>
                  </a:lnTo>
                  <a:lnTo>
                    <a:pt x="400" y="1217"/>
                  </a:lnTo>
                  <a:lnTo>
                    <a:pt x="379" y="1223"/>
                  </a:lnTo>
                  <a:lnTo>
                    <a:pt x="359" y="1230"/>
                  </a:lnTo>
                  <a:lnTo>
                    <a:pt x="337" y="1239"/>
                  </a:lnTo>
                  <a:lnTo>
                    <a:pt x="296" y="1258"/>
                  </a:lnTo>
                  <a:lnTo>
                    <a:pt x="257" y="1278"/>
                  </a:lnTo>
                  <a:lnTo>
                    <a:pt x="220" y="1297"/>
                  </a:lnTo>
                  <a:lnTo>
                    <a:pt x="204" y="1304"/>
                  </a:lnTo>
                  <a:lnTo>
                    <a:pt x="188" y="1310"/>
                  </a:lnTo>
                  <a:lnTo>
                    <a:pt x="133" y="1243"/>
                  </a:lnTo>
                  <a:close/>
                </a:path>
              </a:pathLst>
            </a:custGeom>
            <a:solidFill>
              <a:srgbClr val="F1A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93B55152-3D09-4F28-7449-45DA342A3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" y="0"/>
              <a:ext cx="575" cy="482"/>
            </a:xfrm>
            <a:custGeom>
              <a:avLst/>
              <a:gdLst>
                <a:gd name="T0" fmla="*/ 100 w 1725"/>
                <a:gd name="T1" fmla="*/ 1146 h 1446"/>
                <a:gd name="T2" fmla="*/ 40 w 1725"/>
                <a:gd name="T3" fmla="*/ 950 h 1446"/>
                <a:gd name="T4" fmla="*/ 8 w 1725"/>
                <a:gd name="T5" fmla="*/ 801 h 1446"/>
                <a:gd name="T6" fmla="*/ 0 w 1725"/>
                <a:gd name="T7" fmla="*/ 700 h 1446"/>
                <a:gd name="T8" fmla="*/ 1 w 1725"/>
                <a:gd name="T9" fmla="*/ 624 h 1446"/>
                <a:gd name="T10" fmla="*/ 11 w 1725"/>
                <a:gd name="T11" fmla="*/ 548 h 1446"/>
                <a:gd name="T12" fmla="*/ 29 w 1725"/>
                <a:gd name="T13" fmla="*/ 471 h 1446"/>
                <a:gd name="T14" fmla="*/ 49 w 1725"/>
                <a:gd name="T15" fmla="*/ 412 h 1446"/>
                <a:gd name="T16" fmla="*/ 95 w 1725"/>
                <a:gd name="T17" fmla="*/ 322 h 1446"/>
                <a:gd name="T18" fmla="*/ 155 w 1725"/>
                <a:gd name="T19" fmla="*/ 246 h 1446"/>
                <a:gd name="T20" fmla="*/ 226 w 1725"/>
                <a:gd name="T21" fmla="*/ 181 h 1446"/>
                <a:gd name="T22" fmla="*/ 304 w 1725"/>
                <a:gd name="T23" fmla="*/ 127 h 1446"/>
                <a:gd name="T24" fmla="*/ 391 w 1725"/>
                <a:gd name="T25" fmla="*/ 85 h 1446"/>
                <a:gd name="T26" fmla="*/ 485 w 1725"/>
                <a:gd name="T27" fmla="*/ 51 h 1446"/>
                <a:gd name="T28" fmla="*/ 580 w 1725"/>
                <a:gd name="T29" fmla="*/ 27 h 1446"/>
                <a:gd name="T30" fmla="*/ 678 w 1725"/>
                <a:gd name="T31" fmla="*/ 11 h 1446"/>
                <a:gd name="T32" fmla="*/ 777 w 1725"/>
                <a:gd name="T33" fmla="*/ 3 h 1446"/>
                <a:gd name="T34" fmla="*/ 906 w 1725"/>
                <a:gd name="T35" fmla="*/ 1 h 1446"/>
                <a:gd name="T36" fmla="*/ 1059 w 1725"/>
                <a:gd name="T37" fmla="*/ 11 h 1446"/>
                <a:gd name="T38" fmla="*/ 1147 w 1725"/>
                <a:gd name="T39" fmla="*/ 24 h 1446"/>
                <a:gd name="T40" fmla="*/ 1233 w 1725"/>
                <a:gd name="T41" fmla="*/ 49 h 1446"/>
                <a:gd name="T42" fmla="*/ 1316 w 1725"/>
                <a:gd name="T43" fmla="*/ 86 h 1446"/>
                <a:gd name="T44" fmla="*/ 1372 w 1725"/>
                <a:gd name="T45" fmla="*/ 120 h 1446"/>
                <a:gd name="T46" fmla="*/ 1457 w 1725"/>
                <a:gd name="T47" fmla="*/ 187 h 1446"/>
                <a:gd name="T48" fmla="*/ 1528 w 1725"/>
                <a:gd name="T49" fmla="*/ 259 h 1446"/>
                <a:gd name="T50" fmla="*/ 1588 w 1725"/>
                <a:gd name="T51" fmla="*/ 338 h 1446"/>
                <a:gd name="T52" fmla="*/ 1680 w 1725"/>
                <a:gd name="T53" fmla="*/ 481 h 1446"/>
                <a:gd name="T54" fmla="*/ 1725 w 1725"/>
                <a:gd name="T55" fmla="*/ 597 h 1446"/>
                <a:gd name="T56" fmla="*/ 1638 w 1725"/>
                <a:gd name="T57" fmla="*/ 610 h 1446"/>
                <a:gd name="T58" fmla="*/ 1548 w 1725"/>
                <a:gd name="T59" fmla="*/ 633 h 1446"/>
                <a:gd name="T60" fmla="*/ 1459 w 1725"/>
                <a:gd name="T61" fmla="*/ 664 h 1446"/>
                <a:gd name="T62" fmla="*/ 1372 w 1725"/>
                <a:gd name="T63" fmla="*/ 701 h 1446"/>
                <a:gd name="T64" fmla="*/ 1291 w 1725"/>
                <a:gd name="T65" fmla="*/ 745 h 1446"/>
                <a:gd name="T66" fmla="*/ 1251 w 1725"/>
                <a:gd name="T67" fmla="*/ 769 h 1446"/>
                <a:gd name="T68" fmla="*/ 1217 w 1725"/>
                <a:gd name="T69" fmla="*/ 797 h 1446"/>
                <a:gd name="T70" fmla="*/ 1191 w 1725"/>
                <a:gd name="T71" fmla="*/ 828 h 1446"/>
                <a:gd name="T72" fmla="*/ 1171 w 1725"/>
                <a:gd name="T73" fmla="*/ 860 h 1446"/>
                <a:gd name="T74" fmla="*/ 1151 w 1725"/>
                <a:gd name="T75" fmla="*/ 930 h 1446"/>
                <a:gd name="T76" fmla="*/ 1145 w 1725"/>
                <a:gd name="T77" fmla="*/ 1034 h 1446"/>
                <a:gd name="T78" fmla="*/ 1142 w 1725"/>
                <a:gd name="T79" fmla="*/ 1147 h 1446"/>
                <a:gd name="T80" fmla="*/ 1134 w 1725"/>
                <a:gd name="T81" fmla="*/ 1203 h 1446"/>
                <a:gd name="T82" fmla="*/ 1108 w 1725"/>
                <a:gd name="T83" fmla="*/ 1280 h 1446"/>
                <a:gd name="T84" fmla="*/ 1067 w 1725"/>
                <a:gd name="T85" fmla="*/ 1347 h 1446"/>
                <a:gd name="T86" fmla="*/ 1010 w 1725"/>
                <a:gd name="T87" fmla="*/ 1399 h 1446"/>
                <a:gd name="T88" fmla="*/ 939 w 1725"/>
                <a:gd name="T89" fmla="*/ 1434 h 1446"/>
                <a:gd name="T90" fmla="*/ 884 w 1725"/>
                <a:gd name="T91" fmla="*/ 1445 h 1446"/>
                <a:gd name="T92" fmla="*/ 803 w 1725"/>
                <a:gd name="T93" fmla="*/ 1444 h 1446"/>
                <a:gd name="T94" fmla="*/ 724 w 1725"/>
                <a:gd name="T95" fmla="*/ 1427 h 1446"/>
                <a:gd name="T96" fmla="*/ 676 w 1725"/>
                <a:gd name="T97" fmla="*/ 1406 h 1446"/>
                <a:gd name="T98" fmla="*/ 636 w 1725"/>
                <a:gd name="T99" fmla="*/ 1377 h 1446"/>
                <a:gd name="T100" fmla="*/ 602 w 1725"/>
                <a:gd name="T101" fmla="*/ 1341 h 1446"/>
                <a:gd name="T102" fmla="*/ 551 w 1725"/>
                <a:gd name="T103" fmla="*/ 1275 h 1446"/>
                <a:gd name="T104" fmla="*/ 517 w 1725"/>
                <a:gd name="T105" fmla="*/ 1241 h 1446"/>
                <a:gd name="T106" fmla="*/ 491 w 1725"/>
                <a:gd name="T107" fmla="*/ 1226 h 1446"/>
                <a:gd name="T108" fmla="*/ 466 w 1725"/>
                <a:gd name="T109" fmla="*/ 1216 h 1446"/>
                <a:gd name="T110" fmla="*/ 439 w 1725"/>
                <a:gd name="T111" fmla="*/ 1212 h 1446"/>
                <a:gd name="T112" fmla="*/ 379 w 1725"/>
                <a:gd name="T113" fmla="*/ 1223 h 1446"/>
                <a:gd name="T114" fmla="*/ 296 w 1725"/>
                <a:gd name="T115" fmla="*/ 1258 h 1446"/>
                <a:gd name="T116" fmla="*/ 204 w 1725"/>
                <a:gd name="T117" fmla="*/ 1304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25" h="1446">
                  <a:moveTo>
                    <a:pt x="133" y="1243"/>
                  </a:moveTo>
                  <a:lnTo>
                    <a:pt x="133" y="1243"/>
                  </a:lnTo>
                  <a:lnTo>
                    <a:pt x="100" y="1146"/>
                  </a:lnTo>
                  <a:lnTo>
                    <a:pt x="69" y="1048"/>
                  </a:lnTo>
                  <a:lnTo>
                    <a:pt x="53" y="999"/>
                  </a:lnTo>
                  <a:lnTo>
                    <a:pt x="40" y="950"/>
                  </a:lnTo>
                  <a:lnTo>
                    <a:pt x="28" y="900"/>
                  </a:lnTo>
                  <a:lnTo>
                    <a:pt x="17" y="850"/>
                  </a:lnTo>
                  <a:lnTo>
                    <a:pt x="8" y="801"/>
                  </a:lnTo>
                  <a:lnTo>
                    <a:pt x="3" y="751"/>
                  </a:lnTo>
                  <a:lnTo>
                    <a:pt x="1" y="726"/>
                  </a:lnTo>
                  <a:lnTo>
                    <a:pt x="0" y="700"/>
                  </a:lnTo>
                  <a:lnTo>
                    <a:pt x="0" y="675"/>
                  </a:lnTo>
                  <a:lnTo>
                    <a:pt x="0" y="649"/>
                  </a:lnTo>
                  <a:lnTo>
                    <a:pt x="1" y="624"/>
                  </a:lnTo>
                  <a:lnTo>
                    <a:pt x="3" y="598"/>
                  </a:lnTo>
                  <a:lnTo>
                    <a:pt x="6" y="573"/>
                  </a:lnTo>
                  <a:lnTo>
                    <a:pt x="11" y="548"/>
                  </a:lnTo>
                  <a:lnTo>
                    <a:pt x="15" y="522"/>
                  </a:lnTo>
                  <a:lnTo>
                    <a:pt x="22" y="497"/>
                  </a:lnTo>
                  <a:lnTo>
                    <a:pt x="29" y="471"/>
                  </a:lnTo>
                  <a:lnTo>
                    <a:pt x="37" y="446"/>
                  </a:lnTo>
                  <a:lnTo>
                    <a:pt x="37" y="446"/>
                  </a:lnTo>
                  <a:lnTo>
                    <a:pt x="49" y="412"/>
                  </a:lnTo>
                  <a:lnTo>
                    <a:pt x="63" y="380"/>
                  </a:lnTo>
                  <a:lnTo>
                    <a:pt x="78" y="351"/>
                  </a:lnTo>
                  <a:lnTo>
                    <a:pt x="95" y="322"/>
                  </a:lnTo>
                  <a:lnTo>
                    <a:pt x="115" y="296"/>
                  </a:lnTo>
                  <a:lnTo>
                    <a:pt x="134" y="270"/>
                  </a:lnTo>
                  <a:lnTo>
                    <a:pt x="155" y="246"/>
                  </a:lnTo>
                  <a:lnTo>
                    <a:pt x="177" y="223"/>
                  </a:lnTo>
                  <a:lnTo>
                    <a:pt x="200" y="201"/>
                  </a:lnTo>
                  <a:lnTo>
                    <a:pt x="226" y="181"/>
                  </a:lnTo>
                  <a:lnTo>
                    <a:pt x="251" y="161"/>
                  </a:lnTo>
                  <a:lnTo>
                    <a:pt x="278" y="144"/>
                  </a:lnTo>
                  <a:lnTo>
                    <a:pt x="304" y="127"/>
                  </a:lnTo>
                  <a:lnTo>
                    <a:pt x="333" y="112"/>
                  </a:lnTo>
                  <a:lnTo>
                    <a:pt x="362" y="97"/>
                  </a:lnTo>
                  <a:lnTo>
                    <a:pt x="391" y="85"/>
                  </a:lnTo>
                  <a:lnTo>
                    <a:pt x="422" y="73"/>
                  </a:lnTo>
                  <a:lnTo>
                    <a:pt x="453" y="61"/>
                  </a:lnTo>
                  <a:lnTo>
                    <a:pt x="485" y="51"/>
                  </a:lnTo>
                  <a:lnTo>
                    <a:pt x="516" y="43"/>
                  </a:lnTo>
                  <a:lnTo>
                    <a:pt x="547" y="34"/>
                  </a:lnTo>
                  <a:lnTo>
                    <a:pt x="580" y="27"/>
                  </a:lnTo>
                  <a:lnTo>
                    <a:pt x="613" y="21"/>
                  </a:lnTo>
                  <a:lnTo>
                    <a:pt x="645" y="16"/>
                  </a:lnTo>
                  <a:lnTo>
                    <a:pt x="678" y="11"/>
                  </a:lnTo>
                  <a:lnTo>
                    <a:pt x="712" y="7"/>
                  </a:lnTo>
                  <a:lnTo>
                    <a:pt x="744" y="5"/>
                  </a:lnTo>
                  <a:lnTo>
                    <a:pt x="777" y="3"/>
                  </a:lnTo>
                  <a:lnTo>
                    <a:pt x="842" y="0"/>
                  </a:lnTo>
                  <a:lnTo>
                    <a:pt x="906" y="1"/>
                  </a:lnTo>
                  <a:lnTo>
                    <a:pt x="906" y="1"/>
                  </a:lnTo>
                  <a:lnTo>
                    <a:pt x="968" y="4"/>
                  </a:lnTo>
                  <a:lnTo>
                    <a:pt x="1030" y="9"/>
                  </a:lnTo>
                  <a:lnTo>
                    <a:pt x="1059" y="11"/>
                  </a:lnTo>
                  <a:lnTo>
                    <a:pt x="1089" y="15"/>
                  </a:lnTo>
                  <a:lnTo>
                    <a:pt x="1118" y="20"/>
                  </a:lnTo>
                  <a:lnTo>
                    <a:pt x="1147" y="24"/>
                  </a:lnTo>
                  <a:lnTo>
                    <a:pt x="1176" y="32"/>
                  </a:lnTo>
                  <a:lnTo>
                    <a:pt x="1205" y="39"/>
                  </a:lnTo>
                  <a:lnTo>
                    <a:pt x="1233" y="49"/>
                  </a:lnTo>
                  <a:lnTo>
                    <a:pt x="1261" y="60"/>
                  </a:lnTo>
                  <a:lnTo>
                    <a:pt x="1289" y="72"/>
                  </a:lnTo>
                  <a:lnTo>
                    <a:pt x="1316" y="86"/>
                  </a:lnTo>
                  <a:lnTo>
                    <a:pt x="1344" y="102"/>
                  </a:lnTo>
                  <a:lnTo>
                    <a:pt x="1372" y="120"/>
                  </a:lnTo>
                  <a:lnTo>
                    <a:pt x="1372" y="120"/>
                  </a:lnTo>
                  <a:lnTo>
                    <a:pt x="1402" y="141"/>
                  </a:lnTo>
                  <a:lnTo>
                    <a:pt x="1430" y="164"/>
                  </a:lnTo>
                  <a:lnTo>
                    <a:pt x="1457" y="187"/>
                  </a:lnTo>
                  <a:lnTo>
                    <a:pt x="1482" y="210"/>
                  </a:lnTo>
                  <a:lnTo>
                    <a:pt x="1505" y="234"/>
                  </a:lnTo>
                  <a:lnTo>
                    <a:pt x="1528" y="259"/>
                  </a:lnTo>
                  <a:lnTo>
                    <a:pt x="1548" y="285"/>
                  </a:lnTo>
                  <a:lnTo>
                    <a:pt x="1569" y="311"/>
                  </a:lnTo>
                  <a:lnTo>
                    <a:pt x="1588" y="338"/>
                  </a:lnTo>
                  <a:lnTo>
                    <a:pt x="1606" y="366"/>
                  </a:lnTo>
                  <a:lnTo>
                    <a:pt x="1644" y="422"/>
                  </a:lnTo>
                  <a:lnTo>
                    <a:pt x="1680" y="481"/>
                  </a:lnTo>
                  <a:lnTo>
                    <a:pt x="1719" y="540"/>
                  </a:lnTo>
                  <a:lnTo>
                    <a:pt x="1725" y="597"/>
                  </a:lnTo>
                  <a:lnTo>
                    <a:pt x="1725" y="597"/>
                  </a:lnTo>
                  <a:lnTo>
                    <a:pt x="1696" y="601"/>
                  </a:lnTo>
                  <a:lnTo>
                    <a:pt x="1667" y="606"/>
                  </a:lnTo>
                  <a:lnTo>
                    <a:pt x="1638" y="610"/>
                  </a:lnTo>
                  <a:lnTo>
                    <a:pt x="1608" y="618"/>
                  </a:lnTo>
                  <a:lnTo>
                    <a:pt x="1579" y="625"/>
                  </a:lnTo>
                  <a:lnTo>
                    <a:pt x="1548" y="633"/>
                  </a:lnTo>
                  <a:lnTo>
                    <a:pt x="1518" y="643"/>
                  </a:lnTo>
                  <a:lnTo>
                    <a:pt x="1489" y="653"/>
                  </a:lnTo>
                  <a:lnTo>
                    <a:pt x="1459" y="664"/>
                  </a:lnTo>
                  <a:lnTo>
                    <a:pt x="1430" y="676"/>
                  </a:lnTo>
                  <a:lnTo>
                    <a:pt x="1401" y="688"/>
                  </a:lnTo>
                  <a:lnTo>
                    <a:pt x="1372" y="701"/>
                  </a:lnTo>
                  <a:lnTo>
                    <a:pt x="1344" y="715"/>
                  </a:lnTo>
                  <a:lnTo>
                    <a:pt x="1318" y="729"/>
                  </a:lnTo>
                  <a:lnTo>
                    <a:pt x="1291" y="745"/>
                  </a:lnTo>
                  <a:lnTo>
                    <a:pt x="1266" y="759"/>
                  </a:lnTo>
                  <a:lnTo>
                    <a:pt x="1266" y="759"/>
                  </a:lnTo>
                  <a:lnTo>
                    <a:pt x="1251" y="769"/>
                  </a:lnTo>
                  <a:lnTo>
                    <a:pt x="1239" y="779"/>
                  </a:lnTo>
                  <a:lnTo>
                    <a:pt x="1227" y="787"/>
                  </a:lnTo>
                  <a:lnTo>
                    <a:pt x="1217" y="797"/>
                  </a:lnTo>
                  <a:lnTo>
                    <a:pt x="1208" y="808"/>
                  </a:lnTo>
                  <a:lnTo>
                    <a:pt x="1198" y="818"/>
                  </a:lnTo>
                  <a:lnTo>
                    <a:pt x="1191" y="828"/>
                  </a:lnTo>
                  <a:lnTo>
                    <a:pt x="1183" y="838"/>
                  </a:lnTo>
                  <a:lnTo>
                    <a:pt x="1177" y="849"/>
                  </a:lnTo>
                  <a:lnTo>
                    <a:pt x="1171" y="860"/>
                  </a:lnTo>
                  <a:lnTo>
                    <a:pt x="1163" y="883"/>
                  </a:lnTo>
                  <a:lnTo>
                    <a:pt x="1156" y="906"/>
                  </a:lnTo>
                  <a:lnTo>
                    <a:pt x="1151" y="930"/>
                  </a:lnTo>
                  <a:lnTo>
                    <a:pt x="1147" y="956"/>
                  </a:lnTo>
                  <a:lnTo>
                    <a:pt x="1146" y="981"/>
                  </a:lnTo>
                  <a:lnTo>
                    <a:pt x="1145" y="1034"/>
                  </a:lnTo>
                  <a:lnTo>
                    <a:pt x="1143" y="1090"/>
                  </a:lnTo>
                  <a:lnTo>
                    <a:pt x="1143" y="1118"/>
                  </a:lnTo>
                  <a:lnTo>
                    <a:pt x="1142" y="1147"/>
                  </a:lnTo>
                  <a:lnTo>
                    <a:pt x="1142" y="1147"/>
                  </a:lnTo>
                  <a:lnTo>
                    <a:pt x="1139" y="1176"/>
                  </a:lnTo>
                  <a:lnTo>
                    <a:pt x="1134" y="1203"/>
                  </a:lnTo>
                  <a:lnTo>
                    <a:pt x="1128" y="1229"/>
                  </a:lnTo>
                  <a:lnTo>
                    <a:pt x="1119" y="1256"/>
                  </a:lnTo>
                  <a:lnTo>
                    <a:pt x="1108" y="1280"/>
                  </a:lnTo>
                  <a:lnTo>
                    <a:pt x="1096" y="1304"/>
                  </a:lnTo>
                  <a:lnTo>
                    <a:pt x="1083" y="1326"/>
                  </a:lnTo>
                  <a:lnTo>
                    <a:pt x="1067" y="1347"/>
                  </a:lnTo>
                  <a:lnTo>
                    <a:pt x="1050" y="1366"/>
                  </a:lnTo>
                  <a:lnTo>
                    <a:pt x="1031" y="1383"/>
                  </a:lnTo>
                  <a:lnTo>
                    <a:pt x="1010" y="1399"/>
                  </a:lnTo>
                  <a:lnTo>
                    <a:pt x="989" y="1413"/>
                  </a:lnTo>
                  <a:lnTo>
                    <a:pt x="965" y="1424"/>
                  </a:lnTo>
                  <a:lnTo>
                    <a:pt x="939" y="1434"/>
                  </a:lnTo>
                  <a:lnTo>
                    <a:pt x="913" y="1441"/>
                  </a:lnTo>
                  <a:lnTo>
                    <a:pt x="884" y="1445"/>
                  </a:lnTo>
                  <a:lnTo>
                    <a:pt x="884" y="1445"/>
                  </a:lnTo>
                  <a:lnTo>
                    <a:pt x="857" y="1446"/>
                  </a:lnTo>
                  <a:lnTo>
                    <a:pt x="829" y="1446"/>
                  </a:lnTo>
                  <a:lnTo>
                    <a:pt x="803" y="1444"/>
                  </a:lnTo>
                  <a:lnTo>
                    <a:pt x="776" y="1440"/>
                  </a:lnTo>
                  <a:lnTo>
                    <a:pt x="749" y="1435"/>
                  </a:lnTo>
                  <a:lnTo>
                    <a:pt x="724" y="1427"/>
                  </a:lnTo>
                  <a:lnTo>
                    <a:pt x="700" y="1417"/>
                  </a:lnTo>
                  <a:lnTo>
                    <a:pt x="676" y="1406"/>
                  </a:lnTo>
                  <a:lnTo>
                    <a:pt x="676" y="1406"/>
                  </a:lnTo>
                  <a:lnTo>
                    <a:pt x="662" y="1398"/>
                  </a:lnTo>
                  <a:lnTo>
                    <a:pt x="649" y="1388"/>
                  </a:lnTo>
                  <a:lnTo>
                    <a:pt x="636" y="1377"/>
                  </a:lnTo>
                  <a:lnTo>
                    <a:pt x="625" y="1366"/>
                  </a:lnTo>
                  <a:lnTo>
                    <a:pt x="613" y="1354"/>
                  </a:lnTo>
                  <a:lnTo>
                    <a:pt x="602" y="1341"/>
                  </a:lnTo>
                  <a:lnTo>
                    <a:pt x="581" y="1314"/>
                  </a:lnTo>
                  <a:lnTo>
                    <a:pt x="561" y="1287"/>
                  </a:lnTo>
                  <a:lnTo>
                    <a:pt x="551" y="1275"/>
                  </a:lnTo>
                  <a:lnTo>
                    <a:pt x="540" y="1263"/>
                  </a:lnTo>
                  <a:lnTo>
                    <a:pt x="528" y="1252"/>
                  </a:lnTo>
                  <a:lnTo>
                    <a:pt x="517" y="1241"/>
                  </a:lnTo>
                  <a:lnTo>
                    <a:pt x="504" y="1233"/>
                  </a:lnTo>
                  <a:lnTo>
                    <a:pt x="491" y="1226"/>
                  </a:lnTo>
                  <a:lnTo>
                    <a:pt x="491" y="1226"/>
                  </a:lnTo>
                  <a:lnTo>
                    <a:pt x="483" y="1222"/>
                  </a:lnTo>
                  <a:lnTo>
                    <a:pt x="475" y="1218"/>
                  </a:lnTo>
                  <a:lnTo>
                    <a:pt x="466" y="1216"/>
                  </a:lnTo>
                  <a:lnTo>
                    <a:pt x="457" y="1214"/>
                  </a:lnTo>
                  <a:lnTo>
                    <a:pt x="448" y="1214"/>
                  </a:lnTo>
                  <a:lnTo>
                    <a:pt x="439" y="1212"/>
                  </a:lnTo>
                  <a:lnTo>
                    <a:pt x="419" y="1214"/>
                  </a:lnTo>
                  <a:lnTo>
                    <a:pt x="400" y="1217"/>
                  </a:lnTo>
                  <a:lnTo>
                    <a:pt x="379" y="1223"/>
                  </a:lnTo>
                  <a:lnTo>
                    <a:pt x="359" y="1230"/>
                  </a:lnTo>
                  <a:lnTo>
                    <a:pt x="337" y="1239"/>
                  </a:lnTo>
                  <a:lnTo>
                    <a:pt x="296" y="1258"/>
                  </a:lnTo>
                  <a:lnTo>
                    <a:pt x="257" y="1278"/>
                  </a:lnTo>
                  <a:lnTo>
                    <a:pt x="220" y="1297"/>
                  </a:lnTo>
                  <a:lnTo>
                    <a:pt x="204" y="1304"/>
                  </a:lnTo>
                  <a:lnTo>
                    <a:pt x="188" y="13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94F8E122-81AC-711B-AC0F-2D8CC1436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8" y="328"/>
              <a:ext cx="55" cy="91"/>
            </a:xfrm>
            <a:custGeom>
              <a:avLst/>
              <a:gdLst>
                <a:gd name="T0" fmla="*/ 94 w 166"/>
                <a:gd name="T1" fmla="*/ 8 h 273"/>
                <a:gd name="T2" fmla="*/ 104 w 166"/>
                <a:gd name="T3" fmla="*/ 43 h 273"/>
                <a:gd name="T4" fmla="*/ 118 w 166"/>
                <a:gd name="T5" fmla="*/ 77 h 273"/>
                <a:gd name="T6" fmla="*/ 135 w 166"/>
                <a:gd name="T7" fmla="*/ 113 h 273"/>
                <a:gd name="T8" fmla="*/ 148 w 166"/>
                <a:gd name="T9" fmla="*/ 151 h 273"/>
                <a:gd name="T10" fmla="*/ 151 w 166"/>
                <a:gd name="T11" fmla="*/ 159 h 273"/>
                <a:gd name="T12" fmla="*/ 152 w 166"/>
                <a:gd name="T13" fmla="*/ 176 h 273"/>
                <a:gd name="T14" fmla="*/ 148 w 166"/>
                <a:gd name="T15" fmla="*/ 193 h 273"/>
                <a:gd name="T16" fmla="*/ 142 w 166"/>
                <a:gd name="T17" fmla="*/ 208 h 273"/>
                <a:gd name="T18" fmla="*/ 137 w 166"/>
                <a:gd name="T19" fmla="*/ 215 h 273"/>
                <a:gd name="T20" fmla="*/ 126 w 166"/>
                <a:gd name="T21" fmla="*/ 226 h 273"/>
                <a:gd name="T22" fmla="*/ 113 w 166"/>
                <a:gd name="T23" fmla="*/ 234 h 273"/>
                <a:gd name="T24" fmla="*/ 83 w 166"/>
                <a:gd name="T25" fmla="*/ 244 h 273"/>
                <a:gd name="T26" fmla="*/ 64 w 166"/>
                <a:gd name="T27" fmla="*/ 247 h 273"/>
                <a:gd name="T28" fmla="*/ 24 w 166"/>
                <a:gd name="T29" fmla="*/ 254 h 273"/>
                <a:gd name="T30" fmla="*/ 4 w 166"/>
                <a:gd name="T31" fmla="*/ 258 h 273"/>
                <a:gd name="T32" fmla="*/ 0 w 166"/>
                <a:gd name="T33" fmla="*/ 262 h 273"/>
                <a:gd name="T34" fmla="*/ 0 w 166"/>
                <a:gd name="T35" fmla="*/ 267 h 273"/>
                <a:gd name="T36" fmla="*/ 2 w 166"/>
                <a:gd name="T37" fmla="*/ 272 h 273"/>
                <a:gd name="T38" fmla="*/ 8 w 166"/>
                <a:gd name="T39" fmla="*/ 273 h 273"/>
                <a:gd name="T40" fmla="*/ 26 w 166"/>
                <a:gd name="T41" fmla="*/ 268 h 273"/>
                <a:gd name="T42" fmla="*/ 82 w 166"/>
                <a:gd name="T43" fmla="*/ 260 h 273"/>
                <a:gd name="T44" fmla="*/ 99 w 166"/>
                <a:gd name="T45" fmla="*/ 255 h 273"/>
                <a:gd name="T46" fmla="*/ 122 w 166"/>
                <a:gd name="T47" fmla="*/ 246 h 273"/>
                <a:gd name="T48" fmla="*/ 136 w 166"/>
                <a:gd name="T49" fmla="*/ 237 h 273"/>
                <a:gd name="T50" fmla="*/ 142 w 166"/>
                <a:gd name="T51" fmla="*/ 231 h 273"/>
                <a:gd name="T52" fmla="*/ 154 w 166"/>
                <a:gd name="T53" fmla="*/ 217 h 273"/>
                <a:gd name="T54" fmla="*/ 162 w 166"/>
                <a:gd name="T55" fmla="*/ 200 h 273"/>
                <a:gd name="T56" fmla="*/ 165 w 166"/>
                <a:gd name="T57" fmla="*/ 182 h 273"/>
                <a:gd name="T58" fmla="*/ 165 w 166"/>
                <a:gd name="T59" fmla="*/ 164 h 273"/>
                <a:gd name="T60" fmla="*/ 164 w 166"/>
                <a:gd name="T61" fmla="*/ 154 h 273"/>
                <a:gd name="T62" fmla="*/ 155 w 166"/>
                <a:gd name="T63" fmla="*/ 125 h 273"/>
                <a:gd name="T64" fmla="*/ 140 w 166"/>
                <a:gd name="T65" fmla="*/ 88 h 273"/>
                <a:gd name="T66" fmla="*/ 130 w 166"/>
                <a:gd name="T67" fmla="*/ 67 h 273"/>
                <a:gd name="T68" fmla="*/ 120 w 166"/>
                <a:gd name="T69" fmla="*/ 45 h 273"/>
                <a:gd name="T70" fmla="*/ 111 w 166"/>
                <a:gd name="T71" fmla="*/ 17 h 273"/>
                <a:gd name="T72" fmla="*/ 108 w 166"/>
                <a:gd name="T73" fmla="*/ 8 h 273"/>
                <a:gd name="T74" fmla="*/ 106 w 166"/>
                <a:gd name="T75" fmla="*/ 2 h 273"/>
                <a:gd name="T76" fmla="*/ 101 w 166"/>
                <a:gd name="T77" fmla="*/ 0 h 273"/>
                <a:gd name="T78" fmla="*/ 96 w 166"/>
                <a:gd name="T79" fmla="*/ 2 h 273"/>
                <a:gd name="T80" fmla="*/ 94 w 166"/>
                <a:gd name="T81" fmla="*/ 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273">
                  <a:moveTo>
                    <a:pt x="94" y="8"/>
                  </a:moveTo>
                  <a:lnTo>
                    <a:pt x="94" y="8"/>
                  </a:lnTo>
                  <a:lnTo>
                    <a:pt x="97" y="25"/>
                  </a:lnTo>
                  <a:lnTo>
                    <a:pt x="104" y="43"/>
                  </a:lnTo>
                  <a:lnTo>
                    <a:pt x="111" y="60"/>
                  </a:lnTo>
                  <a:lnTo>
                    <a:pt x="118" y="77"/>
                  </a:lnTo>
                  <a:lnTo>
                    <a:pt x="118" y="77"/>
                  </a:lnTo>
                  <a:lnTo>
                    <a:pt x="135" y="113"/>
                  </a:lnTo>
                  <a:lnTo>
                    <a:pt x="142" y="131"/>
                  </a:lnTo>
                  <a:lnTo>
                    <a:pt x="148" y="151"/>
                  </a:lnTo>
                  <a:lnTo>
                    <a:pt x="148" y="151"/>
                  </a:lnTo>
                  <a:lnTo>
                    <a:pt x="151" y="159"/>
                  </a:lnTo>
                  <a:lnTo>
                    <a:pt x="151" y="168"/>
                  </a:lnTo>
                  <a:lnTo>
                    <a:pt x="152" y="176"/>
                  </a:lnTo>
                  <a:lnTo>
                    <a:pt x="151" y="184"/>
                  </a:lnTo>
                  <a:lnTo>
                    <a:pt x="148" y="193"/>
                  </a:lnTo>
                  <a:lnTo>
                    <a:pt x="146" y="200"/>
                  </a:lnTo>
                  <a:lnTo>
                    <a:pt x="142" y="208"/>
                  </a:lnTo>
                  <a:lnTo>
                    <a:pt x="137" y="215"/>
                  </a:lnTo>
                  <a:lnTo>
                    <a:pt x="137" y="215"/>
                  </a:lnTo>
                  <a:lnTo>
                    <a:pt x="133" y="221"/>
                  </a:lnTo>
                  <a:lnTo>
                    <a:pt x="126" y="226"/>
                  </a:lnTo>
                  <a:lnTo>
                    <a:pt x="119" y="231"/>
                  </a:lnTo>
                  <a:lnTo>
                    <a:pt x="113" y="234"/>
                  </a:lnTo>
                  <a:lnTo>
                    <a:pt x="99" y="240"/>
                  </a:lnTo>
                  <a:lnTo>
                    <a:pt x="83" y="244"/>
                  </a:lnTo>
                  <a:lnTo>
                    <a:pt x="83" y="244"/>
                  </a:lnTo>
                  <a:lnTo>
                    <a:pt x="64" y="247"/>
                  </a:lnTo>
                  <a:lnTo>
                    <a:pt x="44" y="251"/>
                  </a:lnTo>
                  <a:lnTo>
                    <a:pt x="24" y="254"/>
                  </a:lnTo>
                  <a:lnTo>
                    <a:pt x="4" y="258"/>
                  </a:lnTo>
                  <a:lnTo>
                    <a:pt x="4" y="258"/>
                  </a:lnTo>
                  <a:lnTo>
                    <a:pt x="2" y="260"/>
                  </a:lnTo>
                  <a:lnTo>
                    <a:pt x="0" y="262"/>
                  </a:lnTo>
                  <a:lnTo>
                    <a:pt x="0" y="264"/>
                  </a:lnTo>
                  <a:lnTo>
                    <a:pt x="0" y="267"/>
                  </a:lnTo>
                  <a:lnTo>
                    <a:pt x="1" y="269"/>
                  </a:lnTo>
                  <a:lnTo>
                    <a:pt x="2" y="272"/>
                  </a:lnTo>
                  <a:lnTo>
                    <a:pt x="6" y="273"/>
                  </a:lnTo>
                  <a:lnTo>
                    <a:pt x="8" y="273"/>
                  </a:lnTo>
                  <a:lnTo>
                    <a:pt x="8" y="273"/>
                  </a:lnTo>
                  <a:lnTo>
                    <a:pt x="26" y="268"/>
                  </a:lnTo>
                  <a:lnTo>
                    <a:pt x="44" y="266"/>
                  </a:lnTo>
                  <a:lnTo>
                    <a:pt x="82" y="260"/>
                  </a:lnTo>
                  <a:lnTo>
                    <a:pt x="82" y="260"/>
                  </a:lnTo>
                  <a:lnTo>
                    <a:pt x="99" y="255"/>
                  </a:lnTo>
                  <a:lnTo>
                    <a:pt x="114" y="250"/>
                  </a:lnTo>
                  <a:lnTo>
                    <a:pt x="122" y="246"/>
                  </a:lnTo>
                  <a:lnTo>
                    <a:pt x="129" y="241"/>
                  </a:lnTo>
                  <a:lnTo>
                    <a:pt x="136" y="237"/>
                  </a:lnTo>
                  <a:lnTo>
                    <a:pt x="142" y="231"/>
                  </a:lnTo>
                  <a:lnTo>
                    <a:pt x="142" y="231"/>
                  </a:lnTo>
                  <a:lnTo>
                    <a:pt x="148" y="224"/>
                  </a:lnTo>
                  <a:lnTo>
                    <a:pt x="154" y="217"/>
                  </a:lnTo>
                  <a:lnTo>
                    <a:pt x="158" y="209"/>
                  </a:lnTo>
                  <a:lnTo>
                    <a:pt x="162" y="200"/>
                  </a:lnTo>
                  <a:lnTo>
                    <a:pt x="164" y="192"/>
                  </a:lnTo>
                  <a:lnTo>
                    <a:pt x="165" y="182"/>
                  </a:lnTo>
                  <a:lnTo>
                    <a:pt x="166" y="174"/>
                  </a:lnTo>
                  <a:lnTo>
                    <a:pt x="165" y="164"/>
                  </a:lnTo>
                  <a:lnTo>
                    <a:pt x="165" y="164"/>
                  </a:lnTo>
                  <a:lnTo>
                    <a:pt x="164" y="154"/>
                  </a:lnTo>
                  <a:lnTo>
                    <a:pt x="162" y="145"/>
                  </a:lnTo>
                  <a:lnTo>
                    <a:pt x="155" y="125"/>
                  </a:lnTo>
                  <a:lnTo>
                    <a:pt x="148" y="106"/>
                  </a:lnTo>
                  <a:lnTo>
                    <a:pt x="140" y="88"/>
                  </a:lnTo>
                  <a:lnTo>
                    <a:pt x="140" y="88"/>
                  </a:lnTo>
                  <a:lnTo>
                    <a:pt x="130" y="67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13" y="27"/>
                  </a:lnTo>
                  <a:lnTo>
                    <a:pt x="111" y="17"/>
                  </a:lnTo>
                  <a:lnTo>
                    <a:pt x="108" y="8"/>
                  </a:lnTo>
                  <a:lnTo>
                    <a:pt x="108" y="8"/>
                  </a:lnTo>
                  <a:lnTo>
                    <a:pt x="108" y="4"/>
                  </a:lnTo>
                  <a:lnTo>
                    <a:pt x="106" y="2"/>
                  </a:lnTo>
                  <a:lnTo>
                    <a:pt x="104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6" y="2"/>
                  </a:lnTo>
                  <a:lnTo>
                    <a:pt x="95" y="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51955138-B38A-6167-E4ED-FBB460B6A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199"/>
              <a:ext cx="517" cy="288"/>
            </a:xfrm>
            <a:custGeom>
              <a:avLst/>
              <a:gdLst>
                <a:gd name="T0" fmla="*/ 1481 w 1551"/>
                <a:gd name="T1" fmla="*/ 9 h 864"/>
                <a:gd name="T2" fmla="*/ 1359 w 1551"/>
                <a:gd name="T3" fmla="*/ 40 h 864"/>
                <a:gd name="T4" fmla="*/ 1270 w 1551"/>
                <a:gd name="T5" fmla="*/ 70 h 864"/>
                <a:gd name="T6" fmla="*/ 1182 w 1551"/>
                <a:gd name="T7" fmla="*/ 109 h 864"/>
                <a:gd name="T8" fmla="*/ 1072 w 1551"/>
                <a:gd name="T9" fmla="*/ 169 h 864"/>
                <a:gd name="T10" fmla="*/ 1014 w 1551"/>
                <a:gd name="T11" fmla="*/ 221 h 864"/>
                <a:gd name="T12" fmla="*/ 988 w 1551"/>
                <a:gd name="T13" fmla="*/ 261 h 864"/>
                <a:gd name="T14" fmla="*/ 966 w 1551"/>
                <a:gd name="T15" fmla="*/ 324 h 864"/>
                <a:gd name="T16" fmla="*/ 956 w 1551"/>
                <a:gd name="T17" fmla="*/ 421 h 864"/>
                <a:gd name="T18" fmla="*/ 954 w 1551"/>
                <a:gd name="T19" fmla="*/ 543 h 864"/>
                <a:gd name="T20" fmla="*/ 937 w 1551"/>
                <a:gd name="T21" fmla="*/ 643 h 864"/>
                <a:gd name="T22" fmla="*/ 908 w 1551"/>
                <a:gd name="T23" fmla="*/ 713 h 864"/>
                <a:gd name="T24" fmla="*/ 849 w 1551"/>
                <a:gd name="T25" fmla="*/ 786 h 864"/>
                <a:gd name="T26" fmla="*/ 767 w 1551"/>
                <a:gd name="T27" fmla="*/ 834 h 864"/>
                <a:gd name="T28" fmla="*/ 725 w 1551"/>
                <a:gd name="T29" fmla="*/ 845 h 864"/>
                <a:gd name="T30" fmla="*/ 653 w 1551"/>
                <a:gd name="T31" fmla="*/ 850 h 864"/>
                <a:gd name="T32" fmla="*/ 556 w 1551"/>
                <a:gd name="T33" fmla="*/ 834 h 864"/>
                <a:gd name="T34" fmla="*/ 513 w 1551"/>
                <a:gd name="T35" fmla="*/ 817 h 864"/>
                <a:gd name="T36" fmla="*/ 475 w 1551"/>
                <a:gd name="T37" fmla="*/ 795 h 864"/>
                <a:gd name="T38" fmla="*/ 439 w 1551"/>
                <a:gd name="T39" fmla="*/ 761 h 864"/>
                <a:gd name="T40" fmla="*/ 376 w 1551"/>
                <a:gd name="T41" fmla="*/ 683 h 864"/>
                <a:gd name="T42" fmla="*/ 327 w 1551"/>
                <a:gd name="T43" fmla="*/ 638 h 864"/>
                <a:gd name="T44" fmla="*/ 285 w 1551"/>
                <a:gd name="T45" fmla="*/ 620 h 864"/>
                <a:gd name="T46" fmla="*/ 243 w 1551"/>
                <a:gd name="T47" fmla="*/ 617 h 864"/>
                <a:gd name="T48" fmla="*/ 174 w 1551"/>
                <a:gd name="T49" fmla="*/ 634 h 864"/>
                <a:gd name="T50" fmla="*/ 41 w 1551"/>
                <a:gd name="T51" fmla="*/ 698 h 864"/>
                <a:gd name="T52" fmla="*/ 5 w 1551"/>
                <a:gd name="T53" fmla="*/ 714 h 864"/>
                <a:gd name="T54" fmla="*/ 0 w 1551"/>
                <a:gd name="T55" fmla="*/ 724 h 864"/>
                <a:gd name="T56" fmla="*/ 9 w 1551"/>
                <a:gd name="T57" fmla="*/ 727 h 864"/>
                <a:gd name="T58" fmla="*/ 88 w 1551"/>
                <a:gd name="T59" fmla="*/ 690 h 864"/>
                <a:gd name="T60" fmla="*/ 181 w 1551"/>
                <a:gd name="T61" fmla="*/ 648 h 864"/>
                <a:gd name="T62" fmla="*/ 236 w 1551"/>
                <a:gd name="T63" fmla="*/ 632 h 864"/>
                <a:gd name="T64" fmla="*/ 270 w 1551"/>
                <a:gd name="T65" fmla="*/ 631 h 864"/>
                <a:gd name="T66" fmla="*/ 311 w 1551"/>
                <a:gd name="T67" fmla="*/ 645 h 864"/>
                <a:gd name="T68" fmla="*/ 346 w 1551"/>
                <a:gd name="T69" fmla="*/ 671 h 864"/>
                <a:gd name="T70" fmla="*/ 424 w 1551"/>
                <a:gd name="T71" fmla="*/ 766 h 864"/>
                <a:gd name="T72" fmla="*/ 479 w 1551"/>
                <a:gd name="T73" fmla="*/ 816 h 864"/>
                <a:gd name="T74" fmla="*/ 520 w 1551"/>
                <a:gd name="T75" fmla="*/ 836 h 864"/>
                <a:gd name="T76" fmla="*/ 594 w 1551"/>
                <a:gd name="T77" fmla="*/ 858 h 864"/>
                <a:gd name="T78" fmla="*/ 706 w 1551"/>
                <a:gd name="T79" fmla="*/ 863 h 864"/>
                <a:gd name="T80" fmla="*/ 769 w 1551"/>
                <a:gd name="T81" fmla="*/ 849 h 864"/>
                <a:gd name="T82" fmla="*/ 852 w 1551"/>
                <a:gd name="T83" fmla="*/ 801 h 864"/>
                <a:gd name="T84" fmla="*/ 902 w 1551"/>
                <a:gd name="T85" fmla="*/ 748 h 864"/>
                <a:gd name="T86" fmla="*/ 947 w 1551"/>
                <a:gd name="T87" fmla="*/ 662 h 864"/>
                <a:gd name="T88" fmla="*/ 964 w 1551"/>
                <a:gd name="T89" fmla="*/ 592 h 864"/>
                <a:gd name="T90" fmla="*/ 971 w 1551"/>
                <a:gd name="T91" fmla="*/ 441 h 864"/>
                <a:gd name="T92" fmla="*/ 977 w 1551"/>
                <a:gd name="T93" fmla="*/ 344 h 864"/>
                <a:gd name="T94" fmla="*/ 1006 w 1551"/>
                <a:gd name="T95" fmla="*/ 259 h 864"/>
                <a:gd name="T96" fmla="*/ 1043 w 1551"/>
                <a:gd name="T97" fmla="*/ 210 h 864"/>
                <a:gd name="T98" fmla="*/ 1127 w 1551"/>
                <a:gd name="T99" fmla="*/ 154 h 864"/>
                <a:gd name="T100" fmla="*/ 1211 w 1551"/>
                <a:gd name="T101" fmla="*/ 110 h 864"/>
                <a:gd name="T102" fmla="*/ 1300 w 1551"/>
                <a:gd name="T103" fmla="*/ 74 h 864"/>
                <a:gd name="T104" fmla="*/ 1422 w 1551"/>
                <a:gd name="T105" fmla="*/ 37 h 864"/>
                <a:gd name="T106" fmla="*/ 1514 w 1551"/>
                <a:gd name="T107" fmla="*/ 19 h 864"/>
                <a:gd name="T108" fmla="*/ 1549 w 1551"/>
                <a:gd name="T109" fmla="*/ 12 h 864"/>
                <a:gd name="T110" fmla="*/ 1549 w 1551"/>
                <a:gd name="T111" fmla="*/ 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51" h="864">
                  <a:moveTo>
                    <a:pt x="1544" y="0"/>
                  </a:moveTo>
                  <a:lnTo>
                    <a:pt x="1544" y="0"/>
                  </a:lnTo>
                  <a:lnTo>
                    <a:pt x="1513" y="5"/>
                  </a:lnTo>
                  <a:lnTo>
                    <a:pt x="1481" y="9"/>
                  </a:lnTo>
                  <a:lnTo>
                    <a:pt x="1451" y="15"/>
                  </a:lnTo>
                  <a:lnTo>
                    <a:pt x="1419" y="23"/>
                  </a:lnTo>
                  <a:lnTo>
                    <a:pt x="1389" y="30"/>
                  </a:lnTo>
                  <a:lnTo>
                    <a:pt x="1359" y="40"/>
                  </a:lnTo>
                  <a:lnTo>
                    <a:pt x="1329" y="48"/>
                  </a:lnTo>
                  <a:lnTo>
                    <a:pt x="1300" y="59"/>
                  </a:lnTo>
                  <a:lnTo>
                    <a:pt x="1300" y="59"/>
                  </a:lnTo>
                  <a:lnTo>
                    <a:pt x="1270" y="70"/>
                  </a:lnTo>
                  <a:lnTo>
                    <a:pt x="1241" y="82"/>
                  </a:lnTo>
                  <a:lnTo>
                    <a:pt x="1211" y="94"/>
                  </a:lnTo>
                  <a:lnTo>
                    <a:pt x="1182" y="109"/>
                  </a:lnTo>
                  <a:lnTo>
                    <a:pt x="1182" y="109"/>
                  </a:lnTo>
                  <a:lnTo>
                    <a:pt x="1155" y="122"/>
                  </a:lnTo>
                  <a:lnTo>
                    <a:pt x="1126" y="137"/>
                  </a:lnTo>
                  <a:lnTo>
                    <a:pt x="1099" y="152"/>
                  </a:lnTo>
                  <a:lnTo>
                    <a:pt x="1072" y="169"/>
                  </a:lnTo>
                  <a:lnTo>
                    <a:pt x="1072" y="169"/>
                  </a:lnTo>
                  <a:lnTo>
                    <a:pt x="1051" y="185"/>
                  </a:lnTo>
                  <a:lnTo>
                    <a:pt x="1031" y="202"/>
                  </a:lnTo>
                  <a:lnTo>
                    <a:pt x="1014" y="221"/>
                  </a:lnTo>
                  <a:lnTo>
                    <a:pt x="1006" y="231"/>
                  </a:lnTo>
                  <a:lnTo>
                    <a:pt x="999" y="242"/>
                  </a:lnTo>
                  <a:lnTo>
                    <a:pt x="999" y="242"/>
                  </a:lnTo>
                  <a:lnTo>
                    <a:pt x="988" y="261"/>
                  </a:lnTo>
                  <a:lnTo>
                    <a:pt x="978" y="281"/>
                  </a:lnTo>
                  <a:lnTo>
                    <a:pt x="971" y="302"/>
                  </a:lnTo>
                  <a:lnTo>
                    <a:pt x="966" y="324"/>
                  </a:lnTo>
                  <a:lnTo>
                    <a:pt x="966" y="324"/>
                  </a:lnTo>
                  <a:lnTo>
                    <a:pt x="961" y="347"/>
                  </a:lnTo>
                  <a:lnTo>
                    <a:pt x="959" y="371"/>
                  </a:lnTo>
                  <a:lnTo>
                    <a:pt x="956" y="397"/>
                  </a:lnTo>
                  <a:lnTo>
                    <a:pt x="956" y="421"/>
                  </a:lnTo>
                  <a:lnTo>
                    <a:pt x="956" y="470"/>
                  </a:lnTo>
                  <a:lnTo>
                    <a:pt x="955" y="519"/>
                  </a:lnTo>
                  <a:lnTo>
                    <a:pt x="955" y="519"/>
                  </a:lnTo>
                  <a:lnTo>
                    <a:pt x="954" y="543"/>
                  </a:lnTo>
                  <a:lnTo>
                    <a:pt x="952" y="569"/>
                  </a:lnTo>
                  <a:lnTo>
                    <a:pt x="948" y="594"/>
                  </a:lnTo>
                  <a:lnTo>
                    <a:pt x="944" y="619"/>
                  </a:lnTo>
                  <a:lnTo>
                    <a:pt x="937" y="643"/>
                  </a:lnTo>
                  <a:lnTo>
                    <a:pt x="930" y="667"/>
                  </a:lnTo>
                  <a:lnTo>
                    <a:pt x="920" y="690"/>
                  </a:lnTo>
                  <a:lnTo>
                    <a:pt x="908" y="713"/>
                  </a:lnTo>
                  <a:lnTo>
                    <a:pt x="908" y="713"/>
                  </a:lnTo>
                  <a:lnTo>
                    <a:pt x="896" y="734"/>
                  </a:lnTo>
                  <a:lnTo>
                    <a:pt x="881" y="752"/>
                  </a:lnTo>
                  <a:lnTo>
                    <a:pt x="866" y="770"/>
                  </a:lnTo>
                  <a:lnTo>
                    <a:pt x="849" y="786"/>
                  </a:lnTo>
                  <a:lnTo>
                    <a:pt x="829" y="800"/>
                  </a:lnTo>
                  <a:lnTo>
                    <a:pt x="810" y="813"/>
                  </a:lnTo>
                  <a:lnTo>
                    <a:pt x="790" y="824"/>
                  </a:lnTo>
                  <a:lnTo>
                    <a:pt x="767" y="834"/>
                  </a:lnTo>
                  <a:lnTo>
                    <a:pt x="767" y="834"/>
                  </a:lnTo>
                  <a:lnTo>
                    <a:pt x="753" y="839"/>
                  </a:lnTo>
                  <a:lnTo>
                    <a:pt x="739" y="843"/>
                  </a:lnTo>
                  <a:lnTo>
                    <a:pt x="725" y="845"/>
                  </a:lnTo>
                  <a:lnTo>
                    <a:pt x="711" y="847"/>
                  </a:lnTo>
                  <a:lnTo>
                    <a:pt x="682" y="850"/>
                  </a:lnTo>
                  <a:lnTo>
                    <a:pt x="653" y="850"/>
                  </a:lnTo>
                  <a:lnTo>
                    <a:pt x="653" y="850"/>
                  </a:lnTo>
                  <a:lnTo>
                    <a:pt x="620" y="847"/>
                  </a:lnTo>
                  <a:lnTo>
                    <a:pt x="588" y="843"/>
                  </a:lnTo>
                  <a:lnTo>
                    <a:pt x="572" y="839"/>
                  </a:lnTo>
                  <a:lnTo>
                    <a:pt x="556" y="834"/>
                  </a:lnTo>
                  <a:lnTo>
                    <a:pt x="542" y="829"/>
                  </a:lnTo>
                  <a:lnTo>
                    <a:pt x="526" y="823"/>
                  </a:lnTo>
                  <a:lnTo>
                    <a:pt x="526" y="823"/>
                  </a:lnTo>
                  <a:lnTo>
                    <a:pt x="513" y="817"/>
                  </a:lnTo>
                  <a:lnTo>
                    <a:pt x="499" y="811"/>
                  </a:lnTo>
                  <a:lnTo>
                    <a:pt x="487" y="804"/>
                  </a:lnTo>
                  <a:lnTo>
                    <a:pt x="475" y="795"/>
                  </a:lnTo>
                  <a:lnTo>
                    <a:pt x="475" y="795"/>
                  </a:lnTo>
                  <a:lnTo>
                    <a:pt x="466" y="788"/>
                  </a:lnTo>
                  <a:lnTo>
                    <a:pt x="456" y="780"/>
                  </a:lnTo>
                  <a:lnTo>
                    <a:pt x="439" y="761"/>
                  </a:lnTo>
                  <a:lnTo>
                    <a:pt x="439" y="761"/>
                  </a:lnTo>
                  <a:lnTo>
                    <a:pt x="423" y="742"/>
                  </a:lnTo>
                  <a:lnTo>
                    <a:pt x="408" y="723"/>
                  </a:lnTo>
                  <a:lnTo>
                    <a:pt x="392" y="702"/>
                  </a:lnTo>
                  <a:lnTo>
                    <a:pt x="376" y="683"/>
                  </a:lnTo>
                  <a:lnTo>
                    <a:pt x="376" y="683"/>
                  </a:lnTo>
                  <a:lnTo>
                    <a:pt x="360" y="666"/>
                  </a:lnTo>
                  <a:lnTo>
                    <a:pt x="345" y="650"/>
                  </a:lnTo>
                  <a:lnTo>
                    <a:pt x="327" y="638"/>
                  </a:lnTo>
                  <a:lnTo>
                    <a:pt x="306" y="627"/>
                  </a:lnTo>
                  <a:lnTo>
                    <a:pt x="306" y="627"/>
                  </a:lnTo>
                  <a:lnTo>
                    <a:pt x="296" y="622"/>
                  </a:lnTo>
                  <a:lnTo>
                    <a:pt x="285" y="620"/>
                  </a:lnTo>
                  <a:lnTo>
                    <a:pt x="276" y="617"/>
                  </a:lnTo>
                  <a:lnTo>
                    <a:pt x="265" y="616"/>
                  </a:lnTo>
                  <a:lnTo>
                    <a:pt x="254" y="616"/>
                  </a:lnTo>
                  <a:lnTo>
                    <a:pt x="243" y="617"/>
                  </a:lnTo>
                  <a:lnTo>
                    <a:pt x="221" y="620"/>
                  </a:lnTo>
                  <a:lnTo>
                    <a:pt x="221" y="620"/>
                  </a:lnTo>
                  <a:lnTo>
                    <a:pt x="197" y="626"/>
                  </a:lnTo>
                  <a:lnTo>
                    <a:pt x="174" y="634"/>
                  </a:lnTo>
                  <a:lnTo>
                    <a:pt x="151" y="643"/>
                  </a:lnTo>
                  <a:lnTo>
                    <a:pt x="129" y="654"/>
                  </a:lnTo>
                  <a:lnTo>
                    <a:pt x="85" y="675"/>
                  </a:lnTo>
                  <a:lnTo>
                    <a:pt x="41" y="698"/>
                  </a:lnTo>
                  <a:lnTo>
                    <a:pt x="41" y="698"/>
                  </a:lnTo>
                  <a:lnTo>
                    <a:pt x="23" y="707"/>
                  </a:lnTo>
                  <a:lnTo>
                    <a:pt x="5" y="714"/>
                  </a:lnTo>
                  <a:lnTo>
                    <a:pt x="5" y="714"/>
                  </a:lnTo>
                  <a:lnTo>
                    <a:pt x="3" y="715"/>
                  </a:lnTo>
                  <a:lnTo>
                    <a:pt x="1" y="718"/>
                  </a:lnTo>
                  <a:lnTo>
                    <a:pt x="0" y="720"/>
                  </a:lnTo>
                  <a:lnTo>
                    <a:pt x="0" y="724"/>
                  </a:lnTo>
                  <a:lnTo>
                    <a:pt x="1" y="726"/>
                  </a:lnTo>
                  <a:lnTo>
                    <a:pt x="4" y="727"/>
                  </a:lnTo>
                  <a:lnTo>
                    <a:pt x="6" y="729"/>
                  </a:lnTo>
                  <a:lnTo>
                    <a:pt x="9" y="727"/>
                  </a:lnTo>
                  <a:lnTo>
                    <a:pt x="9" y="727"/>
                  </a:lnTo>
                  <a:lnTo>
                    <a:pt x="29" y="720"/>
                  </a:lnTo>
                  <a:lnTo>
                    <a:pt x="50" y="711"/>
                  </a:lnTo>
                  <a:lnTo>
                    <a:pt x="88" y="690"/>
                  </a:lnTo>
                  <a:lnTo>
                    <a:pt x="88" y="690"/>
                  </a:lnTo>
                  <a:lnTo>
                    <a:pt x="134" y="667"/>
                  </a:lnTo>
                  <a:lnTo>
                    <a:pt x="157" y="656"/>
                  </a:lnTo>
                  <a:lnTo>
                    <a:pt x="181" y="648"/>
                  </a:lnTo>
                  <a:lnTo>
                    <a:pt x="181" y="648"/>
                  </a:lnTo>
                  <a:lnTo>
                    <a:pt x="203" y="640"/>
                  </a:lnTo>
                  <a:lnTo>
                    <a:pt x="225" y="634"/>
                  </a:lnTo>
                  <a:lnTo>
                    <a:pt x="236" y="632"/>
                  </a:lnTo>
                  <a:lnTo>
                    <a:pt x="248" y="631"/>
                  </a:lnTo>
                  <a:lnTo>
                    <a:pt x="259" y="631"/>
                  </a:lnTo>
                  <a:lnTo>
                    <a:pt x="270" y="631"/>
                  </a:lnTo>
                  <a:lnTo>
                    <a:pt x="270" y="631"/>
                  </a:lnTo>
                  <a:lnTo>
                    <a:pt x="281" y="633"/>
                  </a:lnTo>
                  <a:lnTo>
                    <a:pt x="291" y="635"/>
                  </a:lnTo>
                  <a:lnTo>
                    <a:pt x="301" y="640"/>
                  </a:lnTo>
                  <a:lnTo>
                    <a:pt x="311" y="645"/>
                  </a:lnTo>
                  <a:lnTo>
                    <a:pt x="320" y="650"/>
                  </a:lnTo>
                  <a:lnTo>
                    <a:pt x="330" y="657"/>
                  </a:lnTo>
                  <a:lnTo>
                    <a:pt x="346" y="671"/>
                  </a:lnTo>
                  <a:lnTo>
                    <a:pt x="346" y="671"/>
                  </a:lnTo>
                  <a:lnTo>
                    <a:pt x="363" y="689"/>
                  </a:lnTo>
                  <a:lnTo>
                    <a:pt x="379" y="708"/>
                  </a:lnTo>
                  <a:lnTo>
                    <a:pt x="409" y="747"/>
                  </a:lnTo>
                  <a:lnTo>
                    <a:pt x="424" y="766"/>
                  </a:lnTo>
                  <a:lnTo>
                    <a:pt x="441" y="784"/>
                  </a:lnTo>
                  <a:lnTo>
                    <a:pt x="460" y="801"/>
                  </a:lnTo>
                  <a:lnTo>
                    <a:pt x="469" y="809"/>
                  </a:lnTo>
                  <a:lnTo>
                    <a:pt x="479" y="816"/>
                  </a:lnTo>
                  <a:lnTo>
                    <a:pt x="479" y="816"/>
                  </a:lnTo>
                  <a:lnTo>
                    <a:pt x="492" y="823"/>
                  </a:lnTo>
                  <a:lnTo>
                    <a:pt x="507" y="830"/>
                  </a:lnTo>
                  <a:lnTo>
                    <a:pt x="520" y="836"/>
                  </a:lnTo>
                  <a:lnTo>
                    <a:pt x="534" y="843"/>
                  </a:lnTo>
                  <a:lnTo>
                    <a:pt x="565" y="851"/>
                  </a:lnTo>
                  <a:lnTo>
                    <a:pt x="594" y="858"/>
                  </a:lnTo>
                  <a:lnTo>
                    <a:pt x="594" y="858"/>
                  </a:lnTo>
                  <a:lnTo>
                    <a:pt x="626" y="863"/>
                  </a:lnTo>
                  <a:lnTo>
                    <a:pt x="658" y="864"/>
                  </a:lnTo>
                  <a:lnTo>
                    <a:pt x="690" y="864"/>
                  </a:lnTo>
                  <a:lnTo>
                    <a:pt x="706" y="863"/>
                  </a:lnTo>
                  <a:lnTo>
                    <a:pt x="722" y="861"/>
                  </a:lnTo>
                  <a:lnTo>
                    <a:pt x="722" y="861"/>
                  </a:lnTo>
                  <a:lnTo>
                    <a:pt x="746" y="856"/>
                  </a:lnTo>
                  <a:lnTo>
                    <a:pt x="769" y="849"/>
                  </a:lnTo>
                  <a:lnTo>
                    <a:pt x="791" y="839"/>
                  </a:lnTo>
                  <a:lnTo>
                    <a:pt x="813" y="829"/>
                  </a:lnTo>
                  <a:lnTo>
                    <a:pt x="833" y="816"/>
                  </a:lnTo>
                  <a:lnTo>
                    <a:pt x="852" y="801"/>
                  </a:lnTo>
                  <a:lnTo>
                    <a:pt x="871" y="786"/>
                  </a:lnTo>
                  <a:lnTo>
                    <a:pt x="887" y="767"/>
                  </a:lnTo>
                  <a:lnTo>
                    <a:pt x="887" y="767"/>
                  </a:lnTo>
                  <a:lnTo>
                    <a:pt x="902" y="748"/>
                  </a:lnTo>
                  <a:lnTo>
                    <a:pt x="915" y="729"/>
                  </a:lnTo>
                  <a:lnTo>
                    <a:pt x="927" y="707"/>
                  </a:lnTo>
                  <a:lnTo>
                    <a:pt x="938" y="685"/>
                  </a:lnTo>
                  <a:lnTo>
                    <a:pt x="947" y="662"/>
                  </a:lnTo>
                  <a:lnTo>
                    <a:pt x="954" y="639"/>
                  </a:lnTo>
                  <a:lnTo>
                    <a:pt x="960" y="616"/>
                  </a:lnTo>
                  <a:lnTo>
                    <a:pt x="964" y="592"/>
                  </a:lnTo>
                  <a:lnTo>
                    <a:pt x="964" y="592"/>
                  </a:lnTo>
                  <a:lnTo>
                    <a:pt x="967" y="566"/>
                  </a:lnTo>
                  <a:lnTo>
                    <a:pt x="968" y="541"/>
                  </a:lnTo>
                  <a:lnTo>
                    <a:pt x="971" y="490"/>
                  </a:lnTo>
                  <a:lnTo>
                    <a:pt x="971" y="441"/>
                  </a:lnTo>
                  <a:lnTo>
                    <a:pt x="972" y="390"/>
                  </a:lnTo>
                  <a:lnTo>
                    <a:pt x="972" y="390"/>
                  </a:lnTo>
                  <a:lnTo>
                    <a:pt x="973" y="367"/>
                  </a:lnTo>
                  <a:lnTo>
                    <a:pt x="977" y="344"/>
                  </a:lnTo>
                  <a:lnTo>
                    <a:pt x="982" y="322"/>
                  </a:lnTo>
                  <a:lnTo>
                    <a:pt x="988" y="300"/>
                  </a:lnTo>
                  <a:lnTo>
                    <a:pt x="996" y="278"/>
                  </a:lnTo>
                  <a:lnTo>
                    <a:pt x="1006" y="259"/>
                  </a:lnTo>
                  <a:lnTo>
                    <a:pt x="1018" y="240"/>
                  </a:lnTo>
                  <a:lnTo>
                    <a:pt x="1033" y="221"/>
                  </a:lnTo>
                  <a:lnTo>
                    <a:pt x="1033" y="221"/>
                  </a:lnTo>
                  <a:lnTo>
                    <a:pt x="1043" y="210"/>
                  </a:lnTo>
                  <a:lnTo>
                    <a:pt x="1054" y="201"/>
                  </a:lnTo>
                  <a:lnTo>
                    <a:pt x="1077" y="184"/>
                  </a:lnTo>
                  <a:lnTo>
                    <a:pt x="1101" y="168"/>
                  </a:lnTo>
                  <a:lnTo>
                    <a:pt x="1127" y="154"/>
                  </a:lnTo>
                  <a:lnTo>
                    <a:pt x="1127" y="154"/>
                  </a:lnTo>
                  <a:lnTo>
                    <a:pt x="1155" y="138"/>
                  </a:lnTo>
                  <a:lnTo>
                    <a:pt x="1182" y="124"/>
                  </a:lnTo>
                  <a:lnTo>
                    <a:pt x="1211" y="110"/>
                  </a:lnTo>
                  <a:lnTo>
                    <a:pt x="1241" y="98"/>
                  </a:lnTo>
                  <a:lnTo>
                    <a:pt x="1241" y="98"/>
                  </a:lnTo>
                  <a:lnTo>
                    <a:pt x="1270" y="86"/>
                  </a:lnTo>
                  <a:lnTo>
                    <a:pt x="1300" y="74"/>
                  </a:lnTo>
                  <a:lnTo>
                    <a:pt x="1330" y="64"/>
                  </a:lnTo>
                  <a:lnTo>
                    <a:pt x="1360" y="54"/>
                  </a:lnTo>
                  <a:lnTo>
                    <a:pt x="1392" y="45"/>
                  </a:lnTo>
                  <a:lnTo>
                    <a:pt x="1422" y="37"/>
                  </a:lnTo>
                  <a:lnTo>
                    <a:pt x="1453" y="30"/>
                  </a:lnTo>
                  <a:lnTo>
                    <a:pt x="1485" y="24"/>
                  </a:lnTo>
                  <a:lnTo>
                    <a:pt x="1485" y="24"/>
                  </a:lnTo>
                  <a:lnTo>
                    <a:pt x="1514" y="19"/>
                  </a:lnTo>
                  <a:lnTo>
                    <a:pt x="1544" y="14"/>
                  </a:lnTo>
                  <a:lnTo>
                    <a:pt x="1544" y="14"/>
                  </a:lnTo>
                  <a:lnTo>
                    <a:pt x="1546" y="14"/>
                  </a:lnTo>
                  <a:lnTo>
                    <a:pt x="1549" y="12"/>
                  </a:lnTo>
                  <a:lnTo>
                    <a:pt x="1550" y="9"/>
                  </a:lnTo>
                  <a:lnTo>
                    <a:pt x="1551" y="7"/>
                  </a:lnTo>
                  <a:lnTo>
                    <a:pt x="1550" y="5"/>
                  </a:lnTo>
                  <a:lnTo>
                    <a:pt x="1549" y="2"/>
                  </a:lnTo>
                  <a:lnTo>
                    <a:pt x="1546" y="1"/>
                  </a:lnTo>
                  <a:lnTo>
                    <a:pt x="1544" y="0"/>
                  </a:lnTo>
                  <a:lnTo>
                    <a:pt x="1544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1EBCCF6A-E7FD-B804-6C35-57E62D7BA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0"/>
              <a:ext cx="578" cy="419"/>
            </a:xfrm>
            <a:custGeom>
              <a:avLst/>
              <a:gdLst>
                <a:gd name="T0" fmla="*/ 1694 w 1734"/>
                <a:gd name="T1" fmla="*/ 482 h 1257"/>
                <a:gd name="T2" fmla="*/ 1593 w 1734"/>
                <a:gd name="T3" fmla="*/ 328 h 1257"/>
                <a:gd name="T4" fmla="*/ 1548 w 1734"/>
                <a:gd name="T5" fmla="*/ 270 h 1257"/>
                <a:gd name="T6" fmla="*/ 1471 w 1734"/>
                <a:gd name="T7" fmla="*/ 189 h 1257"/>
                <a:gd name="T8" fmla="*/ 1384 w 1734"/>
                <a:gd name="T9" fmla="*/ 120 h 1257"/>
                <a:gd name="T10" fmla="*/ 1318 w 1734"/>
                <a:gd name="T11" fmla="*/ 81 h 1257"/>
                <a:gd name="T12" fmla="*/ 1212 w 1734"/>
                <a:gd name="T13" fmla="*/ 39 h 1257"/>
                <a:gd name="T14" fmla="*/ 1101 w 1734"/>
                <a:gd name="T15" fmla="*/ 15 h 1257"/>
                <a:gd name="T16" fmla="*/ 994 w 1734"/>
                <a:gd name="T17" fmla="*/ 4 h 1257"/>
                <a:gd name="T18" fmla="*/ 790 w 1734"/>
                <a:gd name="T19" fmla="*/ 1 h 1257"/>
                <a:gd name="T20" fmla="*/ 669 w 1734"/>
                <a:gd name="T21" fmla="*/ 13 h 1257"/>
                <a:gd name="T22" fmla="*/ 578 w 1734"/>
                <a:gd name="T23" fmla="*/ 28 h 1257"/>
                <a:gd name="T24" fmla="*/ 519 w 1734"/>
                <a:gd name="T25" fmla="*/ 42 h 1257"/>
                <a:gd name="T26" fmla="*/ 435 w 1734"/>
                <a:gd name="T27" fmla="*/ 69 h 1257"/>
                <a:gd name="T28" fmla="*/ 351 w 1734"/>
                <a:gd name="T29" fmla="*/ 105 h 1257"/>
                <a:gd name="T30" fmla="*/ 299 w 1734"/>
                <a:gd name="T31" fmla="*/ 133 h 1257"/>
                <a:gd name="T32" fmla="*/ 227 w 1734"/>
                <a:gd name="T33" fmla="*/ 183 h 1257"/>
                <a:gd name="T34" fmla="*/ 163 w 1734"/>
                <a:gd name="T35" fmla="*/ 242 h 1257"/>
                <a:gd name="T36" fmla="*/ 123 w 1734"/>
                <a:gd name="T37" fmla="*/ 289 h 1257"/>
                <a:gd name="T38" fmla="*/ 71 w 1734"/>
                <a:gd name="T39" fmla="*/ 373 h 1257"/>
                <a:gd name="T40" fmla="*/ 33 w 1734"/>
                <a:gd name="T41" fmla="*/ 464 h 1257"/>
                <a:gd name="T42" fmla="*/ 14 w 1734"/>
                <a:gd name="T43" fmla="*/ 538 h 1257"/>
                <a:gd name="T44" fmla="*/ 0 w 1734"/>
                <a:gd name="T45" fmla="*/ 665 h 1257"/>
                <a:gd name="T46" fmla="*/ 8 w 1734"/>
                <a:gd name="T47" fmla="*/ 793 h 1257"/>
                <a:gd name="T48" fmla="*/ 22 w 1734"/>
                <a:gd name="T49" fmla="*/ 879 h 1257"/>
                <a:gd name="T50" fmla="*/ 54 w 1734"/>
                <a:gd name="T51" fmla="*/ 1005 h 1257"/>
                <a:gd name="T52" fmla="*/ 106 w 1734"/>
                <a:gd name="T53" fmla="*/ 1170 h 1257"/>
                <a:gd name="T54" fmla="*/ 135 w 1734"/>
                <a:gd name="T55" fmla="*/ 1254 h 1257"/>
                <a:gd name="T56" fmla="*/ 142 w 1734"/>
                <a:gd name="T57" fmla="*/ 1256 h 1257"/>
                <a:gd name="T58" fmla="*/ 148 w 1734"/>
                <a:gd name="T59" fmla="*/ 1251 h 1257"/>
                <a:gd name="T60" fmla="*/ 94 w 1734"/>
                <a:gd name="T61" fmla="*/ 1085 h 1257"/>
                <a:gd name="T62" fmla="*/ 46 w 1734"/>
                <a:gd name="T63" fmla="*/ 921 h 1257"/>
                <a:gd name="T64" fmla="*/ 30 w 1734"/>
                <a:gd name="T65" fmla="*/ 839 h 1257"/>
                <a:gd name="T66" fmla="*/ 15 w 1734"/>
                <a:gd name="T67" fmla="*/ 713 h 1257"/>
                <a:gd name="T68" fmla="*/ 21 w 1734"/>
                <a:gd name="T69" fmla="*/ 586 h 1257"/>
                <a:gd name="T70" fmla="*/ 33 w 1734"/>
                <a:gd name="T71" fmla="*/ 516 h 1257"/>
                <a:gd name="T72" fmla="*/ 67 w 1734"/>
                <a:gd name="T73" fmla="*/ 413 h 1257"/>
                <a:gd name="T74" fmla="*/ 119 w 1734"/>
                <a:gd name="T75" fmla="*/ 318 h 1257"/>
                <a:gd name="T76" fmla="*/ 154 w 1734"/>
                <a:gd name="T77" fmla="*/ 272 h 1257"/>
                <a:gd name="T78" fmla="*/ 216 w 1734"/>
                <a:gd name="T79" fmla="*/ 212 h 1257"/>
                <a:gd name="T80" fmla="*/ 285 w 1734"/>
                <a:gd name="T81" fmla="*/ 160 h 1257"/>
                <a:gd name="T82" fmla="*/ 335 w 1734"/>
                <a:gd name="T83" fmla="*/ 130 h 1257"/>
                <a:gd name="T84" fmla="*/ 415 w 1734"/>
                <a:gd name="T85" fmla="*/ 92 h 1257"/>
                <a:gd name="T86" fmla="*/ 497 w 1734"/>
                <a:gd name="T87" fmla="*/ 64 h 1257"/>
                <a:gd name="T88" fmla="*/ 555 w 1734"/>
                <a:gd name="T89" fmla="*/ 48 h 1257"/>
                <a:gd name="T90" fmla="*/ 644 w 1734"/>
                <a:gd name="T91" fmla="*/ 31 h 1257"/>
                <a:gd name="T92" fmla="*/ 733 w 1734"/>
                <a:gd name="T93" fmla="*/ 21 h 1257"/>
                <a:gd name="T94" fmla="*/ 858 w 1734"/>
                <a:gd name="T95" fmla="*/ 15 h 1257"/>
                <a:gd name="T96" fmla="*/ 983 w 1734"/>
                <a:gd name="T97" fmla="*/ 18 h 1257"/>
                <a:gd name="T98" fmla="*/ 1096 w 1734"/>
                <a:gd name="T99" fmla="*/ 29 h 1257"/>
                <a:gd name="T100" fmla="*/ 1207 w 1734"/>
                <a:gd name="T101" fmla="*/ 52 h 1257"/>
                <a:gd name="T102" fmla="*/ 1277 w 1734"/>
                <a:gd name="T103" fmla="*/ 77 h 1257"/>
                <a:gd name="T104" fmla="*/ 1376 w 1734"/>
                <a:gd name="T105" fmla="*/ 132 h 1257"/>
                <a:gd name="T106" fmla="*/ 1466 w 1734"/>
                <a:gd name="T107" fmla="*/ 203 h 1257"/>
                <a:gd name="T108" fmla="*/ 1519 w 1734"/>
                <a:gd name="T109" fmla="*/ 258 h 1257"/>
                <a:gd name="T110" fmla="*/ 1584 w 1734"/>
                <a:gd name="T111" fmla="*/ 341 h 1257"/>
                <a:gd name="T112" fmla="*/ 1681 w 1734"/>
                <a:gd name="T113" fmla="*/ 489 h 1257"/>
                <a:gd name="T114" fmla="*/ 1721 w 1734"/>
                <a:gd name="T115" fmla="*/ 551 h 1257"/>
                <a:gd name="T116" fmla="*/ 1728 w 1734"/>
                <a:gd name="T117" fmla="*/ 555 h 1257"/>
                <a:gd name="T118" fmla="*/ 1734 w 1734"/>
                <a:gd name="T119" fmla="*/ 550 h 1257"/>
                <a:gd name="T120" fmla="*/ 1734 w 1734"/>
                <a:gd name="T121" fmla="*/ 544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34" h="1257">
                  <a:moveTo>
                    <a:pt x="1734" y="544"/>
                  </a:moveTo>
                  <a:lnTo>
                    <a:pt x="1734" y="544"/>
                  </a:lnTo>
                  <a:lnTo>
                    <a:pt x="1694" y="482"/>
                  </a:lnTo>
                  <a:lnTo>
                    <a:pt x="1654" y="420"/>
                  </a:lnTo>
                  <a:lnTo>
                    <a:pt x="1614" y="358"/>
                  </a:lnTo>
                  <a:lnTo>
                    <a:pt x="1593" y="328"/>
                  </a:lnTo>
                  <a:lnTo>
                    <a:pt x="1571" y="299"/>
                  </a:lnTo>
                  <a:lnTo>
                    <a:pt x="1571" y="299"/>
                  </a:lnTo>
                  <a:lnTo>
                    <a:pt x="1548" y="270"/>
                  </a:lnTo>
                  <a:lnTo>
                    <a:pt x="1524" y="242"/>
                  </a:lnTo>
                  <a:lnTo>
                    <a:pt x="1497" y="214"/>
                  </a:lnTo>
                  <a:lnTo>
                    <a:pt x="1471" y="189"/>
                  </a:lnTo>
                  <a:lnTo>
                    <a:pt x="1443" y="165"/>
                  </a:lnTo>
                  <a:lnTo>
                    <a:pt x="1414" y="142"/>
                  </a:lnTo>
                  <a:lnTo>
                    <a:pt x="1384" y="120"/>
                  </a:lnTo>
                  <a:lnTo>
                    <a:pt x="1352" y="99"/>
                  </a:lnTo>
                  <a:lnTo>
                    <a:pt x="1352" y="99"/>
                  </a:lnTo>
                  <a:lnTo>
                    <a:pt x="1318" y="81"/>
                  </a:lnTo>
                  <a:lnTo>
                    <a:pt x="1284" y="64"/>
                  </a:lnTo>
                  <a:lnTo>
                    <a:pt x="1248" y="51"/>
                  </a:lnTo>
                  <a:lnTo>
                    <a:pt x="1212" y="39"/>
                  </a:lnTo>
                  <a:lnTo>
                    <a:pt x="1176" y="29"/>
                  </a:lnTo>
                  <a:lnTo>
                    <a:pt x="1138" y="21"/>
                  </a:lnTo>
                  <a:lnTo>
                    <a:pt x="1101" y="15"/>
                  </a:lnTo>
                  <a:lnTo>
                    <a:pt x="1063" y="10"/>
                  </a:lnTo>
                  <a:lnTo>
                    <a:pt x="1063" y="10"/>
                  </a:lnTo>
                  <a:lnTo>
                    <a:pt x="994" y="4"/>
                  </a:lnTo>
                  <a:lnTo>
                    <a:pt x="927" y="1"/>
                  </a:lnTo>
                  <a:lnTo>
                    <a:pt x="858" y="0"/>
                  </a:lnTo>
                  <a:lnTo>
                    <a:pt x="790" y="1"/>
                  </a:lnTo>
                  <a:lnTo>
                    <a:pt x="790" y="1"/>
                  </a:lnTo>
                  <a:lnTo>
                    <a:pt x="730" y="6"/>
                  </a:lnTo>
                  <a:lnTo>
                    <a:pt x="669" y="13"/>
                  </a:lnTo>
                  <a:lnTo>
                    <a:pt x="639" y="17"/>
                  </a:lnTo>
                  <a:lnTo>
                    <a:pt x="609" y="22"/>
                  </a:lnTo>
                  <a:lnTo>
                    <a:pt x="578" y="28"/>
                  </a:lnTo>
                  <a:lnTo>
                    <a:pt x="548" y="35"/>
                  </a:lnTo>
                  <a:lnTo>
                    <a:pt x="548" y="35"/>
                  </a:lnTo>
                  <a:lnTo>
                    <a:pt x="519" y="42"/>
                  </a:lnTo>
                  <a:lnTo>
                    <a:pt x="491" y="51"/>
                  </a:lnTo>
                  <a:lnTo>
                    <a:pt x="462" y="59"/>
                  </a:lnTo>
                  <a:lnTo>
                    <a:pt x="435" y="69"/>
                  </a:lnTo>
                  <a:lnTo>
                    <a:pt x="406" y="80"/>
                  </a:lnTo>
                  <a:lnTo>
                    <a:pt x="379" y="92"/>
                  </a:lnTo>
                  <a:lnTo>
                    <a:pt x="351" y="105"/>
                  </a:lnTo>
                  <a:lnTo>
                    <a:pt x="325" y="119"/>
                  </a:lnTo>
                  <a:lnTo>
                    <a:pt x="325" y="119"/>
                  </a:lnTo>
                  <a:lnTo>
                    <a:pt x="299" y="133"/>
                  </a:lnTo>
                  <a:lnTo>
                    <a:pt x="275" y="149"/>
                  </a:lnTo>
                  <a:lnTo>
                    <a:pt x="251" y="166"/>
                  </a:lnTo>
                  <a:lnTo>
                    <a:pt x="227" y="183"/>
                  </a:lnTo>
                  <a:lnTo>
                    <a:pt x="205" y="202"/>
                  </a:lnTo>
                  <a:lnTo>
                    <a:pt x="183" y="222"/>
                  </a:lnTo>
                  <a:lnTo>
                    <a:pt x="163" y="242"/>
                  </a:lnTo>
                  <a:lnTo>
                    <a:pt x="143" y="264"/>
                  </a:lnTo>
                  <a:lnTo>
                    <a:pt x="143" y="264"/>
                  </a:lnTo>
                  <a:lnTo>
                    <a:pt x="123" y="289"/>
                  </a:lnTo>
                  <a:lnTo>
                    <a:pt x="103" y="317"/>
                  </a:lnTo>
                  <a:lnTo>
                    <a:pt x="86" y="345"/>
                  </a:lnTo>
                  <a:lnTo>
                    <a:pt x="71" y="373"/>
                  </a:lnTo>
                  <a:lnTo>
                    <a:pt x="56" y="403"/>
                  </a:lnTo>
                  <a:lnTo>
                    <a:pt x="44" y="433"/>
                  </a:lnTo>
                  <a:lnTo>
                    <a:pt x="33" y="464"/>
                  </a:lnTo>
                  <a:lnTo>
                    <a:pt x="23" y="495"/>
                  </a:lnTo>
                  <a:lnTo>
                    <a:pt x="23" y="495"/>
                  </a:lnTo>
                  <a:lnTo>
                    <a:pt x="14" y="538"/>
                  </a:lnTo>
                  <a:lnTo>
                    <a:pt x="7" y="580"/>
                  </a:lnTo>
                  <a:lnTo>
                    <a:pt x="3" y="622"/>
                  </a:lnTo>
                  <a:lnTo>
                    <a:pt x="0" y="665"/>
                  </a:lnTo>
                  <a:lnTo>
                    <a:pt x="0" y="708"/>
                  </a:lnTo>
                  <a:lnTo>
                    <a:pt x="3" y="751"/>
                  </a:lnTo>
                  <a:lnTo>
                    <a:pt x="8" y="793"/>
                  </a:lnTo>
                  <a:lnTo>
                    <a:pt x="14" y="837"/>
                  </a:lnTo>
                  <a:lnTo>
                    <a:pt x="14" y="837"/>
                  </a:lnTo>
                  <a:lnTo>
                    <a:pt x="22" y="879"/>
                  </a:lnTo>
                  <a:lnTo>
                    <a:pt x="32" y="921"/>
                  </a:lnTo>
                  <a:lnTo>
                    <a:pt x="42" y="963"/>
                  </a:lnTo>
                  <a:lnTo>
                    <a:pt x="54" y="1005"/>
                  </a:lnTo>
                  <a:lnTo>
                    <a:pt x="79" y="1087"/>
                  </a:lnTo>
                  <a:lnTo>
                    <a:pt x="106" y="1170"/>
                  </a:lnTo>
                  <a:lnTo>
                    <a:pt x="106" y="1170"/>
                  </a:lnTo>
                  <a:lnTo>
                    <a:pt x="133" y="1252"/>
                  </a:lnTo>
                  <a:lnTo>
                    <a:pt x="133" y="1252"/>
                  </a:lnTo>
                  <a:lnTo>
                    <a:pt x="135" y="1254"/>
                  </a:lnTo>
                  <a:lnTo>
                    <a:pt x="137" y="1256"/>
                  </a:lnTo>
                  <a:lnTo>
                    <a:pt x="140" y="1257"/>
                  </a:lnTo>
                  <a:lnTo>
                    <a:pt x="142" y="1256"/>
                  </a:lnTo>
                  <a:lnTo>
                    <a:pt x="144" y="1256"/>
                  </a:lnTo>
                  <a:lnTo>
                    <a:pt x="147" y="1253"/>
                  </a:lnTo>
                  <a:lnTo>
                    <a:pt x="148" y="1251"/>
                  </a:lnTo>
                  <a:lnTo>
                    <a:pt x="147" y="1247"/>
                  </a:lnTo>
                  <a:lnTo>
                    <a:pt x="147" y="1247"/>
                  </a:lnTo>
                  <a:lnTo>
                    <a:pt x="94" y="1085"/>
                  </a:lnTo>
                  <a:lnTo>
                    <a:pt x="68" y="1004"/>
                  </a:lnTo>
                  <a:lnTo>
                    <a:pt x="57" y="963"/>
                  </a:lnTo>
                  <a:lnTo>
                    <a:pt x="46" y="921"/>
                  </a:lnTo>
                  <a:lnTo>
                    <a:pt x="46" y="921"/>
                  </a:lnTo>
                  <a:lnTo>
                    <a:pt x="37" y="880"/>
                  </a:lnTo>
                  <a:lnTo>
                    <a:pt x="30" y="839"/>
                  </a:lnTo>
                  <a:lnTo>
                    <a:pt x="22" y="797"/>
                  </a:lnTo>
                  <a:lnTo>
                    <a:pt x="19" y="754"/>
                  </a:lnTo>
                  <a:lnTo>
                    <a:pt x="15" y="713"/>
                  </a:lnTo>
                  <a:lnTo>
                    <a:pt x="15" y="671"/>
                  </a:lnTo>
                  <a:lnTo>
                    <a:pt x="16" y="628"/>
                  </a:lnTo>
                  <a:lnTo>
                    <a:pt x="21" y="586"/>
                  </a:lnTo>
                  <a:lnTo>
                    <a:pt x="21" y="586"/>
                  </a:lnTo>
                  <a:lnTo>
                    <a:pt x="26" y="551"/>
                  </a:lnTo>
                  <a:lnTo>
                    <a:pt x="33" y="516"/>
                  </a:lnTo>
                  <a:lnTo>
                    <a:pt x="43" y="481"/>
                  </a:lnTo>
                  <a:lnTo>
                    <a:pt x="54" y="447"/>
                  </a:lnTo>
                  <a:lnTo>
                    <a:pt x="67" y="413"/>
                  </a:lnTo>
                  <a:lnTo>
                    <a:pt x="83" y="380"/>
                  </a:lnTo>
                  <a:lnTo>
                    <a:pt x="100" y="349"/>
                  </a:lnTo>
                  <a:lnTo>
                    <a:pt x="119" y="318"/>
                  </a:lnTo>
                  <a:lnTo>
                    <a:pt x="119" y="318"/>
                  </a:lnTo>
                  <a:lnTo>
                    <a:pt x="136" y="295"/>
                  </a:lnTo>
                  <a:lnTo>
                    <a:pt x="154" y="272"/>
                  </a:lnTo>
                  <a:lnTo>
                    <a:pt x="173" y="252"/>
                  </a:lnTo>
                  <a:lnTo>
                    <a:pt x="194" y="231"/>
                  </a:lnTo>
                  <a:lnTo>
                    <a:pt x="216" y="212"/>
                  </a:lnTo>
                  <a:lnTo>
                    <a:pt x="237" y="193"/>
                  </a:lnTo>
                  <a:lnTo>
                    <a:pt x="262" y="176"/>
                  </a:lnTo>
                  <a:lnTo>
                    <a:pt x="285" y="160"/>
                  </a:lnTo>
                  <a:lnTo>
                    <a:pt x="285" y="160"/>
                  </a:lnTo>
                  <a:lnTo>
                    <a:pt x="310" y="144"/>
                  </a:lnTo>
                  <a:lnTo>
                    <a:pt x="335" y="130"/>
                  </a:lnTo>
                  <a:lnTo>
                    <a:pt x="362" y="116"/>
                  </a:lnTo>
                  <a:lnTo>
                    <a:pt x="389" y="104"/>
                  </a:lnTo>
                  <a:lnTo>
                    <a:pt x="415" y="92"/>
                  </a:lnTo>
                  <a:lnTo>
                    <a:pt x="442" y="82"/>
                  </a:lnTo>
                  <a:lnTo>
                    <a:pt x="470" y="73"/>
                  </a:lnTo>
                  <a:lnTo>
                    <a:pt x="497" y="64"/>
                  </a:lnTo>
                  <a:lnTo>
                    <a:pt x="497" y="64"/>
                  </a:lnTo>
                  <a:lnTo>
                    <a:pt x="526" y="56"/>
                  </a:lnTo>
                  <a:lnTo>
                    <a:pt x="555" y="48"/>
                  </a:lnTo>
                  <a:lnTo>
                    <a:pt x="584" y="41"/>
                  </a:lnTo>
                  <a:lnTo>
                    <a:pt x="615" y="36"/>
                  </a:lnTo>
                  <a:lnTo>
                    <a:pt x="644" y="31"/>
                  </a:lnTo>
                  <a:lnTo>
                    <a:pt x="674" y="27"/>
                  </a:lnTo>
                  <a:lnTo>
                    <a:pt x="733" y="21"/>
                  </a:lnTo>
                  <a:lnTo>
                    <a:pt x="733" y="21"/>
                  </a:lnTo>
                  <a:lnTo>
                    <a:pt x="765" y="18"/>
                  </a:lnTo>
                  <a:lnTo>
                    <a:pt x="796" y="16"/>
                  </a:lnTo>
                  <a:lnTo>
                    <a:pt x="858" y="15"/>
                  </a:lnTo>
                  <a:lnTo>
                    <a:pt x="921" y="16"/>
                  </a:lnTo>
                  <a:lnTo>
                    <a:pt x="983" y="18"/>
                  </a:lnTo>
                  <a:lnTo>
                    <a:pt x="983" y="18"/>
                  </a:lnTo>
                  <a:lnTo>
                    <a:pt x="1021" y="21"/>
                  </a:lnTo>
                  <a:lnTo>
                    <a:pt x="1058" y="24"/>
                  </a:lnTo>
                  <a:lnTo>
                    <a:pt x="1096" y="29"/>
                  </a:lnTo>
                  <a:lnTo>
                    <a:pt x="1133" y="35"/>
                  </a:lnTo>
                  <a:lnTo>
                    <a:pt x="1171" y="42"/>
                  </a:lnTo>
                  <a:lnTo>
                    <a:pt x="1207" y="52"/>
                  </a:lnTo>
                  <a:lnTo>
                    <a:pt x="1242" y="63"/>
                  </a:lnTo>
                  <a:lnTo>
                    <a:pt x="1277" y="77"/>
                  </a:lnTo>
                  <a:lnTo>
                    <a:pt x="1277" y="77"/>
                  </a:lnTo>
                  <a:lnTo>
                    <a:pt x="1311" y="93"/>
                  </a:lnTo>
                  <a:lnTo>
                    <a:pt x="1345" y="111"/>
                  </a:lnTo>
                  <a:lnTo>
                    <a:pt x="1376" y="132"/>
                  </a:lnTo>
                  <a:lnTo>
                    <a:pt x="1408" y="155"/>
                  </a:lnTo>
                  <a:lnTo>
                    <a:pt x="1438" y="178"/>
                  </a:lnTo>
                  <a:lnTo>
                    <a:pt x="1466" y="203"/>
                  </a:lnTo>
                  <a:lnTo>
                    <a:pt x="1494" y="230"/>
                  </a:lnTo>
                  <a:lnTo>
                    <a:pt x="1519" y="258"/>
                  </a:lnTo>
                  <a:lnTo>
                    <a:pt x="1519" y="258"/>
                  </a:lnTo>
                  <a:lnTo>
                    <a:pt x="1542" y="285"/>
                  </a:lnTo>
                  <a:lnTo>
                    <a:pt x="1564" y="312"/>
                  </a:lnTo>
                  <a:lnTo>
                    <a:pt x="1584" y="341"/>
                  </a:lnTo>
                  <a:lnTo>
                    <a:pt x="1605" y="371"/>
                  </a:lnTo>
                  <a:lnTo>
                    <a:pt x="1643" y="429"/>
                  </a:lnTo>
                  <a:lnTo>
                    <a:pt x="1681" y="489"/>
                  </a:lnTo>
                  <a:lnTo>
                    <a:pt x="1681" y="489"/>
                  </a:lnTo>
                  <a:lnTo>
                    <a:pt x="1721" y="551"/>
                  </a:lnTo>
                  <a:lnTo>
                    <a:pt x="1721" y="551"/>
                  </a:lnTo>
                  <a:lnTo>
                    <a:pt x="1723" y="553"/>
                  </a:lnTo>
                  <a:lnTo>
                    <a:pt x="1726" y="555"/>
                  </a:lnTo>
                  <a:lnTo>
                    <a:pt x="1728" y="555"/>
                  </a:lnTo>
                  <a:lnTo>
                    <a:pt x="1731" y="553"/>
                  </a:lnTo>
                  <a:lnTo>
                    <a:pt x="1733" y="552"/>
                  </a:lnTo>
                  <a:lnTo>
                    <a:pt x="1734" y="550"/>
                  </a:lnTo>
                  <a:lnTo>
                    <a:pt x="1734" y="546"/>
                  </a:lnTo>
                  <a:lnTo>
                    <a:pt x="1734" y="544"/>
                  </a:lnTo>
                  <a:lnTo>
                    <a:pt x="1734" y="54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C15A84DF-71BB-193B-C13B-9B5B1315F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9" y="244"/>
              <a:ext cx="175" cy="117"/>
            </a:xfrm>
            <a:custGeom>
              <a:avLst/>
              <a:gdLst>
                <a:gd name="T0" fmla="*/ 522 w 525"/>
                <a:gd name="T1" fmla="*/ 49 h 350"/>
                <a:gd name="T2" fmla="*/ 489 w 525"/>
                <a:gd name="T3" fmla="*/ 32 h 350"/>
                <a:gd name="T4" fmla="*/ 454 w 525"/>
                <a:gd name="T5" fmla="*/ 18 h 350"/>
                <a:gd name="T6" fmla="*/ 418 w 525"/>
                <a:gd name="T7" fmla="*/ 8 h 350"/>
                <a:gd name="T8" fmla="*/ 380 w 525"/>
                <a:gd name="T9" fmla="*/ 2 h 350"/>
                <a:gd name="T10" fmla="*/ 363 w 525"/>
                <a:gd name="T11" fmla="*/ 1 h 350"/>
                <a:gd name="T12" fmla="*/ 329 w 525"/>
                <a:gd name="T13" fmla="*/ 1 h 350"/>
                <a:gd name="T14" fmla="*/ 295 w 525"/>
                <a:gd name="T15" fmla="*/ 4 h 350"/>
                <a:gd name="T16" fmla="*/ 263 w 525"/>
                <a:gd name="T17" fmla="*/ 13 h 350"/>
                <a:gd name="T18" fmla="*/ 247 w 525"/>
                <a:gd name="T19" fmla="*/ 18 h 350"/>
                <a:gd name="T20" fmla="*/ 216 w 525"/>
                <a:gd name="T21" fmla="*/ 30 h 350"/>
                <a:gd name="T22" fmla="*/ 185 w 525"/>
                <a:gd name="T23" fmla="*/ 46 h 350"/>
                <a:gd name="T24" fmla="*/ 158 w 525"/>
                <a:gd name="T25" fmla="*/ 65 h 350"/>
                <a:gd name="T26" fmla="*/ 131 w 525"/>
                <a:gd name="T27" fmla="*/ 86 h 350"/>
                <a:gd name="T28" fmla="*/ 107 w 525"/>
                <a:gd name="T29" fmla="*/ 110 h 350"/>
                <a:gd name="T30" fmla="*/ 84 w 525"/>
                <a:gd name="T31" fmla="*/ 135 h 350"/>
                <a:gd name="T32" fmla="*/ 65 w 525"/>
                <a:gd name="T33" fmla="*/ 162 h 350"/>
                <a:gd name="T34" fmla="*/ 46 w 525"/>
                <a:gd name="T35" fmla="*/ 191 h 350"/>
                <a:gd name="T36" fmla="*/ 38 w 525"/>
                <a:gd name="T37" fmla="*/ 209 h 350"/>
                <a:gd name="T38" fmla="*/ 22 w 525"/>
                <a:gd name="T39" fmla="*/ 245 h 350"/>
                <a:gd name="T40" fmla="*/ 10 w 525"/>
                <a:gd name="T41" fmla="*/ 284 h 350"/>
                <a:gd name="T42" fmla="*/ 3 w 525"/>
                <a:gd name="T43" fmla="*/ 323 h 350"/>
                <a:gd name="T44" fmla="*/ 0 w 525"/>
                <a:gd name="T45" fmla="*/ 342 h 350"/>
                <a:gd name="T46" fmla="*/ 3 w 525"/>
                <a:gd name="T47" fmla="*/ 347 h 350"/>
                <a:gd name="T48" fmla="*/ 8 w 525"/>
                <a:gd name="T49" fmla="*/ 350 h 350"/>
                <a:gd name="T50" fmla="*/ 13 w 525"/>
                <a:gd name="T51" fmla="*/ 347 h 350"/>
                <a:gd name="T52" fmla="*/ 15 w 525"/>
                <a:gd name="T53" fmla="*/ 342 h 350"/>
                <a:gd name="T54" fmla="*/ 17 w 525"/>
                <a:gd name="T55" fmla="*/ 325 h 350"/>
                <a:gd name="T56" fmla="*/ 23 w 525"/>
                <a:gd name="T57" fmla="*/ 293 h 350"/>
                <a:gd name="T58" fmla="*/ 32 w 525"/>
                <a:gd name="T59" fmla="*/ 261 h 350"/>
                <a:gd name="T60" fmla="*/ 44 w 525"/>
                <a:gd name="T61" fmla="*/ 230 h 350"/>
                <a:gd name="T62" fmla="*/ 58 w 525"/>
                <a:gd name="T63" fmla="*/ 199 h 350"/>
                <a:gd name="T64" fmla="*/ 75 w 525"/>
                <a:gd name="T65" fmla="*/ 172 h 350"/>
                <a:gd name="T66" fmla="*/ 96 w 525"/>
                <a:gd name="T67" fmla="*/ 144 h 350"/>
                <a:gd name="T68" fmla="*/ 118 w 525"/>
                <a:gd name="T69" fmla="*/ 118 h 350"/>
                <a:gd name="T70" fmla="*/ 130 w 525"/>
                <a:gd name="T71" fmla="*/ 107 h 350"/>
                <a:gd name="T72" fmla="*/ 154 w 525"/>
                <a:gd name="T73" fmla="*/ 86 h 350"/>
                <a:gd name="T74" fmla="*/ 179 w 525"/>
                <a:gd name="T75" fmla="*/ 66 h 350"/>
                <a:gd name="T76" fmla="*/ 207 w 525"/>
                <a:gd name="T77" fmla="*/ 50 h 350"/>
                <a:gd name="T78" fmla="*/ 237 w 525"/>
                <a:gd name="T79" fmla="*/ 37 h 350"/>
                <a:gd name="T80" fmla="*/ 268 w 525"/>
                <a:gd name="T81" fmla="*/ 26 h 350"/>
                <a:gd name="T82" fmla="*/ 298 w 525"/>
                <a:gd name="T83" fmla="*/ 19 h 350"/>
                <a:gd name="T84" fmla="*/ 331 w 525"/>
                <a:gd name="T85" fmla="*/ 15 h 350"/>
                <a:gd name="T86" fmla="*/ 363 w 525"/>
                <a:gd name="T87" fmla="*/ 15 h 350"/>
                <a:gd name="T88" fmla="*/ 382 w 525"/>
                <a:gd name="T89" fmla="*/ 17 h 350"/>
                <a:gd name="T90" fmla="*/ 422 w 525"/>
                <a:gd name="T91" fmla="*/ 24 h 350"/>
                <a:gd name="T92" fmla="*/ 461 w 525"/>
                <a:gd name="T93" fmla="*/ 36 h 350"/>
                <a:gd name="T94" fmla="*/ 497 w 525"/>
                <a:gd name="T95" fmla="*/ 53 h 350"/>
                <a:gd name="T96" fmla="*/ 514 w 525"/>
                <a:gd name="T97" fmla="*/ 63 h 350"/>
                <a:gd name="T98" fmla="*/ 520 w 525"/>
                <a:gd name="T99" fmla="*/ 63 h 350"/>
                <a:gd name="T100" fmla="*/ 524 w 525"/>
                <a:gd name="T101" fmla="*/ 60 h 350"/>
                <a:gd name="T102" fmla="*/ 525 w 525"/>
                <a:gd name="T103" fmla="*/ 54 h 350"/>
                <a:gd name="T104" fmla="*/ 522 w 525"/>
                <a:gd name="T105" fmla="*/ 49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25" h="350">
                  <a:moveTo>
                    <a:pt x="522" y="49"/>
                  </a:moveTo>
                  <a:lnTo>
                    <a:pt x="522" y="49"/>
                  </a:lnTo>
                  <a:lnTo>
                    <a:pt x="506" y="41"/>
                  </a:lnTo>
                  <a:lnTo>
                    <a:pt x="489" y="32"/>
                  </a:lnTo>
                  <a:lnTo>
                    <a:pt x="472" y="25"/>
                  </a:lnTo>
                  <a:lnTo>
                    <a:pt x="454" y="18"/>
                  </a:lnTo>
                  <a:lnTo>
                    <a:pt x="436" y="13"/>
                  </a:lnTo>
                  <a:lnTo>
                    <a:pt x="418" y="8"/>
                  </a:lnTo>
                  <a:lnTo>
                    <a:pt x="399" y="4"/>
                  </a:lnTo>
                  <a:lnTo>
                    <a:pt x="380" y="2"/>
                  </a:lnTo>
                  <a:lnTo>
                    <a:pt x="380" y="2"/>
                  </a:lnTo>
                  <a:lnTo>
                    <a:pt x="363" y="1"/>
                  </a:lnTo>
                  <a:lnTo>
                    <a:pt x="346" y="0"/>
                  </a:lnTo>
                  <a:lnTo>
                    <a:pt x="329" y="1"/>
                  </a:lnTo>
                  <a:lnTo>
                    <a:pt x="312" y="2"/>
                  </a:lnTo>
                  <a:lnTo>
                    <a:pt x="295" y="4"/>
                  </a:lnTo>
                  <a:lnTo>
                    <a:pt x="280" y="8"/>
                  </a:lnTo>
                  <a:lnTo>
                    <a:pt x="263" y="13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0" y="24"/>
                  </a:lnTo>
                  <a:lnTo>
                    <a:pt x="216" y="30"/>
                  </a:lnTo>
                  <a:lnTo>
                    <a:pt x="200" y="38"/>
                  </a:lnTo>
                  <a:lnTo>
                    <a:pt x="185" y="46"/>
                  </a:lnTo>
                  <a:lnTo>
                    <a:pt x="171" y="55"/>
                  </a:lnTo>
                  <a:lnTo>
                    <a:pt x="158" y="65"/>
                  </a:lnTo>
                  <a:lnTo>
                    <a:pt x="144" y="75"/>
                  </a:lnTo>
                  <a:lnTo>
                    <a:pt x="131" y="86"/>
                  </a:lnTo>
                  <a:lnTo>
                    <a:pt x="119" y="98"/>
                  </a:lnTo>
                  <a:lnTo>
                    <a:pt x="107" y="110"/>
                  </a:lnTo>
                  <a:lnTo>
                    <a:pt x="95" y="122"/>
                  </a:lnTo>
                  <a:lnTo>
                    <a:pt x="84" y="135"/>
                  </a:lnTo>
                  <a:lnTo>
                    <a:pt x="74" y="149"/>
                  </a:lnTo>
                  <a:lnTo>
                    <a:pt x="65" y="162"/>
                  </a:lnTo>
                  <a:lnTo>
                    <a:pt x="55" y="176"/>
                  </a:lnTo>
                  <a:lnTo>
                    <a:pt x="46" y="191"/>
                  </a:lnTo>
                  <a:lnTo>
                    <a:pt x="46" y="191"/>
                  </a:lnTo>
                  <a:lnTo>
                    <a:pt x="38" y="209"/>
                  </a:lnTo>
                  <a:lnTo>
                    <a:pt x="29" y="227"/>
                  </a:lnTo>
                  <a:lnTo>
                    <a:pt x="22" y="245"/>
                  </a:lnTo>
                  <a:lnTo>
                    <a:pt x="16" y="265"/>
                  </a:lnTo>
                  <a:lnTo>
                    <a:pt x="10" y="284"/>
                  </a:lnTo>
                  <a:lnTo>
                    <a:pt x="7" y="304"/>
                  </a:lnTo>
                  <a:lnTo>
                    <a:pt x="3" y="323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0" y="346"/>
                  </a:lnTo>
                  <a:lnTo>
                    <a:pt x="3" y="347"/>
                  </a:lnTo>
                  <a:lnTo>
                    <a:pt x="4" y="350"/>
                  </a:lnTo>
                  <a:lnTo>
                    <a:pt x="8" y="350"/>
                  </a:lnTo>
                  <a:lnTo>
                    <a:pt x="10" y="350"/>
                  </a:lnTo>
                  <a:lnTo>
                    <a:pt x="13" y="347"/>
                  </a:lnTo>
                  <a:lnTo>
                    <a:pt x="14" y="346"/>
                  </a:lnTo>
                  <a:lnTo>
                    <a:pt x="15" y="342"/>
                  </a:lnTo>
                  <a:lnTo>
                    <a:pt x="15" y="342"/>
                  </a:lnTo>
                  <a:lnTo>
                    <a:pt x="17" y="325"/>
                  </a:lnTo>
                  <a:lnTo>
                    <a:pt x="20" y="310"/>
                  </a:lnTo>
                  <a:lnTo>
                    <a:pt x="23" y="293"/>
                  </a:lnTo>
                  <a:lnTo>
                    <a:pt x="27" y="277"/>
                  </a:lnTo>
                  <a:lnTo>
                    <a:pt x="32" y="261"/>
                  </a:lnTo>
                  <a:lnTo>
                    <a:pt x="38" y="245"/>
                  </a:lnTo>
                  <a:lnTo>
                    <a:pt x="44" y="230"/>
                  </a:lnTo>
                  <a:lnTo>
                    <a:pt x="51" y="214"/>
                  </a:lnTo>
                  <a:lnTo>
                    <a:pt x="58" y="199"/>
                  </a:lnTo>
                  <a:lnTo>
                    <a:pt x="67" y="185"/>
                  </a:lnTo>
                  <a:lnTo>
                    <a:pt x="75" y="172"/>
                  </a:lnTo>
                  <a:lnTo>
                    <a:pt x="85" y="157"/>
                  </a:lnTo>
                  <a:lnTo>
                    <a:pt x="96" y="144"/>
                  </a:lnTo>
                  <a:lnTo>
                    <a:pt x="106" y="132"/>
                  </a:lnTo>
                  <a:lnTo>
                    <a:pt x="118" y="118"/>
                  </a:lnTo>
                  <a:lnTo>
                    <a:pt x="130" y="107"/>
                  </a:lnTo>
                  <a:lnTo>
                    <a:pt x="130" y="107"/>
                  </a:lnTo>
                  <a:lnTo>
                    <a:pt x="141" y="96"/>
                  </a:lnTo>
                  <a:lnTo>
                    <a:pt x="154" y="86"/>
                  </a:lnTo>
                  <a:lnTo>
                    <a:pt x="166" y="76"/>
                  </a:lnTo>
                  <a:lnTo>
                    <a:pt x="179" y="66"/>
                  </a:lnTo>
                  <a:lnTo>
                    <a:pt x="194" y="58"/>
                  </a:lnTo>
                  <a:lnTo>
                    <a:pt x="207" y="50"/>
                  </a:lnTo>
                  <a:lnTo>
                    <a:pt x="222" y="43"/>
                  </a:lnTo>
                  <a:lnTo>
                    <a:pt x="237" y="37"/>
                  </a:lnTo>
                  <a:lnTo>
                    <a:pt x="252" y="31"/>
                  </a:lnTo>
                  <a:lnTo>
                    <a:pt x="268" y="26"/>
                  </a:lnTo>
                  <a:lnTo>
                    <a:pt x="282" y="23"/>
                  </a:lnTo>
                  <a:lnTo>
                    <a:pt x="298" y="19"/>
                  </a:lnTo>
                  <a:lnTo>
                    <a:pt x="315" y="17"/>
                  </a:lnTo>
                  <a:lnTo>
                    <a:pt x="331" y="15"/>
                  </a:lnTo>
                  <a:lnTo>
                    <a:pt x="346" y="14"/>
                  </a:lnTo>
                  <a:lnTo>
                    <a:pt x="363" y="15"/>
                  </a:lnTo>
                  <a:lnTo>
                    <a:pt x="363" y="15"/>
                  </a:lnTo>
                  <a:lnTo>
                    <a:pt x="382" y="17"/>
                  </a:lnTo>
                  <a:lnTo>
                    <a:pt x="403" y="19"/>
                  </a:lnTo>
                  <a:lnTo>
                    <a:pt x="422" y="24"/>
                  </a:lnTo>
                  <a:lnTo>
                    <a:pt x="442" y="29"/>
                  </a:lnTo>
                  <a:lnTo>
                    <a:pt x="461" y="36"/>
                  </a:lnTo>
                  <a:lnTo>
                    <a:pt x="479" y="43"/>
                  </a:lnTo>
                  <a:lnTo>
                    <a:pt x="497" y="53"/>
                  </a:lnTo>
                  <a:lnTo>
                    <a:pt x="514" y="63"/>
                  </a:lnTo>
                  <a:lnTo>
                    <a:pt x="514" y="63"/>
                  </a:lnTo>
                  <a:lnTo>
                    <a:pt x="518" y="64"/>
                  </a:lnTo>
                  <a:lnTo>
                    <a:pt x="520" y="63"/>
                  </a:lnTo>
                  <a:lnTo>
                    <a:pt x="523" y="61"/>
                  </a:lnTo>
                  <a:lnTo>
                    <a:pt x="524" y="60"/>
                  </a:lnTo>
                  <a:lnTo>
                    <a:pt x="525" y="56"/>
                  </a:lnTo>
                  <a:lnTo>
                    <a:pt x="525" y="54"/>
                  </a:lnTo>
                  <a:lnTo>
                    <a:pt x="524" y="52"/>
                  </a:lnTo>
                  <a:lnTo>
                    <a:pt x="522" y="49"/>
                  </a:lnTo>
                  <a:lnTo>
                    <a:pt x="522" y="4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53BA73D0-68D6-9A20-3EAE-42D49FFB6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596"/>
              <a:ext cx="500" cy="271"/>
            </a:xfrm>
            <a:custGeom>
              <a:avLst/>
              <a:gdLst>
                <a:gd name="T0" fmla="*/ 1480 w 1501"/>
                <a:gd name="T1" fmla="*/ 474 h 812"/>
                <a:gd name="T2" fmla="*/ 1419 w 1501"/>
                <a:gd name="T3" fmla="*/ 410 h 812"/>
                <a:gd name="T4" fmla="*/ 1350 w 1501"/>
                <a:gd name="T5" fmla="*/ 353 h 812"/>
                <a:gd name="T6" fmla="*/ 1300 w 1501"/>
                <a:gd name="T7" fmla="*/ 319 h 812"/>
                <a:gd name="T8" fmla="*/ 1171 w 1501"/>
                <a:gd name="T9" fmla="*/ 241 h 812"/>
                <a:gd name="T10" fmla="*/ 1015 w 1501"/>
                <a:gd name="T11" fmla="*/ 155 h 812"/>
                <a:gd name="T12" fmla="*/ 910 w 1501"/>
                <a:gd name="T13" fmla="*/ 100 h 812"/>
                <a:gd name="T14" fmla="*/ 791 w 1501"/>
                <a:gd name="T15" fmla="*/ 46 h 812"/>
                <a:gd name="T16" fmla="*/ 698 w 1501"/>
                <a:gd name="T17" fmla="*/ 17 h 812"/>
                <a:gd name="T18" fmla="*/ 639 w 1501"/>
                <a:gd name="T19" fmla="*/ 5 h 812"/>
                <a:gd name="T20" fmla="*/ 555 w 1501"/>
                <a:gd name="T21" fmla="*/ 0 h 812"/>
                <a:gd name="T22" fmla="*/ 473 w 1501"/>
                <a:gd name="T23" fmla="*/ 11 h 812"/>
                <a:gd name="T24" fmla="*/ 426 w 1501"/>
                <a:gd name="T25" fmla="*/ 27 h 812"/>
                <a:gd name="T26" fmla="*/ 370 w 1501"/>
                <a:gd name="T27" fmla="*/ 56 h 812"/>
                <a:gd name="T28" fmla="*/ 318 w 1501"/>
                <a:gd name="T29" fmla="*/ 94 h 812"/>
                <a:gd name="T30" fmla="*/ 287 w 1501"/>
                <a:gd name="T31" fmla="*/ 123 h 812"/>
                <a:gd name="T32" fmla="*/ 242 w 1501"/>
                <a:gd name="T33" fmla="*/ 174 h 812"/>
                <a:gd name="T34" fmla="*/ 190 w 1501"/>
                <a:gd name="T35" fmla="*/ 247 h 812"/>
                <a:gd name="T36" fmla="*/ 123 w 1501"/>
                <a:gd name="T37" fmla="*/ 373 h 812"/>
                <a:gd name="T38" fmla="*/ 86 w 1501"/>
                <a:gd name="T39" fmla="*/ 462 h 812"/>
                <a:gd name="T40" fmla="*/ 43 w 1501"/>
                <a:gd name="T41" fmla="*/ 597 h 812"/>
                <a:gd name="T42" fmla="*/ 22 w 1501"/>
                <a:gd name="T43" fmla="*/ 681 h 812"/>
                <a:gd name="T44" fmla="*/ 6 w 1501"/>
                <a:gd name="T45" fmla="*/ 766 h 812"/>
                <a:gd name="T46" fmla="*/ 0 w 1501"/>
                <a:gd name="T47" fmla="*/ 806 h 812"/>
                <a:gd name="T48" fmla="*/ 6 w 1501"/>
                <a:gd name="T49" fmla="*/ 811 h 812"/>
                <a:gd name="T50" fmla="*/ 13 w 1501"/>
                <a:gd name="T51" fmla="*/ 809 h 812"/>
                <a:gd name="T52" fmla="*/ 21 w 1501"/>
                <a:gd name="T53" fmla="*/ 766 h 812"/>
                <a:gd name="T54" fmla="*/ 45 w 1501"/>
                <a:gd name="T55" fmla="*/ 648 h 812"/>
                <a:gd name="T56" fmla="*/ 69 w 1501"/>
                <a:gd name="T57" fmla="*/ 559 h 812"/>
                <a:gd name="T58" fmla="*/ 98 w 1501"/>
                <a:gd name="T59" fmla="*/ 473 h 812"/>
                <a:gd name="T60" fmla="*/ 154 w 1501"/>
                <a:gd name="T61" fmla="*/ 341 h 812"/>
                <a:gd name="T62" fmla="*/ 199 w 1501"/>
                <a:gd name="T63" fmla="*/ 261 h 812"/>
                <a:gd name="T64" fmla="*/ 251 w 1501"/>
                <a:gd name="T65" fmla="*/ 186 h 812"/>
                <a:gd name="T66" fmla="*/ 280 w 1501"/>
                <a:gd name="T67" fmla="*/ 152 h 812"/>
                <a:gd name="T68" fmla="*/ 324 w 1501"/>
                <a:gd name="T69" fmla="*/ 108 h 812"/>
                <a:gd name="T70" fmla="*/ 375 w 1501"/>
                <a:gd name="T71" fmla="*/ 71 h 812"/>
                <a:gd name="T72" fmla="*/ 411 w 1501"/>
                <a:gd name="T73" fmla="*/ 50 h 812"/>
                <a:gd name="T74" fmla="*/ 480 w 1501"/>
                <a:gd name="T75" fmla="*/ 25 h 812"/>
                <a:gd name="T76" fmla="*/ 553 w 1501"/>
                <a:gd name="T77" fmla="*/ 15 h 812"/>
                <a:gd name="T78" fmla="*/ 603 w 1501"/>
                <a:gd name="T79" fmla="*/ 15 h 812"/>
                <a:gd name="T80" fmla="*/ 698 w 1501"/>
                <a:gd name="T81" fmla="*/ 32 h 812"/>
                <a:gd name="T82" fmla="*/ 790 w 1501"/>
                <a:gd name="T83" fmla="*/ 62 h 812"/>
                <a:gd name="T84" fmla="*/ 850 w 1501"/>
                <a:gd name="T85" fmla="*/ 88 h 812"/>
                <a:gd name="T86" fmla="*/ 1061 w 1501"/>
                <a:gd name="T87" fmla="*/ 198 h 812"/>
                <a:gd name="T88" fmla="*/ 1215 w 1501"/>
                <a:gd name="T89" fmla="*/ 283 h 812"/>
                <a:gd name="T90" fmla="*/ 1315 w 1501"/>
                <a:gd name="T91" fmla="*/ 346 h 812"/>
                <a:gd name="T92" fmla="*/ 1385 w 1501"/>
                <a:gd name="T93" fmla="*/ 399 h 812"/>
                <a:gd name="T94" fmla="*/ 1449 w 1501"/>
                <a:gd name="T95" fmla="*/ 459 h 812"/>
                <a:gd name="T96" fmla="*/ 1487 w 1501"/>
                <a:gd name="T97" fmla="*/ 504 h 812"/>
                <a:gd name="T98" fmla="*/ 1492 w 1501"/>
                <a:gd name="T99" fmla="*/ 508 h 812"/>
                <a:gd name="T100" fmla="*/ 1500 w 1501"/>
                <a:gd name="T101" fmla="*/ 504 h 812"/>
                <a:gd name="T102" fmla="*/ 1500 w 1501"/>
                <a:gd name="T103" fmla="*/ 497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1" h="812">
                  <a:moveTo>
                    <a:pt x="1500" y="497"/>
                  </a:moveTo>
                  <a:lnTo>
                    <a:pt x="1500" y="497"/>
                  </a:lnTo>
                  <a:lnTo>
                    <a:pt x="1480" y="474"/>
                  </a:lnTo>
                  <a:lnTo>
                    <a:pt x="1461" y="451"/>
                  </a:lnTo>
                  <a:lnTo>
                    <a:pt x="1440" y="430"/>
                  </a:lnTo>
                  <a:lnTo>
                    <a:pt x="1419" y="410"/>
                  </a:lnTo>
                  <a:lnTo>
                    <a:pt x="1397" y="390"/>
                  </a:lnTo>
                  <a:lnTo>
                    <a:pt x="1373" y="371"/>
                  </a:lnTo>
                  <a:lnTo>
                    <a:pt x="1350" y="353"/>
                  </a:lnTo>
                  <a:lnTo>
                    <a:pt x="1325" y="336"/>
                  </a:lnTo>
                  <a:lnTo>
                    <a:pt x="1325" y="336"/>
                  </a:lnTo>
                  <a:lnTo>
                    <a:pt x="1300" y="319"/>
                  </a:lnTo>
                  <a:lnTo>
                    <a:pt x="1275" y="302"/>
                  </a:lnTo>
                  <a:lnTo>
                    <a:pt x="1224" y="272"/>
                  </a:lnTo>
                  <a:lnTo>
                    <a:pt x="1171" y="241"/>
                  </a:lnTo>
                  <a:lnTo>
                    <a:pt x="1119" y="214"/>
                  </a:lnTo>
                  <a:lnTo>
                    <a:pt x="1119" y="214"/>
                  </a:lnTo>
                  <a:lnTo>
                    <a:pt x="1015" y="155"/>
                  </a:lnTo>
                  <a:lnTo>
                    <a:pt x="963" y="128"/>
                  </a:lnTo>
                  <a:lnTo>
                    <a:pt x="910" y="100"/>
                  </a:lnTo>
                  <a:lnTo>
                    <a:pt x="910" y="100"/>
                  </a:lnTo>
                  <a:lnTo>
                    <a:pt x="852" y="72"/>
                  </a:lnTo>
                  <a:lnTo>
                    <a:pt x="821" y="59"/>
                  </a:lnTo>
                  <a:lnTo>
                    <a:pt x="791" y="46"/>
                  </a:lnTo>
                  <a:lnTo>
                    <a:pt x="761" y="36"/>
                  </a:lnTo>
                  <a:lnTo>
                    <a:pt x="729" y="26"/>
                  </a:lnTo>
                  <a:lnTo>
                    <a:pt x="698" y="17"/>
                  </a:lnTo>
                  <a:lnTo>
                    <a:pt x="667" y="10"/>
                  </a:lnTo>
                  <a:lnTo>
                    <a:pt x="667" y="10"/>
                  </a:lnTo>
                  <a:lnTo>
                    <a:pt x="639" y="5"/>
                  </a:lnTo>
                  <a:lnTo>
                    <a:pt x="611" y="2"/>
                  </a:lnTo>
                  <a:lnTo>
                    <a:pt x="583" y="0"/>
                  </a:lnTo>
                  <a:lnTo>
                    <a:pt x="555" y="0"/>
                  </a:lnTo>
                  <a:lnTo>
                    <a:pt x="528" y="2"/>
                  </a:lnTo>
                  <a:lnTo>
                    <a:pt x="500" y="5"/>
                  </a:lnTo>
                  <a:lnTo>
                    <a:pt x="473" y="11"/>
                  </a:lnTo>
                  <a:lnTo>
                    <a:pt x="447" y="20"/>
                  </a:lnTo>
                  <a:lnTo>
                    <a:pt x="447" y="20"/>
                  </a:lnTo>
                  <a:lnTo>
                    <a:pt x="426" y="27"/>
                  </a:lnTo>
                  <a:lnTo>
                    <a:pt x="407" y="36"/>
                  </a:lnTo>
                  <a:lnTo>
                    <a:pt x="389" y="45"/>
                  </a:lnTo>
                  <a:lnTo>
                    <a:pt x="370" y="56"/>
                  </a:lnTo>
                  <a:lnTo>
                    <a:pt x="352" y="68"/>
                  </a:lnTo>
                  <a:lnTo>
                    <a:pt x="335" y="80"/>
                  </a:lnTo>
                  <a:lnTo>
                    <a:pt x="318" y="94"/>
                  </a:lnTo>
                  <a:lnTo>
                    <a:pt x="303" y="108"/>
                  </a:lnTo>
                  <a:lnTo>
                    <a:pt x="303" y="108"/>
                  </a:lnTo>
                  <a:lnTo>
                    <a:pt x="287" y="123"/>
                  </a:lnTo>
                  <a:lnTo>
                    <a:pt x="271" y="140"/>
                  </a:lnTo>
                  <a:lnTo>
                    <a:pt x="257" y="157"/>
                  </a:lnTo>
                  <a:lnTo>
                    <a:pt x="242" y="174"/>
                  </a:lnTo>
                  <a:lnTo>
                    <a:pt x="214" y="210"/>
                  </a:lnTo>
                  <a:lnTo>
                    <a:pt x="190" y="247"/>
                  </a:lnTo>
                  <a:lnTo>
                    <a:pt x="190" y="247"/>
                  </a:lnTo>
                  <a:lnTo>
                    <a:pt x="166" y="289"/>
                  </a:lnTo>
                  <a:lnTo>
                    <a:pt x="143" y="330"/>
                  </a:lnTo>
                  <a:lnTo>
                    <a:pt x="123" y="373"/>
                  </a:lnTo>
                  <a:lnTo>
                    <a:pt x="104" y="417"/>
                  </a:lnTo>
                  <a:lnTo>
                    <a:pt x="104" y="417"/>
                  </a:lnTo>
                  <a:lnTo>
                    <a:pt x="86" y="462"/>
                  </a:lnTo>
                  <a:lnTo>
                    <a:pt x="71" y="507"/>
                  </a:lnTo>
                  <a:lnTo>
                    <a:pt x="56" y="553"/>
                  </a:lnTo>
                  <a:lnTo>
                    <a:pt x="43" y="597"/>
                  </a:lnTo>
                  <a:lnTo>
                    <a:pt x="43" y="597"/>
                  </a:lnTo>
                  <a:lnTo>
                    <a:pt x="32" y="640"/>
                  </a:lnTo>
                  <a:lnTo>
                    <a:pt x="22" y="681"/>
                  </a:lnTo>
                  <a:lnTo>
                    <a:pt x="14" y="723"/>
                  </a:lnTo>
                  <a:lnTo>
                    <a:pt x="6" y="766"/>
                  </a:lnTo>
                  <a:lnTo>
                    <a:pt x="6" y="766"/>
                  </a:lnTo>
                  <a:lnTo>
                    <a:pt x="0" y="802"/>
                  </a:lnTo>
                  <a:lnTo>
                    <a:pt x="0" y="802"/>
                  </a:lnTo>
                  <a:lnTo>
                    <a:pt x="0" y="806"/>
                  </a:lnTo>
                  <a:lnTo>
                    <a:pt x="2" y="808"/>
                  </a:lnTo>
                  <a:lnTo>
                    <a:pt x="4" y="809"/>
                  </a:lnTo>
                  <a:lnTo>
                    <a:pt x="6" y="811"/>
                  </a:lnTo>
                  <a:lnTo>
                    <a:pt x="9" y="812"/>
                  </a:lnTo>
                  <a:lnTo>
                    <a:pt x="11" y="811"/>
                  </a:lnTo>
                  <a:lnTo>
                    <a:pt x="13" y="809"/>
                  </a:lnTo>
                  <a:lnTo>
                    <a:pt x="14" y="806"/>
                  </a:lnTo>
                  <a:lnTo>
                    <a:pt x="14" y="806"/>
                  </a:lnTo>
                  <a:lnTo>
                    <a:pt x="21" y="766"/>
                  </a:lnTo>
                  <a:lnTo>
                    <a:pt x="28" y="727"/>
                  </a:lnTo>
                  <a:lnTo>
                    <a:pt x="36" y="687"/>
                  </a:lnTo>
                  <a:lnTo>
                    <a:pt x="45" y="648"/>
                  </a:lnTo>
                  <a:lnTo>
                    <a:pt x="45" y="648"/>
                  </a:lnTo>
                  <a:lnTo>
                    <a:pt x="57" y="603"/>
                  </a:lnTo>
                  <a:lnTo>
                    <a:pt x="69" y="559"/>
                  </a:lnTo>
                  <a:lnTo>
                    <a:pt x="83" y="515"/>
                  </a:lnTo>
                  <a:lnTo>
                    <a:pt x="98" y="473"/>
                  </a:lnTo>
                  <a:lnTo>
                    <a:pt x="98" y="473"/>
                  </a:lnTo>
                  <a:lnTo>
                    <a:pt x="115" y="428"/>
                  </a:lnTo>
                  <a:lnTo>
                    <a:pt x="133" y="384"/>
                  </a:lnTo>
                  <a:lnTo>
                    <a:pt x="154" y="341"/>
                  </a:lnTo>
                  <a:lnTo>
                    <a:pt x="176" y="300"/>
                  </a:lnTo>
                  <a:lnTo>
                    <a:pt x="176" y="300"/>
                  </a:lnTo>
                  <a:lnTo>
                    <a:pt x="199" y="261"/>
                  </a:lnTo>
                  <a:lnTo>
                    <a:pt x="223" y="222"/>
                  </a:lnTo>
                  <a:lnTo>
                    <a:pt x="236" y="204"/>
                  </a:lnTo>
                  <a:lnTo>
                    <a:pt x="251" y="186"/>
                  </a:lnTo>
                  <a:lnTo>
                    <a:pt x="264" y="169"/>
                  </a:lnTo>
                  <a:lnTo>
                    <a:pt x="280" y="152"/>
                  </a:lnTo>
                  <a:lnTo>
                    <a:pt x="280" y="152"/>
                  </a:lnTo>
                  <a:lnTo>
                    <a:pt x="294" y="136"/>
                  </a:lnTo>
                  <a:lnTo>
                    <a:pt x="309" y="122"/>
                  </a:lnTo>
                  <a:lnTo>
                    <a:pt x="324" y="108"/>
                  </a:lnTo>
                  <a:lnTo>
                    <a:pt x="341" y="95"/>
                  </a:lnTo>
                  <a:lnTo>
                    <a:pt x="357" y="82"/>
                  </a:lnTo>
                  <a:lnTo>
                    <a:pt x="375" y="71"/>
                  </a:lnTo>
                  <a:lnTo>
                    <a:pt x="393" y="60"/>
                  </a:lnTo>
                  <a:lnTo>
                    <a:pt x="411" y="50"/>
                  </a:lnTo>
                  <a:lnTo>
                    <a:pt x="411" y="50"/>
                  </a:lnTo>
                  <a:lnTo>
                    <a:pt x="434" y="39"/>
                  </a:lnTo>
                  <a:lnTo>
                    <a:pt x="457" y="32"/>
                  </a:lnTo>
                  <a:lnTo>
                    <a:pt x="480" y="25"/>
                  </a:lnTo>
                  <a:lnTo>
                    <a:pt x="505" y="20"/>
                  </a:lnTo>
                  <a:lnTo>
                    <a:pt x="529" y="16"/>
                  </a:lnTo>
                  <a:lnTo>
                    <a:pt x="553" y="15"/>
                  </a:lnTo>
                  <a:lnTo>
                    <a:pt x="578" y="14"/>
                  </a:lnTo>
                  <a:lnTo>
                    <a:pt x="603" y="15"/>
                  </a:lnTo>
                  <a:lnTo>
                    <a:pt x="603" y="15"/>
                  </a:lnTo>
                  <a:lnTo>
                    <a:pt x="635" y="19"/>
                  </a:lnTo>
                  <a:lnTo>
                    <a:pt x="667" y="25"/>
                  </a:lnTo>
                  <a:lnTo>
                    <a:pt x="698" y="32"/>
                  </a:lnTo>
                  <a:lnTo>
                    <a:pt x="729" y="40"/>
                  </a:lnTo>
                  <a:lnTo>
                    <a:pt x="760" y="50"/>
                  </a:lnTo>
                  <a:lnTo>
                    <a:pt x="790" y="62"/>
                  </a:lnTo>
                  <a:lnTo>
                    <a:pt x="820" y="74"/>
                  </a:lnTo>
                  <a:lnTo>
                    <a:pt x="850" y="88"/>
                  </a:lnTo>
                  <a:lnTo>
                    <a:pt x="850" y="88"/>
                  </a:lnTo>
                  <a:lnTo>
                    <a:pt x="904" y="113"/>
                  </a:lnTo>
                  <a:lnTo>
                    <a:pt x="956" y="141"/>
                  </a:lnTo>
                  <a:lnTo>
                    <a:pt x="1061" y="198"/>
                  </a:lnTo>
                  <a:lnTo>
                    <a:pt x="1061" y="198"/>
                  </a:lnTo>
                  <a:lnTo>
                    <a:pt x="1163" y="255"/>
                  </a:lnTo>
                  <a:lnTo>
                    <a:pt x="1215" y="283"/>
                  </a:lnTo>
                  <a:lnTo>
                    <a:pt x="1265" y="313"/>
                  </a:lnTo>
                  <a:lnTo>
                    <a:pt x="1265" y="313"/>
                  </a:lnTo>
                  <a:lnTo>
                    <a:pt x="1315" y="346"/>
                  </a:lnTo>
                  <a:lnTo>
                    <a:pt x="1339" y="363"/>
                  </a:lnTo>
                  <a:lnTo>
                    <a:pt x="1362" y="381"/>
                  </a:lnTo>
                  <a:lnTo>
                    <a:pt x="1385" y="399"/>
                  </a:lnTo>
                  <a:lnTo>
                    <a:pt x="1406" y="418"/>
                  </a:lnTo>
                  <a:lnTo>
                    <a:pt x="1428" y="439"/>
                  </a:lnTo>
                  <a:lnTo>
                    <a:pt x="1449" y="459"/>
                  </a:lnTo>
                  <a:lnTo>
                    <a:pt x="1449" y="459"/>
                  </a:lnTo>
                  <a:lnTo>
                    <a:pt x="1468" y="481"/>
                  </a:lnTo>
                  <a:lnTo>
                    <a:pt x="1487" y="504"/>
                  </a:lnTo>
                  <a:lnTo>
                    <a:pt x="1487" y="504"/>
                  </a:lnTo>
                  <a:lnTo>
                    <a:pt x="1490" y="507"/>
                  </a:lnTo>
                  <a:lnTo>
                    <a:pt x="1492" y="508"/>
                  </a:lnTo>
                  <a:lnTo>
                    <a:pt x="1495" y="508"/>
                  </a:lnTo>
                  <a:lnTo>
                    <a:pt x="1497" y="507"/>
                  </a:lnTo>
                  <a:lnTo>
                    <a:pt x="1500" y="504"/>
                  </a:lnTo>
                  <a:lnTo>
                    <a:pt x="1501" y="502"/>
                  </a:lnTo>
                  <a:lnTo>
                    <a:pt x="1501" y="499"/>
                  </a:lnTo>
                  <a:lnTo>
                    <a:pt x="1500" y="497"/>
                  </a:lnTo>
                  <a:lnTo>
                    <a:pt x="1500" y="49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2E447C0A-DCE2-4BD6-D2EA-9B91DF5F3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" y="796"/>
              <a:ext cx="346" cy="821"/>
            </a:xfrm>
            <a:custGeom>
              <a:avLst/>
              <a:gdLst>
                <a:gd name="T0" fmla="*/ 26 w 1038"/>
                <a:gd name="T1" fmla="*/ 37 h 2464"/>
                <a:gd name="T2" fmla="*/ 94 w 1038"/>
                <a:gd name="T3" fmla="*/ 114 h 2464"/>
                <a:gd name="T4" fmla="*/ 175 w 1038"/>
                <a:gd name="T5" fmla="*/ 225 h 2464"/>
                <a:gd name="T6" fmla="*/ 252 w 1038"/>
                <a:gd name="T7" fmla="*/ 346 h 2464"/>
                <a:gd name="T8" fmla="*/ 320 w 1038"/>
                <a:gd name="T9" fmla="*/ 472 h 2464"/>
                <a:gd name="T10" fmla="*/ 365 w 1038"/>
                <a:gd name="T11" fmla="*/ 574 h 2464"/>
                <a:gd name="T12" fmla="*/ 401 w 1038"/>
                <a:gd name="T13" fmla="*/ 680 h 2464"/>
                <a:gd name="T14" fmla="*/ 420 w 1038"/>
                <a:gd name="T15" fmla="*/ 752 h 2464"/>
                <a:gd name="T16" fmla="*/ 450 w 1038"/>
                <a:gd name="T17" fmla="*/ 914 h 2464"/>
                <a:gd name="T18" fmla="*/ 471 w 1038"/>
                <a:gd name="T19" fmla="*/ 1078 h 2464"/>
                <a:gd name="T20" fmla="*/ 506 w 1038"/>
                <a:gd name="T21" fmla="*/ 1316 h 2464"/>
                <a:gd name="T22" fmla="*/ 534 w 1038"/>
                <a:gd name="T23" fmla="*/ 1463 h 2464"/>
                <a:gd name="T24" fmla="*/ 575 w 1038"/>
                <a:gd name="T25" fmla="*/ 1627 h 2464"/>
                <a:gd name="T26" fmla="*/ 597 w 1038"/>
                <a:gd name="T27" fmla="*/ 1691 h 2464"/>
                <a:gd name="T28" fmla="*/ 636 w 1038"/>
                <a:gd name="T29" fmla="*/ 1783 h 2464"/>
                <a:gd name="T30" fmla="*/ 684 w 1038"/>
                <a:gd name="T31" fmla="*/ 1871 h 2464"/>
                <a:gd name="T32" fmla="*/ 717 w 1038"/>
                <a:gd name="T33" fmla="*/ 1919 h 2464"/>
                <a:gd name="T34" fmla="*/ 766 w 1038"/>
                <a:gd name="T35" fmla="*/ 1977 h 2464"/>
                <a:gd name="T36" fmla="*/ 839 w 1038"/>
                <a:gd name="T37" fmla="*/ 2052 h 2464"/>
                <a:gd name="T38" fmla="*/ 933 w 1038"/>
                <a:gd name="T39" fmla="*/ 2156 h 2464"/>
                <a:gd name="T40" fmla="*/ 983 w 1038"/>
                <a:gd name="T41" fmla="*/ 2227 h 2464"/>
                <a:gd name="T42" fmla="*/ 1004 w 1038"/>
                <a:gd name="T43" fmla="*/ 2268 h 2464"/>
                <a:gd name="T44" fmla="*/ 1021 w 1038"/>
                <a:gd name="T45" fmla="*/ 2325 h 2464"/>
                <a:gd name="T46" fmla="*/ 1021 w 1038"/>
                <a:gd name="T47" fmla="*/ 2359 h 2464"/>
                <a:gd name="T48" fmla="*/ 1013 w 1038"/>
                <a:gd name="T49" fmla="*/ 2393 h 2464"/>
                <a:gd name="T50" fmla="*/ 998 w 1038"/>
                <a:gd name="T51" fmla="*/ 2419 h 2464"/>
                <a:gd name="T52" fmla="*/ 981 w 1038"/>
                <a:gd name="T53" fmla="*/ 2437 h 2464"/>
                <a:gd name="T54" fmla="*/ 960 w 1038"/>
                <a:gd name="T55" fmla="*/ 2449 h 2464"/>
                <a:gd name="T56" fmla="*/ 955 w 1038"/>
                <a:gd name="T57" fmla="*/ 2453 h 2464"/>
                <a:gd name="T58" fmla="*/ 956 w 1038"/>
                <a:gd name="T59" fmla="*/ 2462 h 2464"/>
                <a:gd name="T60" fmla="*/ 963 w 1038"/>
                <a:gd name="T61" fmla="*/ 2464 h 2464"/>
                <a:gd name="T62" fmla="*/ 989 w 1038"/>
                <a:gd name="T63" fmla="*/ 2449 h 2464"/>
                <a:gd name="T64" fmla="*/ 1017 w 1038"/>
                <a:gd name="T65" fmla="*/ 2418 h 2464"/>
                <a:gd name="T66" fmla="*/ 1033 w 1038"/>
                <a:gd name="T67" fmla="*/ 2378 h 2464"/>
                <a:gd name="T68" fmla="*/ 1037 w 1038"/>
                <a:gd name="T69" fmla="*/ 2356 h 2464"/>
                <a:gd name="T70" fmla="*/ 1035 w 1038"/>
                <a:gd name="T71" fmla="*/ 2313 h 2464"/>
                <a:gd name="T72" fmla="*/ 1020 w 1038"/>
                <a:gd name="T73" fmla="*/ 2267 h 2464"/>
                <a:gd name="T74" fmla="*/ 980 w 1038"/>
                <a:gd name="T75" fmla="*/ 2195 h 2464"/>
                <a:gd name="T76" fmla="*/ 913 w 1038"/>
                <a:gd name="T77" fmla="*/ 2110 h 2464"/>
                <a:gd name="T78" fmla="*/ 839 w 1038"/>
                <a:gd name="T79" fmla="*/ 2032 h 2464"/>
                <a:gd name="T80" fmla="*/ 765 w 1038"/>
                <a:gd name="T81" fmla="*/ 1954 h 2464"/>
                <a:gd name="T82" fmla="*/ 706 w 1038"/>
                <a:gd name="T83" fmla="*/ 1879 h 2464"/>
                <a:gd name="T84" fmla="*/ 657 w 1038"/>
                <a:gd name="T85" fmla="*/ 1796 h 2464"/>
                <a:gd name="T86" fmla="*/ 630 w 1038"/>
                <a:gd name="T87" fmla="*/ 1737 h 2464"/>
                <a:gd name="T88" fmla="*/ 595 w 1038"/>
                <a:gd name="T89" fmla="*/ 1642 h 2464"/>
                <a:gd name="T90" fmla="*/ 568 w 1038"/>
                <a:gd name="T91" fmla="*/ 1543 h 2464"/>
                <a:gd name="T92" fmla="*/ 535 w 1038"/>
                <a:gd name="T93" fmla="*/ 1397 h 2464"/>
                <a:gd name="T94" fmla="*/ 495 w 1038"/>
                <a:gd name="T95" fmla="*/ 1157 h 2464"/>
                <a:gd name="T96" fmla="*/ 465 w 1038"/>
                <a:gd name="T97" fmla="*/ 918 h 2464"/>
                <a:gd name="T98" fmla="*/ 436 w 1038"/>
                <a:gd name="T99" fmla="*/ 759 h 2464"/>
                <a:gd name="T100" fmla="*/ 405 w 1038"/>
                <a:gd name="T101" fmla="*/ 642 h 2464"/>
                <a:gd name="T102" fmla="*/ 362 w 1038"/>
                <a:gd name="T103" fmla="*/ 528 h 2464"/>
                <a:gd name="T104" fmla="*/ 332 w 1038"/>
                <a:gd name="T105" fmla="*/ 464 h 2464"/>
                <a:gd name="T106" fmla="*/ 227 w 1038"/>
                <a:gd name="T107" fmla="*/ 276 h 2464"/>
                <a:gd name="T108" fmla="*/ 167 w 1038"/>
                <a:gd name="T109" fmla="*/ 186 h 2464"/>
                <a:gd name="T110" fmla="*/ 103 w 1038"/>
                <a:gd name="T111" fmla="*/ 100 h 2464"/>
                <a:gd name="T112" fmla="*/ 55 w 1038"/>
                <a:gd name="T113" fmla="*/ 47 h 2464"/>
                <a:gd name="T114" fmla="*/ 13 w 1038"/>
                <a:gd name="T115" fmla="*/ 2 h 2464"/>
                <a:gd name="T116" fmla="*/ 5 w 1038"/>
                <a:gd name="T117" fmla="*/ 1 h 2464"/>
                <a:gd name="T118" fmla="*/ 0 w 1038"/>
                <a:gd name="T119" fmla="*/ 7 h 2464"/>
                <a:gd name="T120" fmla="*/ 2 w 1038"/>
                <a:gd name="T121" fmla="*/ 13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38" h="2464">
                  <a:moveTo>
                    <a:pt x="2" y="13"/>
                  </a:moveTo>
                  <a:lnTo>
                    <a:pt x="2" y="13"/>
                  </a:lnTo>
                  <a:lnTo>
                    <a:pt x="26" y="37"/>
                  </a:lnTo>
                  <a:lnTo>
                    <a:pt x="51" y="62"/>
                  </a:lnTo>
                  <a:lnTo>
                    <a:pt x="72" y="88"/>
                  </a:lnTo>
                  <a:lnTo>
                    <a:pt x="94" y="114"/>
                  </a:lnTo>
                  <a:lnTo>
                    <a:pt x="116" y="142"/>
                  </a:lnTo>
                  <a:lnTo>
                    <a:pt x="136" y="168"/>
                  </a:lnTo>
                  <a:lnTo>
                    <a:pt x="175" y="225"/>
                  </a:lnTo>
                  <a:lnTo>
                    <a:pt x="175" y="225"/>
                  </a:lnTo>
                  <a:lnTo>
                    <a:pt x="215" y="284"/>
                  </a:lnTo>
                  <a:lnTo>
                    <a:pt x="252" y="346"/>
                  </a:lnTo>
                  <a:lnTo>
                    <a:pt x="288" y="408"/>
                  </a:lnTo>
                  <a:lnTo>
                    <a:pt x="320" y="472"/>
                  </a:lnTo>
                  <a:lnTo>
                    <a:pt x="320" y="472"/>
                  </a:lnTo>
                  <a:lnTo>
                    <a:pt x="336" y="506"/>
                  </a:lnTo>
                  <a:lnTo>
                    <a:pt x="352" y="540"/>
                  </a:lnTo>
                  <a:lnTo>
                    <a:pt x="365" y="574"/>
                  </a:lnTo>
                  <a:lnTo>
                    <a:pt x="378" y="609"/>
                  </a:lnTo>
                  <a:lnTo>
                    <a:pt x="390" y="644"/>
                  </a:lnTo>
                  <a:lnTo>
                    <a:pt x="401" y="680"/>
                  </a:lnTo>
                  <a:lnTo>
                    <a:pt x="411" y="715"/>
                  </a:lnTo>
                  <a:lnTo>
                    <a:pt x="420" y="752"/>
                  </a:lnTo>
                  <a:lnTo>
                    <a:pt x="420" y="752"/>
                  </a:lnTo>
                  <a:lnTo>
                    <a:pt x="429" y="793"/>
                  </a:lnTo>
                  <a:lnTo>
                    <a:pt x="436" y="833"/>
                  </a:lnTo>
                  <a:lnTo>
                    <a:pt x="450" y="914"/>
                  </a:lnTo>
                  <a:lnTo>
                    <a:pt x="462" y="996"/>
                  </a:lnTo>
                  <a:lnTo>
                    <a:pt x="471" y="1078"/>
                  </a:lnTo>
                  <a:lnTo>
                    <a:pt x="471" y="1078"/>
                  </a:lnTo>
                  <a:lnTo>
                    <a:pt x="482" y="1157"/>
                  </a:lnTo>
                  <a:lnTo>
                    <a:pt x="493" y="1237"/>
                  </a:lnTo>
                  <a:lnTo>
                    <a:pt x="506" y="1316"/>
                  </a:lnTo>
                  <a:lnTo>
                    <a:pt x="521" y="1395"/>
                  </a:lnTo>
                  <a:lnTo>
                    <a:pt x="521" y="1395"/>
                  </a:lnTo>
                  <a:lnTo>
                    <a:pt x="534" y="1463"/>
                  </a:lnTo>
                  <a:lnTo>
                    <a:pt x="549" y="1529"/>
                  </a:lnTo>
                  <a:lnTo>
                    <a:pt x="566" y="1595"/>
                  </a:lnTo>
                  <a:lnTo>
                    <a:pt x="575" y="1627"/>
                  </a:lnTo>
                  <a:lnTo>
                    <a:pt x="586" y="1660"/>
                  </a:lnTo>
                  <a:lnTo>
                    <a:pt x="586" y="1660"/>
                  </a:lnTo>
                  <a:lnTo>
                    <a:pt x="597" y="1691"/>
                  </a:lnTo>
                  <a:lnTo>
                    <a:pt x="609" y="1723"/>
                  </a:lnTo>
                  <a:lnTo>
                    <a:pt x="621" y="1753"/>
                  </a:lnTo>
                  <a:lnTo>
                    <a:pt x="636" y="1783"/>
                  </a:lnTo>
                  <a:lnTo>
                    <a:pt x="650" y="1813"/>
                  </a:lnTo>
                  <a:lnTo>
                    <a:pt x="667" y="1842"/>
                  </a:lnTo>
                  <a:lnTo>
                    <a:pt x="684" y="1871"/>
                  </a:lnTo>
                  <a:lnTo>
                    <a:pt x="702" y="1898"/>
                  </a:lnTo>
                  <a:lnTo>
                    <a:pt x="702" y="1898"/>
                  </a:lnTo>
                  <a:lnTo>
                    <a:pt x="717" y="1919"/>
                  </a:lnTo>
                  <a:lnTo>
                    <a:pt x="732" y="1938"/>
                  </a:lnTo>
                  <a:lnTo>
                    <a:pt x="748" y="1958"/>
                  </a:lnTo>
                  <a:lnTo>
                    <a:pt x="766" y="1977"/>
                  </a:lnTo>
                  <a:lnTo>
                    <a:pt x="766" y="1977"/>
                  </a:lnTo>
                  <a:lnTo>
                    <a:pt x="839" y="2052"/>
                  </a:lnTo>
                  <a:lnTo>
                    <a:pt x="839" y="2052"/>
                  </a:lnTo>
                  <a:lnTo>
                    <a:pt x="877" y="2093"/>
                  </a:lnTo>
                  <a:lnTo>
                    <a:pt x="915" y="2135"/>
                  </a:lnTo>
                  <a:lnTo>
                    <a:pt x="933" y="2156"/>
                  </a:lnTo>
                  <a:lnTo>
                    <a:pt x="950" y="2179"/>
                  </a:lnTo>
                  <a:lnTo>
                    <a:pt x="967" y="2202"/>
                  </a:lnTo>
                  <a:lnTo>
                    <a:pt x="983" y="2227"/>
                  </a:lnTo>
                  <a:lnTo>
                    <a:pt x="983" y="2227"/>
                  </a:lnTo>
                  <a:lnTo>
                    <a:pt x="994" y="2247"/>
                  </a:lnTo>
                  <a:lnTo>
                    <a:pt x="1004" y="2268"/>
                  </a:lnTo>
                  <a:lnTo>
                    <a:pt x="1013" y="2291"/>
                  </a:lnTo>
                  <a:lnTo>
                    <a:pt x="1019" y="2313"/>
                  </a:lnTo>
                  <a:lnTo>
                    <a:pt x="1021" y="2325"/>
                  </a:lnTo>
                  <a:lnTo>
                    <a:pt x="1023" y="2336"/>
                  </a:lnTo>
                  <a:lnTo>
                    <a:pt x="1023" y="2347"/>
                  </a:lnTo>
                  <a:lnTo>
                    <a:pt x="1021" y="2359"/>
                  </a:lnTo>
                  <a:lnTo>
                    <a:pt x="1020" y="2370"/>
                  </a:lnTo>
                  <a:lnTo>
                    <a:pt x="1018" y="2382"/>
                  </a:lnTo>
                  <a:lnTo>
                    <a:pt x="1013" y="2393"/>
                  </a:lnTo>
                  <a:lnTo>
                    <a:pt x="1008" y="2403"/>
                  </a:lnTo>
                  <a:lnTo>
                    <a:pt x="1008" y="2403"/>
                  </a:lnTo>
                  <a:lnTo>
                    <a:pt x="998" y="2419"/>
                  </a:lnTo>
                  <a:lnTo>
                    <a:pt x="994" y="2425"/>
                  </a:lnTo>
                  <a:lnTo>
                    <a:pt x="988" y="2431"/>
                  </a:lnTo>
                  <a:lnTo>
                    <a:pt x="981" y="2437"/>
                  </a:lnTo>
                  <a:lnTo>
                    <a:pt x="974" y="2442"/>
                  </a:lnTo>
                  <a:lnTo>
                    <a:pt x="967" y="2446"/>
                  </a:lnTo>
                  <a:lnTo>
                    <a:pt x="960" y="2449"/>
                  </a:lnTo>
                  <a:lnTo>
                    <a:pt x="960" y="2449"/>
                  </a:lnTo>
                  <a:lnTo>
                    <a:pt x="956" y="2451"/>
                  </a:lnTo>
                  <a:lnTo>
                    <a:pt x="955" y="2453"/>
                  </a:lnTo>
                  <a:lnTo>
                    <a:pt x="954" y="2457"/>
                  </a:lnTo>
                  <a:lnTo>
                    <a:pt x="955" y="2459"/>
                  </a:lnTo>
                  <a:lnTo>
                    <a:pt x="956" y="2462"/>
                  </a:lnTo>
                  <a:lnTo>
                    <a:pt x="957" y="2463"/>
                  </a:lnTo>
                  <a:lnTo>
                    <a:pt x="960" y="2464"/>
                  </a:lnTo>
                  <a:lnTo>
                    <a:pt x="963" y="2464"/>
                  </a:lnTo>
                  <a:lnTo>
                    <a:pt x="963" y="2464"/>
                  </a:lnTo>
                  <a:lnTo>
                    <a:pt x="977" y="2458"/>
                  </a:lnTo>
                  <a:lnTo>
                    <a:pt x="989" y="2449"/>
                  </a:lnTo>
                  <a:lnTo>
                    <a:pt x="1000" y="2441"/>
                  </a:lnTo>
                  <a:lnTo>
                    <a:pt x="1009" y="2430"/>
                  </a:lnTo>
                  <a:lnTo>
                    <a:pt x="1017" y="2418"/>
                  </a:lnTo>
                  <a:lnTo>
                    <a:pt x="1024" y="2406"/>
                  </a:lnTo>
                  <a:lnTo>
                    <a:pt x="1030" y="2393"/>
                  </a:lnTo>
                  <a:lnTo>
                    <a:pt x="1033" y="2378"/>
                  </a:lnTo>
                  <a:lnTo>
                    <a:pt x="1033" y="2378"/>
                  </a:lnTo>
                  <a:lnTo>
                    <a:pt x="1036" y="2367"/>
                  </a:lnTo>
                  <a:lnTo>
                    <a:pt x="1037" y="2356"/>
                  </a:lnTo>
                  <a:lnTo>
                    <a:pt x="1038" y="2345"/>
                  </a:lnTo>
                  <a:lnTo>
                    <a:pt x="1037" y="2334"/>
                  </a:lnTo>
                  <a:lnTo>
                    <a:pt x="1035" y="2313"/>
                  </a:lnTo>
                  <a:lnTo>
                    <a:pt x="1029" y="2292"/>
                  </a:lnTo>
                  <a:lnTo>
                    <a:pt x="1029" y="2292"/>
                  </a:lnTo>
                  <a:lnTo>
                    <a:pt x="1020" y="2267"/>
                  </a:lnTo>
                  <a:lnTo>
                    <a:pt x="1008" y="2242"/>
                  </a:lnTo>
                  <a:lnTo>
                    <a:pt x="995" y="2218"/>
                  </a:lnTo>
                  <a:lnTo>
                    <a:pt x="980" y="2195"/>
                  </a:lnTo>
                  <a:lnTo>
                    <a:pt x="965" y="2173"/>
                  </a:lnTo>
                  <a:lnTo>
                    <a:pt x="948" y="2152"/>
                  </a:lnTo>
                  <a:lnTo>
                    <a:pt x="913" y="2110"/>
                  </a:lnTo>
                  <a:lnTo>
                    <a:pt x="913" y="2110"/>
                  </a:lnTo>
                  <a:lnTo>
                    <a:pt x="876" y="2070"/>
                  </a:lnTo>
                  <a:lnTo>
                    <a:pt x="839" y="2032"/>
                  </a:lnTo>
                  <a:lnTo>
                    <a:pt x="801" y="1994"/>
                  </a:lnTo>
                  <a:lnTo>
                    <a:pt x="765" y="1954"/>
                  </a:lnTo>
                  <a:lnTo>
                    <a:pt x="765" y="1954"/>
                  </a:lnTo>
                  <a:lnTo>
                    <a:pt x="743" y="1931"/>
                  </a:lnTo>
                  <a:lnTo>
                    <a:pt x="724" y="1906"/>
                  </a:lnTo>
                  <a:lnTo>
                    <a:pt x="706" y="1879"/>
                  </a:lnTo>
                  <a:lnTo>
                    <a:pt x="689" y="1851"/>
                  </a:lnTo>
                  <a:lnTo>
                    <a:pt x="672" y="1823"/>
                  </a:lnTo>
                  <a:lnTo>
                    <a:pt x="657" y="1796"/>
                  </a:lnTo>
                  <a:lnTo>
                    <a:pt x="643" y="1767"/>
                  </a:lnTo>
                  <a:lnTo>
                    <a:pt x="630" y="1737"/>
                  </a:lnTo>
                  <a:lnTo>
                    <a:pt x="630" y="1737"/>
                  </a:lnTo>
                  <a:lnTo>
                    <a:pt x="618" y="1706"/>
                  </a:lnTo>
                  <a:lnTo>
                    <a:pt x="605" y="1674"/>
                  </a:lnTo>
                  <a:lnTo>
                    <a:pt x="595" y="1642"/>
                  </a:lnTo>
                  <a:lnTo>
                    <a:pt x="585" y="1609"/>
                  </a:lnTo>
                  <a:lnTo>
                    <a:pt x="576" y="1576"/>
                  </a:lnTo>
                  <a:lnTo>
                    <a:pt x="568" y="1543"/>
                  </a:lnTo>
                  <a:lnTo>
                    <a:pt x="552" y="1476"/>
                  </a:lnTo>
                  <a:lnTo>
                    <a:pt x="552" y="1476"/>
                  </a:lnTo>
                  <a:lnTo>
                    <a:pt x="535" y="1397"/>
                  </a:lnTo>
                  <a:lnTo>
                    <a:pt x="521" y="1317"/>
                  </a:lnTo>
                  <a:lnTo>
                    <a:pt x="508" y="1237"/>
                  </a:lnTo>
                  <a:lnTo>
                    <a:pt x="495" y="1157"/>
                  </a:lnTo>
                  <a:lnTo>
                    <a:pt x="495" y="1157"/>
                  </a:lnTo>
                  <a:lnTo>
                    <a:pt x="476" y="998"/>
                  </a:lnTo>
                  <a:lnTo>
                    <a:pt x="465" y="918"/>
                  </a:lnTo>
                  <a:lnTo>
                    <a:pt x="452" y="838"/>
                  </a:lnTo>
                  <a:lnTo>
                    <a:pt x="445" y="798"/>
                  </a:lnTo>
                  <a:lnTo>
                    <a:pt x="436" y="759"/>
                  </a:lnTo>
                  <a:lnTo>
                    <a:pt x="427" y="719"/>
                  </a:lnTo>
                  <a:lnTo>
                    <a:pt x="417" y="680"/>
                  </a:lnTo>
                  <a:lnTo>
                    <a:pt x="405" y="642"/>
                  </a:lnTo>
                  <a:lnTo>
                    <a:pt x="393" y="604"/>
                  </a:lnTo>
                  <a:lnTo>
                    <a:pt x="378" y="565"/>
                  </a:lnTo>
                  <a:lnTo>
                    <a:pt x="362" y="528"/>
                  </a:lnTo>
                  <a:lnTo>
                    <a:pt x="362" y="528"/>
                  </a:lnTo>
                  <a:lnTo>
                    <a:pt x="348" y="496"/>
                  </a:lnTo>
                  <a:lnTo>
                    <a:pt x="332" y="464"/>
                  </a:lnTo>
                  <a:lnTo>
                    <a:pt x="300" y="399"/>
                  </a:lnTo>
                  <a:lnTo>
                    <a:pt x="265" y="338"/>
                  </a:lnTo>
                  <a:lnTo>
                    <a:pt x="227" y="276"/>
                  </a:lnTo>
                  <a:lnTo>
                    <a:pt x="227" y="276"/>
                  </a:lnTo>
                  <a:lnTo>
                    <a:pt x="187" y="217"/>
                  </a:lnTo>
                  <a:lnTo>
                    <a:pt x="167" y="186"/>
                  </a:lnTo>
                  <a:lnTo>
                    <a:pt x="146" y="157"/>
                  </a:lnTo>
                  <a:lnTo>
                    <a:pt x="124" y="129"/>
                  </a:lnTo>
                  <a:lnTo>
                    <a:pt x="103" y="100"/>
                  </a:lnTo>
                  <a:lnTo>
                    <a:pt x="80" y="74"/>
                  </a:lnTo>
                  <a:lnTo>
                    <a:pt x="55" y="47"/>
                  </a:lnTo>
                  <a:lnTo>
                    <a:pt x="55" y="47"/>
                  </a:lnTo>
                  <a:lnTo>
                    <a:pt x="35" y="24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CAD4694-CF6A-0ECC-ABC6-61EE2EB6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732"/>
              <a:ext cx="448" cy="793"/>
            </a:xfrm>
            <a:custGeom>
              <a:avLst/>
              <a:gdLst>
                <a:gd name="T0" fmla="*/ 22 w 1344"/>
                <a:gd name="T1" fmla="*/ 38 h 2379"/>
                <a:gd name="T2" fmla="*/ 78 w 1344"/>
                <a:gd name="T3" fmla="*/ 119 h 2379"/>
                <a:gd name="T4" fmla="*/ 126 w 1344"/>
                <a:gd name="T5" fmla="*/ 203 h 2379"/>
                <a:gd name="T6" fmla="*/ 194 w 1344"/>
                <a:gd name="T7" fmla="*/ 351 h 2379"/>
                <a:gd name="T8" fmla="*/ 239 w 1344"/>
                <a:gd name="T9" fmla="*/ 473 h 2379"/>
                <a:gd name="T10" fmla="*/ 312 w 1344"/>
                <a:gd name="T11" fmla="*/ 721 h 2379"/>
                <a:gd name="T12" fmla="*/ 386 w 1344"/>
                <a:gd name="T13" fmla="*/ 969 h 2379"/>
                <a:gd name="T14" fmla="*/ 432 w 1344"/>
                <a:gd name="T15" fmla="*/ 1093 h 2379"/>
                <a:gd name="T16" fmla="*/ 472 w 1344"/>
                <a:gd name="T17" fmla="*/ 1184 h 2379"/>
                <a:gd name="T18" fmla="*/ 520 w 1344"/>
                <a:gd name="T19" fmla="*/ 1272 h 2379"/>
                <a:gd name="T20" fmla="*/ 630 w 1344"/>
                <a:gd name="T21" fmla="*/ 1444 h 2379"/>
                <a:gd name="T22" fmla="*/ 711 w 1344"/>
                <a:gd name="T23" fmla="*/ 1553 h 2379"/>
                <a:gd name="T24" fmla="*/ 796 w 1344"/>
                <a:gd name="T25" fmla="*/ 1658 h 2379"/>
                <a:gd name="T26" fmla="*/ 974 w 1344"/>
                <a:gd name="T27" fmla="*/ 1864 h 2379"/>
                <a:gd name="T28" fmla="*/ 1067 w 1344"/>
                <a:gd name="T29" fmla="*/ 1967 h 2379"/>
                <a:gd name="T30" fmla="*/ 1177 w 1344"/>
                <a:gd name="T31" fmla="*/ 2103 h 2379"/>
                <a:gd name="T32" fmla="*/ 1235 w 1344"/>
                <a:gd name="T33" fmla="*/ 2189 h 2379"/>
                <a:gd name="T34" fmla="*/ 1286 w 1344"/>
                <a:gd name="T35" fmla="*/ 2280 h 2379"/>
                <a:gd name="T36" fmla="*/ 1313 w 1344"/>
                <a:gd name="T37" fmla="*/ 2345 h 2379"/>
                <a:gd name="T38" fmla="*/ 1330 w 1344"/>
                <a:gd name="T39" fmla="*/ 2376 h 2379"/>
                <a:gd name="T40" fmla="*/ 1337 w 1344"/>
                <a:gd name="T41" fmla="*/ 2379 h 2379"/>
                <a:gd name="T42" fmla="*/ 1344 w 1344"/>
                <a:gd name="T43" fmla="*/ 2374 h 2379"/>
                <a:gd name="T44" fmla="*/ 1342 w 1344"/>
                <a:gd name="T45" fmla="*/ 2369 h 2379"/>
                <a:gd name="T46" fmla="*/ 1311 w 1344"/>
                <a:gd name="T47" fmla="*/ 2305 h 2379"/>
                <a:gd name="T48" fmla="*/ 1281 w 1344"/>
                <a:gd name="T49" fmla="*/ 2240 h 2379"/>
                <a:gd name="T50" fmla="*/ 1227 w 1344"/>
                <a:gd name="T51" fmla="*/ 2151 h 2379"/>
                <a:gd name="T52" fmla="*/ 1188 w 1344"/>
                <a:gd name="T53" fmla="*/ 2094 h 2379"/>
                <a:gd name="T54" fmla="*/ 1080 w 1344"/>
                <a:gd name="T55" fmla="*/ 1961 h 2379"/>
                <a:gd name="T56" fmla="*/ 943 w 1344"/>
                <a:gd name="T57" fmla="*/ 1806 h 2379"/>
                <a:gd name="T58" fmla="*/ 764 w 1344"/>
                <a:gd name="T59" fmla="*/ 1598 h 2379"/>
                <a:gd name="T60" fmla="*/ 680 w 1344"/>
                <a:gd name="T61" fmla="*/ 1489 h 2379"/>
                <a:gd name="T62" fmla="*/ 565 w 1344"/>
                <a:gd name="T63" fmla="*/ 1319 h 2379"/>
                <a:gd name="T64" fmla="*/ 483 w 1344"/>
                <a:gd name="T65" fmla="*/ 1170 h 2379"/>
                <a:gd name="T66" fmla="*/ 440 w 1344"/>
                <a:gd name="T67" fmla="*/ 1077 h 2379"/>
                <a:gd name="T68" fmla="*/ 416 w 1344"/>
                <a:gd name="T69" fmla="*/ 1013 h 2379"/>
                <a:gd name="T70" fmla="*/ 340 w 1344"/>
                <a:gd name="T71" fmla="*/ 766 h 2379"/>
                <a:gd name="T72" fmla="*/ 268 w 1344"/>
                <a:gd name="T73" fmla="*/ 518 h 2379"/>
                <a:gd name="T74" fmla="*/ 226 w 1344"/>
                <a:gd name="T75" fmla="*/ 395 h 2379"/>
                <a:gd name="T76" fmla="*/ 150 w 1344"/>
                <a:gd name="T77" fmla="*/ 219 h 2379"/>
                <a:gd name="T78" fmla="*/ 104 w 1344"/>
                <a:gd name="T79" fmla="*/ 134 h 2379"/>
                <a:gd name="T80" fmla="*/ 51 w 1344"/>
                <a:gd name="T81" fmla="*/ 54 h 2379"/>
                <a:gd name="T82" fmla="*/ 12 w 1344"/>
                <a:gd name="T83" fmla="*/ 2 h 2379"/>
                <a:gd name="T84" fmla="*/ 8 w 1344"/>
                <a:gd name="T85" fmla="*/ 0 h 2379"/>
                <a:gd name="T86" fmla="*/ 2 w 1344"/>
                <a:gd name="T87" fmla="*/ 4 h 2379"/>
                <a:gd name="T88" fmla="*/ 2 w 1344"/>
                <a:gd name="T89" fmla="*/ 13 h 2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44" h="2379">
                  <a:moveTo>
                    <a:pt x="2" y="13"/>
                  </a:moveTo>
                  <a:lnTo>
                    <a:pt x="2" y="13"/>
                  </a:lnTo>
                  <a:lnTo>
                    <a:pt x="22" y="38"/>
                  </a:lnTo>
                  <a:lnTo>
                    <a:pt x="41" y="65"/>
                  </a:lnTo>
                  <a:lnTo>
                    <a:pt x="60" y="92"/>
                  </a:lnTo>
                  <a:lnTo>
                    <a:pt x="78" y="119"/>
                  </a:lnTo>
                  <a:lnTo>
                    <a:pt x="93" y="147"/>
                  </a:lnTo>
                  <a:lnTo>
                    <a:pt x="110" y="175"/>
                  </a:lnTo>
                  <a:lnTo>
                    <a:pt x="126" y="203"/>
                  </a:lnTo>
                  <a:lnTo>
                    <a:pt x="141" y="232"/>
                  </a:lnTo>
                  <a:lnTo>
                    <a:pt x="168" y="291"/>
                  </a:lnTo>
                  <a:lnTo>
                    <a:pt x="194" y="351"/>
                  </a:lnTo>
                  <a:lnTo>
                    <a:pt x="217" y="412"/>
                  </a:lnTo>
                  <a:lnTo>
                    <a:pt x="239" y="473"/>
                  </a:lnTo>
                  <a:lnTo>
                    <a:pt x="239" y="473"/>
                  </a:lnTo>
                  <a:lnTo>
                    <a:pt x="258" y="535"/>
                  </a:lnTo>
                  <a:lnTo>
                    <a:pt x="276" y="596"/>
                  </a:lnTo>
                  <a:lnTo>
                    <a:pt x="312" y="721"/>
                  </a:lnTo>
                  <a:lnTo>
                    <a:pt x="349" y="846"/>
                  </a:lnTo>
                  <a:lnTo>
                    <a:pt x="367" y="908"/>
                  </a:lnTo>
                  <a:lnTo>
                    <a:pt x="386" y="969"/>
                  </a:lnTo>
                  <a:lnTo>
                    <a:pt x="386" y="969"/>
                  </a:lnTo>
                  <a:lnTo>
                    <a:pt x="408" y="1031"/>
                  </a:lnTo>
                  <a:lnTo>
                    <a:pt x="432" y="1093"/>
                  </a:lnTo>
                  <a:lnTo>
                    <a:pt x="444" y="1123"/>
                  </a:lnTo>
                  <a:lnTo>
                    <a:pt x="459" y="1153"/>
                  </a:lnTo>
                  <a:lnTo>
                    <a:pt x="472" y="1184"/>
                  </a:lnTo>
                  <a:lnTo>
                    <a:pt x="488" y="1213"/>
                  </a:lnTo>
                  <a:lnTo>
                    <a:pt x="488" y="1213"/>
                  </a:lnTo>
                  <a:lnTo>
                    <a:pt x="520" y="1272"/>
                  </a:lnTo>
                  <a:lnTo>
                    <a:pt x="555" y="1330"/>
                  </a:lnTo>
                  <a:lnTo>
                    <a:pt x="592" y="1388"/>
                  </a:lnTo>
                  <a:lnTo>
                    <a:pt x="630" y="1444"/>
                  </a:lnTo>
                  <a:lnTo>
                    <a:pt x="630" y="1444"/>
                  </a:lnTo>
                  <a:lnTo>
                    <a:pt x="670" y="1499"/>
                  </a:lnTo>
                  <a:lnTo>
                    <a:pt x="711" y="1553"/>
                  </a:lnTo>
                  <a:lnTo>
                    <a:pt x="752" y="1605"/>
                  </a:lnTo>
                  <a:lnTo>
                    <a:pt x="796" y="1658"/>
                  </a:lnTo>
                  <a:lnTo>
                    <a:pt x="796" y="1658"/>
                  </a:lnTo>
                  <a:lnTo>
                    <a:pt x="884" y="1763"/>
                  </a:lnTo>
                  <a:lnTo>
                    <a:pt x="928" y="1813"/>
                  </a:lnTo>
                  <a:lnTo>
                    <a:pt x="974" y="1864"/>
                  </a:lnTo>
                  <a:lnTo>
                    <a:pt x="974" y="1864"/>
                  </a:lnTo>
                  <a:lnTo>
                    <a:pt x="1021" y="1915"/>
                  </a:lnTo>
                  <a:lnTo>
                    <a:pt x="1067" y="1967"/>
                  </a:lnTo>
                  <a:lnTo>
                    <a:pt x="1111" y="2020"/>
                  </a:lnTo>
                  <a:lnTo>
                    <a:pt x="1155" y="2075"/>
                  </a:lnTo>
                  <a:lnTo>
                    <a:pt x="1177" y="2103"/>
                  </a:lnTo>
                  <a:lnTo>
                    <a:pt x="1196" y="2131"/>
                  </a:lnTo>
                  <a:lnTo>
                    <a:pt x="1217" y="2160"/>
                  </a:lnTo>
                  <a:lnTo>
                    <a:pt x="1235" y="2189"/>
                  </a:lnTo>
                  <a:lnTo>
                    <a:pt x="1253" y="2219"/>
                  </a:lnTo>
                  <a:lnTo>
                    <a:pt x="1270" y="2249"/>
                  </a:lnTo>
                  <a:lnTo>
                    <a:pt x="1286" y="2280"/>
                  </a:lnTo>
                  <a:lnTo>
                    <a:pt x="1300" y="2312"/>
                  </a:lnTo>
                  <a:lnTo>
                    <a:pt x="1300" y="2312"/>
                  </a:lnTo>
                  <a:lnTo>
                    <a:pt x="1313" y="2345"/>
                  </a:lnTo>
                  <a:lnTo>
                    <a:pt x="1322" y="2361"/>
                  </a:lnTo>
                  <a:lnTo>
                    <a:pt x="1330" y="2376"/>
                  </a:lnTo>
                  <a:lnTo>
                    <a:pt x="1330" y="2376"/>
                  </a:lnTo>
                  <a:lnTo>
                    <a:pt x="1333" y="2379"/>
                  </a:lnTo>
                  <a:lnTo>
                    <a:pt x="1335" y="2379"/>
                  </a:lnTo>
                  <a:lnTo>
                    <a:pt x="1337" y="2379"/>
                  </a:lnTo>
                  <a:lnTo>
                    <a:pt x="1340" y="2379"/>
                  </a:lnTo>
                  <a:lnTo>
                    <a:pt x="1342" y="2376"/>
                  </a:lnTo>
                  <a:lnTo>
                    <a:pt x="1344" y="2374"/>
                  </a:lnTo>
                  <a:lnTo>
                    <a:pt x="1344" y="2372"/>
                  </a:lnTo>
                  <a:lnTo>
                    <a:pt x="1342" y="2369"/>
                  </a:lnTo>
                  <a:lnTo>
                    <a:pt x="1342" y="2369"/>
                  </a:lnTo>
                  <a:lnTo>
                    <a:pt x="1334" y="2353"/>
                  </a:lnTo>
                  <a:lnTo>
                    <a:pt x="1325" y="2338"/>
                  </a:lnTo>
                  <a:lnTo>
                    <a:pt x="1311" y="2305"/>
                  </a:lnTo>
                  <a:lnTo>
                    <a:pt x="1296" y="2272"/>
                  </a:lnTo>
                  <a:lnTo>
                    <a:pt x="1281" y="2240"/>
                  </a:lnTo>
                  <a:lnTo>
                    <a:pt x="1281" y="2240"/>
                  </a:lnTo>
                  <a:lnTo>
                    <a:pt x="1264" y="2209"/>
                  </a:lnTo>
                  <a:lnTo>
                    <a:pt x="1247" y="2180"/>
                  </a:lnTo>
                  <a:lnTo>
                    <a:pt x="1227" y="2151"/>
                  </a:lnTo>
                  <a:lnTo>
                    <a:pt x="1208" y="2122"/>
                  </a:lnTo>
                  <a:lnTo>
                    <a:pt x="1208" y="2122"/>
                  </a:lnTo>
                  <a:lnTo>
                    <a:pt x="1188" y="2094"/>
                  </a:lnTo>
                  <a:lnTo>
                    <a:pt x="1167" y="2066"/>
                  </a:lnTo>
                  <a:lnTo>
                    <a:pt x="1125" y="2013"/>
                  </a:lnTo>
                  <a:lnTo>
                    <a:pt x="1080" y="1961"/>
                  </a:lnTo>
                  <a:lnTo>
                    <a:pt x="1034" y="1909"/>
                  </a:lnTo>
                  <a:lnTo>
                    <a:pt x="1034" y="1909"/>
                  </a:lnTo>
                  <a:lnTo>
                    <a:pt x="943" y="1806"/>
                  </a:lnTo>
                  <a:lnTo>
                    <a:pt x="853" y="1703"/>
                  </a:lnTo>
                  <a:lnTo>
                    <a:pt x="808" y="1650"/>
                  </a:lnTo>
                  <a:lnTo>
                    <a:pt x="764" y="1598"/>
                  </a:lnTo>
                  <a:lnTo>
                    <a:pt x="722" y="1543"/>
                  </a:lnTo>
                  <a:lnTo>
                    <a:pt x="680" y="1489"/>
                  </a:lnTo>
                  <a:lnTo>
                    <a:pt x="680" y="1489"/>
                  </a:lnTo>
                  <a:lnTo>
                    <a:pt x="640" y="1433"/>
                  </a:lnTo>
                  <a:lnTo>
                    <a:pt x="601" y="1378"/>
                  </a:lnTo>
                  <a:lnTo>
                    <a:pt x="565" y="1319"/>
                  </a:lnTo>
                  <a:lnTo>
                    <a:pt x="530" y="1261"/>
                  </a:lnTo>
                  <a:lnTo>
                    <a:pt x="498" y="1201"/>
                  </a:lnTo>
                  <a:lnTo>
                    <a:pt x="483" y="1170"/>
                  </a:lnTo>
                  <a:lnTo>
                    <a:pt x="468" y="1140"/>
                  </a:lnTo>
                  <a:lnTo>
                    <a:pt x="454" y="1109"/>
                  </a:lnTo>
                  <a:lnTo>
                    <a:pt x="440" y="1077"/>
                  </a:lnTo>
                  <a:lnTo>
                    <a:pt x="428" y="1046"/>
                  </a:lnTo>
                  <a:lnTo>
                    <a:pt x="416" y="1013"/>
                  </a:lnTo>
                  <a:lnTo>
                    <a:pt x="416" y="1013"/>
                  </a:lnTo>
                  <a:lnTo>
                    <a:pt x="396" y="952"/>
                  </a:lnTo>
                  <a:lnTo>
                    <a:pt x="376" y="891"/>
                  </a:lnTo>
                  <a:lnTo>
                    <a:pt x="340" y="766"/>
                  </a:lnTo>
                  <a:lnTo>
                    <a:pt x="305" y="641"/>
                  </a:lnTo>
                  <a:lnTo>
                    <a:pt x="287" y="580"/>
                  </a:lnTo>
                  <a:lnTo>
                    <a:pt x="268" y="518"/>
                  </a:lnTo>
                  <a:lnTo>
                    <a:pt x="268" y="518"/>
                  </a:lnTo>
                  <a:lnTo>
                    <a:pt x="247" y="456"/>
                  </a:lnTo>
                  <a:lnTo>
                    <a:pt x="226" y="395"/>
                  </a:lnTo>
                  <a:lnTo>
                    <a:pt x="202" y="336"/>
                  </a:lnTo>
                  <a:lnTo>
                    <a:pt x="178" y="277"/>
                  </a:lnTo>
                  <a:lnTo>
                    <a:pt x="150" y="219"/>
                  </a:lnTo>
                  <a:lnTo>
                    <a:pt x="136" y="191"/>
                  </a:lnTo>
                  <a:lnTo>
                    <a:pt x="120" y="162"/>
                  </a:lnTo>
                  <a:lnTo>
                    <a:pt x="104" y="134"/>
                  </a:lnTo>
                  <a:lnTo>
                    <a:pt x="87" y="107"/>
                  </a:lnTo>
                  <a:lnTo>
                    <a:pt x="69" y="81"/>
                  </a:lnTo>
                  <a:lnTo>
                    <a:pt x="51" y="54"/>
                  </a:lnTo>
                  <a:lnTo>
                    <a:pt x="51" y="54"/>
                  </a:lnTo>
                  <a:lnTo>
                    <a:pt x="32" y="27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F2C057F2-69EA-51D6-C8A5-CC2B14A23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1536"/>
              <a:ext cx="245" cy="79"/>
            </a:xfrm>
            <a:custGeom>
              <a:avLst/>
              <a:gdLst>
                <a:gd name="T0" fmla="*/ 8 w 733"/>
                <a:gd name="T1" fmla="*/ 239 h 239"/>
                <a:gd name="T2" fmla="*/ 8 w 733"/>
                <a:gd name="T3" fmla="*/ 239 h 239"/>
                <a:gd name="T4" fmla="*/ 45 w 733"/>
                <a:gd name="T5" fmla="*/ 239 h 239"/>
                <a:gd name="T6" fmla="*/ 84 w 733"/>
                <a:gd name="T7" fmla="*/ 238 h 239"/>
                <a:gd name="T8" fmla="*/ 121 w 733"/>
                <a:gd name="T9" fmla="*/ 234 h 239"/>
                <a:gd name="T10" fmla="*/ 159 w 733"/>
                <a:gd name="T11" fmla="*/ 230 h 239"/>
                <a:gd name="T12" fmla="*/ 196 w 733"/>
                <a:gd name="T13" fmla="*/ 224 h 239"/>
                <a:gd name="T14" fmla="*/ 232 w 733"/>
                <a:gd name="T15" fmla="*/ 217 h 239"/>
                <a:gd name="T16" fmla="*/ 270 w 733"/>
                <a:gd name="T17" fmla="*/ 209 h 239"/>
                <a:gd name="T18" fmla="*/ 306 w 733"/>
                <a:gd name="T19" fmla="*/ 198 h 239"/>
                <a:gd name="T20" fmla="*/ 306 w 733"/>
                <a:gd name="T21" fmla="*/ 198 h 239"/>
                <a:gd name="T22" fmla="*/ 341 w 733"/>
                <a:gd name="T23" fmla="*/ 187 h 239"/>
                <a:gd name="T24" fmla="*/ 375 w 733"/>
                <a:gd name="T25" fmla="*/ 176 h 239"/>
                <a:gd name="T26" fmla="*/ 409 w 733"/>
                <a:gd name="T27" fmla="*/ 163 h 239"/>
                <a:gd name="T28" fmla="*/ 443 w 733"/>
                <a:gd name="T29" fmla="*/ 149 h 239"/>
                <a:gd name="T30" fmla="*/ 510 w 733"/>
                <a:gd name="T31" fmla="*/ 120 h 239"/>
                <a:gd name="T32" fmla="*/ 576 w 733"/>
                <a:gd name="T33" fmla="*/ 90 h 239"/>
                <a:gd name="T34" fmla="*/ 576 w 733"/>
                <a:gd name="T35" fmla="*/ 90 h 239"/>
                <a:gd name="T36" fmla="*/ 652 w 733"/>
                <a:gd name="T37" fmla="*/ 52 h 239"/>
                <a:gd name="T38" fmla="*/ 729 w 733"/>
                <a:gd name="T39" fmla="*/ 14 h 239"/>
                <a:gd name="T40" fmla="*/ 729 w 733"/>
                <a:gd name="T41" fmla="*/ 14 h 239"/>
                <a:gd name="T42" fmla="*/ 732 w 733"/>
                <a:gd name="T43" fmla="*/ 11 h 239"/>
                <a:gd name="T44" fmla="*/ 733 w 733"/>
                <a:gd name="T45" fmla="*/ 9 h 239"/>
                <a:gd name="T46" fmla="*/ 733 w 733"/>
                <a:gd name="T47" fmla="*/ 6 h 239"/>
                <a:gd name="T48" fmla="*/ 732 w 733"/>
                <a:gd name="T49" fmla="*/ 4 h 239"/>
                <a:gd name="T50" fmla="*/ 729 w 733"/>
                <a:gd name="T51" fmla="*/ 2 h 239"/>
                <a:gd name="T52" fmla="*/ 727 w 733"/>
                <a:gd name="T53" fmla="*/ 0 h 239"/>
                <a:gd name="T54" fmla="*/ 724 w 733"/>
                <a:gd name="T55" fmla="*/ 0 h 239"/>
                <a:gd name="T56" fmla="*/ 722 w 733"/>
                <a:gd name="T57" fmla="*/ 0 h 239"/>
                <a:gd name="T58" fmla="*/ 722 w 733"/>
                <a:gd name="T59" fmla="*/ 0 h 239"/>
                <a:gd name="T60" fmla="*/ 589 w 733"/>
                <a:gd name="T61" fmla="*/ 67 h 239"/>
                <a:gd name="T62" fmla="*/ 523 w 733"/>
                <a:gd name="T63" fmla="*/ 100 h 239"/>
                <a:gd name="T64" fmla="*/ 455 w 733"/>
                <a:gd name="T65" fmla="*/ 129 h 239"/>
                <a:gd name="T66" fmla="*/ 455 w 733"/>
                <a:gd name="T67" fmla="*/ 129 h 239"/>
                <a:gd name="T68" fmla="*/ 421 w 733"/>
                <a:gd name="T69" fmla="*/ 143 h 239"/>
                <a:gd name="T70" fmla="*/ 387 w 733"/>
                <a:gd name="T71" fmla="*/ 155 h 239"/>
                <a:gd name="T72" fmla="*/ 353 w 733"/>
                <a:gd name="T73" fmla="*/ 167 h 239"/>
                <a:gd name="T74" fmla="*/ 319 w 733"/>
                <a:gd name="T75" fmla="*/ 180 h 239"/>
                <a:gd name="T76" fmla="*/ 284 w 733"/>
                <a:gd name="T77" fmla="*/ 189 h 239"/>
                <a:gd name="T78" fmla="*/ 249 w 733"/>
                <a:gd name="T79" fmla="*/ 198 h 239"/>
                <a:gd name="T80" fmla="*/ 214 w 733"/>
                <a:gd name="T81" fmla="*/ 206 h 239"/>
                <a:gd name="T82" fmla="*/ 179 w 733"/>
                <a:gd name="T83" fmla="*/ 212 h 239"/>
                <a:gd name="T84" fmla="*/ 179 w 733"/>
                <a:gd name="T85" fmla="*/ 212 h 239"/>
                <a:gd name="T86" fmla="*/ 136 w 733"/>
                <a:gd name="T87" fmla="*/ 218 h 239"/>
                <a:gd name="T88" fmla="*/ 93 w 733"/>
                <a:gd name="T89" fmla="*/ 222 h 239"/>
                <a:gd name="T90" fmla="*/ 50 w 733"/>
                <a:gd name="T91" fmla="*/ 224 h 239"/>
                <a:gd name="T92" fmla="*/ 8 w 733"/>
                <a:gd name="T93" fmla="*/ 224 h 239"/>
                <a:gd name="T94" fmla="*/ 8 w 733"/>
                <a:gd name="T95" fmla="*/ 224 h 239"/>
                <a:gd name="T96" fmla="*/ 4 w 733"/>
                <a:gd name="T97" fmla="*/ 226 h 239"/>
                <a:gd name="T98" fmla="*/ 3 w 733"/>
                <a:gd name="T99" fmla="*/ 227 h 239"/>
                <a:gd name="T100" fmla="*/ 0 w 733"/>
                <a:gd name="T101" fmla="*/ 229 h 239"/>
                <a:gd name="T102" fmla="*/ 0 w 733"/>
                <a:gd name="T103" fmla="*/ 232 h 239"/>
                <a:gd name="T104" fmla="*/ 0 w 733"/>
                <a:gd name="T105" fmla="*/ 234 h 239"/>
                <a:gd name="T106" fmla="*/ 3 w 733"/>
                <a:gd name="T107" fmla="*/ 237 h 239"/>
                <a:gd name="T108" fmla="*/ 4 w 733"/>
                <a:gd name="T109" fmla="*/ 239 h 239"/>
                <a:gd name="T110" fmla="*/ 8 w 733"/>
                <a:gd name="T111" fmla="*/ 239 h 239"/>
                <a:gd name="T112" fmla="*/ 8 w 733"/>
                <a:gd name="T113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33" h="239">
                  <a:moveTo>
                    <a:pt x="8" y="239"/>
                  </a:moveTo>
                  <a:lnTo>
                    <a:pt x="8" y="239"/>
                  </a:lnTo>
                  <a:lnTo>
                    <a:pt x="45" y="239"/>
                  </a:lnTo>
                  <a:lnTo>
                    <a:pt x="84" y="238"/>
                  </a:lnTo>
                  <a:lnTo>
                    <a:pt x="121" y="234"/>
                  </a:lnTo>
                  <a:lnTo>
                    <a:pt x="159" y="230"/>
                  </a:lnTo>
                  <a:lnTo>
                    <a:pt x="196" y="224"/>
                  </a:lnTo>
                  <a:lnTo>
                    <a:pt x="232" y="217"/>
                  </a:lnTo>
                  <a:lnTo>
                    <a:pt x="270" y="209"/>
                  </a:lnTo>
                  <a:lnTo>
                    <a:pt x="306" y="198"/>
                  </a:lnTo>
                  <a:lnTo>
                    <a:pt x="306" y="198"/>
                  </a:lnTo>
                  <a:lnTo>
                    <a:pt x="341" y="187"/>
                  </a:lnTo>
                  <a:lnTo>
                    <a:pt x="375" y="176"/>
                  </a:lnTo>
                  <a:lnTo>
                    <a:pt x="409" y="163"/>
                  </a:lnTo>
                  <a:lnTo>
                    <a:pt x="443" y="149"/>
                  </a:lnTo>
                  <a:lnTo>
                    <a:pt x="510" y="120"/>
                  </a:lnTo>
                  <a:lnTo>
                    <a:pt x="576" y="90"/>
                  </a:lnTo>
                  <a:lnTo>
                    <a:pt x="576" y="90"/>
                  </a:lnTo>
                  <a:lnTo>
                    <a:pt x="652" y="52"/>
                  </a:lnTo>
                  <a:lnTo>
                    <a:pt x="729" y="14"/>
                  </a:lnTo>
                  <a:lnTo>
                    <a:pt x="729" y="14"/>
                  </a:lnTo>
                  <a:lnTo>
                    <a:pt x="732" y="11"/>
                  </a:lnTo>
                  <a:lnTo>
                    <a:pt x="733" y="9"/>
                  </a:lnTo>
                  <a:lnTo>
                    <a:pt x="733" y="6"/>
                  </a:lnTo>
                  <a:lnTo>
                    <a:pt x="732" y="4"/>
                  </a:lnTo>
                  <a:lnTo>
                    <a:pt x="729" y="2"/>
                  </a:lnTo>
                  <a:lnTo>
                    <a:pt x="727" y="0"/>
                  </a:lnTo>
                  <a:lnTo>
                    <a:pt x="724" y="0"/>
                  </a:lnTo>
                  <a:lnTo>
                    <a:pt x="722" y="0"/>
                  </a:lnTo>
                  <a:lnTo>
                    <a:pt x="722" y="0"/>
                  </a:lnTo>
                  <a:lnTo>
                    <a:pt x="589" y="67"/>
                  </a:lnTo>
                  <a:lnTo>
                    <a:pt x="523" y="100"/>
                  </a:lnTo>
                  <a:lnTo>
                    <a:pt x="455" y="129"/>
                  </a:lnTo>
                  <a:lnTo>
                    <a:pt x="455" y="129"/>
                  </a:lnTo>
                  <a:lnTo>
                    <a:pt x="421" y="143"/>
                  </a:lnTo>
                  <a:lnTo>
                    <a:pt x="387" y="155"/>
                  </a:lnTo>
                  <a:lnTo>
                    <a:pt x="353" y="167"/>
                  </a:lnTo>
                  <a:lnTo>
                    <a:pt x="319" y="180"/>
                  </a:lnTo>
                  <a:lnTo>
                    <a:pt x="284" y="189"/>
                  </a:lnTo>
                  <a:lnTo>
                    <a:pt x="249" y="198"/>
                  </a:lnTo>
                  <a:lnTo>
                    <a:pt x="214" y="206"/>
                  </a:lnTo>
                  <a:lnTo>
                    <a:pt x="179" y="212"/>
                  </a:lnTo>
                  <a:lnTo>
                    <a:pt x="179" y="212"/>
                  </a:lnTo>
                  <a:lnTo>
                    <a:pt x="136" y="218"/>
                  </a:lnTo>
                  <a:lnTo>
                    <a:pt x="93" y="222"/>
                  </a:lnTo>
                  <a:lnTo>
                    <a:pt x="50" y="224"/>
                  </a:lnTo>
                  <a:lnTo>
                    <a:pt x="8" y="224"/>
                  </a:lnTo>
                  <a:lnTo>
                    <a:pt x="8" y="224"/>
                  </a:lnTo>
                  <a:lnTo>
                    <a:pt x="4" y="226"/>
                  </a:lnTo>
                  <a:lnTo>
                    <a:pt x="3" y="227"/>
                  </a:lnTo>
                  <a:lnTo>
                    <a:pt x="0" y="229"/>
                  </a:lnTo>
                  <a:lnTo>
                    <a:pt x="0" y="232"/>
                  </a:lnTo>
                  <a:lnTo>
                    <a:pt x="0" y="234"/>
                  </a:lnTo>
                  <a:lnTo>
                    <a:pt x="3" y="237"/>
                  </a:lnTo>
                  <a:lnTo>
                    <a:pt x="4" y="239"/>
                  </a:lnTo>
                  <a:lnTo>
                    <a:pt x="8" y="239"/>
                  </a:lnTo>
                  <a:lnTo>
                    <a:pt x="8" y="23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EC5A6FFD-2DCA-0305-EA07-F27C28F36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" y="1041"/>
              <a:ext cx="354" cy="548"/>
            </a:xfrm>
            <a:custGeom>
              <a:avLst/>
              <a:gdLst>
                <a:gd name="T0" fmla="*/ 1 w 1062"/>
                <a:gd name="T1" fmla="*/ 12 h 1643"/>
                <a:gd name="T2" fmla="*/ 64 w 1062"/>
                <a:gd name="T3" fmla="*/ 86 h 1643"/>
                <a:gd name="T4" fmla="*/ 123 w 1062"/>
                <a:gd name="T5" fmla="*/ 161 h 1643"/>
                <a:gd name="T6" fmla="*/ 179 w 1062"/>
                <a:gd name="T7" fmla="*/ 240 h 1643"/>
                <a:gd name="T8" fmla="*/ 231 w 1062"/>
                <a:gd name="T9" fmla="*/ 321 h 1643"/>
                <a:gd name="T10" fmla="*/ 256 w 1062"/>
                <a:gd name="T11" fmla="*/ 363 h 1643"/>
                <a:gd name="T12" fmla="*/ 304 w 1062"/>
                <a:gd name="T13" fmla="*/ 448 h 1643"/>
                <a:gd name="T14" fmla="*/ 373 w 1062"/>
                <a:gd name="T15" fmla="*/ 579 h 1643"/>
                <a:gd name="T16" fmla="*/ 416 w 1062"/>
                <a:gd name="T17" fmla="*/ 667 h 1643"/>
                <a:gd name="T18" fmla="*/ 494 w 1062"/>
                <a:gd name="T19" fmla="*/ 843 h 1643"/>
                <a:gd name="T20" fmla="*/ 532 w 1062"/>
                <a:gd name="T21" fmla="*/ 930 h 1643"/>
                <a:gd name="T22" fmla="*/ 572 w 1062"/>
                <a:gd name="T23" fmla="*/ 1016 h 1643"/>
                <a:gd name="T24" fmla="*/ 593 w 1062"/>
                <a:gd name="T25" fmla="*/ 1058 h 1643"/>
                <a:gd name="T26" fmla="*/ 639 w 1062"/>
                <a:gd name="T27" fmla="*/ 1138 h 1643"/>
                <a:gd name="T28" fmla="*/ 689 w 1062"/>
                <a:gd name="T29" fmla="*/ 1217 h 1643"/>
                <a:gd name="T30" fmla="*/ 742 w 1062"/>
                <a:gd name="T31" fmla="*/ 1293 h 1643"/>
                <a:gd name="T32" fmla="*/ 770 w 1062"/>
                <a:gd name="T33" fmla="*/ 1331 h 1643"/>
                <a:gd name="T34" fmla="*/ 828 w 1062"/>
                <a:gd name="T35" fmla="*/ 1403 h 1643"/>
                <a:gd name="T36" fmla="*/ 888 w 1062"/>
                <a:gd name="T37" fmla="*/ 1474 h 1643"/>
                <a:gd name="T38" fmla="*/ 952 w 1062"/>
                <a:gd name="T39" fmla="*/ 1543 h 1643"/>
                <a:gd name="T40" fmla="*/ 1016 w 1062"/>
                <a:gd name="T41" fmla="*/ 1608 h 1643"/>
                <a:gd name="T42" fmla="*/ 1050 w 1062"/>
                <a:gd name="T43" fmla="*/ 1642 h 1643"/>
                <a:gd name="T44" fmla="*/ 1055 w 1062"/>
                <a:gd name="T45" fmla="*/ 1643 h 1643"/>
                <a:gd name="T46" fmla="*/ 1060 w 1062"/>
                <a:gd name="T47" fmla="*/ 1641 h 1643"/>
                <a:gd name="T48" fmla="*/ 1062 w 1062"/>
                <a:gd name="T49" fmla="*/ 1636 h 1643"/>
                <a:gd name="T50" fmla="*/ 1060 w 1062"/>
                <a:gd name="T51" fmla="*/ 1631 h 1643"/>
                <a:gd name="T52" fmla="*/ 995 w 1062"/>
                <a:gd name="T53" fmla="*/ 1565 h 1643"/>
                <a:gd name="T54" fmla="*/ 898 w 1062"/>
                <a:gd name="T55" fmla="*/ 1463 h 1643"/>
                <a:gd name="T56" fmla="*/ 837 w 1062"/>
                <a:gd name="T57" fmla="*/ 1391 h 1643"/>
                <a:gd name="T58" fmla="*/ 807 w 1062"/>
                <a:gd name="T59" fmla="*/ 1355 h 1643"/>
                <a:gd name="T60" fmla="*/ 750 w 1062"/>
                <a:gd name="T61" fmla="*/ 1281 h 1643"/>
                <a:gd name="T62" fmla="*/ 698 w 1062"/>
                <a:gd name="T63" fmla="*/ 1205 h 1643"/>
                <a:gd name="T64" fmla="*/ 649 w 1062"/>
                <a:gd name="T65" fmla="*/ 1126 h 1643"/>
                <a:gd name="T66" fmla="*/ 603 w 1062"/>
                <a:gd name="T67" fmla="*/ 1045 h 1643"/>
                <a:gd name="T68" fmla="*/ 581 w 1062"/>
                <a:gd name="T69" fmla="*/ 1003 h 1643"/>
                <a:gd name="T70" fmla="*/ 541 w 1062"/>
                <a:gd name="T71" fmla="*/ 915 h 1643"/>
                <a:gd name="T72" fmla="*/ 523 w 1062"/>
                <a:gd name="T73" fmla="*/ 872 h 1643"/>
                <a:gd name="T74" fmla="*/ 446 w 1062"/>
                <a:gd name="T75" fmla="*/ 698 h 1643"/>
                <a:gd name="T76" fmla="*/ 405 w 1062"/>
                <a:gd name="T77" fmla="*/ 609 h 1643"/>
                <a:gd name="T78" fmla="*/ 314 w 1062"/>
                <a:gd name="T79" fmla="*/ 435 h 1643"/>
                <a:gd name="T80" fmla="*/ 264 w 1062"/>
                <a:gd name="T81" fmla="*/ 350 h 1643"/>
                <a:gd name="T82" fmla="*/ 240 w 1062"/>
                <a:gd name="T83" fmla="*/ 309 h 1643"/>
                <a:gd name="T84" fmla="*/ 187 w 1062"/>
                <a:gd name="T85" fmla="*/ 228 h 1643"/>
                <a:gd name="T86" fmla="*/ 131 w 1062"/>
                <a:gd name="T87" fmla="*/ 149 h 1643"/>
                <a:gd name="T88" fmla="*/ 73 w 1062"/>
                <a:gd name="T89" fmla="*/ 74 h 1643"/>
                <a:gd name="T90" fmla="*/ 42 w 1062"/>
                <a:gd name="T91" fmla="*/ 36 h 1643"/>
                <a:gd name="T92" fmla="*/ 12 w 1062"/>
                <a:gd name="T93" fmla="*/ 2 h 1643"/>
                <a:gd name="T94" fmla="*/ 7 w 1062"/>
                <a:gd name="T95" fmla="*/ 0 h 1643"/>
                <a:gd name="T96" fmla="*/ 2 w 1062"/>
                <a:gd name="T97" fmla="*/ 2 h 1643"/>
                <a:gd name="T98" fmla="*/ 0 w 1062"/>
                <a:gd name="T99" fmla="*/ 7 h 1643"/>
                <a:gd name="T100" fmla="*/ 1 w 1062"/>
                <a:gd name="T101" fmla="*/ 12 h 1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62" h="1643">
                  <a:moveTo>
                    <a:pt x="1" y="12"/>
                  </a:moveTo>
                  <a:lnTo>
                    <a:pt x="1" y="12"/>
                  </a:lnTo>
                  <a:lnTo>
                    <a:pt x="34" y="48"/>
                  </a:lnTo>
                  <a:lnTo>
                    <a:pt x="64" y="86"/>
                  </a:lnTo>
                  <a:lnTo>
                    <a:pt x="94" y="124"/>
                  </a:lnTo>
                  <a:lnTo>
                    <a:pt x="123" y="161"/>
                  </a:lnTo>
                  <a:lnTo>
                    <a:pt x="151" y="201"/>
                  </a:lnTo>
                  <a:lnTo>
                    <a:pt x="179" y="240"/>
                  </a:lnTo>
                  <a:lnTo>
                    <a:pt x="205" y="281"/>
                  </a:lnTo>
                  <a:lnTo>
                    <a:pt x="231" y="321"/>
                  </a:lnTo>
                  <a:lnTo>
                    <a:pt x="231" y="321"/>
                  </a:lnTo>
                  <a:lnTo>
                    <a:pt x="256" y="363"/>
                  </a:lnTo>
                  <a:lnTo>
                    <a:pt x="280" y="406"/>
                  </a:lnTo>
                  <a:lnTo>
                    <a:pt x="304" y="448"/>
                  </a:lnTo>
                  <a:lnTo>
                    <a:pt x="329" y="492"/>
                  </a:lnTo>
                  <a:lnTo>
                    <a:pt x="373" y="579"/>
                  </a:lnTo>
                  <a:lnTo>
                    <a:pt x="416" y="667"/>
                  </a:lnTo>
                  <a:lnTo>
                    <a:pt x="416" y="667"/>
                  </a:lnTo>
                  <a:lnTo>
                    <a:pt x="457" y="754"/>
                  </a:lnTo>
                  <a:lnTo>
                    <a:pt x="494" y="843"/>
                  </a:lnTo>
                  <a:lnTo>
                    <a:pt x="494" y="843"/>
                  </a:lnTo>
                  <a:lnTo>
                    <a:pt x="532" y="930"/>
                  </a:lnTo>
                  <a:lnTo>
                    <a:pt x="551" y="974"/>
                  </a:lnTo>
                  <a:lnTo>
                    <a:pt x="572" y="1016"/>
                  </a:lnTo>
                  <a:lnTo>
                    <a:pt x="572" y="1016"/>
                  </a:lnTo>
                  <a:lnTo>
                    <a:pt x="593" y="1058"/>
                  </a:lnTo>
                  <a:lnTo>
                    <a:pt x="615" y="1098"/>
                  </a:lnTo>
                  <a:lnTo>
                    <a:pt x="639" y="1138"/>
                  </a:lnTo>
                  <a:lnTo>
                    <a:pt x="663" y="1178"/>
                  </a:lnTo>
                  <a:lnTo>
                    <a:pt x="689" y="1217"/>
                  </a:lnTo>
                  <a:lnTo>
                    <a:pt x="715" y="1256"/>
                  </a:lnTo>
                  <a:lnTo>
                    <a:pt x="742" y="1293"/>
                  </a:lnTo>
                  <a:lnTo>
                    <a:pt x="770" y="1331"/>
                  </a:lnTo>
                  <a:lnTo>
                    <a:pt x="770" y="1331"/>
                  </a:lnTo>
                  <a:lnTo>
                    <a:pt x="799" y="1367"/>
                  </a:lnTo>
                  <a:lnTo>
                    <a:pt x="828" y="1403"/>
                  </a:lnTo>
                  <a:lnTo>
                    <a:pt x="858" y="1439"/>
                  </a:lnTo>
                  <a:lnTo>
                    <a:pt x="888" y="1474"/>
                  </a:lnTo>
                  <a:lnTo>
                    <a:pt x="920" y="1509"/>
                  </a:lnTo>
                  <a:lnTo>
                    <a:pt x="952" y="1543"/>
                  </a:lnTo>
                  <a:lnTo>
                    <a:pt x="1016" y="1608"/>
                  </a:lnTo>
                  <a:lnTo>
                    <a:pt x="1016" y="1608"/>
                  </a:lnTo>
                  <a:lnTo>
                    <a:pt x="1050" y="1642"/>
                  </a:lnTo>
                  <a:lnTo>
                    <a:pt x="1050" y="1642"/>
                  </a:lnTo>
                  <a:lnTo>
                    <a:pt x="1053" y="1643"/>
                  </a:lnTo>
                  <a:lnTo>
                    <a:pt x="1055" y="1643"/>
                  </a:lnTo>
                  <a:lnTo>
                    <a:pt x="1058" y="1643"/>
                  </a:lnTo>
                  <a:lnTo>
                    <a:pt x="1060" y="1641"/>
                  </a:lnTo>
                  <a:lnTo>
                    <a:pt x="1062" y="1640"/>
                  </a:lnTo>
                  <a:lnTo>
                    <a:pt x="1062" y="1636"/>
                  </a:lnTo>
                  <a:lnTo>
                    <a:pt x="1062" y="1634"/>
                  </a:lnTo>
                  <a:lnTo>
                    <a:pt x="1060" y="1631"/>
                  </a:lnTo>
                  <a:lnTo>
                    <a:pt x="1060" y="1631"/>
                  </a:lnTo>
                  <a:lnTo>
                    <a:pt x="995" y="1565"/>
                  </a:lnTo>
                  <a:lnTo>
                    <a:pt x="929" y="1497"/>
                  </a:lnTo>
                  <a:lnTo>
                    <a:pt x="898" y="1463"/>
                  </a:lnTo>
                  <a:lnTo>
                    <a:pt x="868" y="1428"/>
                  </a:lnTo>
                  <a:lnTo>
                    <a:pt x="837" y="1391"/>
                  </a:lnTo>
                  <a:lnTo>
                    <a:pt x="807" y="1355"/>
                  </a:lnTo>
                  <a:lnTo>
                    <a:pt x="807" y="1355"/>
                  </a:lnTo>
                  <a:lnTo>
                    <a:pt x="778" y="1319"/>
                  </a:lnTo>
                  <a:lnTo>
                    <a:pt x="750" y="1281"/>
                  </a:lnTo>
                  <a:lnTo>
                    <a:pt x="724" y="1244"/>
                  </a:lnTo>
                  <a:lnTo>
                    <a:pt x="698" y="1205"/>
                  </a:lnTo>
                  <a:lnTo>
                    <a:pt x="673" y="1166"/>
                  </a:lnTo>
                  <a:lnTo>
                    <a:pt x="649" y="1126"/>
                  </a:lnTo>
                  <a:lnTo>
                    <a:pt x="625" y="1086"/>
                  </a:lnTo>
                  <a:lnTo>
                    <a:pt x="603" y="1045"/>
                  </a:lnTo>
                  <a:lnTo>
                    <a:pt x="603" y="1045"/>
                  </a:lnTo>
                  <a:lnTo>
                    <a:pt x="581" y="1003"/>
                  </a:lnTo>
                  <a:lnTo>
                    <a:pt x="561" y="959"/>
                  </a:lnTo>
                  <a:lnTo>
                    <a:pt x="541" y="915"/>
                  </a:lnTo>
                  <a:lnTo>
                    <a:pt x="523" y="872"/>
                  </a:lnTo>
                  <a:lnTo>
                    <a:pt x="523" y="872"/>
                  </a:lnTo>
                  <a:lnTo>
                    <a:pt x="486" y="785"/>
                  </a:lnTo>
                  <a:lnTo>
                    <a:pt x="446" y="698"/>
                  </a:lnTo>
                  <a:lnTo>
                    <a:pt x="446" y="698"/>
                  </a:lnTo>
                  <a:lnTo>
                    <a:pt x="405" y="609"/>
                  </a:lnTo>
                  <a:lnTo>
                    <a:pt x="360" y="522"/>
                  </a:lnTo>
                  <a:lnTo>
                    <a:pt x="314" y="435"/>
                  </a:lnTo>
                  <a:lnTo>
                    <a:pt x="290" y="392"/>
                  </a:lnTo>
                  <a:lnTo>
                    <a:pt x="264" y="350"/>
                  </a:lnTo>
                  <a:lnTo>
                    <a:pt x="264" y="350"/>
                  </a:lnTo>
                  <a:lnTo>
                    <a:pt x="240" y="309"/>
                  </a:lnTo>
                  <a:lnTo>
                    <a:pt x="214" y="269"/>
                  </a:lnTo>
                  <a:lnTo>
                    <a:pt x="187" y="228"/>
                  </a:lnTo>
                  <a:lnTo>
                    <a:pt x="160" y="189"/>
                  </a:lnTo>
                  <a:lnTo>
                    <a:pt x="131" y="149"/>
                  </a:lnTo>
                  <a:lnTo>
                    <a:pt x="102" y="111"/>
                  </a:lnTo>
                  <a:lnTo>
                    <a:pt x="73" y="74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07DF4044-B270-7476-C97B-F44B3697F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894"/>
              <a:ext cx="81" cy="937"/>
            </a:xfrm>
            <a:custGeom>
              <a:avLst/>
              <a:gdLst>
                <a:gd name="T0" fmla="*/ 229 w 244"/>
                <a:gd name="T1" fmla="*/ 5 h 2812"/>
                <a:gd name="T2" fmla="*/ 209 w 244"/>
                <a:gd name="T3" fmla="*/ 65 h 2812"/>
                <a:gd name="T4" fmla="*/ 194 w 244"/>
                <a:gd name="T5" fmla="*/ 126 h 2812"/>
                <a:gd name="T6" fmla="*/ 185 w 244"/>
                <a:gd name="T7" fmla="*/ 189 h 2812"/>
                <a:gd name="T8" fmla="*/ 177 w 244"/>
                <a:gd name="T9" fmla="*/ 252 h 2812"/>
                <a:gd name="T10" fmla="*/ 162 w 244"/>
                <a:gd name="T11" fmla="*/ 443 h 2812"/>
                <a:gd name="T12" fmla="*/ 156 w 244"/>
                <a:gd name="T13" fmla="*/ 506 h 2812"/>
                <a:gd name="T14" fmla="*/ 111 w 244"/>
                <a:gd name="T15" fmla="*/ 925 h 2812"/>
                <a:gd name="T16" fmla="*/ 99 w 244"/>
                <a:gd name="T17" fmla="*/ 1065 h 2812"/>
                <a:gd name="T18" fmla="*/ 94 w 244"/>
                <a:gd name="T19" fmla="*/ 1136 h 2812"/>
                <a:gd name="T20" fmla="*/ 89 w 244"/>
                <a:gd name="T21" fmla="*/ 1276 h 2812"/>
                <a:gd name="T22" fmla="*/ 89 w 244"/>
                <a:gd name="T23" fmla="*/ 1346 h 2812"/>
                <a:gd name="T24" fmla="*/ 92 w 244"/>
                <a:gd name="T25" fmla="*/ 1486 h 2812"/>
                <a:gd name="T26" fmla="*/ 98 w 244"/>
                <a:gd name="T27" fmla="*/ 1625 h 2812"/>
                <a:gd name="T28" fmla="*/ 105 w 244"/>
                <a:gd name="T29" fmla="*/ 1833 h 2812"/>
                <a:gd name="T30" fmla="*/ 105 w 244"/>
                <a:gd name="T31" fmla="*/ 1972 h 2812"/>
                <a:gd name="T32" fmla="*/ 99 w 244"/>
                <a:gd name="T33" fmla="*/ 2110 h 2812"/>
                <a:gd name="T34" fmla="*/ 92 w 244"/>
                <a:gd name="T35" fmla="*/ 2181 h 2812"/>
                <a:gd name="T36" fmla="*/ 71 w 244"/>
                <a:gd name="T37" fmla="*/ 2322 h 2812"/>
                <a:gd name="T38" fmla="*/ 48 w 244"/>
                <a:gd name="T39" fmla="*/ 2464 h 2812"/>
                <a:gd name="T40" fmla="*/ 18 w 244"/>
                <a:gd name="T41" fmla="*/ 2671 h 2812"/>
                <a:gd name="T42" fmla="*/ 9 w 244"/>
                <a:gd name="T43" fmla="*/ 2740 h 2812"/>
                <a:gd name="T44" fmla="*/ 6 w 244"/>
                <a:gd name="T45" fmla="*/ 2773 h 2812"/>
                <a:gd name="T46" fmla="*/ 3 w 244"/>
                <a:gd name="T47" fmla="*/ 2791 h 2812"/>
                <a:gd name="T48" fmla="*/ 1 w 244"/>
                <a:gd name="T49" fmla="*/ 2796 h 2812"/>
                <a:gd name="T50" fmla="*/ 0 w 244"/>
                <a:gd name="T51" fmla="*/ 2802 h 2812"/>
                <a:gd name="T52" fmla="*/ 1 w 244"/>
                <a:gd name="T53" fmla="*/ 2808 h 2812"/>
                <a:gd name="T54" fmla="*/ 5 w 244"/>
                <a:gd name="T55" fmla="*/ 2810 h 2812"/>
                <a:gd name="T56" fmla="*/ 11 w 244"/>
                <a:gd name="T57" fmla="*/ 2810 h 2812"/>
                <a:gd name="T58" fmla="*/ 13 w 244"/>
                <a:gd name="T59" fmla="*/ 2805 h 2812"/>
                <a:gd name="T60" fmla="*/ 17 w 244"/>
                <a:gd name="T61" fmla="*/ 2797 h 2812"/>
                <a:gd name="T62" fmla="*/ 19 w 244"/>
                <a:gd name="T63" fmla="*/ 2787 h 2812"/>
                <a:gd name="T64" fmla="*/ 23 w 244"/>
                <a:gd name="T65" fmla="*/ 2751 h 2812"/>
                <a:gd name="T66" fmla="*/ 31 w 244"/>
                <a:gd name="T67" fmla="*/ 2680 h 2812"/>
                <a:gd name="T68" fmla="*/ 41 w 244"/>
                <a:gd name="T69" fmla="*/ 2608 h 2812"/>
                <a:gd name="T70" fmla="*/ 51 w 244"/>
                <a:gd name="T71" fmla="*/ 2537 h 2812"/>
                <a:gd name="T72" fmla="*/ 96 w 244"/>
                <a:gd name="T73" fmla="*/ 2256 h 2812"/>
                <a:gd name="T74" fmla="*/ 106 w 244"/>
                <a:gd name="T75" fmla="*/ 2188 h 2812"/>
                <a:gd name="T76" fmla="*/ 117 w 244"/>
                <a:gd name="T77" fmla="*/ 2050 h 2812"/>
                <a:gd name="T78" fmla="*/ 119 w 244"/>
                <a:gd name="T79" fmla="*/ 1913 h 2812"/>
                <a:gd name="T80" fmla="*/ 118 w 244"/>
                <a:gd name="T81" fmla="*/ 1775 h 2812"/>
                <a:gd name="T82" fmla="*/ 116 w 244"/>
                <a:gd name="T83" fmla="*/ 1706 h 2812"/>
                <a:gd name="T84" fmla="*/ 105 w 244"/>
                <a:gd name="T85" fmla="*/ 1428 h 2812"/>
                <a:gd name="T86" fmla="*/ 104 w 244"/>
                <a:gd name="T87" fmla="*/ 1287 h 2812"/>
                <a:gd name="T88" fmla="*/ 109 w 244"/>
                <a:gd name="T89" fmla="*/ 1148 h 2812"/>
                <a:gd name="T90" fmla="*/ 112 w 244"/>
                <a:gd name="T91" fmla="*/ 1078 h 2812"/>
                <a:gd name="T92" fmla="*/ 124 w 244"/>
                <a:gd name="T93" fmla="*/ 937 h 2812"/>
                <a:gd name="T94" fmla="*/ 146 w 244"/>
                <a:gd name="T95" fmla="*/ 726 h 2812"/>
                <a:gd name="T96" fmla="*/ 162 w 244"/>
                <a:gd name="T97" fmla="*/ 586 h 2812"/>
                <a:gd name="T98" fmla="*/ 181 w 244"/>
                <a:gd name="T99" fmla="*/ 390 h 2812"/>
                <a:gd name="T100" fmla="*/ 186 w 244"/>
                <a:gd name="T101" fmla="*/ 324 h 2812"/>
                <a:gd name="T102" fmla="*/ 198 w 244"/>
                <a:gd name="T103" fmla="*/ 195 h 2812"/>
                <a:gd name="T104" fmla="*/ 209 w 244"/>
                <a:gd name="T105" fmla="*/ 132 h 2812"/>
                <a:gd name="T106" fmla="*/ 223 w 244"/>
                <a:gd name="T107" fmla="*/ 68 h 2812"/>
                <a:gd name="T108" fmla="*/ 232 w 244"/>
                <a:gd name="T109" fmla="*/ 39 h 2812"/>
                <a:gd name="T110" fmla="*/ 243 w 244"/>
                <a:gd name="T111" fmla="*/ 8 h 2812"/>
                <a:gd name="T112" fmla="*/ 243 w 244"/>
                <a:gd name="T113" fmla="*/ 4 h 2812"/>
                <a:gd name="T114" fmla="*/ 239 w 244"/>
                <a:gd name="T115" fmla="*/ 0 h 2812"/>
                <a:gd name="T116" fmla="*/ 233 w 244"/>
                <a:gd name="T117" fmla="*/ 0 h 2812"/>
                <a:gd name="T118" fmla="*/ 229 w 244"/>
                <a:gd name="T119" fmla="*/ 5 h 2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4" h="2812">
                  <a:moveTo>
                    <a:pt x="229" y="5"/>
                  </a:moveTo>
                  <a:lnTo>
                    <a:pt x="229" y="5"/>
                  </a:lnTo>
                  <a:lnTo>
                    <a:pt x="219" y="35"/>
                  </a:lnTo>
                  <a:lnTo>
                    <a:pt x="209" y="65"/>
                  </a:lnTo>
                  <a:lnTo>
                    <a:pt x="202" y="96"/>
                  </a:lnTo>
                  <a:lnTo>
                    <a:pt x="194" y="126"/>
                  </a:lnTo>
                  <a:lnTo>
                    <a:pt x="190" y="157"/>
                  </a:lnTo>
                  <a:lnTo>
                    <a:pt x="185" y="189"/>
                  </a:lnTo>
                  <a:lnTo>
                    <a:pt x="177" y="252"/>
                  </a:lnTo>
                  <a:lnTo>
                    <a:pt x="177" y="252"/>
                  </a:lnTo>
                  <a:lnTo>
                    <a:pt x="167" y="379"/>
                  </a:lnTo>
                  <a:lnTo>
                    <a:pt x="162" y="443"/>
                  </a:lnTo>
                  <a:lnTo>
                    <a:pt x="156" y="506"/>
                  </a:lnTo>
                  <a:lnTo>
                    <a:pt x="156" y="506"/>
                  </a:lnTo>
                  <a:lnTo>
                    <a:pt x="124" y="786"/>
                  </a:lnTo>
                  <a:lnTo>
                    <a:pt x="111" y="925"/>
                  </a:lnTo>
                  <a:lnTo>
                    <a:pt x="105" y="995"/>
                  </a:lnTo>
                  <a:lnTo>
                    <a:pt x="99" y="1065"/>
                  </a:lnTo>
                  <a:lnTo>
                    <a:pt x="99" y="1065"/>
                  </a:lnTo>
                  <a:lnTo>
                    <a:pt x="94" y="1136"/>
                  </a:lnTo>
                  <a:lnTo>
                    <a:pt x="92" y="1206"/>
                  </a:lnTo>
                  <a:lnTo>
                    <a:pt x="89" y="1276"/>
                  </a:lnTo>
                  <a:lnTo>
                    <a:pt x="89" y="1346"/>
                  </a:lnTo>
                  <a:lnTo>
                    <a:pt x="89" y="1346"/>
                  </a:lnTo>
                  <a:lnTo>
                    <a:pt x="89" y="1415"/>
                  </a:lnTo>
                  <a:lnTo>
                    <a:pt x="92" y="1486"/>
                  </a:lnTo>
                  <a:lnTo>
                    <a:pt x="98" y="1625"/>
                  </a:lnTo>
                  <a:lnTo>
                    <a:pt x="98" y="1625"/>
                  </a:lnTo>
                  <a:lnTo>
                    <a:pt x="103" y="1763"/>
                  </a:lnTo>
                  <a:lnTo>
                    <a:pt x="105" y="1833"/>
                  </a:lnTo>
                  <a:lnTo>
                    <a:pt x="106" y="1902"/>
                  </a:lnTo>
                  <a:lnTo>
                    <a:pt x="105" y="1972"/>
                  </a:lnTo>
                  <a:lnTo>
                    <a:pt x="103" y="2041"/>
                  </a:lnTo>
                  <a:lnTo>
                    <a:pt x="99" y="2110"/>
                  </a:lnTo>
                  <a:lnTo>
                    <a:pt x="92" y="2181"/>
                  </a:lnTo>
                  <a:lnTo>
                    <a:pt x="92" y="2181"/>
                  </a:lnTo>
                  <a:lnTo>
                    <a:pt x="83" y="2251"/>
                  </a:lnTo>
                  <a:lnTo>
                    <a:pt x="71" y="2322"/>
                  </a:lnTo>
                  <a:lnTo>
                    <a:pt x="48" y="2464"/>
                  </a:lnTo>
                  <a:lnTo>
                    <a:pt x="48" y="2464"/>
                  </a:lnTo>
                  <a:lnTo>
                    <a:pt x="28" y="2602"/>
                  </a:lnTo>
                  <a:lnTo>
                    <a:pt x="18" y="2671"/>
                  </a:lnTo>
                  <a:lnTo>
                    <a:pt x="9" y="2740"/>
                  </a:lnTo>
                  <a:lnTo>
                    <a:pt x="9" y="2740"/>
                  </a:lnTo>
                  <a:lnTo>
                    <a:pt x="6" y="2773"/>
                  </a:lnTo>
                  <a:lnTo>
                    <a:pt x="6" y="2773"/>
                  </a:lnTo>
                  <a:lnTo>
                    <a:pt x="5" y="2782"/>
                  </a:lnTo>
                  <a:lnTo>
                    <a:pt x="3" y="2791"/>
                  </a:lnTo>
                  <a:lnTo>
                    <a:pt x="3" y="2791"/>
                  </a:lnTo>
                  <a:lnTo>
                    <a:pt x="1" y="2796"/>
                  </a:lnTo>
                  <a:lnTo>
                    <a:pt x="0" y="2802"/>
                  </a:lnTo>
                  <a:lnTo>
                    <a:pt x="0" y="2802"/>
                  </a:lnTo>
                  <a:lnTo>
                    <a:pt x="0" y="2805"/>
                  </a:lnTo>
                  <a:lnTo>
                    <a:pt x="1" y="2808"/>
                  </a:lnTo>
                  <a:lnTo>
                    <a:pt x="2" y="2809"/>
                  </a:lnTo>
                  <a:lnTo>
                    <a:pt x="5" y="2810"/>
                  </a:lnTo>
                  <a:lnTo>
                    <a:pt x="8" y="2812"/>
                  </a:lnTo>
                  <a:lnTo>
                    <a:pt x="11" y="2810"/>
                  </a:lnTo>
                  <a:lnTo>
                    <a:pt x="12" y="2809"/>
                  </a:lnTo>
                  <a:lnTo>
                    <a:pt x="13" y="2805"/>
                  </a:lnTo>
                  <a:lnTo>
                    <a:pt x="13" y="2805"/>
                  </a:lnTo>
                  <a:lnTo>
                    <a:pt x="17" y="2797"/>
                  </a:lnTo>
                  <a:lnTo>
                    <a:pt x="19" y="2787"/>
                  </a:lnTo>
                  <a:lnTo>
                    <a:pt x="19" y="2787"/>
                  </a:lnTo>
                  <a:lnTo>
                    <a:pt x="22" y="2769"/>
                  </a:lnTo>
                  <a:lnTo>
                    <a:pt x="23" y="2751"/>
                  </a:lnTo>
                  <a:lnTo>
                    <a:pt x="23" y="2751"/>
                  </a:lnTo>
                  <a:lnTo>
                    <a:pt x="31" y="2680"/>
                  </a:lnTo>
                  <a:lnTo>
                    <a:pt x="31" y="2680"/>
                  </a:lnTo>
                  <a:lnTo>
                    <a:pt x="41" y="2608"/>
                  </a:lnTo>
                  <a:lnTo>
                    <a:pt x="51" y="2537"/>
                  </a:lnTo>
                  <a:lnTo>
                    <a:pt x="51" y="2537"/>
                  </a:lnTo>
                  <a:lnTo>
                    <a:pt x="73" y="2396"/>
                  </a:lnTo>
                  <a:lnTo>
                    <a:pt x="96" y="2256"/>
                  </a:lnTo>
                  <a:lnTo>
                    <a:pt x="96" y="2256"/>
                  </a:lnTo>
                  <a:lnTo>
                    <a:pt x="106" y="2188"/>
                  </a:lnTo>
                  <a:lnTo>
                    <a:pt x="112" y="2119"/>
                  </a:lnTo>
                  <a:lnTo>
                    <a:pt x="117" y="2050"/>
                  </a:lnTo>
                  <a:lnTo>
                    <a:pt x="119" y="1982"/>
                  </a:lnTo>
                  <a:lnTo>
                    <a:pt x="119" y="1913"/>
                  </a:lnTo>
                  <a:lnTo>
                    <a:pt x="119" y="1844"/>
                  </a:lnTo>
                  <a:lnTo>
                    <a:pt x="118" y="1775"/>
                  </a:lnTo>
                  <a:lnTo>
                    <a:pt x="116" y="1706"/>
                  </a:lnTo>
                  <a:lnTo>
                    <a:pt x="116" y="1706"/>
                  </a:lnTo>
                  <a:lnTo>
                    <a:pt x="110" y="1567"/>
                  </a:lnTo>
                  <a:lnTo>
                    <a:pt x="105" y="1428"/>
                  </a:lnTo>
                  <a:lnTo>
                    <a:pt x="104" y="1357"/>
                  </a:lnTo>
                  <a:lnTo>
                    <a:pt x="104" y="1287"/>
                  </a:lnTo>
                  <a:lnTo>
                    <a:pt x="105" y="1218"/>
                  </a:lnTo>
                  <a:lnTo>
                    <a:pt x="109" y="1148"/>
                  </a:lnTo>
                  <a:lnTo>
                    <a:pt x="109" y="1148"/>
                  </a:lnTo>
                  <a:lnTo>
                    <a:pt x="112" y="1078"/>
                  </a:lnTo>
                  <a:lnTo>
                    <a:pt x="118" y="1007"/>
                  </a:lnTo>
                  <a:lnTo>
                    <a:pt x="124" y="937"/>
                  </a:lnTo>
                  <a:lnTo>
                    <a:pt x="132" y="867"/>
                  </a:lnTo>
                  <a:lnTo>
                    <a:pt x="146" y="726"/>
                  </a:lnTo>
                  <a:lnTo>
                    <a:pt x="162" y="586"/>
                  </a:lnTo>
                  <a:lnTo>
                    <a:pt x="162" y="586"/>
                  </a:lnTo>
                  <a:lnTo>
                    <a:pt x="175" y="455"/>
                  </a:lnTo>
                  <a:lnTo>
                    <a:pt x="181" y="390"/>
                  </a:lnTo>
                  <a:lnTo>
                    <a:pt x="186" y="324"/>
                  </a:lnTo>
                  <a:lnTo>
                    <a:pt x="186" y="324"/>
                  </a:lnTo>
                  <a:lnTo>
                    <a:pt x="192" y="260"/>
                  </a:lnTo>
                  <a:lnTo>
                    <a:pt x="198" y="195"/>
                  </a:lnTo>
                  <a:lnTo>
                    <a:pt x="203" y="163"/>
                  </a:lnTo>
                  <a:lnTo>
                    <a:pt x="209" y="132"/>
                  </a:lnTo>
                  <a:lnTo>
                    <a:pt x="215" y="99"/>
                  </a:lnTo>
                  <a:lnTo>
                    <a:pt x="223" y="68"/>
                  </a:lnTo>
                  <a:lnTo>
                    <a:pt x="223" y="68"/>
                  </a:lnTo>
                  <a:lnTo>
                    <a:pt x="232" y="39"/>
                  </a:lnTo>
                  <a:lnTo>
                    <a:pt x="243" y="8"/>
                  </a:lnTo>
                  <a:lnTo>
                    <a:pt x="243" y="8"/>
                  </a:lnTo>
                  <a:lnTo>
                    <a:pt x="244" y="6"/>
                  </a:lnTo>
                  <a:lnTo>
                    <a:pt x="243" y="4"/>
                  </a:lnTo>
                  <a:lnTo>
                    <a:pt x="242" y="1"/>
                  </a:lnTo>
                  <a:lnTo>
                    <a:pt x="239" y="0"/>
                  </a:lnTo>
                  <a:lnTo>
                    <a:pt x="235" y="0"/>
                  </a:lnTo>
                  <a:lnTo>
                    <a:pt x="233" y="0"/>
                  </a:lnTo>
                  <a:lnTo>
                    <a:pt x="231" y="2"/>
                  </a:lnTo>
                  <a:lnTo>
                    <a:pt x="229" y="5"/>
                  </a:lnTo>
                  <a:lnTo>
                    <a:pt x="229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1E8ADC36-3D1B-15C1-873D-C35F32D3C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1839"/>
              <a:ext cx="647" cy="130"/>
            </a:xfrm>
            <a:custGeom>
              <a:avLst/>
              <a:gdLst>
                <a:gd name="T0" fmla="*/ 7 w 1942"/>
                <a:gd name="T1" fmla="*/ 18 h 391"/>
                <a:gd name="T2" fmla="*/ 42 w 1942"/>
                <a:gd name="T3" fmla="*/ 38 h 391"/>
                <a:gd name="T4" fmla="*/ 91 w 1942"/>
                <a:gd name="T5" fmla="*/ 52 h 391"/>
                <a:gd name="T6" fmla="*/ 162 w 1942"/>
                <a:gd name="T7" fmla="*/ 59 h 391"/>
                <a:gd name="T8" fmla="*/ 274 w 1942"/>
                <a:gd name="T9" fmla="*/ 60 h 391"/>
                <a:gd name="T10" fmla="*/ 390 w 1942"/>
                <a:gd name="T11" fmla="*/ 59 h 391"/>
                <a:gd name="T12" fmla="*/ 735 w 1942"/>
                <a:gd name="T13" fmla="*/ 69 h 391"/>
                <a:gd name="T14" fmla="*/ 900 w 1942"/>
                <a:gd name="T15" fmla="*/ 75 h 391"/>
                <a:gd name="T16" fmla="*/ 1066 w 1942"/>
                <a:gd name="T17" fmla="*/ 89 h 391"/>
                <a:gd name="T18" fmla="*/ 1176 w 1942"/>
                <a:gd name="T19" fmla="*/ 108 h 391"/>
                <a:gd name="T20" fmla="*/ 1333 w 1942"/>
                <a:gd name="T21" fmla="*/ 147 h 391"/>
                <a:gd name="T22" fmla="*/ 1408 w 1942"/>
                <a:gd name="T23" fmla="*/ 174 h 391"/>
                <a:gd name="T24" fmla="*/ 1523 w 1942"/>
                <a:gd name="T25" fmla="*/ 231 h 391"/>
                <a:gd name="T26" fmla="*/ 1606 w 1942"/>
                <a:gd name="T27" fmla="*/ 281 h 391"/>
                <a:gd name="T28" fmla="*/ 1728 w 1942"/>
                <a:gd name="T29" fmla="*/ 340 h 391"/>
                <a:gd name="T30" fmla="*/ 1791 w 1942"/>
                <a:gd name="T31" fmla="*/ 364 h 391"/>
                <a:gd name="T32" fmla="*/ 1855 w 1942"/>
                <a:gd name="T33" fmla="*/ 382 h 391"/>
                <a:gd name="T34" fmla="*/ 1900 w 1942"/>
                <a:gd name="T35" fmla="*/ 390 h 391"/>
                <a:gd name="T36" fmla="*/ 1936 w 1942"/>
                <a:gd name="T37" fmla="*/ 391 h 391"/>
                <a:gd name="T38" fmla="*/ 1942 w 1942"/>
                <a:gd name="T39" fmla="*/ 386 h 391"/>
                <a:gd name="T40" fmla="*/ 1941 w 1942"/>
                <a:gd name="T41" fmla="*/ 379 h 391"/>
                <a:gd name="T42" fmla="*/ 1936 w 1942"/>
                <a:gd name="T43" fmla="*/ 376 h 391"/>
                <a:gd name="T44" fmla="*/ 1872 w 1942"/>
                <a:gd name="T45" fmla="*/ 371 h 391"/>
                <a:gd name="T46" fmla="*/ 1811 w 1942"/>
                <a:gd name="T47" fmla="*/ 356 h 391"/>
                <a:gd name="T48" fmla="*/ 1727 w 1942"/>
                <a:gd name="T49" fmla="*/ 324 h 391"/>
                <a:gd name="T50" fmla="*/ 1601 w 1942"/>
                <a:gd name="T51" fmla="*/ 261 h 391"/>
                <a:gd name="T52" fmla="*/ 1529 w 1942"/>
                <a:gd name="T53" fmla="*/ 218 h 391"/>
                <a:gd name="T54" fmla="*/ 1483 w 1942"/>
                <a:gd name="T55" fmla="*/ 192 h 391"/>
                <a:gd name="T56" fmla="*/ 1386 w 1942"/>
                <a:gd name="T57" fmla="*/ 150 h 391"/>
                <a:gd name="T58" fmla="*/ 1234 w 1942"/>
                <a:gd name="T59" fmla="*/ 105 h 391"/>
                <a:gd name="T60" fmla="*/ 1127 w 1942"/>
                <a:gd name="T61" fmla="*/ 83 h 391"/>
                <a:gd name="T62" fmla="*/ 967 w 1942"/>
                <a:gd name="T63" fmla="*/ 64 h 391"/>
                <a:gd name="T64" fmla="*/ 806 w 1942"/>
                <a:gd name="T65" fmla="*/ 57 h 391"/>
                <a:gd name="T66" fmla="*/ 438 w 1942"/>
                <a:gd name="T67" fmla="*/ 46 h 391"/>
                <a:gd name="T68" fmla="*/ 246 w 1942"/>
                <a:gd name="T69" fmla="*/ 46 h 391"/>
                <a:gd name="T70" fmla="*/ 176 w 1942"/>
                <a:gd name="T71" fmla="*/ 45 h 391"/>
                <a:gd name="T72" fmla="*/ 102 w 1942"/>
                <a:gd name="T73" fmla="*/ 40 h 391"/>
                <a:gd name="T74" fmla="*/ 49 w 1942"/>
                <a:gd name="T75" fmla="*/ 25 h 391"/>
                <a:gd name="T76" fmla="*/ 21 w 1942"/>
                <a:gd name="T77" fmla="*/ 11 h 391"/>
                <a:gd name="T78" fmla="*/ 9 w 1942"/>
                <a:gd name="T79" fmla="*/ 0 h 391"/>
                <a:gd name="T80" fmla="*/ 2 w 1942"/>
                <a:gd name="T81" fmla="*/ 2 h 391"/>
                <a:gd name="T82" fmla="*/ 0 w 1942"/>
                <a:gd name="T83" fmla="*/ 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42" h="391">
                  <a:moveTo>
                    <a:pt x="2" y="12"/>
                  </a:moveTo>
                  <a:lnTo>
                    <a:pt x="2" y="12"/>
                  </a:lnTo>
                  <a:lnTo>
                    <a:pt x="7" y="18"/>
                  </a:lnTo>
                  <a:lnTo>
                    <a:pt x="14" y="23"/>
                  </a:lnTo>
                  <a:lnTo>
                    <a:pt x="27" y="32"/>
                  </a:lnTo>
                  <a:lnTo>
                    <a:pt x="42" y="38"/>
                  </a:lnTo>
                  <a:lnTo>
                    <a:pt x="59" y="45"/>
                  </a:lnTo>
                  <a:lnTo>
                    <a:pt x="74" y="48"/>
                  </a:lnTo>
                  <a:lnTo>
                    <a:pt x="91" y="52"/>
                  </a:lnTo>
                  <a:lnTo>
                    <a:pt x="124" y="55"/>
                  </a:lnTo>
                  <a:lnTo>
                    <a:pt x="124" y="55"/>
                  </a:lnTo>
                  <a:lnTo>
                    <a:pt x="162" y="59"/>
                  </a:lnTo>
                  <a:lnTo>
                    <a:pt x="199" y="60"/>
                  </a:lnTo>
                  <a:lnTo>
                    <a:pt x="236" y="60"/>
                  </a:lnTo>
                  <a:lnTo>
                    <a:pt x="274" y="60"/>
                  </a:lnTo>
                  <a:lnTo>
                    <a:pt x="274" y="60"/>
                  </a:lnTo>
                  <a:lnTo>
                    <a:pt x="332" y="59"/>
                  </a:lnTo>
                  <a:lnTo>
                    <a:pt x="390" y="59"/>
                  </a:lnTo>
                  <a:lnTo>
                    <a:pt x="505" y="62"/>
                  </a:lnTo>
                  <a:lnTo>
                    <a:pt x="620" y="65"/>
                  </a:lnTo>
                  <a:lnTo>
                    <a:pt x="735" y="69"/>
                  </a:lnTo>
                  <a:lnTo>
                    <a:pt x="735" y="69"/>
                  </a:lnTo>
                  <a:lnTo>
                    <a:pt x="845" y="72"/>
                  </a:lnTo>
                  <a:lnTo>
                    <a:pt x="900" y="75"/>
                  </a:lnTo>
                  <a:lnTo>
                    <a:pt x="956" y="78"/>
                  </a:lnTo>
                  <a:lnTo>
                    <a:pt x="1011" y="83"/>
                  </a:lnTo>
                  <a:lnTo>
                    <a:pt x="1066" y="89"/>
                  </a:lnTo>
                  <a:lnTo>
                    <a:pt x="1121" y="98"/>
                  </a:lnTo>
                  <a:lnTo>
                    <a:pt x="1176" y="108"/>
                  </a:lnTo>
                  <a:lnTo>
                    <a:pt x="1176" y="108"/>
                  </a:lnTo>
                  <a:lnTo>
                    <a:pt x="1229" y="118"/>
                  </a:lnTo>
                  <a:lnTo>
                    <a:pt x="1281" y="132"/>
                  </a:lnTo>
                  <a:lnTo>
                    <a:pt x="1333" y="147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408" y="174"/>
                  </a:lnTo>
                  <a:lnTo>
                    <a:pt x="1432" y="185"/>
                  </a:lnTo>
                  <a:lnTo>
                    <a:pt x="1478" y="207"/>
                  </a:lnTo>
                  <a:lnTo>
                    <a:pt x="1523" y="231"/>
                  </a:lnTo>
                  <a:lnTo>
                    <a:pt x="1566" y="258"/>
                  </a:lnTo>
                  <a:lnTo>
                    <a:pt x="1566" y="258"/>
                  </a:lnTo>
                  <a:lnTo>
                    <a:pt x="1606" y="281"/>
                  </a:lnTo>
                  <a:lnTo>
                    <a:pt x="1646" y="301"/>
                  </a:lnTo>
                  <a:lnTo>
                    <a:pt x="1687" y="322"/>
                  </a:lnTo>
                  <a:lnTo>
                    <a:pt x="1728" y="340"/>
                  </a:lnTo>
                  <a:lnTo>
                    <a:pt x="1728" y="340"/>
                  </a:lnTo>
                  <a:lnTo>
                    <a:pt x="1769" y="357"/>
                  </a:lnTo>
                  <a:lnTo>
                    <a:pt x="1791" y="364"/>
                  </a:lnTo>
                  <a:lnTo>
                    <a:pt x="1812" y="371"/>
                  </a:lnTo>
                  <a:lnTo>
                    <a:pt x="1834" y="378"/>
                  </a:lnTo>
                  <a:lnTo>
                    <a:pt x="1855" y="382"/>
                  </a:lnTo>
                  <a:lnTo>
                    <a:pt x="1877" y="387"/>
                  </a:lnTo>
                  <a:lnTo>
                    <a:pt x="1900" y="390"/>
                  </a:lnTo>
                  <a:lnTo>
                    <a:pt x="1900" y="390"/>
                  </a:lnTo>
                  <a:lnTo>
                    <a:pt x="1918" y="391"/>
                  </a:lnTo>
                  <a:lnTo>
                    <a:pt x="1936" y="391"/>
                  </a:lnTo>
                  <a:lnTo>
                    <a:pt x="1936" y="391"/>
                  </a:lnTo>
                  <a:lnTo>
                    <a:pt x="1939" y="390"/>
                  </a:lnTo>
                  <a:lnTo>
                    <a:pt x="1941" y="388"/>
                  </a:lnTo>
                  <a:lnTo>
                    <a:pt x="1942" y="386"/>
                  </a:lnTo>
                  <a:lnTo>
                    <a:pt x="1942" y="384"/>
                  </a:lnTo>
                  <a:lnTo>
                    <a:pt x="1942" y="381"/>
                  </a:lnTo>
                  <a:lnTo>
                    <a:pt x="1941" y="379"/>
                  </a:lnTo>
                  <a:lnTo>
                    <a:pt x="1939" y="376"/>
                  </a:lnTo>
                  <a:lnTo>
                    <a:pt x="1936" y="376"/>
                  </a:lnTo>
                  <a:lnTo>
                    <a:pt x="1936" y="376"/>
                  </a:lnTo>
                  <a:lnTo>
                    <a:pt x="1915" y="376"/>
                  </a:lnTo>
                  <a:lnTo>
                    <a:pt x="1894" y="375"/>
                  </a:lnTo>
                  <a:lnTo>
                    <a:pt x="1872" y="371"/>
                  </a:lnTo>
                  <a:lnTo>
                    <a:pt x="1852" y="368"/>
                  </a:lnTo>
                  <a:lnTo>
                    <a:pt x="1831" y="362"/>
                  </a:lnTo>
                  <a:lnTo>
                    <a:pt x="1811" y="356"/>
                  </a:lnTo>
                  <a:lnTo>
                    <a:pt x="1771" y="341"/>
                  </a:lnTo>
                  <a:lnTo>
                    <a:pt x="1771" y="341"/>
                  </a:lnTo>
                  <a:lnTo>
                    <a:pt x="1727" y="324"/>
                  </a:lnTo>
                  <a:lnTo>
                    <a:pt x="1685" y="305"/>
                  </a:lnTo>
                  <a:lnTo>
                    <a:pt x="1643" y="284"/>
                  </a:lnTo>
                  <a:lnTo>
                    <a:pt x="1601" y="261"/>
                  </a:lnTo>
                  <a:lnTo>
                    <a:pt x="1601" y="261"/>
                  </a:lnTo>
                  <a:lnTo>
                    <a:pt x="1565" y="240"/>
                  </a:lnTo>
                  <a:lnTo>
                    <a:pt x="1529" y="218"/>
                  </a:lnTo>
                  <a:lnTo>
                    <a:pt x="1529" y="218"/>
                  </a:lnTo>
                  <a:lnTo>
                    <a:pt x="1506" y="204"/>
                  </a:lnTo>
                  <a:lnTo>
                    <a:pt x="1483" y="192"/>
                  </a:lnTo>
                  <a:lnTo>
                    <a:pt x="1435" y="170"/>
                  </a:lnTo>
                  <a:lnTo>
                    <a:pt x="1435" y="170"/>
                  </a:lnTo>
                  <a:lnTo>
                    <a:pt x="1386" y="150"/>
                  </a:lnTo>
                  <a:lnTo>
                    <a:pt x="1335" y="133"/>
                  </a:lnTo>
                  <a:lnTo>
                    <a:pt x="1285" y="117"/>
                  </a:lnTo>
                  <a:lnTo>
                    <a:pt x="1234" y="105"/>
                  </a:lnTo>
                  <a:lnTo>
                    <a:pt x="1234" y="105"/>
                  </a:lnTo>
                  <a:lnTo>
                    <a:pt x="1181" y="93"/>
                  </a:lnTo>
                  <a:lnTo>
                    <a:pt x="1127" y="83"/>
                  </a:lnTo>
                  <a:lnTo>
                    <a:pt x="1074" y="76"/>
                  </a:lnTo>
                  <a:lnTo>
                    <a:pt x="1021" y="70"/>
                  </a:lnTo>
                  <a:lnTo>
                    <a:pt x="967" y="64"/>
                  </a:lnTo>
                  <a:lnTo>
                    <a:pt x="913" y="60"/>
                  </a:lnTo>
                  <a:lnTo>
                    <a:pt x="859" y="58"/>
                  </a:lnTo>
                  <a:lnTo>
                    <a:pt x="806" y="57"/>
                  </a:lnTo>
                  <a:lnTo>
                    <a:pt x="806" y="57"/>
                  </a:lnTo>
                  <a:lnTo>
                    <a:pt x="560" y="49"/>
                  </a:lnTo>
                  <a:lnTo>
                    <a:pt x="438" y="46"/>
                  </a:lnTo>
                  <a:lnTo>
                    <a:pt x="315" y="45"/>
                  </a:lnTo>
                  <a:lnTo>
                    <a:pt x="315" y="45"/>
                  </a:lnTo>
                  <a:lnTo>
                    <a:pt x="246" y="46"/>
                  </a:lnTo>
                  <a:lnTo>
                    <a:pt x="211" y="46"/>
                  </a:lnTo>
                  <a:lnTo>
                    <a:pt x="176" y="45"/>
                  </a:lnTo>
                  <a:lnTo>
                    <a:pt x="176" y="45"/>
                  </a:lnTo>
                  <a:lnTo>
                    <a:pt x="140" y="43"/>
                  </a:lnTo>
                  <a:lnTo>
                    <a:pt x="120" y="42"/>
                  </a:lnTo>
                  <a:lnTo>
                    <a:pt x="102" y="40"/>
                  </a:lnTo>
                  <a:lnTo>
                    <a:pt x="84" y="36"/>
                  </a:lnTo>
                  <a:lnTo>
                    <a:pt x="66" y="31"/>
                  </a:lnTo>
                  <a:lnTo>
                    <a:pt x="49" y="25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21" y="1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C9F8F1EA-FB65-3372-D45D-E4DB25BCF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2" y="1612"/>
              <a:ext cx="43" cy="369"/>
            </a:xfrm>
            <a:custGeom>
              <a:avLst/>
              <a:gdLst>
                <a:gd name="T0" fmla="*/ 67 w 127"/>
                <a:gd name="T1" fmla="*/ 9 h 1105"/>
                <a:gd name="T2" fmla="*/ 83 w 127"/>
                <a:gd name="T3" fmla="*/ 80 h 1105"/>
                <a:gd name="T4" fmla="*/ 94 w 127"/>
                <a:gd name="T5" fmla="*/ 152 h 1105"/>
                <a:gd name="T6" fmla="*/ 102 w 127"/>
                <a:gd name="T7" fmla="*/ 224 h 1105"/>
                <a:gd name="T8" fmla="*/ 107 w 127"/>
                <a:gd name="T9" fmla="*/ 297 h 1105"/>
                <a:gd name="T10" fmla="*/ 112 w 127"/>
                <a:gd name="T11" fmla="*/ 444 h 1105"/>
                <a:gd name="T12" fmla="*/ 108 w 127"/>
                <a:gd name="T13" fmla="*/ 591 h 1105"/>
                <a:gd name="T14" fmla="*/ 106 w 127"/>
                <a:gd name="T15" fmla="*/ 635 h 1105"/>
                <a:gd name="T16" fmla="*/ 100 w 127"/>
                <a:gd name="T17" fmla="*/ 721 h 1105"/>
                <a:gd name="T18" fmla="*/ 94 w 127"/>
                <a:gd name="T19" fmla="*/ 765 h 1105"/>
                <a:gd name="T20" fmla="*/ 81 w 127"/>
                <a:gd name="T21" fmla="*/ 863 h 1105"/>
                <a:gd name="T22" fmla="*/ 61 w 127"/>
                <a:gd name="T23" fmla="*/ 958 h 1105"/>
                <a:gd name="T24" fmla="*/ 50 w 127"/>
                <a:gd name="T25" fmla="*/ 1001 h 1105"/>
                <a:gd name="T26" fmla="*/ 37 w 127"/>
                <a:gd name="T27" fmla="*/ 1041 h 1105"/>
                <a:gd name="T28" fmla="*/ 32 w 127"/>
                <a:gd name="T29" fmla="*/ 1054 h 1105"/>
                <a:gd name="T30" fmla="*/ 19 w 127"/>
                <a:gd name="T31" fmla="*/ 1077 h 1105"/>
                <a:gd name="T32" fmla="*/ 9 w 127"/>
                <a:gd name="T33" fmla="*/ 1087 h 1105"/>
                <a:gd name="T34" fmla="*/ 9 w 127"/>
                <a:gd name="T35" fmla="*/ 1088 h 1105"/>
                <a:gd name="T36" fmla="*/ 7 w 127"/>
                <a:gd name="T37" fmla="*/ 1089 h 1105"/>
                <a:gd name="T38" fmla="*/ 6 w 127"/>
                <a:gd name="T39" fmla="*/ 1090 h 1105"/>
                <a:gd name="T40" fmla="*/ 4 w 127"/>
                <a:gd name="T41" fmla="*/ 1090 h 1105"/>
                <a:gd name="T42" fmla="*/ 2 w 127"/>
                <a:gd name="T43" fmla="*/ 1091 h 1105"/>
                <a:gd name="T44" fmla="*/ 0 w 127"/>
                <a:gd name="T45" fmla="*/ 1098 h 1105"/>
                <a:gd name="T46" fmla="*/ 1 w 127"/>
                <a:gd name="T47" fmla="*/ 1102 h 1105"/>
                <a:gd name="T48" fmla="*/ 6 w 127"/>
                <a:gd name="T49" fmla="*/ 1105 h 1105"/>
                <a:gd name="T50" fmla="*/ 8 w 127"/>
                <a:gd name="T51" fmla="*/ 1105 h 1105"/>
                <a:gd name="T52" fmla="*/ 19 w 127"/>
                <a:gd name="T53" fmla="*/ 1098 h 1105"/>
                <a:gd name="T54" fmla="*/ 29 w 127"/>
                <a:gd name="T55" fmla="*/ 1089 h 1105"/>
                <a:gd name="T56" fmla="*/ 42 w 127"/>
                <a:gd name="T57" fmla="*/ 1066 h 1105"/>
                <a:gd name="T58" fmla="*/ 49 w 127"/>
                <a:gd name="T59" fmla="*/ 1048 h 1105"/>
                <a:gd name="T60" fmla="*/ 62 w 127"/>
                <a:gd name="T61" fmla="*/ 1010 h 1105"/>
                <a:gd name="T62" fmla="*/ 67 w 127"/>
                <a:gd name="T63" fmla="*/ 991 h 1105"/>
                <a:gd name="T64" fmla="*/ 89 w 127"/>
                <a:gd name="T65" fmla="*/ 894 h 1105"/>
                <a:gd name="T66" fmla="*/ 105 w 127"/>
                <a:gd name="T67" fmla="*/ 795 h 1105"/>
                <a:gd name="T68" fmla="*/ 111 w 127"/>
                <a:gd name="T69" fmla="*/ 754 h 1105"/>
                <a:gd name="T70" fmla="*/ 119 w 127"/>
                <a:gd name="T71" fmla="*/ 671 h 1105"/>
                <a:gd name="T72" fmla="*/ 122 w 127"/>
                <a:gd name="T73" fmla="*/ 629 h 1105"/>
                <a:gd name="T74" fmla="*/ 127 w 127"/>
                <a:gd name="T75" fmla="*/ 482 h 1105"/>
                <a:gd name="T76" fmla="*/ 124 w 127"/>
                <a:gd name="T77" fmla="*/ 335 h 1105"/>
                <a:gd name="T78" fmla="*/ 119 w 127"/>
                <a:gd name="T79" fmla="*/ 261 h 1105"/>
                <a:gd name="T80" fmla="*/ 113 w 127"/>
                <a:gd name="T81" fmla="*/ 186 h 1105"/>
                <a:gd name="T82" fmla="*/ 102 w 127"/>
                <a:gd name="T83" fmla="*/ 112 h 1105"/>
                <a:gd name="T84" fmla="*/ 89 w 127"/>
                <a:gd name="T85" fmla="*/ 39 h 1105"/>
                <a:gd name="T86" fmla="*/ 81 w 127"/>
                <a:gd name="T87" fmla="*/ 5 h 1105"/>
                <a:gd name="T88" fmla="*/ 79 w 127"/>
                <a:gd name="T89" fmla="*/ 3 h 1105"/>
                <a:gd name="T90" fmla="*/ 75 w 127"/>
                <a:gd name="T91" fmla="*/ 0 h 1105"/>
                <a:gd name="T92" fmla="*/ 70 w 127"/>
                <a:gd name="T93" fmla="*/ 2 h 1105"/>
                <a:gd name="T94" fmla="*/ 66 w 127"/>
                <a:gd name="T95" fmla="*/ 7 h 1105"/>
                <a:gd name="T96" fmla="*/ 67 w 127"/>
                <a:gd name="T97" fmla="*/ 9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7" h="1105">
                  <a:moveTo>
                    <a:pt x="67" y="9"/>
                  </a:moveTo>
                  <a:lnTo>
                    <a:pt x="67" y="9"/>
                  </a:lnTo>
                  <a:lnTo>
                    <a:pt x="75" y="45"/>
                  </a:lnTo>
                  <a:lnTo>
                    <a:pt x="83" y="80"/>
                  </a:lnTo>
                  <a:lnTo>
                    <a:pt x="89" y="117"/>
                  </a:lnTo>
                  <a:lnTo>
                    <a:pt x="94" y="152"/>
                  </a:lnTo>
                  <a:lnTo>
                    <a:pt x="99" y="188"/>
                  </a:lnTo>
                  <a:lnTo>
                    <a:pt x="102" y="224"/>
                  </a:lnTo>
                  <a:lnTo>
                    <a:pt x="107" y="297"/>
                  </a:lnTo>
                  <a:lnTo>
                    <a:pt x="107" y="297"/>
                  </a:lnTo>
                  <a:lnTo>
                    <a:pt x="111" y="370"/>
                  </a:lnTo>
                  <a:lnTo>
                    <a:pt x="112" y="444"/>
                  </a:lnTo>
                  <a:lnTo>
                    <a:pt x="111" y="517"/>
                  </a:lnTo>
                  <a:lnTo>
                    <a:pt x="108" y="591"/>
                  </a:lnTo>
                  <a:lnTo>
                    <a:pt x="108" y="591"/>
                  </a:lnTo>
                  <a:lnTo>
                    <a:pt x="106" y="635"/>
                  </a:lnTo>
                  <a:lnTo>
                    <a:pt x="104" y="679"/>
                  </a:lnTo>
                  <a:lnTo>
                    <a:pt x="100" y="721"/>
                  </a:lnTo>
                  <a:lnTo>
                    <a:pt x="94" y="765"/>
                  </a:lnTo>
                  <a:lnTo>
                    <a:pt x="94" y="765"/>
                  </a:lnTo>
                  <a:lnTo>
                    <a:pt x="88" y="813"/>
                  </a:lnTo>
                  <a:lnTo>
                    <a:pt x="81" y="863"/>
                  </a:lnTo>
                  <a:lnTo>
                    <a:pt x="71" y="911"/>
                  </a:lnTo>
                  <a:lnTo>
                    <a:pt x="61" y="958"/>
                  </a:lnTo>
                  <a:lnTo>
                    <a:pt x="61" y="958"/>
                  </a:lnTo>
                  <a:lnTo>
                    <a:pt x="50" y="1001"/>
                  </a:lnTo>
                  <a:lnTo>
                    <a:pt x="44" y="1020"/>
                  </a:lnTo>
                  <a:lnTo>
                    <a:pt x="37" y="1041"/>
                  </a:lnTo>
                  <a:lnTo>
                    <a:pt x="37" y="1041"/>
                  </a:lnTo>
                  <a:lnTo>
                    <a:pt x="32" y="1054"/>
                  </a:lnTo>
                  <a:lnTo>
                    <a:pt x="26" y="1066"/>
                  </a:lnTo>
                  <a:lnTo>
                    <a:pt x="19" y="1077"/>
                  </a:lnTo>
                  <a:lnTo>
                    <a:pt x="14" y="1083"/>
                  </a:lnTo>
                  <a:lnTo>
                    <a:pt x="9" y="1087"/>
                  </a:lnTo>
                  <a:lnTo>
                    <a:pt x="9" y="1087"/>
                  </a:lnTo>
                  <a:lnTo>
                    <a:pt x="9" y="1088"/>
                  </a:lnTo>
                  <a:lnTo>
                    <a:pt x="9" y="1088"/>
                  </a:lnTo>
                  <a:lnTo>
                    <a:pt x="7" y="1089"/>
                  </a:lnTo>
                  <a:lnTo>
                    <a:pt x="7" y="1089"/>
                  </a:lnTo>
                  <a:lnTo>
                    <a:pt x="6" y="1090"/>
                  </a:lnTo>
                  <a:lnTo>
                    <a:pt x="6" y="1090"/>
                  </a:lnTo>
                  <a:lnTo>
                    <a:pt x="4" y="1090"/>
                  </a:lnTo>
                  <a:lnTo>
                    <a:pt x="4" y="1090"/>
                  </a:lnTo>
                  <a:lnTo>
                    <a:pt x="2" y="1091"/>
                  </a:lnTo>
                  <a:lnTo>
                    <a:pt x="0" y="1094"/>
                  </a:lnTo>
                  <a:lnTo>
                    <a:pt x="0" y="1098"/>
                  </a:lnTo>
                  <a:lnTo>
                    <a:pt x="0" y="1100"/>
                  </a:lnTo>
                  <a:lnTo>
                    <a:pt x="1" y="1102"/>
                  </a:lnTo>
                  <a:lnTo>
                    <a:pt x="3" y="1104"/>
                  </a:lnTo>
                  <a:lnTo>
                    <a:pt x="6" y="1105"/>
                  </a:lnTo>
                  <a:lnTo>
                    <a:pt x="8" y="1105"/>
                  </a:lnTo>
                  <a:lnTo>
                    <a:pt x="8" y="1105"/>
                  </a:lnTo>
                  <a:lnTo>
                    <a:pt x="14" y="1101"/>
                  </a:lnTo>
                  <a:lnTo>
                    <a:pt x="19" y="1098"/>
                  </a:lnTo>
                  <a:lnTo>
                    <a:pt x="24" y="1094"/>
                  </a:lnTo>
                  <a:lnTo>
                    <a:pt x="29" y="1089"/>
                  </a:lnTo>
                  <a:lnTo>
                    <a:pt x="36" y="1078"/>
                  </a:lnTo>
                  <a:lnTo>
                    <a:pt x="42" y="1066"/>
                  </a:lnTo>
                  <a:lnTo>
                    <a:pt x="42" y="1066"/>
                  </a:lnTo>
                  <a:lnTo>
                    <a:pt x="49" y="1048"/>
                  </a:lnTo>
                  <a:lnTo>
                    <a:pt x="56" y="1030"/>
                  </a:lnTo>
                  <a:lnTo>
                    <a:pt x="62" y="1010"/>
                  </a:lnTo>
                  <a:lnTo>
                    <a:pt x="67" y="991"/>
                  </a:lnTo>
                  <a:lnTo>
                    <a:pt x="67" y="991"/>
                  </a:lnTo>
                  <a:lnTo>
                    <a:pt x="79" y="943"/>
                  </a:lnTo>
                  <a:lnTo>
                    <a:pt x="89" y="894"/>
                  </a:lnTo>
                  <a:lnTo>
                    <a:pt x="98" y="844"/>
                  </a:lnTo>
                  <a:lnTo>
                    <a:pt x="105" y="795"/>
                  </a:lnTo>
                  <a:lnTo>
                    <a:pt x="105" y="795"/>
                  </a:lnTo>
                  <a:lnTo>
                    <a:pt x="111" y="754"/>
                  </a:lnTo>
                  <a:lnTo>
                    <a:pt x="114" y="712"/>
                  </a:lnTo>
                  <a:lnTo>
                    <a:pt x="119" y="671"/>
                  </a:lnTo>
                  <a:lnTo>
                    <a:pt x="122" y="629"/>
                  </a:lnTo>
                  <a:lnTo>
                    <a:pt x="122" y="629"/>
                  </a:lnTo>
                  <a:lnTo>
                    <a:pt x="124" y="556"/>
                  </a:lnTo>
                  <a:lnTo>
                    <a:pt x="127" y="482"/>
                  </a:lnTo>
                  <a:lnTo>
                    <a:pt x="127" y="409"/>
                  </a:lnTo>
                  <a:lnTo>
                    <a:pt x="124" y="335"/>
                  </a:lnTo>
                  <a:lnTo>
                    <a:pt x="124" y="335"/>
                  </a:lnTo>
                  <a:lnTo>
                    <a:pt x="119" y="261"/>
                  </a:lnTo>
                  <a:lnTo>
                    <a:pt x="117" y="223"/>
                  </a:lnTo>
                  <a:lnTo>
                    <a:pt x="113" y="186"/>
                  </a:lnTo>
                  <a:lnTo>
                    <a:pt x="108" y="149"/>
                  </a:lnTo>
                  <a:lnTo>
                    <a:pt x="102" y="112"/>
                  </a:lnTo>
                  <a:lnTo>
                    <a:pt x="96" y="76"/>
                  </a:lnTo>
                  <a:lnTo>
                    <a:pt x="89" y="39"/>
                  </a:lnTo>
                  <a:lnTo>
                    <a:pt x="89" y="39"/>
                  </a:lnTo>
                  <a:lnTo>
                    <a:pt x="81" y="5"/>
                  </a:lnTo>
                  <a:lnTo>
                    <a:pt x="81" y="5"/>
                  </a:lnTo>
                  <a:lnTo>
                    <a:pt x="79" y="3"/>
                  </a:lnTo>
                  <a:lnTo>
                    <a:pt x="77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0" y="2"/>
                  </a:lnTo>
                  <a:lnTo>
                    <a:pt x="67" y="4"/>
                  </a:lnTo>
                  <a:lnTo>
                    <a:pt x="66" y="7"/>
                  </a:lnTo>
                  <a:lnTo>
                    <a:pt x="67" y="9"/>
                  </a:lnTo>
                  <a:lnTo>
                    <a:pt x="67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1B704497-B0AA-833B-10F2-562D395FF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" y="1641"/>
              <a:ext cx="56" cy="327"/>
            </a:xfrm>
            <a:custGeom>
              <a:avLst/>
              <a:gdLst>
                <a:gd name="T0" fmla="*/ 120 w 170"/>
                <a:gd name="T1" fmla="*/ 10 h 983"/>
                <a:gd name="T2" fmla="*/ 129 w 170"/>
                <a:gd name="T3" fmla="*/ 28 h 983"/>
                <a:gd name="T4" fmla="*/ 143 w 170"/>
                <a:gd name="T5" fmla="*/ 67 h 983"/>
                <a:gd name="T6" fmla="*/ 147 w 170"/>
                <a:gd name="T7" fmla="*/ 87 h 983"/>
                <a:gd name="T8" fmla="*/ 153 w 170"/>
                <a:gd name="T9" fmla="*/ 135 h 983"/>
                <a:gd name="T10" fmla="*/ 156 w 170"/>
                <a:gd name="T11" fmla="*/ 183 h 983"/>
                <a:gd name="T12" fmla="*/ 156 w 170"/>
                <a:gd name="T13" fmla="*/ 230 h 983"/>
                <a:gd name="T14" fmla="*/ 153 w 170"/>
                <a:gd name="T15" fmla="*/ 325 h 983"/>
                <a:gd name="T16" fmla="*/ 152 w 170"/>
                <a:gd name="T17" fmla="*/ 371 h 983"/>
                <a:gd name="T18" fmla="*/ 149 w 170"/>
                <a:gd name="T19" fmla="*/ 578 h 983"/>
                <a:gd name="T20" fmla="*/ 145 w 170"/>
                <a:gd name="T21" fmla="*/ 646 h 983"/>
                <a:gd name="T22" fmla="*/ 133 w 170"/>
                <a:gd name="T23" fmla="*/ 784 h 983"/>
                <a:gd name="T24" fmla="*/ 128 w 170"/>
                <a:gd name="T25" fmla="*/ 816 h 983"/>
                <a:gd name="T26" fmla="*/ 117 w 170"/>
                <a:gd name="T27" fmla="*/ 882 h 983"/>
                <a:gd name="T28" fmla="*/ 109 w 170"/>
                <a:gd name="T29" fmla="*/ 913 h 983"/>
                <a:gd name="T30" fmla="*/ 97 w 170"/>
                <a:gd name="T31" fmla="*/ 951 h 983"/>
                <a:gd name="T32" fmla="*/ 92 w 170"/>
                <a:gd name="T33" fmla="*/ 962 h 983"/>
                <a:gd name="T34" fmla="*/ 83 w 170"/>
                <a:gd name="T35" fmla="*/ 969 h 983"/>
                <a:gd name="T36" fmla="*/ 81 w 170"/>
                <a:gd name="T37" fmla="*/ 970 h 983"/>
                <a:gd name="T38" fmla="*/ 76 w 170"/>
                <a:gd name="T39" fmla="*/ 970 h 983"/>
                <a:gd name="T40" fmla="*/ 66 w 170"/>
                <a:gd name="T41" fmla="*/ 966 h 983"/>
                <a:gd name="T42" fmla="*/ 49 w 170"/>
                <a:gd name="T43" fmla="*/ 958 h 983"/>
                <a:gd name="T44" fmla="*/ 34 w 170"/>
                <a:gd name="T45" fmla="*/ 946 h 983"/>
                <a:gd name="T46" fmla="*/ 13 w 170"/>
                <a:gd name="T47" fmla="*/ 929 h 983"/>
                <a:gd name="T48" fmla="*/ 7 w 170"/>
                <a:gd name="T49" fmla="*/ 927 h 983"/>
                <a:gd name="T50" fmla="*/ 2 w 170"/>
                <a:gd name="T51" fmla="*/ 929 h 983"/>
                <a:gd name="T52" fmla="*/ 0 w 170"/>
                <a:gd name="T53" fmla="*/ 934 h 983"/>
                <a:gd name="T54" fmla="*/ 2 w 170"/>
                <a:gd name="T55" fmla="*/ 939 h 983"/>
                <a:gd name="T56" fmla="*/ 23 w 170"/>
                <a:gd name="T57" fmla="*/ 956 h 983"/>
                <a:gd name="T58" fmla="*/ 43 w 170"/>
                <a:gd name="T59" fmla="*/ 970 h 983"/>
                <a:gd name="T60" fmla="*/ 64 w 170"/>
                <a:gd name="T61" fmla="*/ 982 h 983"/>
                <a:gd name="T62" fmla="*/ 72 w 170"/>
                <a:gd name="T63" fmla="*/ 983 h 983"/>
                <a:gd name="T64" fmla="*/ 86 w 170"/>
                <a:gd name="T65" fmla="*/ 982 h 983"/>
                <a:gd name="T66" fmla="*/ 98 w 170"/>
                <a:gd name="T67" fmla="*/ 976 h 983"/>
                <a:gd name="T68" fmla="*/ 105 w 170"/>
                <a:gd name="T69" fmla="*/ 965 h 983"/>
                <a:gd name="T70" fmla="*/ 112 w 170"/>
                <a:gd name="T71" fmla="*/ 952 h 983"/>
                <a:gd name="T72" fmla="*/ 124 w 170"/>
                <a:gd name="T73" fmla="*/ 911 h 983"/>
                <a:gd name="T74" fmla="*/ 133 w 170"/>
                <a:gd name="T75" fmla="*/ 877 h 983"/>
                <a:gd name="T76" fmla="*/ 139 w 170"/>
                <a:gd name="T77" fmla="*/ 844 h 983"/>
                <a:gd name="T78" fmla="*/ 149 w 170"/>
                <a:gd name="T79" fmla="*/ 774 h 983"/>
                <a:gd name="T80" fmla="*/ 155 w 170"/>
                <a:gd name="T81" fmla="*/ 704 h 983"/>
                <a:gd name="T82" fmla="*/ 163 w 170"/>
                <a:gd name="T83" fmla="*/ 595 h 983"/>
                <a:gd name="T84" fmla="*/ 164 w 170"/>
                <a:gd name="T85" fmla="*/ 558 h 983"/>
                <a:gd name="T86" fmla="*/ 167 w 170"/>
                <a:gd name="T87" fmla="*/ 412 h 983"/>
                <a:gd name="T88" fmla="*/ 167 w 170"/>
                <a:gd name="T89" fmla="*/ 362 h 983"/>
                <a:gd name="T90" fmla="*/ 168 w 170"/>
                <a:gd name="T91" fmla="*/ 311 h 983"/>
                <a:gd name="T92" fmla="*/ 170 w 170"/>
                <a:gd name="T93" fmla="*/ 210 h 983"/>
                <a:gd name="T94" fmla="*/ 170 w 170"/>
                <a:gd name="T95" fmla="*/ 184 h 983"/>
                <a:gd name="T96" fmla="*/ 168 w 170"/>
                <a:gd name="T97" fmla="*/ 133 h 983"/>
                <a:gd name="T98" fmla="*/ 166 w 170"/>
                <a:gd name="T99" fmla="*/ 107 h 983"/>
                <a:gd name="T100" fmla="*/ 157 w 170"/>
                <a:gd name="T101" fmla="*/ 63 h 983"/>
                <a:gd name="T102" fmla="*/ 141 w 170"/>
                <a:gd name="T103" fmla="*/ 20 h 983"/>
                <a:gd name="T104" fmla="*/ 132 w 170"/>
                <a:gd name="T105" fmla="*/ 3 h 983"/>
                <a:gd name="T106" fmla="*/ 129 w 170"/>
                <a:gd name="T107" fmla="*/ 1 h 983"/>
                <a:gd name="T108" fmla="*/ 124 w 170"/>
                <a:gd name="T109" fmla="*/ 0 h 983"/>
                <a:gd name="T110" fmla="*/ 120 w 170"/>
                <a:gd name="T111" fmla="*/ 3 h 983"/>
                <a:gd name="T112" fmla="*/ 118 w 170"/>
                <a:gd name="T113" fmla="*/ 7 h 983"/>
                <a:gd name="T114" fmla="*/ 120 w 170"/>
                <a:gd name="T115" fmla="*/ 10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0" h="983">
                  <a:moveTo>
                    <a:pt x="120" y="10"/>
                  </a:moveTo>
                  <a:lnTo>
                    <a:pt x="120" y="10"/>
                  </a:lnTo>
                  <a:lnTo>
                    <a:pt x="124" y="20"/>
                  </a:lnTo>
                  <a:lnTo>
                    <a:pt x="129" y="28"/>
                  </a:lnTo>
                  <a:lnTo>
                    <a:pt x="137" y="47"/>
                  </a:lnTo>
                  <a:lnTo>
                    <a:pt x="143" y="67"/>
                  </a:lnTo>
                  <a:lnTo>
                    <a:pt x="147" y="87"/>
                  </a:lnTo>
                  <a:lnTo>
                    <a:pt x="147" y="87"/>
                  </a:lnTo>
                  <a:lnTo>
                    <a:pt x="151" y="112"/>
                  </a:lnTo>
                  <a:lnTo>
                    <a:pt x="153" y="135"/>
                  </a:lnTo>
                  <a:lnTo>
                    <a:pt x="155" y="159"/>
                  </a:lnTo>
                  <a:lnTo>
                    <a:pt x="156" y="183"/>
                  </a:lnTo>
                  <a:lnTo>
                    <a:pt x="156" y="183"/>
                  </a:lnTo>
                  <a:lnTo>
                    <a:pt x="156" y="230"/>
                  </a:lnTo>
                  <a:lnTo>
                    <a:pt x="155" y="277"/>
                  </a:lnTo>
                  <a:lnTo>
                    <a:pt x="153" y="325"/>
                  </a:lnTo>
                  <a:lnTo>
                    <a:pt x="152" y="371"/>
                  </a:lnTo>
                  <a:lnTo>
                    <a:pt x="152" y="371"/>
                  </a:lnTo>
                  <a:lnTo>
                    <a:pt x="151" y="509"/>
                  </a:lnTo>
                  <a:lnTo>
                    <a:pt x="149" y="578"/>
                  </a:lnTo>
                  <a:lnTo>
                    <a:pt x="145" y="646"/>
                  </a:lnTo>
                  <a:lnTo>
                    <a:pt x="145" y="646"/>
                  </a:lnTo>
                  <a:lnTo>
                    <a:pt x="140" y="715"/>
                  </a:lnTo>
                  <a:lnTo>
                    <a:pt x="133" y="784"/>
                  </a:lnTo>
                  <a:lnTo>
                    <a:pt x="133" y="784"/>
                  </a:lnTo>
                  <a:lnTo>
                    <a:pt x="128" y="816"/>
                  </a:lnTo>
                  <a:lnTo>
                    <a:pt x="123" y="849"/>
                  </a:lnTo>
                  <a:lnTo>
                    <a:pt x="117" y="882"/>
                  </a:lnTo>
                  <a:lnTo>
                    <a:pt x="109" y="913"/>
                  </a:lnTo>
                  <a:lnTo>
                    <a:pt x="109" y="913"/>
                  </a:lnTo>
                  <a:lnTo>
                    <a:pt x="104" y="933"/>
                  </a:lnTo>
                  <a:lnTo>
                    <a:pt x="97" y="951"/>
                  </a:lnTo>
                  <a:lnTo>
                    <a:pt x="97" y="951"/>
                  </a:lnTo>
                  <a:lnTo>
                    <a:pt x="92" y="962"/>
                  </a:lnTo>
                  <a:lnTo>
                    <a:pt x="88" y="965"/>
                  </a:lnTo>
                  <a:lnTo>
                    <a:pt x="83" y="969"/>
                  </a:lnTo>
                  <a:lnTo>
                    <a:pt x="83" y="969"/>
                  </a:lnTo>
                  <a:lnTo>
                    <a:pt x="81" y="970"/>
                  </a:lnTo>
                  <a:lnTo>
                    <a:pt x="76" y="970"/>
                  </a:lnTo>
                  <a:lnTo>
                    <a:pt x="76" y="970"/>
                  </a:lnTo>
                  <a:lnTo>
                    <a:pt x="66" y="966"/>
                  </a:lnTo>
                  <a:lnTo>
                    <a:pt x="66" y="966"/>
                  </a:lnTo>
                  <a:lnTo>
                    <a:pt x="58" y="963"/>
                  </a:lnTo>
                  <a:lnTo>
                    <a:pt x="49" y="958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13" y="929"/>
                  </a:lnTo>
                  <a:lnTo>
                    <a:pt x="13" y="929"/>
                  </a:lnTo>
                  <a:lnTo>
                    <a:pt x="10" y="927"/>
                  </a:lnTo>
                  <a:lnTo>
                    <a:pt x="7" y="927"/>
                  </a:lnTo>
                  <a:lnTo>
                    <a:pt x="5" y="928"/>
                  </a:lnTo>
                  <a:lnTo>
                    <a:pt x="2" y="929"/>
                  </a:lnTo>
                  <a:lnTo>
                    <a:pt x="1" y="931"/>
                  </a:lnTo>
                  <a:lnTo>
                    <a:pt x="0" y="934"/>
                  </a:lnTo>
                  <a:lnTo>
                    <a:pt x="1" y="936"/>
                  </a:lnTo>
                  <a:lnTo>
                    <a:pt x="2" y="939"/>
                  </a:lnTo>
                  <a:lnTo>
                    <a:pt x="2" y="939"/>
                  </a:lnTo>
                  <a:lnTo>
                    <a:pt x="23" y="956"/>
                  </a:lnTo>
                  <a:lnTo>
                    <a:pt x="43" y="970"/>
                  </a:lnTo>
                  <a:lnTo>
                    <a:pt x="43" y="970"/>
                  </a:lnTo>
                  <a:lnTo>
                    <a:pt x="57" y="979"/>
                  </a:lnTo>
                  <a:lnTo>
                    <a:pt x="64" y="982"/>
                  </a:lnTo>
                  <a:lnTo>
                    <a:pt x="72" y="983"/>
                  </a:lnTo>
                  <a:lnTo>
                    <a:pt x="72" y="983"/>
                  </a:lnTo>
                  <a:lnTo>
                    <a:pt x="80" y="983"/>
                  </a:lnTo>
                  <a:lnTo>
                    <a:pt x="86" y="982"/>
                  </a:lnTo>
                  <a:lnTo>
                    <a:pt x="92" y="980"/>
                  </a:lnTo>
                  <a:lnTo>
                    <a:pt x="98" y="976"/>
                  </a:lnTo>
                  <a:lnTo>
                    <a:pt x="101" y="971"/>
                  </a:lnTo>
                  <a:lnTo>
                    <a:pt x="105" y="965"/>
                  </a:lnTo>
                  <a:lnTo>
                    <a:pt x="112" y="952"/>
                  </a:lnTo>
                  <a:lnTo>
                    <a:pt x="112" y="952"/>
                  </a:lnTo>
                  <a:lnTo>
                    <a:pt x="118" y="931"/>
                  </a:lnTo>
                  <a:lnTo>
                    <a:pt x="124" y="911"/>
                  </a:lnTo>
                  <a:lnTo>
                    <a:pt x="124" y="911"/>
                  </a:lnTo>
                  <a:lnTo>
                    <a:pt x="133" y="877"/>
                  </a:lnTo>
                  <a:lnTo>
                    <a:pt x="139" y="844"/>
                  </a:lnTo>
                  <a:lnTo>
                    <a:pt x="139" y="844"/>
                  </a:lnTo>
                  <a:lnTo>
                    <a:pt x="144" y="809"/>
                  </a:lnTo>
                  <a:lnTo>
                    <a:pt x="149" y="774"/>
                  </a:lnTo>
                  <a:lnTo>
                    <a:pt x="155" y="704"/>
                  </a:lnTo>
                  <a:lnTo>
                    <a:pt x="155" y="704"/>
                  </a:lnTo>
                  <a:lnTo>
                    <a:pt x="161" y="631"/>
                  </a:lnTo>
                  <a:lnTo>
                    <a:pt x="163" y="595"/>
                  </a:lnTo>
                  <a:lnTo>
                    <a:pt x="164" y="558"/>
                  </a:lnTo>
                  <a:lnTo>
                    <a:pt x="164" y="558"/>
                  </a:lnTo>
                  <a:lnTo>
                    <a:pt x="166" y="486"/>
                  </a:lnTo>
                  <a:lnTo>
                    <a:pt x="167" y="412"/>
                  </a:lnTo>
                  <a:lnTo>
                    <a:pt x="167" y="412"/>
                  </a:lnTo>
                  <a:lnTo>
                    <a:pt x="167" y="362"/>
                  </a:lnTo>
                  <a:lnTo>
                    <a:pt x="168" y="311"/>
                  </a:lnTo>
                  <a:lnTo>
                    <a:pt x="168" y="311"/>
                  </a:lnTo>
                  <a:lnTo>
                    <a:pt x="170" y="261"/>
                  </a:lnTo>
                  <a:lnTo>
                    <a:pt x="170" y="210"/>
                  </a:lnTo>
                  <a:lnTo>
                    <a:pt x="170" y="210"/>
                  </a:lnTo>
                  <a:lnTo>
                    <a:pt x="170" y="184"/>
                  </a:lnTo>
                  <a:lnTo>
                    <a:pt x="169" y="159"/>
                  </a:lnTo>
                  <a:lnTo>
                    <a:pt x="168" y="133"/>
                  </a:lnTo>
                  <a:lnTo>
                    <a:pt x="166" y="107"/>
                  </a:lnTo>
                  <a:lnTo>
                    <a:pt x="166" y="107"/>
                  </a:lnTo>
                  <a:lnTo>
                    <a:pt x="162" y="85"/>
                  </a:lnTo>
                  <a:lnTo>
                    <a:pt x="157" y="63"/>
                  </a:lnTo>
                  <a:lnTo>
                    <a:pt x="150" y="41"/>
                  </a:lnTo>
                  <a:lnTo>
                    <a:pt x="141" y="20"/>
                  </a:lnTo>
                  <a:lnTo>
                    <a:pt x="141" y="20"/>
                  </a:lnTo>
                  <a:lnTo>
                    <a:pt x="132" y="3"/>
                  </a:lnTo>
                  <a:lnTo>
                    <a:pt x="132" y="3"/>
                  </a:lnTo>
                  <a:lnTo>
                    <a:pt x="129" y="1"/>
                  </a:lnTo>
                  <a:lnTo>
                    <a:pt x="127" y="0"/>
                  </a:lnTo>
                  <a:lnTo>
                    <a:pt x="124" y="0"/>
                  </a:lnTo>
                  <a:lnTo>
                    <a:pt x="122" y="1"/>
                  </a:lnTo>
                  <a:lnTo>
                    <a:pt x="120" y="3"/>
                  </a:lnTo>
                  <a:lnTo>
                    <a:pt x="118" y="5"/>
                  </a:lnTo>
                  <a:lnTo>
                    <a:pt x="118" y="7"/>
                  </a:lnTo>
                  <a:lnTo>
                    <a:pt x="120" y="10"/>
                  </a:lnTo>
                  <a:lnTo>
                    <a:pt x="12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498D7EF4-E4F3-AD10-0C15-BE724A2D1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4" y="1543"/>
              <a:ext cx="344" cy="317"/>
            </a:xfrm>
            <a:custGeom>
              <a:avLst/>
              <a:gdLst>
                <a:gd name="T0" fmla="*/ 24 w 1032"/>
                <a:gd name="T1" fmla="*/ 28 h 952"/>
                <a:gd name="T2" fmla="*/ 82 w 1032"/>
                <a:gd name="T3" fmla="*/ 79 h 952"/>
                <a:gd name="T4" fmla="*/ 150 w 1032"/>
                <a:gd name="T5" fmla="*/ 129 h 952"/>
                <a:gd name="T6" fmla="*/ 218 w 1032"/>
                <a:gd name="T7" fmla="*/ 184 h 952"/>
                <a:gd name="T8" fmla="*/ 353 w 1032"/>
                <a:gd name="T9" fmla="*/ 290 h 952"/>
                <a:gd name="T10" fmla="*/ 419 w 1032"/>
                <a:gd name="T11" fmla="*/ 337 h 952"/>
                <a:gd name="T12" fmla="*/ 490 w 1032"/>
                <a:gd name="T13" fmla="*/ 369 h 952"/>
                <a:gd name="T14" fmla="*/ 565 w 1032"/>
                <a:gd name="T15" fmla="*/ 383 h 952"/>
                <a:gd name="T16" fmla="*/ 690 w 1032"/>
                <a:gd name="T17" fmla="*/ 374 h 952"/>
                <a:gd name="T18" fmla="*/ 791 w 1032"/>
                <a:gd name="T19" fmla="*/ 368 h 952"/>
                <a:gd name="T20" fmla="*/ 858 w 1032"/>
                <a:gd name="T21" fmla="*/ 380 h 952"/>
                <a:gd name="T22" fmla="*/ 909 w 1032"/>
                <a:gd name="T23" fmla="*/ 409 h 952"/>
                <a:gd name="T24" fmla="*/ 959 w 1032"/>
                <a:gd name="T25" fmla="*/ 472 h 952"/>
                <a:gd name="T26" fmla="*/ 990 w 1032"/>
                <a:gd name="T27" fmla="*/ 546 h 952"/>
                <a:gd name="T28" fmla="*/ 1011 w 1032"/>
                <a:gd name="T29" fmla="*/ 623 h 952"/>
                <a:gd name="T30" fmla="*/ 1018 w 1032"/>
                <a:gd name="T31" fmla="*/ 706 h 952"/>
                <a:gd name="T32" fmla="*/ 1008 w 1032"/>
                <a:gd name="T33" fmla="*/ 772 h 952"/>
                <a:gd name="T34" fmla="*/ 967 w 1032"/>
                <a:gd name="T35" fmla="*/ 848 h 952"/>
                <a:gd name="T36" fmla="*/ 915 w 1032"/>
                <a:gd name="T37" fmla="*/ 895 h 952"/>
                <a:gd name="T38" fmla="*/ 847 w 1032"/>
                <a:gd name="T39" fmla="*/ 925 h 952"/>
                <a:gd name="T40" fmla="*/ 774 w 1032"/>
                <a:gd name="T41" fmla="*/ 936 h 952"/>
                <a:gd name="T42" fmla="*/ 689 w 1032"/>
                <a:gd name="T43" fmla="*/ 937 h 952"/>
                <a:gd name="T44" fmla="*/ 641 w 1032"/>
                <a:gd name="T45" fmla="*/ 926 h 952"/>
                <a:gd name="T46" fmla="*/ 629 w 1032"/>
                <a:gd name="T47" fmla="*/ 917 h 952"/>
                <a:gd name="T48" fmla="*/ 626 w 1032"/>
                <a:gd name="T49" fmla="*/ 918 h 952"/>
                <a:gd name="T50" fmla="*/ 636 w 1032"/>
                <a:gd name="T51" fmla="*/ 913 h 952"/>
                <a:gd name="T52" fmla="*/ 633 w 1032"/>
                <a:gd name="T53" fmla="*/ 903 h 952"/>
                <a:gd name="T54" fmla="*/ 626 w 1032"/>
                <a:gd name="T55" fmla="*/ 902 h 952"/>
                <a:gd name="T56" fmla="*/ 613 w 1032"/>
                <a:gd name="T57" fmla="*/ 914 h 952"/>
                <a:gd name="T58" fmla="*/ 620 w 1032"/>
                <a:gd name="T59" fmla="*/ 929 h 952"/>
                <a:gd name="T60" fmla="*/ 638 w 1032"/>
                <a:gd name="T61" fmla="*/ 941 h 952"/>
                <a:gd name="T62" fmla="*/ 681 w 1032"/>
                <a:gd name="T63" fmla="*/ 951 h 952"/>
                <a:gd name="T64" fmla="*/ 756 w 1032"/>
                <a:gd name="T65" fmla="*/ 951 h 952"/>
                <a:gd name="T66" fmla="*/ 846 w 1032"/>
                <a:gd name="T67" fmla="*/ 940 h 952"/>
                <a:gd name="T68" fmla="*/ 895 w 1032"/>
                <a:gd name="T69" fmla="*/ 923 h 952"/>
                <a:gd name="T70" fmla="*/ 971 w 1032"/>
                <a:gd name="T71" fmla="*/ 866 h 952"/>
                <a:gd name="T72" fmla="*/ 1018 w 1032"/>
                <a:gd name="T73" fmla="*/ 786 h 952"/>
                <a:gd name="T74" fmla="*/ 1032 w 1032"/>
                <a:gd name="T75" fmla="*/ 721 h 952"/>
                <a:gd name="T76" fmla="*/ 1026 w 1032"/>
                <a:gd name="T77" fmla="*/ 632 h 952"/>
                <a:gd name="T78" fmla="*/ 1006 w 1032"/>
                <a:gd name="T79" fmla="*/ 547 h 952"/>
                <a:gd name="T80" fmla="*/ 973 w 1032"/>
                <a:gd name="T81" fmla="*/ 469 h 952"/>
                <a:gd name="T82" fmla="*/ 938 w 1032"/>
                <a:gd name="T83" fmla="*/ 418 h 952"/>
                <a:gd name="T84" fmla="*/ 899 w 1032"/>
                <a:gd name="T85" fmla="*/ 384 h 952"/>
                <a:gd name="T86" fmla="*/ 829 w 1032"/>
                <a:gd name="T87" fmla="*/ 357 h 952"/>
                <a:gd name="T88" fmla="*/ 751 w 1032"/>
                <a:gd name="T89" fmla="*/ 355 h 952"/>
                <a:gd name="T90" fmla="*/ 620 w 1032"/>
                <a:gd name="T91" fmla="*/ 367 h 952"/>
                <a:gd name="T92" fmla="*/ 517 w 1032"/>
                <a:gd name="T93" fmla="*/ 362 h 952"/>
                <a:gd name="T94" fmla="*/ 479 w 1032"/>
                <a:gd name="T95" fmla="*/ 351 h 952"/>
                <a:gd name="T96" fmla="*/ 418 w 1032"/>
                <a:gd name="T97" fmla="*/ 319 h 952"/>
                <a:gd name="T98" fmla="*/ 328 w 1032"/>
                <a:gd name="T99" fmla="*/ 251 h 952"/>
                <a:gd name="T100" fmla="*/ 209 w 1032"/>
                <a:gd name="T101" fmla="*/ 160 h 952"/>
                <a:gd name="T102" fmla="*/ 139 w 1032"/>
                <a:gd name="T103" fmla="*/ 101 h 952"/>
                <a:gd name="T104" fmla="*/ 82 w 1032"/>
                <a:gd name="T105" fmla="*/ 60 h 952"/>
                <a:gd name="T106" fmla="*/ 31 w 1032"/>
                <a:gd name="T107" fmla="*/ 16 h 952"/>
                <a:gd name="T108" fmla="*/ 7 w 1032"/>
                <a:gd name="T109" fmla="*/ 0 h 952"/>
                <a:gd name="T110" fmla="*/ 0 w 1032"/>
                <a:gd name="T111" fmla="*/ 6 h 952"/>
                <a:gd name="T112" fmla="*/ 4 w 1032"/>
                <a:gd name="T113" fmla="*/ 13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32" h="952">
                  <a:moveTo>
                    <a:pt x="4" y="13"/>
                  </a:moveTo>
                  <a:lnTo>
                    <a:pt x="4" y="13"/>
                  </a:lnTo>
                  <a:lnTo>
                    <a:pt x="14" y="21"/>
                  </a:lnTo>
                  <a:lnTo>
                    <a:pt x="24" y="28"/>
                  </a:lnTo>
                  <a:lnTo>
                    <a:pt x="43" y="45"/>
                  </a:lnTo>
                  <a:lnTo>
                    <a:pt x="63" y="62"/>
                  </a:lnTo>
                  <a:lnTo>
                    <a:pt x="82" y="79"/>
                  </a:lnTo>
                  <a:lnTo>
                    <a:pt x="82" y="79"/>
                  </a:lnTo>
                  <a:lnTo>
                    <a:pt x="105" y="95"/>
                  </a:lnTo>
                  <a:lnTo>
                    <a:pt x="128" y="110"/>
                  </a:lnTo>
                  <a:lnTo>
                    <a:pt x="128" y="110"/>
                  </a:lnTo>
                  <a:lnTo>
                    <a:pt x="150" y="129"/>
                  </a:lnTo>
                  <a:lnTo>
                    <a:pt x="172" y="147"/>
                  </a:lnTo>
                  <a:lnTo>
                    <a:pt x="172" y="147"/>
                  </a:lnTo>
                  <a:lnTo>
                    <a:pt x="195" y="166"/>
                  </a:lnTo>
                  <a:lnTo>
                    <a:pt x="218" y="184"/>
                  </a:lnTo>
                  <a:lnTo>
                    <a:pt x="265" y="221"/>
                  </a:lnTo>
                  <a:lnTo>
                    <a:pt x="265" y="221"/>
                  </a:lnTo>
                  <a:lnTo>
                    <a:pt x="309" y="254"/>
                  </a:lnTo>
                  <a:lnTo>
                    <a:pt x="353" y="290"/>
                  </a:lnTo>
                  <a:lnTo>
                    <a:pt x="353" y="290"/>
                  </a:lnTo>
                  <a:lnTo>
                    <a:pt x="375" y="305"/>
                  </a:lnTo>
                  <a:lnTo>
                    <a:pt x="397" y="322"/>
                  </a:lnTo>
                  <a:lnTo>
                    <a:pt x="419" y="337"/>
                  </a:lnTo>
                  <a:lnTo>
                    <a:pt x="442" y="350"/>
                  </a:lnTo>
                  <a:lnTo>
                    <a:pt x="442" y="350"/>
                  </a:lnTo>
                  <a:lnTo>
                    <a:pt x="465" y="361"/>
                  </a:lnTo>
                  <a:lnTo>
                    <a:pt x="490" y="369"/>
                  </a:lnTo>
                  <a:lnTo>
                    <a:pt x="514" y="377"/>
                  </a:lnTo>
                  <a:lnTo>
                    <a:pt x="539" y="380"/>
                  </a:lnTo>
                  <a:lnTo>
                    <a:pt x="539" y="380"/>
                  </a:lnTo>
                  <a:lnTo>
                    <a:pt x="565" y="383"/>
                  </a:lnTo>
                  <a:lnTo>
                    <a:pt x="590" y="383"/>
                  </a:lnTo>
                  <a:lnTo>
                    <a:pt x="614" y="382"/>
                  </a:lnTo>
                  <a:lnTo>
                    <a:pt x="640" y="379"/>
                  </a:lnTo>
                  <a:lnTo>
                    <a:pt x="690" y="374"/>
                  </a:lnTo>
                  <a:lnTo>
                    <a:pt x="741" y="369"/>
                  </a:lnTo>
                  <a:lnTo>
                    <a:pt x="741" y="369"/>
                  </a:lnTo>
                  <a:lnTo>
                    <a:pt x="765" y="368"/>
                  </a:lnTo>
                  <a:lnTo>
                    <a:pt x="791" y="368"/>
                  </a:lnTo>
                  <a:lnTo>
                    <a:pt x="815" y="371"/>
                  </a:lnTo>
                  <a:lnTo>
                    <a:pt x="839" y="374"/>
                  </a:lnTo>
                  <a:lnTo>
                    <a:pt x="839" y="374"/>
                  </a:lnTo>
                  <a:lnTo>
                    <a:pt x="858" y="380"/>
                  </a:lnTo>
                  <a:lnTo>
                    <a:pt x="876" y="388"/>
                  </a:lnTo>
                  <a:lnTo>
                    <a:pt x="893" y="397"/>
                  </a:lnTo>
                  <a:lnTo>
                    <a:pt x="909" y="409"/>
                  </a:lnTo>
                  <a:lnTo>
                    <a:pt x="909" y="409"/>
                  </a:lnTo>
                  <a:lnTo>
                    <a:pt x="924" y="424"/>
                  </a:lnTo>
                  <a:lnTo>
                    <a:pt x="937" y="439"/>
                  </a:lnTo>
                  <a:lnTo>
                    <a:pt x="948" y="455"/>
                  </a:lnTo>
                  <a:lnTo>
                    <a:pt x="959" y="472"/>
                  </a:lnTo>
                  <a:lnTo>
                    <a:pt x="968" y="491"/>
                  </a:lnTo>
                  <a:lnTo>
                    <a:pt x="976" y="509"/>
                  </a:lnTo>
                  <a:lnTo>
                    <a:pt x="984" y="527"/>
                  </a:lnTo>
                  <a:lnTo>
                    <a:pt x="990" y="546"/>
                  </a:lnTo>
                  <a:lnTo>
                    <a:pt x="990" y="546"/>
                  </a:lnTo>
                  <a:lnTo>
                    <a:pt x="1002" y="584"/>
                  </a:lnTo>
                  <a:lnTo>
                    <a:pt x="1011" y="623"/>
                  </a:lnTo>
                  <a:lnTo>
                    <a:pt x="1011" y="623"/>
                  </a:lnTo>
                  <a:lnTo>
                    <a:pt x="1014" y="643"/>
                  </a:lnTo>
                  <a:lnTo>
                    <a:pt x="1017" y="665"/>
                  </a:lnTo>
                  <a:lnTo>
                    <a:pt x="1018" y="686"/>
                  </a:lnTo>
                  <a:lnTo>
                    <a:pt x="1018" y="706"/>
                  </a:lnTo>
                  <a:lnTo>
                    <a:pt x="1018" y="706"/>
                  </a:lnTo>
                  <a:lnTo>
                    <a:pt x="1017" y="728"/>
                  </a:lnTo>
                  <a:lnTo>
                    <a:pt x="1013" y="750"/>
                  </a:lnTo>
                  <a:lnTo>
                    <a:pt x="1008" y="772"/>
                  </a:lnTo>
                  <a:lnTo>
                    <a:pt x="1001" y="792"/>
                  </a:lnTo>
                  <a:lnTo>
                    <a:pt x="991" y="811"/>
                  </a:lnTo>
                  <a:lnTo>
                    <a:pt x="980" y="830"/>
                  </a:lnTo>
                  <a:lnTo>
                    <a:pt x="967" y="848"/>
                  </a:lnTo>
                  <a:lnTo>
                    <a:pt x="953" y="864"/>
                  </a:lnTo>
                  <a:lnTo>
                    <a:pt x="953" y="864"/>
                  </a:lnTo>
                  <a:lnTo>
                    <a:pt x="935" y="880"/>
                  </a:lnTo>
                  <a:lnTo>
                    <a:pt x="915" y="895"/>
                  </a:lnTo>
                  <a:lnTo>
                    <a:pt x="893" y="907"/>
                  </a:lnTo>
                  <a:lnTo>
                    <a:pt x="872" y="917"/>
                  </a:lnTo>
                  <a:lnTo>
                    <a:pt x="872" y="917"/>
                  </a:lnTo>
                  <a:lnTo>
                    <a:pt x="847" y="925"/>
                  </a:lnTo>
                  <a:lnTo>
                    <a:pt x="823" y="930"/>
                  </a:lnTo>
                  <a:lnTo>
                    <a:pt x="798" y="934"/>
                  </a:lnTo>
                  <a:lnTo>
                    <a:pt x="774" y="936"/>
                  </a:lnTo>
                  <a:lnTo>
                    <a:pt x="774" y="936"/>
                  </a:lnTo>
                  <a:lnTo>
                    <a:pt x="739" y="937"/>
                  </a:lnTo>
                  <a:lnTo>
                    <a:pt x="705" y="937"/>
                  </a:lnTo>
                  <a:lnTo>
                    <a:pt x="705" y="937"/>
                  </a:lnTo>
                  <a:lnTo>
                    <a:pt x="689" y="937"/>
                  </a:lnTo>
                  <a:lnTo>
                    <a:pt x="672" y="936"/>
                  </a:lnTo>
                  <a:lnTo>
                    <a:pt x="656" y="933"/>
                  </a:lnTo>
                  <a:lnTo>
                    <a:pt x="648" y="930"/>
                  </a:lnTo>
                  <a:lnTo>
                    <a:pt x="641" y="926"/>
                  </a:lnTo>
                  <a:lnTo>
                    <a:pt x="641" y="926"/>
                  </a:lnTo>
                  <a:lnTo>
                    <a:pt x="636" y="924"/>
                  </a:lnTo>
                  <a:lnTo>
                    <a:pt x="632" y="920"/>
                  </a:lnTo>
                  <a:lnTo>
                    <a:pt x="629" y="917"/>
                  </a:lnTo>
                  <a:lnTo>
                    <a:pt x="627" y="912"/>
                  </a:lnTo>
                  <a:lnTo>
                    <a:pt x="627" y="912"/>
                  </a:lnTo>
                  <a:lnTo>
                    <a:pt x="626" y="918"/>
                  </a:lnTo>
                  <a:lnTo>
                    <a:pt x="626" y="918"/>
                  </a:lnTo>
                  <a:lnTo>
                    <a:pt x="630" y="916"/>
                  </a:lnTo>
                  <a:lnTo>
                    <a:pt x="633" y="914"/>
                  </a:lnTo>
                  <a:lnTo>
                    <a:pt x="633" y="914"/>
                  </a:lnTo>
                  <a:lnTo>
                    <a:pt x="636" y="913"/>
                  </a:lnTo>
                  <a:lnTo>
                    <a:pt x="637" y="911"/>
                  </a:lnTo>
                  <a:lnTo>
                    <a:pt x="637" y="908"/>
                  </a:lnTo>
                  <a:lnTo>
                    <a:pt x="636" y="906"/>
                  </a:lnTo>
                  <a:lnTo>
                    <a:pt x="633" y="903"/>
                  </a:lnTo>
                  <a:lnTo>
                    <a:pt x="631" y="902"/>
                  </a:lnTo>
                  <a:lnTo>
                    <a:pt x="629" y="901"/>
                  </a:lnTo>
                  <a:lnTo>
                    <a:pt x="626" y="902"/>
                  </a:lnTo>
                  <a:lnTo>
                    <a:pt x="626" y="902"/>
                  </a:lnTo>
                  <a:lnTo>
                    <a:pt x="620" y="905"/>
                  </a:lnTo>
                  <a:lnTo>
                    <a:pt x="617" y="907"/>
                  </a:lnTo>
                  <a:lnTo>
                    <a:pt x="613" y="912"/>
                  </a:lnTo>
                  <a:lnTo>
                    <a:pt x="613" y="914"/>
                  </a:lnTo>
                  <a:lnTo>
                    <a:pt x="613" y="917"/>
                  </a:lnTo>
                  <a:lnTo>
                    <a:pt x="613" y="917"/>
                  </a:lnTo>
                  <a:lnTo>
                    <a:pt x="615" y="924"/>
                  </a:lnTo>
                  <a:lnTo>
                    <a:pt x="620" y="929"/>
                  </a:lnTo>
                  <a:lnTo>
                    <a:pt x="620" y="929"/>
                  </a:lnTo>
                  <a:lnTo>
                    <a:pt x="625" y="934"/>
                  </a:lnTo>
                  <a:lnTo>
                    <a:pt x="631" y="939"/>
                  </a:lnTo>
                  <a:lnTo>
                    <a:pt x="638" y="941"/>
                  </a:lnTo>
                  <a:lnTo>
                    <a:pt x="646" y="943"/>
                  </a:lnTo>
                  <a:lnTo>
                    <a:pt x="646" y="943"/>
                  </a:lnTo>
                  <a:lnTo>
                    <a:pt x="662" y="948"/>
                  </a:lnTo>
                  <a:lnTo>
                    <a:pt x="681" y="951"/>
                  </a:lnTo>
                  <a:lnTo>
                    <a:pt x="698" y="952"/>
                  </a:lnTo>
                  <a:lnTo>
                    <a:pt x="716" y="952"/>
                  </a:lnTo>
                  <a:lnTo>
                    <a:pt x="716" y="952"/>
                  </a:lnTo>
                  <a:lnTo>
                    <a:pt x="756" y="951"/>
                  </a:lnTo>
                  <a:lnTo>
                    <a:pt x="794" y="948"/>
                  </a:lnTo>
                  <a:lnTo>
                    <a:pt x="794" y="948"/>
                  </a:lnTo>
                  <a:lnTo>
                    <a:pt x="820" y="946"/>
                  </a:lnTo>
                  <a:lnTo>
                    <a:pt x="846" y="940"/>
                  </a:lnTo>
                  <a:lnTo>
                    <a:pt x="870" y="933"/>
                  </a:lnTo>
                  <a:lnTo>
                    <a:pt x="883" y="928"/>
                  </a:lnTo>
                  <a:lnTo>
                    <a:pt x="895" y="923"/>
                  </a:lnTo>
                  <a:lnTo>
                    <a:pt x="895" y="923"/>
                  </a:lnTo>
                  <a:lnTo>
                    <a:pt x="915" y="911"/>
                  </a:lnTo>
                  <a:lnTo>
                    <a:pt x="936" y="897"/>
                  </a:lnTo>
                  <a:lnTo>
                    <a:pt x="954" y="883"/>
                  </a:lnTo>
                  <a:lnTo>
                    <a:pt x="971" y="866"/>
                  </a:lnTo>
                  <a:lnTo>
                    <a:pt x="985" y="848"/>
                  </a:lnTo>
                  <a:lnTo>
                    <a:pt x="999" y="828"/>
                  </a:lnTo>
                  <a:lnTo>
                    <a:pt x="1009" y="808"/>
                  </a:lnTo>
                  <a:lnTo>
                    <a:pt x="1018" y="786"/>
                  </a:lnTo>
                  <a:lnTo>
                    <a:pt x="1018" y="786"/>
                  </a:lnTo>
                  <a:lnTo>
                    <a:pt x="1025" y="764"/>
                  </a:lnTo>
                  <a:lnTo>
                    <a:pt x="1029" y="742"/>
                  </a:lnTo>
                  <a:lnTo>
                    <a:pt x="1032" y="721"/>
                  </a:lnTo>
                  <a:lnTo>
                    <a:pt x="1032" y="698"/>
                  </a:lnTo>
                  <a:lnTo>
                    <a:pt x="1032" y="676"/>
                  </a:lnTo>
                  <a:lnTo>
                    <a:pt x="1030" y="654"/>
                  </a:lnTo>
                  <a:lnTo>
                    <a:pt x="1026" y="632"/>
                  </a:lnTo>
                  <a:lnTo>
                    <a:pt x="1023" y="610"/>
                  </a:lnTo>
                  <a:lnTo>
                    <a:pt x="1023" y="610"/>
                  </a:lnTo>
                  <a:lnTo>
                    <a:pt x="1013" y="568"/>
                  </a:lnTo>
                  <a:lnTo>
                    <a:pt x="1006" y="547"/>
                  </a:lnTo>
                  <a:lnTo>
                    <a:pt x="1000" y="528"/>
                  </a:lnTo>
                  <a:lnTo>
                    <a:pt x="991" y="508"/>
                  </a:lnTo>
                  <a:lnTo>
                    <a:pt x="983" y="488"/>
                  </a:lnTo>
                  <a:lnTo>
                    <a:pt x="973" y="469"/>
                  </a:lnTo>
                  <a:lnTo>
                    <a:pt x="962" y="451"/>
                  </a:lnTo>
                  <a:lnTo>
                    <a:pt x="962" y="451"/>
                  </a:lnTo>
                  <a:lnTo>
                    <a:pt x="951" y="434"/>
                  </a:lnTo>
                  <a:lnTo>
                    <a:pt x="938" y="418"/>
                  </a:lnTo>
                  <a:lnTo>
                    <a:pt x="924" y="403"/>
                  </a:lnTo>
                  <a:lnTo>
                    <a:pt x="908" y="390"/>
                  </a:lnTo>
                  <a:lnTo>
                    <a:pt x="908" y="390"/>
                  </a:lnTo>
                  <a:lnTo>
                    <a:pt x="899" y="384"/>
                  </a:lnTo>
                  <a:lnTo>
                    <a:pt x="890" y="378"/>
                  </a:lnTo>
                  <a:lnTo>
                    <a:pt x="870" y="369"/>
                  </a:lnTo>
                  <a:lnTo>
                    <a:pt x="851" y="362"/>
                  </a:lnTo>
                  <a:lnTo>
                    <a:pt x="829" y="357"/>
                  </a:lnTo>
                  <a:lnTo>
                    <a:pt x="829" y="357"/>
                  </a:lnTo>
                  <a:lnTo>
                    <a:pt x="804" y="355"/>
                  </a:lnTo>
                  <a:lnTo>
                    <a:pt x="777" y="354"/>
                  </a:lnTo>
                  <a:lnTo>
                    <a:pt x="751" y="355"/>
                  </a:lnTo>
                  <a:lnTo>
                    <a:pt x="725" y="356"/>
                  </a:lnTo>
                  <a:lnTo>
                    <a:pt x="673" y="361"/>
                  </a:lnTo>
                  <a:lnTo>
                    <a:pt x="620" y="367"/>
                  </a:lnTo>
                  <a:lnTo>
                    <a:pt x="620" y="367"/>
                  </a:lnTo>
                  <a:lnTo>
                    <a:pt x="595" y="368"/>
                  </a:lnTo>
                  <a:lnTo>
                    <a:pt x="568" y="368"/>
                  </a:lnTo>
                  <a:lnTo>
                    <a:pt x="543" y="367"/>
                  </a:lnTo>
                  <a:lnTo>
                    <a:pt x="517" y="362"/>
                  </a:lnTo>
                  <a:lnTo>
                    <a:pt x="517" y="362"/>
                  </a:lnTo>
                  <a:lnTo>
                    <a:pt x="504" y="360"/>
                  </a:lnTo>
                  <a:lnTo>
                    <a:pt x="491" y="355"/>
                  </a:lnTo>
                  <a:lnTo>
                    <a:pt x="479" y="351"/>
                  </a:lnTo>
                  <a:lnTo>
                    <a:pt x="465" y="345"/>
                  </a:lnTo>
                  <a:lnTo>
                    <a:pt x="441" y="333"/>
                  </a:lnTo>
                  <a:lnTo>
                    <a:pt x="418" y="319"/>
                  </a:lnTo>
                  <a:lnTo>
                    <a:pt x="418" y="319"/>
                  </a:lnTo>
                  <a:lnTo>
                    <a:pt x="395" y="303"/>
                  </a:lnTo>
                  <a:lnTo>
                    <a:pt x="372" y="286"/>
                  </a:lnTo>
                  <a:lnTo>
                    <a:pt x="328" y="251"/>
                  </a:lnTo>
                  <a:lnTo>
                    <a:pt x="328" y="251"/>
                  </a:lnTo>
                  <a:lnTo>
                    <a:pt x="280" y="215"/>
                  </a:lnTo>
                  <a:lnTo>
                    <a:pt x="233" y="178"/>
                  </a:lnTo>
                  <a:lnTo>
                    <a:pt x="233" y="178"/>
                  </a:lnTo>
                  <a:lnTo>
                    <a:pt x="209" y="160"/>
                  </a:lnTo>
                  <a:lnTo>
                    <a:pt x="186" y="139"/>
                  </a:lnTo>
                  <a:lnTo>
                    <a:pt x="163" y="120"/>
                  </a:lnTo>
                  <a:lnTo>
                    <a:pt x="139" y="101"/>
                  </a:lnTo>
                  <a:lnTo>
                    <a:pt x="139" y="101"/>
                  </a:lnTo>
                  <a:lnTo>
                    <a:pt x="116" y="84"/>
                  </a:lnTo>
                  <a:lnTo>
                    <a:pt x="93" y="68"/>
                  </a:lnTo>
                  <a:lnTo>
                    <a:pt x="93" y="68"/>
                  </a:lnTo>
                  <a:lnTo>
                    <a:pt x="82" y="60"/>
                  </a:lnTo>
                  <a:lnTo>
                    <a:pt x="71" y="51"/>
                  </a:lnTo>
                  <a:lnTo>
                    <a:pt x="52" y="33"/>
                  </a:lnTo>
                  <a:lnTo>
                    <a:pt x="52" y="33"/>
                  </a:lnTo>
                  <a:lnTo>
                    <a:pt x="31" y="16"/>
                  </a:lnTo>
                  <a:lnTo>
                    <a:pt x="22" y="9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D3855BBF-37AB-7567-41BC-EB95B88D7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" y="1599"/>
              <a:ext cx="338" cy="247"/>
            </a:xfrm>
            <a:custGeom>
              <a:avLst/>
              <a:gdLst>
                <a:gd name="T0" fmla="*/ 28 w 1016"/>
                <a:gd name="T1" fmla="*/ 15 h 743"/>
                <a:gd name="T2" fmla="*/ 89 w 1016"/>
                <a:gd name="T3" fmla="*/ 22 h 743"/>
                <a:gd name="T4" fmla="*/ 148 w 1016"/>
                <a:gd name="T5" fmla="*/ 40 h 743"/>
                <a:gd name="T6" fmla="*/ 184 w 1016"/>
                <a:gd name="T7" fmla="*/ 56 h 743"/>
                <a:gd name="T8" fmla="*/ 266 w 1016"/>
                <a:gd name="T9" fmla="*/ 108 h 743"/>
                <a:gd name="T10" fmla="*/ 360 w 1016"/>
                <a:gd name="T11" fmla="*/ 181 h 743"/>
                <a:gd name="T12" fmla="*/ 421 w 1016"/>
                <a:gd name="T13" fmla="*/ 232 h 743"/>
                <a:gd name="T14" fmla="*/ 529 w 1016"/>
                <a:gd name="T15" fmla="*/ 322 h 743"/>
                <a:gd name="T16" fmla="*/ 594 w 1016"/>
                <a:gd name="T17" fmla="*/ 389 h 743"/>
                <a:gd name="T18" fmla="*/ 687 w 1016"/>
                <a:gd name="T19" fmla="*/ 496 h 743"/>
                <a:gd name="T20" fmla="*/ 796 w 1016"/>
                <a:gd name="T21" fmla="*/ 623 h 743"/>
                <a:gd name="T22" fmla="*/ 838 w 1016"/>
                <a:gd name="T23" fmla="*/ 666 h 743"/>
                <a:gd name="T24" fmla="*/ 885 w 1016"/>
                <a:gd name="T25" fmla="*/ 705 h 743"/>
                <a:gd name="T26" fmla="*/ 925 w 1016"/>
                <a:gd name="T27" fmla="*/ 729 h 743"/>
                <a:gd name="T28" fmla="*/ 952 w 1016"/>
                <a:gd name="T29" fmla="*/ 739 h 743"/>
                <a:gd name="T30" fmla="*/ 991 w 1016"/>
                <a:gd name="T31" fmla="*/ 741 h 743"/>
                <a:gd name="T32" fmla="*/ 1006 w 1016"/>
                <a:gd name="T33" fmla="*/ 734 h 743"/>
                <a:gd name="T34" fmla="*/ 1014 w 1016"/>
                <a:gd name="T35" fmla="*/ 726 h 743"/>
                <a:gd name="T36" fmla="*/ 1015 w 1016"/>
                <a:gd name="T37" fmla="*/ 710 h 743"/>
                <a:gd name="T38" fmla="*/ 1011 w 1016"/>
                <a:gd name="T39" fmla="*/ 695 h 743"/>
                <a:gd name="T40" fmla="*/ 988 w 1016"/>
                <a:gd name="T41" fmla="*/ 659 h 743"/>
                <a:gd name="T42" fmla="*/ 970 w 1016"/>
                <a:gd name="T43" fmla="*/ 635 h 743"/>
                <a:gd name="T44" fmla="*/ 953 w 1016"/>
                <a:gd name="T45" fmla="*/ 619 h 743"/>
                <a:gd name="T46" fmla="*/ 927 w 1016"/>
                <a:gd name="T47" fmla="*/ 611 h 743"/>
                <a:gd name="T48" fmla="*/ 899 w 1016"/>
                <a:gd name="T49" fmla="*/ 607 h 743"/>
                <a:gd name="T50" fmla="*/ 887 w 1016"/>
                <a:gd name="T51" fmla="*/ 598 h 743"/>
                <a:gd name="T52" fmla="*/ 883 w 1016"/>
                <a:gd name="T53" fmla="*/ 590 h 743"/>
                <a:gd name="T54" fmla="*/ 876 w 1016"/>
                <a:gd name="T55" fmla="*/ 589 h 743"/>
                <a:gd name="T56" fmla="*/ 871 w 1016"/>
                <a:gd name="T57" fmla="*/ 594 h 743"/>
                <a:gd name="T58" fmla="*/ 872 w 1016"/>
                <a:gd name="T59" fmla="*/ 605 h 743"/>
                <a:gd name="T60" fmla="*/ 887 w 1016"/>
                <a:gd name="T61" fmla="*/ 618 h 743"/>
                <a:gd name="T62" fmla="*/ 912 w 1016"/>
                <a:gd name="T63" fmla="*/ 624 h 743"/>
                <a:gd name="T64" fmla="*/ 933 w 1016"/>
                <a:gd name="T65" fmla="*/ 626 h 743"/>
                <a:gd name="T66" fmla="*/ 943 w 1016"/>
                <a:gd name="T67" fmla="*/ 630 h 743"/>
                <a:gd name="T68" fmla="*/ 956 w 1016"/>
                <a:gd name="T69" fmla="*/ 641 h 743"/>
                <a:gd name="T70" fmla="*/ 983 w 1016"/>
                <a:gd name="T71" fmla="*/ 676 h 743"/>
                <a:gd name="T72" fmla="*/ 997 w 1016"/>
                <a:gd name="T73" fmla="*/ 699 h 743"/>
                <a:gd name="T74" fmla="*/ 1000 w 1016"/>
                <a:gd name="T75" fmla="*/ 711 h 743"/>
                <a:gd name="T76" fmla="*/ 1000 w 1016"/>
                <a:gd name="T77" fmla="*/ 718 h 743"/>
                <a:gd name="T78" fmla="*/ 998 w 1016"/>
                <a:gd name="T79" fmla="*/ 722 h 743"/>
                <a:gd name="T80" fmla="*/ 976 w 1016"/>
                <a:gd name="T81" fmla="*/ 728 h 743"/>
                <a:gd name="T82" fmla="*/ 954 w 1016"/>
                <a:gd name="T83" fmla="*/ 724 h 743"/>
                <a:gd name="T84" fmla="*/ 914 w 1016"/>
                <a:gd name="T85" fmla="*/ 706 h 743"/>
                <a:gd name="T86" fmla="*/ 878 w 1016"/>
                <a:gd name="T87" fmla="*/ 681 h 743"/>
                <a:gd name="T88" fmla="*/ 812 w 1016"/>
                <a:gd name="T89" fmla="*/ 618 h 743"/>
                <a:gd name="T90" fmla="*/ 760 w 1016"/>
                <a:gd name="T91" fmla="*/ 558 h 743"/>
                <a:gd name="T92" fmla="*/ 648 w 1016"/>
                <a:gd name="T93" fmla="*/ 428 h 743"/>
                <a:gd name="T94" fmla="*/ 586 w 1016"/>
                <a:gd name="T95" fmla="*/ 359 h 743"/>
                <a:gd name="T96" fmla="*/ 485 w 1016"/>
                <a:gd name="T97" fmla="*/ 263 h 743"/>
                <a:gd name="T98" fmla="*/ 386 w 1016"/>
                <a:gd name="T99" fmla="*/ 184 h 743"/>
                <a:gd name="T100" fmla="*/ 294 w 1016"/>
                <a:gd name="T101" fmla="*/ 110 h 743"/>
                <a:gd name="T102" fmla="*/ 198 w 1016"/>
                <a:gd name="T103" fmla="*/ 48 h 743"/>
                <a:gd name="T104" fmla="*/ 162 w 1016"/>
                <a:gd name="T105" fmla="*/ 31 h 743"/>
                <a:gd name="T106" fmla="*/ 108 w 1016"/>
                <a:gd name="T107" fmla="*/ 12 h 743"/>
                <a:gd name="T108" fmla="*/ 50 w 1016"/>
                <a:gd name="T109" fmla="*/ 1 h 743"/>
                <a:gd name="T110" fmla="*/ 8 w 1016"/>
                <a:gd name="T111" fmla="*/ 0 h 743"/>
                <a:gd name="T112" fmla="*/ 3 w 1016"/>
                <a:gd name="T113" fmla="*/ 3 h 743"/>
                <a:gd name="T114" fmla="*/ 2 w 1016"/>
                <a:gd name="T115" fmla="*/ 10 h 743"/>
                <a:gd name="T116" fmla="*/ 8 w 1016"/>
                <a:gd name="T117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6" h="743">
                  <a:moveTo>
                    <a:pt x="8" y="15"/>
                  </a:moveTo>
                  <a:lnTo>
                    <a:pt x="8" y="15"/>
                  </a:lnTo>
                  <a:lnTo>
                    <a:pt x="28" y="15"/>
                  </a:lnTo>
                  <a:lnTo>
                    <a:pt x="49" y="16"/>
                  </a:lnTo>
                  <a:lnTo>
                    <a:pt x="69" y="18"/>
                  </a:lnTo>
                  <a:lnTo>
                    <a:pt x="89" y="22"/>
                  </a:lnTo>
                  <a:lnTo>
                    <a:pt x="109" y="27"/>
                  </a:lnTo>
                  <a:lnTo>
                    <a:pt x="129" y="33"/>
                  </a:lnTo>
                  <a:lnTo>
                    <a:pt x="148" y="40"/>
                  </a:lnTo>
                  <a:lnTo>
                    <a:pt x="166" y="48"/>
                  </a:lnTo>
                  <a:lnTo>
                    <a:pt x="166" y="48"/>
                  </a:lnTo>
                  <a:lnTo>
                    <a:pt x="184" y="56"/>
                  </a:lnTo>
                  <a:lnTo>
                    <a:pt x="201" y="66"/>
                  </a:lnTo>
                  <a:lnTo>
                    <a:pt x="234" y="86"/>
                  </a:lnTo>
                  <a:lnTo>
                    <a:pt x="266" y="108"/>
                  </a:lnTo>
                  <a:lnTo>
                    <a:pt x="298" y="131"/>
                  </a:lnTo>
                  <a:lnTo>
                    <a:pt x="298" y="131"/>
                  </a:lnTo>
                  <a:lnTo>
                    <a:pt x="360" y="181"/>
                  </a:lnTo>
                  <a:lnTo>
                    <a:pt x="391" y="206"/>
                  </a:lnTo>
                  <a:lnTo>
                    <a:pt x="421" y="232"/>
                  </a:lnTo>
                  <a:lnTo>
                    <a:pt x="421" y="232"/>
                  </a:lnTo>
                  <a:lnTo>
                    <a:pt x="459" y="261"/>
                  </a:lnTo>
                  <a:lnTo>
                    <a:pt x="494" y="291"/>
                  </a:lnTo>
                  <a:lnTo>
                    <a:pt x="529" y="322"/>
                  </a:lnTo>
                  <a:lnTo>
                    <a:pt x="561" y="355"/>
                  </a:lnTo>
                  <a:lnTo>
                    <a:pt x="561" y="355"/>
                  </a:lnTo>
                  <a:lnTo>
                    <a:pt x="594" y="389"/>
                  </a:lnTo>
                  <a:lnTo>
                    <a:pt x="625" y="424"/>
                  </a:lnTo>
                  <a:lnTo>
                    <a:pt x="687" y="496"/>
                  </a:lnTo>
                  <a:lnTo>
                    <a:pt x="687" y="496"/>
                  </a:lnTo>
                  <a:lnTo>
                    <a:pt x="742" y="560"/>
                  </a:lnTo>
                  <a:lnTo>
                    <a:pt x="768" y="591"/>
                  </a:lnTo>
                  <a:lnTo>
                    <a:pt x="796" y="623"/>
                  </a:lnTo>
                  <a:lnTo>
                    <a:pt x="796" y="623"/>
                  </a:lnTo>
                  <a:lnTo>
                    <a:pt x="817" y="644"/>
                  </a:lnTo>
                  <a:lnTo>
                    <a:pt x="838" y="666"/>
                  </a:lnTo>
                  <a:lnTo>
                    <a:pt x="861" y="686"/>
                  </a:lnTo>
                  <a:lnTo>
                    <a:pt x="885" y="705"/>
                  </a:lnTo>
                  <a:lnTo>
                    <a:pt x="885" y="705"/>
                  </a:lnTo>
                  <a:lnTo>
                    <a:pt x="899" y="713"/>
                  </a:lnTo>
                  <a:lnTo>
                    <a:pt x="912" y="722"/>
                  </a:lnTo>
                  <a:lnTo>
                    <a:pt x="925" y="729"/>
                  </a:lnTo>
                  <a:lnTo>
                    <a:pt x="940" y="735"/>
                  </a:lnTo>
                  <a:lnTo>
                    <a:pt x="940" y="735"/>
                  </a:lnTo>
                  <a:lnTo>
                    <a:pt x="952" y="739"/>
                  </a:lnTo>
                  <a:lnTo>
                    <a:pt x="965" y="743"/>
                  </a:lnTo>
                  <a:lnTo>
                    <a:pt x="977" y="743"/>
                  </a:lnTo>
                  <a:lnTo>
                    <a:pt x="991" y="741"/>
                  </a:lnTo>
                  <a:lnTo>
                    <a:pt x="991" y="741"/>
                  </a:lnTo>
                  <a:lnTo>
                    <a:pt x="1001" y="738"/>
                  </a:lnTo>
                  <a:lnTo>
                    <a:pt x="1006" y="734"/>
                  </a:lnTo>
                  <a:lnTo>
                    <a:pt x="1011" y="730"/>
                  </a:lnTo>
                  <a:lnTo>
                    <a:pt x="1011" y="730"/>
                  </a:lnTo>
                  <a:lnTo>
                    <a:pt x="1014" y="726"/>
                  </a:lnTo>
                  <a:lnTo>
                    <a:pt x="1015" y="721"/>
                  </a:lnTo>
                  <a:lnTo>
                    <a:pt x="1016" y="715"/>
                  </a:lnTo>
                  <a:lnTo>
                    <a:pt x="1015" y="710"/>
                  </a:lnTo>
                  <a:lnTo>
                    <a:pt x="1015" y="710"/>
                  </a:lnTo>
                  <a:lnTo>
                    <a:pt x="1014" y="703"/>
                  </a:lnTo>
                  <a:lnTo>
                    <a:pt x="1011" y="695"/>
                  </a:lnTo>
                  <a:lnTo>
                    <a:pt x="1005" y="682"/>
                  </a:lnTo>
                  <a:lnTo>
                    <a:pt x="997" y="670"/>
                  </a:lnTo>
                  <a:lnTo>
                    <a:pt x="988" y="659"/>
                  </a:lnTo>
                  <a:lnTo>
                    <a:pt x="988" y="659"/>
                  </a:lnTo>
                  <a:lnTo>
                    <a:pt x="970" y="635"/>
                  </a:lnTo>
                  <a:lnTo>
                    <a:pt x="970" y="635"/>
                  </a:lnTo>
                  <a:lnTo>
                    <a:pt x="962" y="626"/>
                  </a:lnTo>
                  <a:lnTo>
                    <a:pt x="953" y="619"/>
                  </a:lnTo>
                  <a:lnTo>
                    <a:pt x="953" y="619"/>
                  </a:lnTo>
                  <a:lnTo>
                    <a:pt x="947" y="615"/>
                  </a:lnTo>
                  <a:lnTo>
                    <a:pt x="940" y="613"/>
                  </a:lnTo>
                  <a:lnTo>
                    <a:pt x="927" y="611"/>
                  </a:lnTo>
                  <a:lnTo>
                    <a:pt x="912" y="609"/>
                  </a:lnTo>
                  <a:lnTo>
                    <a:pt x="899" y="607"/>
                  </a:lnTo>
                  <a:lnTo>
                    <a:pt x="899" y="607"/>
                  </a:lnTo>
                  <a:lnTo>
                    <a:pt x="893" y="606"/>
                  </a:lnTo>
                  <a:lnTo>
                    <a:pt x="889" y="602"/>
                  </a:lnTo>
                  <a:lnTo>
                    <a:pt x="887" y="598"/>
                  </a:lnTo>
                  <a:lnTo>
                    <a:pt x="884" y="594"/>
                  </a:lnTo>
                  <a:lnTo>
                    <a:pt x="884" y="594"/>
                  </a:lnTo>
                  <a:lnTo>
                    <a:pt x="883" y="590"/>
                  </a:lnTo>
                  <a:lnTo>
                    <a:pt x="881" y="589"/>
                  </a:lnTo>
                  <a:lnTo>
                    <a:pt x="878" y="588"/>
                  </a:lnTo>
                  <a:lnTo>
                    <a:pt x="876" y="589"/>
                  </a:lnTo>
                  <a:lnTo>
                    <a:pt x="873" y="590"/>
                  </a:lnTo>
                  <a:lnTo>
                    <a:pt x="871" y="591"/>
                  </a:lnTo>
                  <a:lnTo>
                    <a:pt x="871" y="594"/>
                  </a:lnTo>
                  <a:lnTo>
                    <a:pt x="871" y="597"/>
                  </a:lnTo>
                  <a:lnTo>
                    <a:pt x="871" y="597"/>
                  </a:lnTo>
                  <a:lnTo>
                    <a:pt x="872" y="605"/>
                  </a:lnTo>
                  <a:lnTo>
                    <a:pt x="876" y="609"/>
                  </a:lnTo>
                  <a:lnTo>
                    <a:pt x="881" y="614"/>
                  </a:lnTo>
                  <a:lnTo>
                    <a:pt x="887" y="618"/>
                  </a:lnTo>
                  <a:lnTo>
                    <a:pt x="893" y="620"/>
                  </a:lnTo>
                  <a:lnTo>
                    <a:pt x="899" y="621"/>
                  </a:lnTo>
                  <a:lnTo>
                    <a:pt x="912" y="624"/>
                  </a:lnTo>
                  <a:lnTo>
                    <a:pt x="912" y="624"/>
                  </a:lnTo>
                  <a:lnTo>
                    <a:pt x="925" y="625"/>
                  </a:lnTo>
                  <a:lnTo>
                    <a:pt x="933" y="626"/>
                  </a:lnTo>
                  <a:lnTo>
                    <a:pt x="939" y="628"/>
                  </a:lnTo>
                  <a:lnTo>
                    <a:pt x="939" y="628"/>
                  </a:lnTo>
                  <a:lnTo>
                    <a:pt x="943" y="630"/>
                  </a:lnTo>
                  <a:lnTo>
                    <a:pt x="948" y="634"/>
                  </a:lnTo>
                  <a:lnTo>
                    <a:pt x="956" y="641"/>
                  </a:lnTo>
                  <a:lnTo>
                    <a:pt x="956" y="641"/>
                  </a:lnTo>
                  <a:lnTo>
                    <a:pt x="965" y="652"/>
                  </a:lnTo>
                  <a:lnTo>
                    <a:pt x="975" y="664"/>
                  </a:lnTo>
                  <a:lnTo>
                    <a:pt x="983" y="676"/>
                  </a:lnTo>
                  <a:lnTo>
                    <a:pt x="991" y="688"/>
                  </a:lnTo>
                  <a:lnTo>
                    <a:pt x="991" y="688"/>
                  </a:lnTo>
                  <a:lnTo>
                    <a:pt x="997" y="699"/>
                  </a:lnTo>
                  <a:lnTo>
                    <a:pt x="999" y="705"/>
                  </a:lnTo>
                  <a:lnTo>
                    <a:pt x="1000" y="711"/>
                  </a:lnTo>
                  <a:lnTo>
                    <a:pt x="1000" y="711"/>
                  </a:lnTo>
                  <a:lnTo>
                    <a:pt x="1001" y="716"/>
                  </a:lnTo>
                  <a:lnTo>
                    <a:pt x="1000" y="718"/>
                  </a:lnTo>
                  <a:lnTo>
                    <a:pt x="1000" y="718"/>
                  </a:lnTo>
                  <a:lnTo>
                    <a:pt x="1000" y="721"/>
                  </a:lnTo>
                  <a:lnTo>
                    <a:pt x="998" y="722"/>
                  </a:lnTo>
                  <a:lnTo>
                    <a:pt x="998" y="722"/>
                  </a:lnTo>
                  <a:lnTo>
                    <a:pt x="993" y="726"/>
                  </a:lnTo>
                  <a:lnTo>
                    <a:pt x="987" y="727"/>
                  </a:lnTo>
                  <a:lnTo>
                    <a:pt x="976" y="728"/>
                  </a:lnTo>
                  <a:lnTo>
                    <a:pt x="965" y="727"/>
                  </a:lnTo>
                  <a:lnTo>
                    <a:pt x="954" y="724"/>
                  </a:lnTo>
                  <a:lnTo>
                    <a:pt x="954" y="724"/>
                  </a:lnTo>
                  <a:lnTo>
                    <a:pt x="941" y="720"/>
                  </a:lnTo>
                  <a:lnTo>
                    <a:pt x="928" y="713"/>
                  </a:lnTo>
                  <a:lnTo>
                    <a:pt x="914" y="706"/>
                  </a:lnTo>
                  <a:lnTo>
                    <a:pt x="902" y="699"/>
                  </a:lnTo>
                  <a:lnTo>
                    <a:pt x="902" y="699"/>
                  </a:lnTo>
                  <a:lnTo>
                    <a:pt x="878" y="681"/>
                  </a:lnTo>
                  <a:lnTo>
                    <a:pt x="855" y="661"/>
                  </a:lnTo>
                  <a:lnTo>
                    <a:pt x="832" y="640"/>
                  </a:lnTo>
                  <a:lnTo>
                    <a:pt x="812" y="618"/>
                  </a:lnTo>
                  <a:lnTo>
                    <a:pt x="812" y="618"/>
                  </a:lnTo>
                  <a:lnTo>
                    <a:pt x="785" y="589"/>
                  </a:lnTo>
                  <a:lnTo>
                    <a:pt x="760" y="558"/>
                  </a:lnTo>
                  <a:lnTo>
                    <a:pt x="709" y="498"/>
                  </a:lnTo>
                  <a:lnTo>
                    <a:pt x="709" y="498"/>
                  </a:lnTo>
                  <a:lnTo>
                    <a:pt x="648" y="428"/>
                  </a:lnTo>
                  <a:lnTo>
                    <a:pt x="617" y="393"/>
                  </a:lnTo>
                  <a:lnTo>
                    <a:pt x="586" y="359"/>
                  </a:lnTo>
                  <a:lnTo>
                    <a:pt x="586" y="359"/>
                  </a:lnTo>
                  <a:lnTo>
                    <a:pt x="554" y="326"/>
                  </a:lnTo>
                  <a:lnTo>
                    <a:pt x="520" y="295"/>
                  </a:lnTo>
                  <a:lnTo>
                    <a:pt x="485" y="263"/>
                  </a:lnTo>
                  <a:lnTo>
                    <a:pt x="449" y="234"/>
                  </a:lnTo>
                  <a:lnTo>
                    <a:pt x="449" y="234"/>
                  </a:lnTo>
                  <a:lnTo>
                    <a:pt x="386" y="184"/>
                  </a:lnTo>
                  <a:lnTo>
                    <a:pt x="324" y="135"/>
                  </a:lnTo>
                  <a:lnTo>
                    <a:pt x="324" y="135"/>
                  </a:lnTo>
                  <a:lnTo>
                    <a:pt x="294" y="110"/>
                  </a:lnTo>
                  <a:lnTo>
                    <a:pt x="263" y="87"/>
                  </a:lnTo>
                  <a:lnTo>
                    <a:pt x="231" y="67"/>
                  </a:lnTo>
                  <a:lnTo>
                    <a:pt x="198" y="48"/>
                  </a:lnTo>
                  <a:lnTo>
                    <a:pt x="198" y="48"/>
                  </a:lnTo>
                  <a:lnTo>
                    <a:pt x="181" y="39"/>
                  </a:lnTo>
                  <a:lnTo>
                    <a:pt x="162" y="31"/>
                  </a:lnTo>
                  <a:lnTo>
                    <a:pt x="144" y="23"/>
                  </a:lnTo>
                  <a:lnTo>
                    <a:pt x="126" y="17"/>
                  </a:lnTo>
                  <a:lnTo>
                    <a:pt x="108" y="12"/>
                  </a:lnTo>
                  <a:lnTo>
                    <a:pt x="89" y="8"/>
                  </a:lnTo>
                  <a:lnTo>
                    <a:pt x="69" y="4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2"/>
                  </a:lnTo>
                  <a:lnTo>
                    <a:pt x="5" y="14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89EB10FD-62EC-B427-344E-B2E53558C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1670"/>
              <a:ext cx="11" cy="36"/>
            </a:xfrm>
            <a:custGeom>
              <a:avLst/>
              <a:gdLst>
                <a:gd name="T0" fmla="*/ 14 w 32"/>
                <a:gd name="T1" fmla="*/ 10 h 108"/>
                <a:gd name="T2" fmla="*/ 14 w 32"/>
                <a:gd name="T3" fmla="*/ 10 h 108"/>
                <a:gd name="T4" fmla="*/ 16 w 32"/>
                <a:gd name="T5" fmla="*/ 21 h 108"/>
                <a:gd name="T6" fmla="*/ 17 w 32"/>
                <a:gd name="T7" fmla="*/ 32 h 108"/>
                <a:gd name="T8" fmla="*/ 17 w 32"/>
                <a:gd name="T9" fmla="*/ 44 h 108"/>
                <a:gd name="T10" fmla="*/ 16 w 32"/>
                <a:gd name="T11" fmla="*/ 55 h 108"/>
                <a:gd name="T12" fmla="*/ 16 w 32"/>
                <a:gd name="T13" fmla="*/ 55 h 108"/>
                <a:gd name="T14" fmla="*/ 14 w 32"/>
                <a:gd name="T15" fmla="*/ 67 h 108"/>
                <a:gd name="T16" fmla="*/ 10 w 32"/>
                <a:gd name="T17" fmla="*/ 77 h 108"/>
                <a:gd name="T18" fmla="*/ 0 w 32"/>
                <a:gd name="T19" fmla="*/ 97 h 108"/>
                <a:gd name="T20" fmla="*/ 0 w 32"/>
                <a:gd name="T21" fmla="*/ 97 h 108"/>
                <a:gd name="T22" fmla="*/ 0 w 32"/>
                <a:gd name="T23" fmla="*/ 101 h 108"/>
                <a:gd name="T24" fmla="*/ 0 w 32"/>
                <a:gd name="T25" fmla="*/ 103 h 108"/>
                <a:gd name="T26" fmla="*/ 2 w 32"/>
                <a:gd name="T27" fmla="*/ 106 h 108"/>
                <a:gd name="T28" fmla="*/ 4 w 32"/>
                <a:gd name="T29" fmla="*/ 108 h 108"/>
                <a:gd name="T30" fmla="*/ 6 w 32"/>
                <a:gd name="T31" fmla="*/ 108 h 108"/>
                <a:gd name="T32" fmla="*/ 9 w 32"/>
                <a:gd name="T33" fmla="*/ 108 h 108"/>
                <a:gd name="T34" fmla="*/ 11 w 32"/>
                <a:gd name="T35" fmla="*/ 108 h 108"/>
                <a:gd name="T36" fmla="*/ 14 w 32"/>
                <a:gd name="T37" fmla="*/ 105 h 108"/>
                <a:gd name="T38" fmla="*/ 14 w 32"/>
                <a:gd name="T39" fmla="*/ 105 h 108"/>
                <a:gd name="T40" fmla="*/ 23 w 32"/>
                <a:gd name="T41" fmla="*/ 82 h 108"/>
                <a:gd name="T42" fmla="*/ 28 w 32"/>
                <a:gd name="T43" fmla="*/ 71 h 108"/>
                <a:gd name="T44" fmla="*/ 31 w 32"/>
                <a:gd name="T45" fmla="*/ 59 h 108"/>
                <a:gd name="T46" fmla="*/ 31 w 32"/>
                <a:gd name="T47" fmla="*/ 59 h 108"/>
                <a:gd name="T48" fmla="*/ 32 w 32"/>
                <a:gd name="T49" fmla="*/ 45 h 108"/>
                <a:gd name="T50" fmla="*/ 32 w 32"/>
                <a:gd name="T51" fmla="*/ 32 h 108"/>
                <a:gd name="T52" fmla="*/ 31 w 32"/>
                <a:gd name="T53" fmla="*/ 19 h 108"/>
                <a:gd name="T54" fmla="*/ 27 w 32"/>
                <a:gd name="T55" fmla="*/ 6 h 108"/>
                <a:gd name="T56" fmla="*/ 27 w 32"/>
                <a:gd name="T57" fmla="*/ 6 h 108"/>
                <a:gd name="T58" fmla="*/ 26 w 32"/>
                <a:gd name="T59" fmla="*/ 3 h 108"/>
                <a:gd name="T60" fmla="*/ 23 w 32"/>
                <a:gd name="T61" fmla="*/ 2 h 108"/>
                <a:gd name="T62" fmla="*/ 21 w 32"/>
                <a:gd name="T63" fmla="*/ 0 h 108"/>
                <a:gd name="T64" fmla="*/ 18 w 32"/>
                <a:gd name="T65" fmla="*/ 2 h 108"/>
                <a:gd name="T66" fmla="*/ 16 w 32"/>
                <a:gd name="T67" fmla="*/ 2 h 108"/>
                <a:gd name="T68" fmla="*/ 14 w 32"/>
                <a:gd name="T69" fmla="*/ 4 h 108"/>
                <a:gd name="T70" fmla="*/ 12 w 32"/>
                <a:gd name="T71" fmla="*/ 6 h 108"/>
                <a:gd name="T72" fmla="*/ 14 w 32"/>
                <a:gd name="T73" fmla="*/ 10 h 108"/>
                <a:gd name="T74" fmla="*/ 14 w 32"/>
                <a:gd name="T75" fmla="*/ 1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108">
                  <a:moveTo>
                    <a:pt x="14" y="10"/>
                  </a:moveTo>
                  <a:lnTo>
                    <a:pt x="14" y="10"/>
                  </a:lnTo>
                  <a:lnTo>
                    <a:pt x="16" y="21"/>
                  </a:lnTo>
                  <a:lnTo>
                    <a:pt x="17" y="32"/>
                  </a:lnTo>
                  <a:lnTo>
                    <a:pt x="17" y="44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4" y="67"/>
                  </a:lnTo>
                  <a:lnTo>
                    <a:pt x="10" y="77"/>
                  </a:lnTo>
                  <a:lnTo>
                    <a:pt x="0" y="97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3"/>
                  </a:lnTo>
                  <a:lnTo>
                    <a:pt x="2" y="106"/>
                  </a:lnTo>
                  <a:lnTo>
                    <a:pt x="4" y="108"/>
                  </a:lnTo>
                  <a:lnTo>
                    <a:pt x="6" y="108"/>
                  </a:lnTo>
                  <a:lnTo>
                    <a:pt x="9" y="108"/>
                  </a:lnTo>
                  <a:lnTo>
                    <a:pt x="11" y="108"/>
                  </a:lnTo>
                  <a:lnTo>
                    <a:pt x="14" y="105"/>
                  </a:lnTo>
                  <a:lnTo>
                    <a:pt x="14" y="105"/>
                  </a:lnTo>
                  <a:lnTo>
                    <a:pt x="23" y="82"/>
                  </a:lnTo>
                  <a:lnTo>
                    <a:pt x="28" y="71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2" y="45"/>
                  </a:lnTo>
                  <a:lnTo>
                    <a:pt x="32" y="32"/>
                  </a:lnTo>
                  <a:lnTo>
                    <a:pt x="31" y="19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4" y="10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48E8B38-EC83-8796-C2CB-A2384A6F2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" y="1721"/>
              <a:ext cx="116" cy="107"/>
            </a:xfrm>
            <a:custGeom>
              <a:avLst/>
              <a:gdLst>
                <a:gd name="T0" fmla="*/ 333 w 349"/>
                <a:gd name="T1" fmla="*/ 184 h 321"/>
                <a:gd name="T2" fmla="*/ 317 w 349"/>
                <a:gd name="T3" fmla="*/ 226 h 321"/>
                <a:gd name="T4" fmla="*/ 289 w 349"/>
                <a:gd name="T5" fmla="*/ 263 h 321"/>
                <a:gd name="T6" fmla="*/ 252 w 349"/>
                <a:gd name="T7" fmla="*/ 289 h 321"/>
                <a:gd name="T8" fmla="*/ 218 w 349"/>
                <a:gd name="T9" fmla="*/ 301 h 321"/>
                <a:gd name="T10" fmla="*/ 170 w 349"/>
                <a:gd name="T11" fmla="*/ 306 h 321"/>
                <a:gd name="T12" fmla="*/ 123 w 349"/>
                <a:gd name="T13" fmla="*/ 299 h 321"/>
                <a:gd name="T14" fmla="*/ 79 w 349"/>
                <a:gd name="T15" fmla="*/ 277 h 321"/>
                <a:gd name="T16" fmla="*/ 51 w 349"/>
                <a:gd name="T17" fmla="*/ 254 h 321"/>
                <a:gd name="T18" fmla="*/ 26 w 349"/>
                <a:gd name="T19" fmla="*/ 215 h 321"/>
                <a:gd name="T20" fmla="*/ 15 w 349"/>
                <a:gd name="T21" fmla="*/ 172 h 321"/>
                <a:gd name="T22" fmla="*/ 16 w 349"/>
                <a:gd name="T23" fmla="*/ 137 h 321"/>
                <a:gd name="T24" fmla="*/ 32 w 349"/>
                <a:gd name="T25" fmla="*/ 94 h 321"/>
                <a:gd name="T26" fmla="*/ 52 w 349"/>
                <a:gd name="T27" fmla="*/ 65 h 321"/>
                <a:gd name="T28" fmla="*/ 90 w 349"/>
                <a:gd name="T29" fmla="*/ 36 h 321"/>
                <a:gd name="T30" fmla="*/ 135 w 349"/>
                <a:gd name="T31" fmla="*/ 18 h 321"/>
                <a:gd name="T32" fmla="*/ 182 w 349"/>
                <a:gd name="T33" fmla="*/ 13 h 321"/>
                <a:gd name="T34" fmla="*/ 218 w 349"/>
                <a:gd name="T35" fmla="*/ 19 h 321"/>
                <a:gd name="T36" fmla="*/ 260 w 349"/>
                <a:gd name="T37" fmla="*/ 37 h 321"/>
                <a:gd name="T38" fmla="*/ 297 w 349"/>
                <a:gd name="T39" fmla="*/ 65 h 321"/>
                <a:gd name="T40" fmla="*/ 322 w 349"/>
                <a:gd name="T41" fmla="*/ 104 h 321"/>
                <a:gd name="T42" fmla="*/ 333 w 349"/>
                <a:gd name="T43" fmla="*/ 137 h 321"/>
                <a:gd name="T44" fmla="*/ 335 w 349"/>
                <a:gd name="T45" fmla="*/ 163 h 321"/>
                <a:gd name="T46" fmla="*/ 345 w 349"/>
                <a:gd name="T47" fmla="*/ 167 h 321"/>
                <a:gd name="T48" fmla="*/ 349 w 349"/>
                <a:gd name="T49" fmla="*/ 160 h 321"/>
                <a:gd name="T50" fmla="*/ 340 w 349"/>
                <a:gd name="T51" fmla="*/ 110 h 321"/>
                <a:gd name="T52" fmla="*/ 316 w 349"/>
                <a:gd name="T53" fmla="*/ 67 h 321"/>
                <a:gd name="T54" fmla="*/ 280 w 349"/>
                <a:gd name="T55" fmla="*/ 33 h 321"/>
                <a:gd name="T56" fmla="*/ 235 w 349"/>
                <a:gd name="T57" fmla="*/ 8 h 321"/>
                <a:gd name="T58" fmla="*/ 195 w 349"/>
                <a:gd name="T59" fmla="*/ 0 h 321"/>
                <a:gd name="T60" fmla="*/ 143 w 349"/>
                <a:gd name="T61" fmla="*/ 2 h 321"/>
                <a:gd name="T62" fmla="*/ 92 w 349"/>
                <a:gd name="T63" fmla="*/ 18 h 321"/>
                <a:gd name="T64" fmla="*/ 49 w 349"/>
                <a:gd name="T65" fmla="*/ 48 h 321"/>
                <a:gd name="T66" fmla="*/ 25 w 349"/>
                <a:gd name="T67" fmla="*/ 77 h 321"/>
                <a:gd name="T68" fmla="*/ 5 w 349"/>
                <a:gd name="T69" fmla="*/ 122 h 321"/>
                <a:gd name="T70" fmla="*/ 0 w 349"/>
                <a:gd name="T71" fmla="*/ 160 h 321"/>
                <a:gd name="T72" fmla="*/ 8 w 349"/>
                <a:gd name="T73" fmla="*/ 209 h 321"/>
                <a:gd name="T74" fmla="*/ 25 w 349"/>
                <a:gd name="T75" fmla="*/ 243 h 321"/>
                <a:gd name="T76" fmla="*/ 61 w 349"/>
                <a:gd name="T77" fmla="*/ 282 h 321"/>
                <a:gd name="T78" fmla="*/ 106 w 349"/>
                <a:gd name="T79" fmla="*/ 308 h 321"/>
                <a:gd name="T80" fmla="*/ 156 w 349"/>
                <a:gd name="T81" fmla="*/ 320 h 321"/>
                <a:gd name="T82" fmla="*/ 210 w 349"/>
                <a:gd name="T83" fmla="*/ 318 h 321"/>
                <a:gd name="T84" fmla="*/ 246 w 349"/>
                <a:gd name="T85" fmla="*/ 308 h 321"/>
                <a:gd name="T86" fmla="*/ 289 w 349"/>
                <a:gd name="T87" fmla="*/ 281 h 321"/>
                <a:gd name="T88" fmla="*/ 323 w 349"/>
                <a:gd name="T89" fmla="*/ 245 h 321"/>
                <a:gd name="T90" fmla="*/ 344 w 349"/>
                <a:gd name="T91" fmla="*/ 199 h 321"/>
                <a:gd name="T92" fmla="*/ 349 w 349"/>
                <a:gd name="T93" fmla="*/ 160 h 321"/>
                <a:gd name="T94" fmla="*/ 345 w 349"/>
                <a:gd name="T95" fmla="*/ 154 h 321"/>
                <a:gd name="T96" fmla="*/ 335 w 349"/>
                <a:gd name="T97" fmla="*/ 157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9" h="321">
                  <a:moveTo>
                    <a:pt x="334" y="160"/>
                  </a:moveTo>
                  <a:lnTo>
                    <a:pt x="334" y="160"/>
                  </a:lnTo>
                  <a:lnTo>
                    <a:pt x="334" y="172"/>
                  </a:lnTo>
                  <a:lnTo>
                    <a:pt x="333" y="184"/>
                  </a:lnTo>
                  <a:lnTo>
                    <a:pt x="329" y="195"/>
                  </a:lnTo>
                  <a:lnTo>
                    <a:pt x="327" y="206"/>
                  </a:lnTo>
                  <a:lnTo>
                    <a:pt x="322" y="217"/>
                  </a:lnTo>
                  <a:lnTo>
                    <a:pt x="317" y="226"/>
                  </a:lnTo>
                  <a:lnTo>
                    <a:pt x="311" y="236"/>
                  </a:lnTo>
                  <a:lnTo>
                    <a:pt x="304" y="246"/>
                  </a:lnTo>
                  <a:lnTo>
                    <a:pt x="297" y="254"/>
                  </a:lnTo>
                  <a:lnTo>
                    <a:pt x="289" y="263"/>
                  </a:lnTo>
                  <a:lnTo>
                    <a:pt x="280" y="270"/>
                  </a:lnTo>
                  <a:lnTo>
                    <a:pt x="271" y="277"/>
                  </a:lnTo>
                  <a:lnTo>
                    <a:pt x="262" y="283"/>
                  </a:lnTo>
                  <a:lnTo>
                    <a:pt x="252" y="289"/>
                  </a:lnTo>
                  <a:lnTo>
                    <a:pt x="241" y="294"/>
                  </a:lnTo>
                  <a:lnTo>
                    <a:pt x="230" y="298"/>
                  </a:lnTo>
                  <a:lnTo>
                    <a:pt x="230" y="298"/>
                  </a:lnTo>
                  <a:lnTo>
                    <a:pt x="218" y="301"/>
                  </a:lnTo>
                  <a:lnTo>
                    <a:pt x="206" y="304"/>
                  </a:lnTo>
                  <a:lnTo>
                    <a:pt x="194" y="305"/>
                  </a:lnTo>
                  <a:lnTo>
                    <a:pt x="182" y="306"/>
                  </a:lnTo>
                  <a:lnTo>
                    <a:pt x="170" y="306"/>
                  </a:lnTo>
                  <a:lnTo>
                    <a:pt x="158" y="306"/>
                  </a:lnTo>
                  <a:lnTo>
                    <a:pt x="145" y="304"/>
                  </a:lnTo>
                  <a:lnTo>
                    <a:pt x="133" y="301"/>
                  </a:lnTo>
                  <a:lnTo>
                    <a:pt x="123" y="299"/>
                  </a:lnTo>
                  <a:lnTo>
                    <a:pt x="110" y="294"/>
                  </a:lnTo>
                  <a:lnTo>
                    <a:pt x="100" y="289"/>
                  </a:lnTo>
                  <a:lnTo>
                    <a:pt x="89" y="285"/>
                  </a:lnTo>
                  <a:lnTo>
                    <a:pt x="79" y="277"/>
                  </a:lnTo>
                  <a:lnTo>
                    <a:pt x="69" y="270"/>
                  </a:lnTo>
                  <a:lnTo>
                    <a:pt x="60" y="263"/>
                  </a:lnTo>
                  <a:lnTo>
                    <a:pt x="51" y="254"/>
                  </a:lnTo>
                  <a:lnTo>
                    <a:pt x="51" y="254"/>
                  </a:lnTo>
                  <a:lnTo>
                    <a:pt x="44" y="245"/>
                  </a:lnTo>
                  <a:lnTo>
                    <a:pt x="37" y="236"/>
                  </a:lnTo>
                  <a:lnTo>
                    <a:pt x="32" y="226"/>
                  </a:lnTo>
                  <a:lnTo>
                    <a:pt x="26" y="215"/>
                  </a:lnTo>
                  <a:lnTo>
                    <a:pt x="22" y="205"/>
                  </a:lnTo>
                  <a:lnTo>
                    <a:pt x="19" y="194"/>
                  </a:lnTo>
                  <a:lnTo>
                    <a:pt x="16" y="183"/>
                  </a:lnTo>
                  <a:lnTo>
                    <a:pt x="15" y="172"/>
                  </a:lnTo>
                  <a:lnTo>
                    <a:pt x="15" y="172"/>
                  </a:lnTo>
                  <a:lnTo>
                    <a:pt x="15" y="160"/>
                  </a:lnTo>
                  <a:lnTo>
                    <a:pt x="15" y="149"/>
                  </a:lnTo>
                  <a:lnTo>
                    <a:pt x="16" y="137"/>
                  </a:lnTo>
                  <a:lnTo>
                    <a:pt x="19" y="126"/>
                  </a:lnTo>
                  <a:lnTo>
                    <a:pt x="22" y="115"/>
                  </a:lnTo>
                  <a:lnTo>
                    <a:pt x="27" y="104"/>
                  </a:lnTo>
                  <a:lnTo>
                    <a:pt x="32" y="94"/>
                  </a:lnTo>
                  <a:lnTo>
                    <a:pt x="38" y="85"/>
                  </a:lnTo>
                  <a:lnTo>
                    <a:pt x="38" y="85"/>
                  </a:lnTo>
                  <a:lnTo>
                    <a:pt x="45" y="75"/>
                  </a:lnTo>
                  <a:lnTo>
                    <a:pt x="52" y="65"/>
                  </a:lnTo>
                  <a:lnTo>
                    <a:pt x="61" y="57"/>
                  </a:lnTo>
                  <a:lnTo>
                    <a:pt x="71" y="50"/>
                  </a:lnTo>
                  <a:lnTo>
                    <a:pt x="80" y="42"/>
                  </a:lnTo>
                  <a:lnTo>
                    <a:pt x="90" y="36"/>
                  </a:lnTo>
                  <a:lnTo>
                    <a:pt x="101" y="30"/>
                  </a:lnTo>
                  <a:lnTo>
                    <a:pt x="112" y="25"/>
                  </a:lnTo>
                  <a:lnTo>
                    <a:pt x="123" y="22"/>
                  </a:lnTo>
                  <a:lnTo>
                    <a:pt x="135" y="18"/>
                  </a:lnTo>
                  <a:lnTo>
                    <a:pt x="147" y="16"/>
                  </a:lnTo>
                  <a:lnTo>
                    <a:pt x="159" y="14"/>
                  </a:lnTo>
                  <a:lnTo>
                    <a:pt x="170" y="13"/>
                  </a:lnTo>
                  <a:lnTo>
                    <a:pt x="182" y="13"/>
                  </a:lnTo>
                  <a:lnTo>
                    <a:pt x="194" y="14"/>
                  </a:lnTo>
                  <a:lnTo>
                    <a:pt x="206" y="17"/>
                  </a:lnTo>
                  <a:lnTo>
                    <a:pt x="206" y="17"/>
                  </a:lnTo>
                  <a:lnTo>
                    <a:pt x="218" y="19"/>
                  </a:lnTo>
                  <a:lnTo>
                    <a:pt x="229" y="23"/>
                  </a:lnTo>
                  <a:lnTo>
                    <a:pt x="240" y="27"/>
                  </a:lnTo>
                  <a:lnTo>
                    <a:pt x="251" y="31"/>
                  </a:lnTo>
                  <a:lnTo>
                    <a:pt x="260" y="37"/>
                  </a:lnTo>
                  <a:lnTo>
                    <a:pt x="270" y="44"/>
                  </a:lnTo>
                  <a:lnTo>
                    <a:pt x="280" y="50"/>
                  </a:lnTo>
                  <a:lnTo>
                    <a:pt x="288" y="58"/>
                  </a:lnTo>
                  <a:lnTo>
                    <a:pt x="297" y="65"/>
                  </a:lnTo>
                  <a:lnTo>
                    <a:pt x="304" y="75"/>
                  </a:lnTo>
                  <a:lnTo>
                    <a:pt x="311" y="84"/>
                  </a:lnTo>
                  <a:lnTo>
                    <a:pt x="317" y="93"/>
                  </a:lnTo>
                  <a:lnTo>
                    <a:pt x="322" y="104"/>
                  </a:lnTo>
                  <a:lnTo>
                    <a:pt x="327" y="115"/>
                  </a:lnTo>
                  <a:lnTo>
                    <a:pt x="330" y="126"/>
                  </a:lnTo>
                  <a:lnTo>
                    <a:pt x="333" y="137"/>
                  </a:lnTo>
                  <a:lnTo>
                    <a:pt x="333" y="137"/>
                  </a:lnTo>
                  <a:lnTo>
                    <a:pt x="334" y="149"/>
                  </a:lnTo>
                  <a:lnTo>
                    <a:pt x="334" y="160"/>
                  </a:lnTo>
                  <a:lnTo>
                    <a:pt x="334" y="160"/>
                  </a:lnTo>
                  <a:lnTo>
                    <a:pt x="335" y="163"/>
                  </a:lnTo>
                  <a:lnTo>
                    <a:pt x="337" y="166"/>
                  </a:lnTo>
                  <a:lnTo>
                    <a:pt x="339" y="167"/>
                  </a:lnTo>
                  <a:lnTo>
                    <a:pt x="341" y="167"/>
                  </a:lnTo>
                  <a:lnTo>
                    <a:pt x="345" y="167"/>
                  </a:lnTo>
                  <a:lnTo>
                    <a:pt x="346" y="166"/>
                  </a:lnTo>
                  <a:lnTo>
                    <a:pt x="349" y="163"/>
                  </a:lnTo>
                  <a:lnTo>
                    <a:pt x="349" y="160"/>
                  </a:lnTo>
                  <a:lnTo>
                    <a:pt x="349" y="160"/>
                  </a:lnTo>
                  <a:lnTo>
                    <a:pt x="349" y="148"/>
                  </a:lnTo>
                  <a:lnTo>
                    <a:pt x="346" y="134"/>
                  </a:lnTo>
                  <a:lnTo>
                    <a:pt x="344" y="122"/>
                  </a:lnTo>
                  <a:lnTo>
                    <a:pt x="340" y="110"/>
                  </a:lnTo>
                  <a:lnTo>
                    <a:pt x="335" y="98"/>
                  </a:lnTo>
                  <a:lnTo>
                    <a:pt x="329" y="87"/>
                  </a:lnTo>
                  <a:lnTo>
                    <a:pt x="323" y="76"/>
                  </a:lnTo>
                  <a:lnTo>
                    <a:pt x="316" y="67"/>
                  </a:lnTo>
                  <a:lnTo>
                    <a:pt x="307" y="57"/>
                  </a:lnTo>
                  <a:lnTo>
                    <a:pt x="299" y="48"/>
                  </a:lnTo>
                  <a:lnTo>
                    <a:pt x="289" y="40"/>
                  </a:lnTo>
                  <a:lnTo>
                    <a:pt x="280" y="33"/>
                  </a:lnTo>
                  <a:lnTo>
                    <a:pt x="269" y="25"/>
                  </a:lnTo>
                  <a:lnTo>
                    <a:pt x="258" y="19"/>
                  </a:lnTo>
                  <a:lnTo>
                    <a:pt x="247" y="13"/>
                  </a:lnTo>
                  <a:lnTo>
                    <a:pt x="235" y="8"/>
                  </a:lnTo>
                  <a:lnTo>
                    <a:pt x="235" y="8"/>
                  </a:lnTo>
                  <a:lnTo>
                    <a:pt x="222" y="5"/>
                  </a:lnTo>
                  <a:lnTo>
                    <a:pt x="208" y="2"/>
                  </a:lnTo>
                  <a:lnTo>
                    <a:pt x="195" y="0"/>
                  </a:lnTo>
                  <a:lnTo>
                    <a:pt x="183" y="0"/>
                  </a:lnTo>
                  <a:lnTo>
                    <a:pt x="170" y="0"/>
                  </a:lnTo>
                  <a:lnTo>
                    <a:pt x="156" y="0"/>
                  </a:lnTo>
                  <a:lnTo>
                    <a:pt x="143" y="2"/>
                  </a:lnTo>
                  <a:lnTo>
                    <a:pt x="130" y="5"/>
                  </a:lnTo>
                  <a:lnTo>
                    <a:pt x="118" y="8"/>
                  </a:lnTo>
                  <a:lnTo>
                    <a:pt x="104" y="13"/>
                  </a:lnTo>
                  <a:lnTo>
                    <a:pt x="92" y="18"/>
                  </a:lnTo>
                  <a:lnTo>
                    <a:pt x="81" y="24"/>
                  </a:lnTo>
                  <a:lnTo>
                    <a:pt x="69" y="31"/>
                  </a:lnTo>
                  <a:lnTo>
                    <a:pt x="60" y="39"/>
                  </a:lnTo>
                  <a:lnTo>
                    <a:pt x="49" y="48"/>
                  </a:lnTo>
                  <a:lnTo>
                    <a:pt x="40" y="58"/>
                  </a:lnTo>
                  <a:lnTo>
                    <a:pt x="40" y="58"/>
                  </a:lnTo>
                  <a:lnTo>
                    <a:pt x="32" y="68"/>
                  </a:lnTo>
                  <a:lnTo>
                    <a:pt x="25" y="77"/>
                  </a:lnTo>
                  <a:lnTo>
                    <a:pt x="19" y="88"/>
                  </a:lnTo>
                  <a:lnTo>
                    <a:pt x="12" y="99"/>
                  </a:lnTo>
                  <a:lnTo>
                    <a:pt x="9" y="111"/>
                  </a:lnTo>
                  <a:lnTo>
                    <a:pt x="5" y="122"/>
                  </a:lnTo>
                  <a:lnTo>
                    <a:pt x="2" y="134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0" y="160"/>
                  </a:lnTo>
                  <a:lnTo>
                    <a:pt x="0" y="173"/>
                  </a:lnTo>
                  <a:lnTo>
                    <a:pt x="2" y="185"/>
                  </a:lnTo>
                  <a:lnTo>
                    <a:pt x="4" y="197"/>
                  </a:lnTo>
                  <a:lnTo>
                    <a:pt x="8" y="209"/>
                  </a:lnTo>
                  <a:lnTo>
                    <a:pt x="12" y="222"/>
                  </a:lnTo>
                  <a:lnTo>
                    <a:pt x="19" y="232"/>
                  </a:lnTo>
                  <a:lnTo>
                    <a:pt x="25" y="243"/>
                  </a:lnTo>
                  <a:lnTo>
                    <a:pt x="25" y="243"/>
                  </a:lnTo>
                  <a:lnTo>
                    <a:pt x="33" y="254"/>
                  </a:lnTo>
                  <a:lnTo>
                    <a:pt x="42" y="264"/>
                  </a:lnTo>
                  <a:lnTo>
                    <a:pt x="51" y="274"/>
                  </a:lnTo>
                  <a:lnTo>
                    <a:pt x="61" y="282"/>
                  </a:lnTo>
                  <a:lnTo>
                    <a:pt x="72" y="289"/>
                  </a:lnTo>
                  <a:lnTo>
                    <a:pt x="83" y="297"/>
                  </a:lnTo>
                  <a:lnTo>
                    <a:pt x="93" y="303"/>
                  </a:lnTo>
                  <a:lnTo>
                    <a:pt x="106" y="308"/>
                  </a:lnTo>
                  <a:lnTo>
                    <a:pt x="118" y="312"/>
                  </a:lnTo>
                  <a:lnTo>
                    <a:pt x="131" y="316"/>
                  </a:lnTo>
                  <a:lnTo>
                    <a:pt x="143" y="318"/>
                  </a:lnTo>
                  <a:lnTo>
                    <a:pt x="156" y="320"/>
                  </a:lnTo>
                  <a:lnTo>
                    <a:pt x="170" y="321"/>
                  </a:lnTo>
                  <a:lnTo>
                    <a:pt x="183" y="321"/>
                  </a:lnTo>
                  <a:lnTo>
                    <a:pt x="196" y="320"/>
                  </a:lnTo>
                  <a:lnTo>
                    <a:pt x="210" y="318"/>
                  </a:lnTo>
                  <a:lnTo>
                    <a:pt x="210" y="318"/>
                  </a:lnTo>
                  <a:lnTo>
                    <a:pt x="222" y="315"/>
                  </a:lnTo>
                  <a:lnTo>
                    <a:pt x="234" y="311"/>
                  </a:lnTo>
                  <a:lnTo>
                    <a:pt x="246" y="308"/>
                  </a:lnTo>
                  <a:lnTo>
                    <a:pt x="257" y="301"/>
                  </a:lnTo>
                  <a:lnTo>
                    <a:pt x="269" y="295"/>
                  </a:lnTo>
                  <a:lnTo>
                    <a:pt x="280" y="289"/>
                  </a:lnTo>
                  <a:lnTo>
                    <a:pt x="289" y="281"/>
                  </a:lnTo>
                  <a:lnTo>
                    <a:pt x="299" y="272"/>
                  </a:lnTo>
                  <a:lnTo>
                    <a:pt x="307" y="264"/>
                  </a:lnTo>
                  <a:lnTo>
                    <a:pt x="316" y="254"/>
                  </a:lnTo>
                  <a:lnTo>
                    <a:pt x="323" y="245"/>
                  </a:lnTo>
                  <a:lnTo>
                    <a:pt x="330" y="234"/>
                  </a:lnTo>
                  <a:lnTo>
                    <a:pt x="335" y="222"/>
                  </a:lnTo>
                  <a:lnTo>
                    <a:pt x="340" y="211"/>
                  </a:lnTo>
                  <a:lnTo>
                    <a:pt x="344" y="199"/>
                  </a:lnTo>
                  <a:lnTo>
                    <a:pt x="347" y="185"/>
                  </a:lnTo>
                  <a:lnTo>
                    <a:pt x="347" y="185"/>
                  </a:lnTo>
                  <a:lnTo>
                    <a:pt x="349" y="173"/>
                  </a:lnTo>
                  <a:lnTo>
                    <a:pt x="349" y="160"/>
                  </a:lnTo>
                  <a:lnTo>
                    <a:pt x="349" y="160"/>
                  </a:lnTo>
                  <a:lnTo>
                    <a:pt x="349" y="157"/>
                  </a:lnTo>
                  <a:lnTo>
                    <a:pt x="346" y="155"/>
                  </a:lnTo>
                  <a:lnTo>
                    <a:pt x="345" y="154"/>
                  </a:lnTo>
                  <a:lnTo>
                    <a:pt x="341" y="154"/>
                  </a:lnTo>
                  <a:lnTo>
                    <a:pt x="339" y="154"/>
                  </a:lnTo>
                  <a:lnTo>
                    <a:pt x="337" y="155"/>
                  </a:lnTo>
                  <a:lnTo>
                    <a:pt x="335" y="157"/>
                  </a:lnTo>
                  <a:lnTo>
                    <a:pt x="334" y="160"/>
                  </a:lnTo>
                  <a:lnTo>
                    <a:pt x="334" y="1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7A1A336-4139-07AC-2BD2-DA9554E24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4" y="1718"/>
              <a:ext cx="113" cy="121"/>
            </a:xfrm>
            <a:custGeom>
              <a:avLst/>
              <a:gdLst>
                <a:gd name="T0" fmla="*/ 236 w 339"/>
                <a:gd name="T1" fmla="*/ 15 h 365"/>
                <a:gd name="T2" fmla="*/ 262 w 339"/>
                <a:gd name="T3" fmla="*/ 23 h 365"/>
                <a:gd name="T4" fmla="*/ 284 w 339"/>
                <a:gd name="T5" fmla="*/ 38 h 365"/>
                <a:gd name="T6" fmla="*/ 300 w 339"/>
                <a:gd name="T7" fmla="*/ 59 h 365"/>
                <a:gd name="T8" fmla="*/ 312 w 339"/>
                <a:gd name="T9" fmla="*/ 83 h 365"/>
                <a:gd name="T10" fmla="*/ 319 w 339"/>
                <a:gd name="T11" fmla="*/ 111 h 365"/>
                <a:gd name="T12" fmla="*/ 323 w 339"/>
                <a:gd name="T13" fmla="*/ 139 h 365"/>
                <a:gd name="T14" fmla="*/ 324 w 339"/>
                <a:gd name="T15" fmla="*/ 166 h 365"/>
                <a:gd name="T16" fmla="*/ 322 w 339"/>
                <a:gd name="T17" fmla="*/ 192 h 365"/>
                <a:gd name="T18" fmla="*/ 319 w 339"/>
                <a:gd name="T19" fmla="*/ 206 h 365"/>
                <a:gd name="T20" fmla="*/ 311 w 339"/>
                <a:gd name="T21" fmla="*/ 234 h 365"/>
                <a:gd name="T22" fmla="*/ 297 w 339"/>
                <a:gd name="T23" fmla="*/ 261 h 365"/>
                <a:gd name="T24" fmla="*/ 281 w 339"/>
                <a:gd name="T25" fmla="*/ 285 h 365"/>
                <a:gd name="T26" fmla="*/ 270 w 339"/>
                <a:gd name="T27" fmla="*/ 295 h 365"/>
                <a:gd name="T28" fmla="*/ 245 w 339"/>
                <a:gd name="T29" fmla="*/ 313 h 365"/>
                <a:gd name="T30" fmla="*/ 218 w 339"/>
                <a:gd name="T31" fmla="*/ 323 h 365"/>
                <a:gd name="T32" fmla="*/ 189 w 339"/>
                <a:gd name="T33" fmla="*/ 329 h 365"/>
                <a:gd name="T34" fmla="*/ 160 w 339"/>
                <a:gd name="T35" fmla="*/ 333 h 365"/>
                <a:gd name="T36" fmla="*/ 80 w 339"/>
                <a:gd name="T37" fmla="*/ 338 h 365"/>
                <a:gd name="T38" fmla="*/ 60 w 339"/>
                <a:gd name="T39" fmla="*/ 340 h 365"/>
                <a:gd name="T40" fmla="*/ 22 w 339"/>
                <a:gd name="T41" fmla="*/ 344 h 365"/>
                <a:gd name="T42" fmla="*/ 4 w 339"/>
                <a:gd name="T43" fmla="*/ 352 h 365"/>
                <a:gd name="T44" fmla="*/ 1 w 339"/>
                <a:gd name="T45" fmla="*/ 354 h 365"/>
                <a:gd name="T46" fmla="*/ 0 w 339"/>
                <a:gd name="T47" fmla="*/ 359 h 365"/>
                <a:gd name="T48" fmla="*/ 4 w 339"/>
                <a:gd name="T49" fmla="*/ 364 h 365"/>
                <a:gd name="T50" fmla="*/ 9 w 339"/>
                <a:gd name="T51" fmla="*/ 365 h 365"/>
                <a:gd name="T52" fmla="*/ 11 w 339"/>
                <a:gd name="T53" fmla="*/ 365 h 365"/>
                <a:gd name="T54" fmla="*/ 27 w 339"/>
                <a:gd name="T55" fmla="*/ 359 h 365"/>
                <a:gd name="T56" fmla="*/ 42 w 339"/>
                <a:gd name="T57" fmla="*/ 356 h 365"/>
                <a:gd name="T58" fmla="*/ 82 w 339"/>
                <a:gd name="T59" fmla="*/ 353 h 365"/>
                <a:gd name="T60" fmla="*/ 119 w 339"/>
                <a:gd name="T61" fmla="*/ 352 h 365"/>
                <a:gd name="T62" fmla="*/ 155 w 339"/>
                <a:gd name="T63" fmla="*/ 348 h 365"/>
                <a:gd name="T64" fmla="*/ 202 w 339"/>
                <a:gd name="T65" fmla="*/ 342 h 365"/>
                <a:gd name="T66" fmla="*/ 233 w 339"/>
                <a:gd name="T67" fmla="*/ 333 h 365"/>
                <a:gd name="T68" fmla="*/ 262 w 339"/>
                <a:gd name="T69" fmla="*/ 320 h 365"/>
                <a:gd name="T70" fmla="*/ 276 w 339"/>
                <a:gd name="T71" fmla="*/ 310 h 365"/>
                <a:gd name="T72" fmla="*/ 296 w 339"/>
                <a:gd name="T73" fmla="*/ 287 h 365"/>
                <a:gd name="T74" fmla="*/ 314 w 339"/>
                <a:gd name="T75" fmla="*/ 261 h 365"/>
                <a:gd name="T76" fmla="*/ 326 w 339"/>
                <a:gd name="T77" fmla="*/ 232 h 365"/>
                <a:gd name="T78" fmla="*/ 335 w 339"/>
                <a:gd name="T79" fmla="*/ 201 h 365"/>
                <a:gd name="T80" fmla="*/ 337 w 339"/>
                <a:gd name="T81" fmla="*/ 187 h 365"/>
                <a:gd name="T82" fmla="*/ 339 w 339"/>
                <a:gd name="T83" fmla="*/ 157 h 365"/>
                <a:gd name="T84" fmla="*/ 337 w 339"/>
                <a:gd name="T85" fmla="*/ 126 h 365"/>
                <a:gd name="T86" fmla="*/ 331 w 339"/>
                <a:gd name="T87" fmla="*/ 96 h 365"/>
                <a:gd name="T88" fmla="*/ 326 w 339"/>
                <a:gd name="T89" fmla="*/ 82 h 365"/>
                <a:gd name="T90" fmla="*/ 313 w 339"/>
                <a:gd name="T91" fmla="*/ 53 h 365"/>
                <a:gd name="T92" fmla="*/ 294 w 339"/>
                <a:gd name="T93" fmla="*/ 27 h 365"/>
                <a:gd name="T94" fmla="*/ 281 w 339"/>
                <a:gd name="T95" fmla="*/ 17 h 365"/>
                <a:gd name="T96" fmla="*/ 252 w 339"/>
                <a:gd name="T97" fmla="*/ 4 h 365"/>
                <a:gd name="T98" fmla="*/ 236 w 339"/>
                <a:gd name="T99" fmla="*/ 0 h 365"/>
                <a:gd name="T100" fmla="*/ 231 w 339"/>
                <a:gd name="T101" fmla="*/ 3 h 365"/>
                <a:gd name="T102" fmla="*/ 229 w 339"/>
                <a:gd name="T103" fmla="*/ 8 h 365"/>
                <a:gd name="T104" fmla="*/ 229 w 339"/>
                <a:gd name="T105" fmla="*/ 11 h 365"/>
                <a:gd name="T106" fmla="*/ 233 w 339"/>
                <a:gd name="T107" fmla="*/ 15 h 365"/>
                <a:gd name="T108" fmla="*/ 236 w 339"/>
                <a:gd name="T109" fmla="*/ 1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365">
                  <a:moveTo>
                    <a:pt x="236" y="15"/>
                  </a:moveTo>
                  <a:lnTo>
                    <a:pt x="236" y="15"/>
                  </a:lnTo>
                  <a:lnTo>
                    <a:pt x="250" y="19"/>
                  </a:lnTo>
                  <a:lnTo>
                    <a:pt x="262" y="23"/>
                  </a:lnTo>
                  <a:lnTo>
                    <a:pt x="274" y="30"/>
                  </a:lnTo>
                  <a:lnTo>
                    <a:pt x="284" y="38"/>
                  </a:lnTo>
                  <a:lnTo>
                    <a:pt x="293" y="48"/>
                  </a:lnTo>
                  <a:lnTo>
                    <a:pt x="300" y="59"/>
                  </a:lnTo>
                  <a:lnTo>
                    <a:pt x="307" y="71"/>
                  </a:lnTo>
                  <a:lnTo>
                    <a:pt x="312" y="83"/>
                  </a:lnTo>
                  <a:lnTo>
                    <a:pt x="317" y="96"/>
                  </a:lnTo>
                  <a:lnTo>
                    <a:pt x="319" y="111"/>
                  </a:lnTo>
                  <a:lnTo>
                    <a:pt x="322" y="124"/>
                  </a:lnTo>
                  <a:lnTo>
                    <a:pt x="323" y="139"/>
                  </a:lnTo>
                  <a:lnTo>
                    <a:pt x="324" y="152"/>
                  </a:lnTo>
                  <a:lnTo>
                    <a:pt x="324" y="166"/>
                  </a:lnTo>
                  <a:lnTo>
                    <a:pt x="323" y="178"/>
                  </a:lnTo>
                  <a:lnTo>
                    <a:pt x="322" y="192"/>
                  </a:lnTo>
                  <a:lnTo>
                    <a:pt x="322" y="192"/>
                  </a:lnTo>
                  <a:lnTo>
                    <a:pt x="319" y="206"/>
                  </a:lnTo>
                  <a:lnTo>
                    <a:pt x="316" y="220"/>
                  </a:lnTo>
                  <a:lnTo>
                    <a:pt x="311" y="234"/>
                  </a:lnTo>
                  <a:lnTo>
                    <a:pt x="305" y="248"/>
                  </a:lnTo>
                  <a:lnTo>
                    <a:pt x="297" y="261"/>
                  </a:lnTo>
                  <a:lnTo>
                    <a:pt x="289" y="273"/>
                  </a:lnTo>
                  <a:lnTo>
                    <a:pt x="281" y="285"/>
                  </a:lnTo>
                  <a:lnTo>
                    <a:pt x="270" y="295"/>
                  </a:lnTo>
                  <a:lnTo>
                    <a:pt x="270" y="295"/>
                  </a:lnTo>
                  <a:lnTo>
                    <a:pt x="259" y="304"/>
                  </a:lnTo>
                  <a:lnTo>
                    <a:pt x="245" y="313"/>
                  </a:lnTo>
                  <a:lnTo>
                    <a:pt x="232" y="318"/>
                  </a:lnTo>
                  <a:lnTo>
                    <a:pt x="218" y="323"/>
                  </a:lnTo>
                  <a:lnTo>
                    <a:pt x="204" y="326"/>
                  </a:lnTo>
                  <a:lnTo>
                    <a:pt x="189" y="329"/>
                  </a:lnTo>
                  <a:lnTo>
                    <a:pt x="160" y="333"/>
                  </a:lnTo>
                  <a:lnTo>
                    <a:pt x="160" y="333"/>
                  </a:lnTo>
                  <a:lnTo>
                    <a:pt x="120" y="336"/>
                  </a:lnTo>
                  <a:lnTo>
                    <a:pt x="80" y="338"/>
                  </a:lnTo>
                  <a:lnTo>
                    <a:pt x="80" y="338"/>
                  </a:lnTo>
                  <a:lnTo>
                    <a:pt x="60" y="340"/>
                  </a:lnTo>
                  <a:lnTo>
                    <a:pt x="41" y="341"/>
                  </a:lnTo>
                  <a:lnTo>
                    <a:pt x="22" y="344"/>
                  </a:lnTo>
                  <a:lnTo>
                    <a:pt x="13" y="348"/>
                  </a:lnTo>
                  <a:lnTo>
                    <a:pt x="4" y="352"/>
                  </a:lnTo>
                  <a:lnTo>
                    <a:pt x="4" y="352"/>
                  </a:lnTo>
                  <a:lnTo>
                    <a:pt x="1" y="354"/>
                  </a:lnTo>
                  <a:lnTo>
                    <a:pt x="0" y="356"/>
                  </a:lnTo>
                  <a:lnTo>
                    <a:pt x="0" y="359"/>
                  </a:lnTo>
                  <a:lnTo>
                    <a:pt x="1" y="361"/>
                  </a:lnTo>
                  <a:lnTo>
                    <a:pt x="4" y="364"/>
                  </a:lnTo>
                  <a:lnTo>
                    <a:pt x="6" y="365"/>
                  </a:lnTo>
                  <a:lnTo>
                    <a:pt x="9" y="365"/>
                  </a:lnTo>
                  <a:lnTo>
                    <a:pt x="11" y="365"/>
                  </a:lnTo>
                  <a:lnTo>
                    <a:pt x="11" y="365"/>
                  </a:lnTo>
                  <a:lnTo>
                    <a:pt x="18" y="361"/>
                  </a:lnTo>
                  <a:lnTo>
                    <a:pt x="27" y="359"/>
                  </a:lnTo>
                  <a:lnTo>
                    <a:pt x="42" y="356"/>
                  </a:lnTo>
                  <a:lnTo>
                    <a:pt x="42" y="356"/>
                  </a:lnTo>
                  <a:lnTo>
                    <a:pt x="62" y="354"/>
                  </a:lnTo>
                  <a:lnTo>
                    <a:pt x="82" y="353"/>
                  </a:lnTo>
                  <a:lnTo>
                    <a:pt x="82" y="353"/>
                  </a:lnTo>
                  <a:lnTo>
                    <a:pt x="119" y="352"/>
                  </a:lnTo>
                  <a:lnTo>
                    <a:pt x="155" y="348"/>
                  </a:lnTo>
                  <a:lnTo>
                    <a:pt x="155" y="348"/>
                  </a:lnTo>
                  <a:lnTo>
                    <a:pt x="186" y="344"/>
                  </a:lnTo>
                  <a:lnTo>
                    <a:pt x="202" y="342"/>
                  </a:lnTo>
                  <a:lnTo>
                    <a:pt x="218" y="338"/>
                  </a:lnTo>
                  <a:lnTo>
                    <a:pt x="233" y="333"/>
                  </a:lnTo>
                  <a:lnTo>
                    <a:pt x="248" y="327"/>
                  </a:lnTo>
                  <a:lnTo>
                    <a:pt x="262" y="320"/>
                  </a:lnTo>
                  <a:lnTo>
                    <a:pt x="276" y="310"/>
                  </a:lnTo>
                  <a:lnTo>
                    <a:pt x="276" y="310"/>
                  </a:lnTo>
                  <a:lnTo>
                    <a:pt x="287" y="300"/>
                  </a:lnTo>
                  <a:lnTo>
                    <a:pt x="296" y="287"/>
                  </a:lnTo>
                  <a:lnTo>
                    <a:pt x="306" y="274"/>
                  </a:lnTo>
                  <a:lnTo>
                    <a:pt x="314" y="261"/>
                  </a:lnTo>
                  <a:lnTo>
                    <a:pt x="320" y="246"/>
                  </a:lnTo>
                  <a:lnTo>
                    <a:pt x="326" y="232"/>
                  </a:lnTo>
                  <a:lnTo>
                    <a:pt x="331" y="217"/>
                  </a:lnTo>
                  <a:lnTo>
                    <a:pt x="335" y="201"/>
                  </a:lnTo>
                  <a:lnTo>
                    <a:pt x="335" y="201"/>
                  </a:lnTo>
                  <a:lnTo>
                    <a:pt x="337" y="187"/>
                  </a:lnTo>
                  <a:lnTo>
                    <a:pt x="339" y="171"/>
                  </a:lnTo>
                  <a:lnTo>
                    <a:pt x="339" y="157"/>
                  </a:lnTo>
                  <a:lnTo>
                    <a:pt x="339" y="141"/>
                  </a:lnTo>
                  <a:lnTo>
                    <a:pt x="337" y="126"/>
                  </a:lnTo>
                  <a:lnTo>
                    <a:pt x="335" y="111"/>
                  </a:lnTo>
                  <a:lnTo>
                    <a:pt x="331" y="96"/>
                  </a:lnTo>
                  <a:lnTo>
                    <a:pt x="326" y="82"/>
                  </a:lnTo>
                  <a:lnTo>
                    <a:pt x="326" y="82"/>
                  </a:lnTo>
                  <a:lnTo>
                    <a:pt x="320" y="67"/>
                  </a:lnTo>
                  <a:lnTo>
                    <a:pt x="313" y="53"/>
                  </a:lnTo>
                  <a:lnTo>
                    <a:pt x="305" y="39"/>
                  </a:lnTo>
                  <a:lnTo>
                    <a:pt x="294" y="27"/>
                  </a:lnTo>
                  <a:lnTo>
                    <a:pt x="294" y="27"/>
                  </a:lnTo>
                  <a:lnTo>
                    <a:pt x="281" y="17"/>
                  </a:lnTo>
                  <a:lnTo>
                    <a:pt x="267" y="9"/>
                  </a:lnTo>
                  <a:lnTo>
                    <a:pt x="252" y="4"/>
                  </a:lnTo>
                  <a:lnTo>
                    <a:pt x="236" y="0"/>
                  </a:lnTo>
                  <a:lnTo>
                    <a:pt x="236" y="0"/>
                  </a:lnTo>
                  <a:lnTo>
                    <a:pt x="233" y="2"/>
                  </a:lnTo>
                  <a:lnTo>
                    <a:pt x="231" y="3"/>
                  </a:lnTo>
                  <a:lnTo>
                    <a:pt x="229" y="5"/>
                  </a:lnTo>
                  <a:lnTo>
                    <a:pt x="229" y="8"/>
                  </a:lnTo>
                  <a:lnTo>
                    <a:pt x="229" y="8"/>
                  </a:lnTo>
                  <a:lnTo>
                    <a:pt x="229" y="11"/>
                  </a:lnTo>
                  <a:lnTo>
                    <a:pt x="231" y="13"/>
                  </a:lnTo>
                  <a:lnTo>
                    <a:pt x="233" y="15"/>
                  </a:lnTo>
                  <a:lnTo>
                    <a:pt x="236" y="15"/>
                  </a:lnTo>
                  <a:lnTo>
                    <a:pt x="236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F621CC47-A4FA-2B9D-3D38-85E194EFC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735"/>
              <a:ext cx="27" cy="36"/>
            </a:xfrm>
            <a:custGeom>
              <a:avLst/>
              <a:gdLst>
                <a:gd name="T0" fmla="*/ 3 w 81"/>
                <a:gd name="T1" fmla="*/ 14 h 108"/>
                <a:gd name="T2" fmla="*/ 3 w 81"/>
                <a:gd name="T3" fmla="*/ 14 h 108"/>
                <a:gd name="T4" fmla="*/ 14 w 81"/>
                <a:gd name="T5" fmla="*/ 22 h 108"/>
                <a:gd name="T6" fmla="*/ 25 w 81"/>
                <a:gd name="T7" fmla="*/ 32 h 108"/>
                <a:gd name="T8" fmla="*/ 35 w 81"/>
                <a:gd name="T9" fmla="*/ 42 h 108"/>
                <a:gd name="T10" fmla="*/ 45 w 81"/>
                <a:gd name="T11" fmla="*/ 52 h 108"/>
                <a:gd name="T12" fmla="*/ 52 w 81"/>
                <a:gd name="T13" fmla="*/ 65 h 108"/>
                <a:gd name="T14" fmla="*/ 59 w 81"/>
                <a:gd name="T15" fmla="*/ 77 h 108"/>
                <a:gd name="T16" fmla="*/ 64 w 81"/>
                <a:gd name="T17" fmla="*/ 89 h 108"/>
                <a:gd name="T18" fmla="*/ 68 w 81"/>
                <a:gd name="T19" fmla="*/ 103 h 108"/>
                <a:gd name="T20" fmla="*/ 68 w 81"/>
                <a:gd name="T21" fmla="*/ 103 h 108"/>
                <a:gd name="T22" fmla="*/ 69 w 81"/>
                <a:gd name="T23" fmla="*/ 106 h 108"/>
                <a:gd name="T24" fmla="*/ 71 w 81"/>
                <a:gd name="T25" fmla="*/ 107 h 108"/>
                <a:gd name="T26" fmla="*/ 74 w 81"/>
                <a:gd name="T27" fmla="*/ 108 h 108"/>
                <a:gd name="T28" fmla="*/ 76 w 81"/>
                <a:gd name="T29" fmla="*/ 108 h 108"/>
                <a:gd name="T30" fmla="*/ 76 w 81"/>
                <a:gd name="T31" fmla="*/ 108 h 108"/>
                <a:gd name="T32" fmla="*/ 78 w 81"/>
                <a:gd name="T33" fmla="*/ 107 h 108"/>
                <a:gd name="T34" fmla="*/ 81 w 81"/>
                <a:gd name="T35" fmla="*/ 104 h 108"/>
                <a:gd name="T36" fmla="*/ 81 w 81"/>
                <a:gd name="T37" fmla="*/ 102 h 108"/>
                <a:gd name="T38" fmla="*/ 81 w 81"/>
                <a:gd name="T39" fmla="*/ 100 h 108"/>
                <a:gd name="T40" fmla="*/ 81 w 81"/>
                <a:gd name="T41" fmla="*/ 100 h 108"/>
                <a:gd name="T42" fmla="*/ 77 w 81"/>
                <a:gd name="T43" fmla="*/ 84 h 108"/>
                <a:gd name="T44" fmla="*/ 72 w 81"/>
                <a:gd name="T45" fmla="*/ 69 h 108"/>
                <a:gd name="T46" fmla="*/ 65 w 81"/>
                <a:gd name="T47" fmla="*/ 56 h 108"/>
                <a:gd name="T48" fmla="*/ 55 w 81"/>
                <a:gd name="T49" fmla="*/ 44 h 108"/>
                <a:gd name="T50" fmla="*/ 46 w 81"/>
                <a:gd name="T51" fmla="*/ 32 h 108"/>
                <a:gd name="T52" fmla="*/ 34 w 81"/>
                <a:gd name="T53" fmla="*/ 21 h 108"/>
                <a:gd name="T54" fmla="*/ 23 w 81"/>
                <a:gd name="T55" fmla="*/ 11 h 108"/>
                <a:gd name="T56" fmla="*/ 11 w 81"/>
                <a:gd name="T57" fmla="*/ 2 h 108"/>
                <a:gd name="T58" fmla="*/ 11 w 81"/>
                <a:gd name="T59" fmla="*/ 2 h 108"/>
                <a:gd name="T60" fmla="*/ 8 w 81"/>
                <a:gd name="T61" fmla="*/ 0 h 108"/>
                <a:gd name="T62" fmla="*/ 5 w 81"/>
                <a:gd name="T63" fmla="*/ 0 h 108"/>
                <a:gd name="T64" fmla="*/ 2 w 81"/>
                <a:gd name="T65" fmla="*/ 2 h 108"/>
                <a:gd name="T66" fmla="*/ 1 w 81"/>
                <a:gd name="T67" fmla="*/ 4 h 108"/>
                <a:gd name="T68" fmla="*/ 1 w 81"/>
                <a:gd name="T69" fmla="*/ 4 h 108"/>
                <a:gd name="T70" fmla="*/ 0 w 81"/>
                <a:gd name="T71" fmla="*/ 6 h 108"/>
                <a:gd name="T72" fmla="*/ 0 w 81"/>
                <a:gd name="T73" fmla="*/ 9 h 108"/>
                <a:gd name="T74" fmla="*/ 1 w 81"/>
                <a:gd name="T75" fmla="*/ 11 h 108"/>
                <a:gd name="T76" fmla="*/ 3 w 81"/>
                <a:gd name="T77" fmla="*/ 14 h 108"/>
                <a:gd name="T78" fmla="*/ 3 w 81"/>
                <a:gd name="T79" fmla="*/ 1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1" h="108">
                  <a:moveTo>
                    <a:pt x="3" y="14"/>
                  </a:moveTo>
                  <a:lnTo>
                    <a:pt x="3" y="14"/>
                  </a:lnTo>
                  <a:lnTo>
                    <a:pt x="14" y="22"/>
                  </a:lnTo>
                  <a:lnTo>
                    <a:pt x="25" y="32"/>
                  </a:lnTo>
                  <a:lnTo>
                    <a:pt x="35" y="42"/>
                  </a:lnTo>
                  <a:lnTo>
                    <a:pt x="45" y="52"/>
                  </a:lnTo>
                  <a:lnTo>
                    <a:pt x="52" y="65"/>
                  </a:lnTo>
                  <a:lnTo>
                    <a:pt x="59" y="77"/>
                  </a:lnTo>
                  <a:lnTo>
                    <a:pt x="64" y="89"/>
                  </a:lnTo>
                  <a:lnTo>
                    <a:pt x="68" y="103"/>
                  </a:lnTo>
                  <a:lnTo>
                    <a:pt x="68" y="103"/>
                  </a:lnTo>
                  <a:lnTo>
                    <a:pt x="69" y="106"/>
                  </a:lnTo>
                  <a:lnTo>
                    <a:pt x="71" y="107"/>
                  </a:lnTo>
                  <a:lnTo>
                    <a:pt x="74" y="108"/>
                  </a:lnTo>
                  <a:lnTo>
                    <a:pt x="76" y="108"/>
                  </a:lnTo>
                  <a:lnTo>
                    <a:pt x="76" y="108"/>
                  </a:lnTo>
                  <a:lnTo>
                    <a:pt x="78" y="107"/>
                  </a:lnTo>
                  <a:lnTo>
                    <a:pt x="81" y="104"/>
                  </a:lnTo>
                  <a:lnTo>
                    <a:pt x="81" y="102"/>
                  </a:lnTo>
                  <a:lnTo>
                    <a:pt x="81" y="100"/>
                  </a:lnTo>
                  <a:lnTo>
                    <a:pt x="81" y="100"/>
                  </a:lnTo>
                  <a:lnTo>
                    <a:pt x="77" y="84"/>
                  </a:lnTo>
                  <a:lnTo>
                    <a:pt x="72" y="69"/>
                  </a:lnTo>
                  <a:lnTo>
                    <a:pt x="65" y="56"/>
                  </a:lnTo>
                  <a:lnTo>
                    <a:pt x="55" y="44"/>
                  </a:lnTo>
                  <a:lnTo>
                    <a:pt x="46" y="32"/>
                  </a:lnTo>
                  <a:lnTo>
                    <a:pt x="34" y="21"/>
                  </a:lnTo>
                  <a:lnTo>
                    <a:pt x="23" y="1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F7E56BEE-8F85-F5B6-78CD-103C69716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1757"/>
              <a:ext cx="18" cy="42"/>
            </a:xfrm>
            <a:custGeom>
              <a:avLst/>
              <a:gdLst>
                <a:gd name="T0" fmla="*/ 39 w 52"/>
                <a:gd name="T1" fmla="*/ 4 h 125"/>
                <a:gd name="T2" fmla="*/ 39 w 52"/>
                <a:gd name="T3" fmla="*/ 4 h 125"/>
                <a:gd name="T4" fmla="*/ 29 w 52"/>
                <a:gd name="T5" fmla="*/ 17 h 125"/>
                <a:gd name="T6" fmla="*/ 21 w 52"/>
                <a:gd name="T7" fmla="*/ 32 h 125"/>
                <a:gd name="T8" fmla="*/ 14 w 52"/>
                <a:gd name="T9" fmla="*/ 46 h 125"/>
                <a:gd name="T10" fmla="*/ 6 w 52"/>
                <a:gd name="T11" fmla="*/ 61 h 125"/>
                <a:gd name="T12" fmla="*/ 6 w 52"/>
                <a:gd name="T13" fmla="*/ 61 h 125"/>
                <a:gd name="T14" fmla="*/ 4 w 52"/>
                <a:gd name="T15" fmla="*/ 69 h 125"/>
                <a:gd name="T16" fmla="*/ 2 w 52"/>
                <a:gd name="T17" fmla="*/ 76 h 125"/>
                <a:gd name="T18" fmla="*/ 2 w 52"/>
                <a:gd name="T19" fmla="*/ 85 h 125"/>
                <a:gd name="T20" fmla="*/ 0 w 52"/>
                <a:gd name="T21" fmla="*/ 93 h 125"/>
                <a:gd name="T22" fmla="*/ 2 w 52"/>
                <a:gd name="T23" fmla="*/ 101 h 125"/>
                <a:gd name="T24" fmla="*/ 4 w 52"/>
                <a:gd name="T25" fmla="*/ 109 h 125"/>
                <a:gd name="T26" fmla="*/ 8 w 52"/>
                <a:gd name="T27" fmla="*/ 116 h 125"/>
                <a:gd name="T28" fmla="*/ 14 w 52"/>
                <a:gd name="T29" fmla="*/ 122 h 125"/>
                <a:gd name="T30" fmla="*/ 14 w 52"/>
                <a:gd name="T31" fmla="*/ 122 h 125"/>
                <a:gd name="T32" fmla="*/ 16 w 52"/>
                <a:gd name="T33" fmla="*/ 124 h 125"/>
                <a:gd name="T34" fmla="*/ 18 w 52"/>
                <a:gd name="T35" fmla="*/ 125 h 125"/>
                <a:gd name="T36" fmla="*/ 22 w 52"/>
                <a:gd name="T37" fmla="*/ 124 h 125"/>
                <a:gd name="T38" fmla="*/ 23 w 52"/>
                <a:gd name="T39" fmla="*/ 122 h 125"/>
                <a:gd name="T40" fmla="*/ 26 w 52"/>
                <a:gd name="T41" fmla="*/ 120 h 125"/>
                <a:gd name="T42" fmla="*/ 26 w 52"/>
                <a:gd name="T43" fmla="*/ 118 h 125"/>
                <a:gd name="T44" fmla="*/ 26 w 52"/>
                <a:gd name="T45" fmla="*/ 115 h 125"/>
                <a:gd name="T46" fmla="*/ 23 w 52"/>
                <a:gd name="T47" fmla="*/ 113 h 125"/>
                <a:gd name="T48" fmla="*/ 23 w 52"/>
                <a:gd name="T49" fmla="*/ 113 h 125"/>
                <a:gd name="T50" fmla="*/ 20 w 52"/>
                <a:gd name="T51" fmla="*/ 107 h 125"/>
                <a:gd name="T52" fmla="*/ 17 w 52"/>
                <a:gd name="T53" fmla="*/ 101 h 125"/>
                <a:gd name="T54" fmla="*/ 15 w 52"/>
                <a:gd name="T55" fmla="*/ 95 h 125"/>
                <a:gd name="T56" fmla="*/ 15 w 52"/>
                <a:gd name="T57" fmla="*/ 87 h 125"/>
                <a:gd name="T58" fmla="*/ 16 w 52"/>
                <a:gd name="T59" fmla="*/ 80 h 125"/>
                <a:gd name="T60" fmla="*/ 17 w 52"/>
                <a:gd name="T61" fmla="*/ 74 h 125"/>
                <a:gd name="T62" fmla="*/ 22 w 52"/>
                <a:gd name="T63" fmla="*/ 61 h 125"/>
                <a:gd name="T64" fmla="*/ 22 w 52"/>
                <a:gd name="T65" fmla="*/ 61 h 125"/>
                <a:gd name="T66" fmla="*/ 28 w 52"/>
                <a:gd name="T67" fmla="*/ 47 h 125"/>
                <a:gd name="T68" fmla="*/ 35 w 52"/>
                <a:gd name="T69" fmla="*/ 35 h 125"/>
                <a:gd name="T70" fmla="*/ 51 w 52"/>
                <a:gd name="T71" fmla="*/ 11 h 125"/>
                <a:gd name="T72" fmla="*/ 51 w 52"/>
                <a:gd name="T73" fmla="*/ 11 h 125"/>
                <a:gd name="T74" fmla="*/ 52 w 52"/>
                <a:gd name="T75" fmla="*/ 7 h 125"/>
                <a:gd name="T76" fmla="*/ 52 w 52"/>
                <a:gd name="T77" fmla="*/ 5 h 125"/>
                <a:gd name="T78" fmla="*/ 51 w 52"/>
                <a:gd name="T79" fmla="*/ 3 h 125"/>
                <a:gd name="T80" fmla="*/ 49 w 52"/>
                <a:gd name="T81" fmla="*/ 1 h 125"/>
                <a:gd name="T82" fmla="*/ 46 w 52"/>
                <a:gd name="T83" fmla="*/ 0 h 125"/>
                <a:gd name="T84" fmla="*/ 44 w 52"/>
                <a:gd name="T85" fmla="*/ 0 h 125"/>
                <a:gd name="T86" fmla="*/ 41 w 52"/>
                <a:gd name="T87" fmla="*/ 1 h 125"/>
                <a:gd name="T88" fmla="*/ 39 w 52"/>
                <a:gd name="T89" fmla="*/ 4 h 125"/>
                <a:gd name="T90" fmla="*/ 39 w 52"/>
                <a:gd name="T91" fmla="*/ 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" h="125">
                  <a:moveTo>
                    <a:pt x="39" y="4"/>
                  </a:moveTo>
                  <a:lnTo>
                    <a:pt x="39" y="4"/>
                  </a:lnTo>
                  <a:lnTo>
                    <a:pt x="29" y="17"/>
                  </a:lnTo>
                  <a:lnTo>
                    <a:pt x="21" y="32"/>
                  </a:lnTo>
                  <a:lnTo>
                    <a:pt x="14" y="46"/>
                  </a:lnTo>
                  <a:lnTo>
                    <a:pt x="6" y="61"/>
                  </a:lnTo>
                  <a:lnTo>
                    <a:pt x="6" y="61"/>
                  </a:lnTo>
                  <a:lnTo>
                    <a:pt x="4" y="69"/>
                  </a:lnTo>
                  <a:lnTo>
                    <a:pt x="2" y="76"/>
                  </a:lnTo>
                  <a:lnTo>
                    <a:pt x="2" y="85"/>
                  </a:lnTo>
                  <a:lnTo>
                    <a:pt x="0" y="93"/>
                  </a:lnTo>
                  <a:lnTo>
                    <a:pt x="2" y="101"/>
                  </a:lnTo>
                  <a:lnTo>
                    <a:pt x="4" y="109"/>
                  </a:lnTo>
                  <a:lnTo>
                    <a:pt x="8" y="116"/>
                  </a:lnTo>
                  <a:lnTo>
                    <a:pt x="14" y="122"/>
                  </a:lnTo>
                  <a:lnTo>
                    <a:pt x="14" y="122"/>
                  </a:lnTo>
                  <a:lnTo>
                    <a:pt x="16" y="124"/>
                  </a:lnTo>
                  <a:lnTo>
                    <a:pt x="18" y="125"/>
                  </a:lnTo>
                  <a:lnTo>
                    <a:pt x="22" y="124"/>
                  </a:lnTo>
                  <a:lnTo>
                    <a:pt x="23" y="122"/>
                  </a:lnTo>
                  <a:lnTo>
                    <a:pt x="26" y="120"/>
                  </a:lnTo>
                  <a:lnTo>
                    <a:pt x="26" y="118"/>
                  </a:lnTo>
                  <a:lnTo>
                    <a:pt x="26" y="115"/>
                  </a:lnTo>
                  <a:lnTo>
                    <a:pt x="23" y="113"/>
                  </a:lnTo>
                  <a:lnTo>
                    <a:pt x="23" y="113"/>
                  </a:lnTo>
                  <a:lnTo>
                    <a:pt x="20" y="107"/>
                  </a:lnTo>
                  <a:lnTo>
                    <a:pt x="17" y="101"/>
                  </a:lnTo>
                  <a:lnTo>
                    <a:pt x="15" y="95"/>
                  </a:lnTo>
                  <a:lnTo>
                    <a:pt x="15" y="87"/>
                  </a:lnTo>
                  <a:lnTo>
                    <a:pt x="16" y="80"/>
                  </a:lnTo>
                  <a:lnTo>
                    <a:pt x="17" y="74"/>
                  </a:lnTo>
                  <a:lnTo>
                    <a:pt x="22" y="61"/>
                  </a:lnTo>
                  <a:lnTo>
                    <a:pt x="22" y="61"/>
                  </a:lnTo>
                  <a:lnTo>
                    <a:pt x="28" y="47"/>
                  </a:lnTo>
                  <a:lnTo>
                    <a:pt x="35" y="35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2" y="7"/>
                  </a:lnTo>
                  <a:lnTo>
                    <a:pt x="52" y="5"/>
                  </a:lnTo>
                  <a:lnTo>
                    <a:pt x="51" y="3"/>
                  </a:lnTo>
                  <a:lnTo>
                    <a:pt x="49" y="1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1" y="1"/>
                  </a:lnTo>
                  <a:lnTo>
                    <a:pt x="39" y="4"/>
                  </a:lnTo>
                  <a:lnTo>
                    <a:pt x="39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B4E34225-7FB1-43BC-DECC-38671B3CD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5" y="235"/>
              <a:ext cx="10" cy="68"/>
            </a:xfrm>
            <a:custGeom>
              <a:avLst/>
              <a:gdLst>
                <a:gd name="T0" fmla="*/ 3 w 29"/>
                <a:gd name="T1" fmla="*/ 7 h 204"/>
                <a:gd name="T2" fmla="*/ 3 w 29"/>
                <a:gd name="T3" fmla="*/ 7 h 204"/>
                <a:gd name="T4" fmla="*/ 3 w 29"/>
                <a:gd name="T5" fmla="*/ 30 h 204"/>
                <a:gd name="T6" fmla="*/ 2 w 29"/>
                <a:gd name="T7" fmla="*/ 55 h 204"/>
                <a:gd name="T8" fmla="*/ 1 w 29"/>
                <a:gd name="T9" fmla="*/ 79 h 204"/>
                <a:gd name="T10" fmla="*/ 0 w 29"/>
                <a:gd name="T11" fmla="*/ 104 h 204"/>
                <a:gd name="T12" fmla="*/ 1 w 29"/>
                <a:gd name="T13" fmla="*/ 128 h 204"/>
                <a:gd name="T14" fmla="*/ 3 w 29"/>
                <a:gd name="T15" fmla="*/ 152 h 204"/>
                <a:gd name="T16" fmla="*/ 7 w 29"/>
                <a:gd name="T17" fmla="*/ 176 h 204"/>
                <a:gd name="T18" fmla="*/ 10 w 29"/>
                <a:gd name="T19" fmla="*/ 187 h 204"/>
                <a:gd name="T20" fmla="*/ 14 w 29"/>
                <a:gd name="T21" fmla="*/ 199 h 204"/>
                <a:gd name="T22" fmla="*/ 14 w 29"/>
                <a:gd name="T23" fmla="*/ 199 h 204"/>
                <a:gd name="T24" fmla="*/ 16 w 29"/>
                <a:gd name="T25" fmla="*/ 202 h 204"/>
                <a:gd name="T26" fmla="*/ 19 w 29"/>
                <a:gd name="T27" fmla="*/ 203 h 204"/>
                <a:gd name="T28" fmla="*/ 21 w 29"/>
                <a:gd name="T29" fmla="*/ 204 h 204"/>
                <a:gd name="T30" fmla="*/ 24 w 29"/>
                <a:gd name="T31" fmla="*/ 204 h 204"/>
                <a:gd name="T32" fmla="*/ 26 w 29"/>
                <a:gd name="T33" fmla="*/ 203 h 204"/>
                <a:gd name="T34" fmla="*/ 29 w 29"/>
                <a:gd name="T35" fmla="*/ 201 h 204"/>
                <a:gd name="T36" fmla="*/ 29 w 29"/>
                <a:gd name="T37" fmla="*/ 198 h 204"/>
                <a:gd name="T38" fmla="*/ 29 w 29"/>
                <a:gd name="T39" fmla="*/ 196 h 204"/>
                <a:gd name="T40" fmla="*/ 29 w 29"/>
                <a:gd name="T41" fmla="*/ 196 h 204"/>
                <a:gd name="T42" fmla="*/ 25 w 29"/>
                <a:gd name="T43" fmla="*/ 184 h 204"/>
                <a:gd name="T44" fmla="*/ 21 w 29"/>
                <a:gd name="T45" fmla="*/ 173 h 204"/>
                <a:gd name="T46" fmla="*/ 16 w 29"/>
                <a:gd name="T47" fmla="*/ 150 h 204"/>
                <a:gd name="T48" fmla="*/ 15 w 29"/>
                <a:gd name="T49" fmla="*/ 125 h 204"/>
                <a:gd name="T50" fmla="*/ 14 w 29"/>
                <a:gd name="T51" fmla="*/ 101 h 204"/>
                <a:gd name="T52" fmla="*/ 15 w 29"/>
                <a:gd name="T53" fmla="*/ 78 h 204"/>
                <a:gd name="T54" fmla="*/ 16 w 29"/>
                <a:gd name="T55" fmla="*/ 54 h 204"/>
                <a:gd name="T56" fmla="*/ 18 w 29"/>
                <a:gd name="T57" fmla="*/ 30 h 204"/>
                <a:gd name="T58" fmla="*/ 18 w 29"/>
                <a:gd name="T59" fmla="*/ 7 h 204"/>
                <a:gd name="T60" fmla="*/ 18 w 29"/>
                <a:gd name="T61" fmla="*/ 7 h 204"/>
                <a:gd name="T62" fmla="*/ 16 w 29"/>
                <a:gd name="T63" fmla="*/ 3 h 204"/>
                <a:gd name="T64" fmla="*/ 15 w 29"/>
                <a:gd name="T65" fmla="*/ 1 h 204"/>
                <a:gd name="T66" fmla="*/ 13 w 29"/>
                <a:gd name="T67" fmla="*/ 0 h 204"/>
                <a:gd name="T68" fmla="*/ 10 w 29"/>
                <a:gd name="T69" fmla="*/ 0 h 204"/>
                <a:gd name="T70" fmla="*/ 8 w 29"/>
                <a:gd name="T71" fmla="*/ 0 h 204"/>
                <a:gd name="T72" fmla="*/ 6 w 29"/>
                <a:gd name="T73" fmla="*/ 1 h 204"/>
                <a:gd name="T74" fmla="*/ 3 w 29"/>
                <a:gd name="T75" fmla="*/ 3 h 204"/>
                <a:gd name="T76" fmla="*/ 3 w 29"/>
                <a:gd name="T77" fmla="*/ 7 h 204"/>
                <a:gd name="T78" fmla="*/ 3 w 29"/>
                <a:gd name="T79" fmla="*/ 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9" h="204">
                  <a:moveTo>
                    <a:pt x="3" y="7"/>
                  </a:moveTo>
                  <a:lnTo>
                    <a:pt x="3" y="7"/>
                  </a:lnTo>
                  <a:lnTo>
                    <a:pt x="3" y="30"/>
                  </a:lnTo>
                  <a:lnTo>
                    <a:pt x="2" y="55"/>
                  </a:lnTo>
                  <a:lnTo>
                    <a:pt x="1" y="79"/>
                  </a:lnTo>
                  <a:lnTo>
                    <a:pt x="0" y="104"/>
                  </a:lnTo>
                  <a:lnTo>
                    <a:pt x="1" y="128"/>
                  </a:lnTo>
                  <a:lnTo>
                    <a:pt x="3" y="152"/>
                  </a:lnTo>
                  <a:lnTo>
                    <a:pt x="7" y="176"/>
                  </a:lnTo>
                  <a:lnTo>
                    <a:pt x="10" y="187"/>
                  </a:lnTo>
                  <a:lnTo>
                    <a:pt x="14" y="199"/>
                  </a:lnTo>
                  <a:lnTo>
                    <a:pt x="14" y="199"/>
                  </a:lnTo>
                  <a:lnTo>
                    <a:pt x="16" y="202"/>
                  </a:lnTo>
                  <a:lnTo>
                    <a:pt x="19" y="203"/>
                  </a:lnTo>
                  <a:lnTo>
                    <a:pt x="21" y="204"/>
                  </a:lnTo>
                  <a:lnTo>
                    <a:pt x="24" y="204"/>
                  </a:lnTo>
                  <a:lnTo>
                    <a:pt x="26" y="203"/>
                  </a:lnTo>
                  <a:lnTo>
                    <a:pt x="29" y="201"/>
                  </a:lnTo>
                  <a:lnTo>
                    <a:pt x="29" y="198"/>
                  </a:lnTo>
                  <a:lnTo>
                    <a:pt x="29" y="196"/>
                  </a:lnTo>
                  <a:lnTo>
                    <a:pt x="29" y="196"/>
                  </a:lnTo>
                  <a:lnTo>
                    <a:pt x="25" y="184"/>
                  </a:lnTo>
                  <a:lnTo>
                    <a:pt x="21" y="173"/>
                  </a:lnTo>
                  <a:lnTo>
                    <a:pt x="16" y="150"/>
                  </a:lnTo>
                  <a:lnTo>
                    <a:pt x="15" y="125"/>
                  </a:lnTo>
                  <a:lnTo>
                    <a:pt x="14" y="101"/>
                  </a:lnTo>
                  <a:lnTo>
                    <a:pt x="15" y="78"/>
                  </a:lnTo>
                  <a:lnTo>
                    <a:pt x="16" y="54"/>
                  </a:lnTo>
                  <a:lnTo>
                    <a:pt x="18" y="30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DA1E0120-9044-F160-2A57-08FA565CE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1869"/>
              <a:ext cx="184" cy="1143"/>
            </a:xfrm>
            <a:custGeom>
              <a:avLst/>
              <a:gdLst>
                <a:gd name="T0" fmla="*/ 7 w 550"/>
                <a:gd name="T1" fmla="*/ 83 h 3428"/>
                <a:gd name="T2" fmla="*/ 0 w 550"/>
                <a:gd name="T3" fmla="*/ 236 h 3428"/>
                <a:gd name="T4" fmla="*/ 1 w 550"/>
                <a:gd name="T5" fmla="*/ 313 h 3428"/>
                <a:gd name="T6" fmla="*/ 20 w 550"/>
                <a:gd name="T7" fmla="*/ 429 h 3428"/>
                <a:gd name="T8" fmla="*/ 58 w 550"/>
                <a:gd name="T9" fmla="*/ 540 h 3428"/>
                <a:gd name="T10" fmla="*/ 92 w 550"/>
                <a:gd name="T11" fmla="*/ 611 h 3428"/>
                <a:gd name="T12" fmla="*/ 168 w 550"/>
                <a:gd name="T13" fmla="*/ 755 h 3428"/>
                <a:gd name="T14" fmla="*/ 239 w 550"/>
                <a:gd name="T15" fmla="*/ 914 h 3428"/>
                <a:gd name="T16" fmla="*/ 303 w 550"/>
                <a:gd name="T17" fmla="*/ 1074 h 3428"/>
                <a:gd name="T18" fmla="*/ 359 w 550"/>
                <a:gd name="T19" fmla="*/ 1237 h 3428"/>
                <a:gd name="T20" fmla="*/ 382 w 550"/>
                <a:gd name="T21" fmla="*/ 1322 h 3428"/>
                <a:gd name="T22" fmla="*/ 417 w 550"/>
                <a:gd name="T23" fmla="*/ 1491 h 3428"/>
                <a:gd name="T24" fmla="*/ 462 w 550"/>
                <a:gd name="T25" fmla="*/ 1752 h 3428"/>
                <a:gd name="T26" fmla="*/ 488 w 550"/>
                <a:gd name="T27" fmla="*/ 1926 h 3428"/>
                <a:gd name="T28" fmla="*/ 520 w 550"/>
                <a:gd name="T29" fmla="*/ 2195 h 3428"/>
                <a:gd name="T30" fmla="*/ 533 w 550"/>
                <a:gd name="T31" fmla="*/ 2419 h 3428"/>
                <a:gd name="T32" fmla="*/ 533 w 550"/>
                <a:gd name="T33" fmla="*/ 2553 h 3428"/>
                <a:gd name="T34" fmla="*/ 528 w 550"/>
                <a:gd name="T35" fmla="*/ 2643 h 3428"/>
                <a:gd name="T36" fmla="*/ 509 w 550"/>
                <a:gd name="T37" fmla="*/ 2823 h 3428"/>
                <a:gd name="T38" fmla="*/ 480 w 550"/>
                <a:gd name="T39" fmla="*/ 3003 h 3428"/>
                <a:gd name="T40" fmla="*/ 433 w 550"/>
                <a:gd name="T41" fmla="*/ 3257 h 3428"/>
                <a:gd name="T42" fmla="*/ 421 w 550"/>
                <a:gd name="T43" fmla="*/ 3342 h 3428"/>
                <a:gd name="T44" fmla="*/ 410 w 550"/>
                <a:gd name="T45" fmla="*/ 3401 h 3428"/>
                <a:gd name="T46" fmla="*/ 403 w 550"/>
                <a:gd name="T47" fmla="*/ 3423 h 3428"/>
                <a:gd name="T48" fmla="*/ 407 w 550"/>
                <a:gd name="T49" fmla="*/ 3428 h 3428"/>
                <a:gd name="T50" fmla="*/ 416 w 550"/>
                <a:gd name="T51" fmla="*/ 3426 h 3428"/>
                <a:gd name="T52" fmla="*/ 424 w 550"/>
                <a:gd name="T53" fmla="*/ 3405 h 3428"/>
                <a:gd name="T54" fmla="*/ 435 w 550"/>
                <a:gd name="T55" fmla="*/ 3346 h 3428"/>
                <a:gd name="T56" fmla="*/ 446 w 550"/>
                <a:gd name="T57" fmla="*/ 3267 h 3428"/>
                <a:gd name="T58" fmla="*/ 479 w 550"/>
                <a:gd name="T59" fmla="*/ 3092 h 3428"/>
                <a:gd name="T60" fmla="*/ 522 w 550"/>
                <a:gd name="T61" fmla="*/ 2831 h 3428"/>
                <a:gd name="T62" fmla="*/ 538 w 550"/>
                <a:gd name="T63" fmla="*/ 2699 h 3428"/>
                <a:gd name="T64" fmla="*/ 548 w 550"/>
                <a:gd name="T65" fmla="*/ 2565 h 3428"/>
                <a:gd name="T66" fmla="*/ 549 w 550"/>
                <a:gd name="T67" fmla="*/ 2431 h 3428"/>
                <a:gd name="T68" fmla="*/ 542 w 550"/>
                <a:gd name="T69" fmla="*/ 2297 h 3428"/>
                <a:gd name="T70" fmla="*/ 515 w 550"/>
                <a:gd name="T71" fmla="*/ 2028 h 3428"/>
                <a:gd name="T72" fmla="*/ 492 w 550"/>
                <a:gd name="T73" fmla="*/ 1852 h 3428"/>
                <a:gd name="T74" fmla="*/ 464 w 550"/>
                <a:gd name="T75" fmla="*/ 1679 h 3428"/>
                <a:gd name="T76" fmla="*/ 419 w 550"/>
                <a:gd name="T77" fmla="*/ 1419 h 3428"/>
                <a:gd name="T78" fmla="*/ 400 w 550"/>
                <a:gd name="T79" fmla="*/ 1333 h 3428"/>
                <a:gd name="T80" fmla="*/ 365 w 550"/>
                <a:gd name="T81" fmla="*/ 1208 h 3428"/>
                <a:gd name="T82" fmla="*/ 293 w 550"/>
                <a:gd name="T83" fmla="*/ 1006 h 3428"/>
                <a:gd name="T84" fmla="*/ 228 w 550"/>
                <a:gd name="T85" fmla="*/ 851 h 3428"/>
                <a:gd name="T86" fmla="*/ 174 w 550"/>
                <a:gd name="T87" fmla="*/ 737 h 3428"/>
                <a:gd name="T88" fmla="*/ 115 w 550"/>
                <a:gd name="T89" fmla="*/ 626 h 3428"/>
                <a:gd name="T90" fmla="*/ 63 w 550"/>
                <a:gd name="T91" fmla="*/ 512 h 3428"/>
                <a:gd name="T92" fmla="*/ 31 w 550"/>
                <a:gd name="T93" fmla="*/ 412 h 3428"/>
                <a:gd name="T94" fmla="*/ 20 w 550"/>
                <a:gd name="T95" fmla="*/ 354 h 3428"/>
                <a:gd name="T96" fmla="*/ 14 w 550"/>
                <a:gd name="T97" fmla="*/ 241 h 3428"/>
                <a:gd name="T98" fmla="*/ 22 w 550"/>
                <a:gd name="T99" fmla="*/ 89 h 3428"/>
                <a:gd name="T100" fmla="*/ 25 w 550"/>
                <a:gd name="T101" fmla="*/ 6 h 3428"/>
                <a:gd name="T102" fmla="*/ 20 w 550"/>
                <a:gd name="T103" fmla="*/ 0 h 3428"/>
                <a:gd name="T104" fmla="*/ 13 w 550"/>
                <a:gd name="T105" fmla="*/ 1 h 3428"/>
                <a:gd name="T106" fmla="*/ 11 w 550"/>
                <a:gd name="T107" fmla="*/ 6 h 3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50" h="3428">
                  <a:moveTo>
                    <a:pt x="11" y="6"/>
                  </a:moveTo>
                  <a:lnTo>
                    <a:pt x="11" y="6"/>
                  </a:lnTo>
                  <a:lnTo>
                    <a:pt x="7" y="83"/>
                  </a:lnTo>
                  <a:lnTo>
                    <a:pt x="2" y="159"/>
                  </a:lnTo>
                  <a:lnTo>
                    <a:pt x="0" y="198"/>
                  </a:lnTo>
                  <a:lnTo>
                    <a:pt x="0" y="236"/>
                  </a:lnTo>
                  <a:lnTo>
                    <a:pt x="0" y="274"/>
                  </a:lnTo>
                  <a:lnTo>
                    <a:pt x="1" y="313"/>
                  </a:lnTo>
                  <a:lnTo>
                    <a:pt x="1" y="313"/>
                  </a:lnTo>
                  <a:lnTo>
                    <a:pt x="6" y="352"/>
                  </a:lnTo>
                  <a:lnTo>
                    <a:pt x="12" y="391"/>
                  </a:lnTo>
                  <a:lnTo>
                    <a:pt x="20" y="429"/>
                  </a:lnTo>
                  <a:lnTo>
                    <a:pt x="31" y="466"/>
                  </a:lnTo>
                  <a:lnTo>
                    <a:pt x="45" y="503"/>
                  </a:lnTo>
                  <a:lnTo>
                    <a:pt x="58" y="540"/>
                  </a:lnTo>
                  <a:lnTo>
                    <a:pt x="74" y="576"/>
                  </a:lnTo>
                  <a:lnTo>
                    <a:pt x="92" y="611"/>
                  </a:lnTo>
                  <a:lnTo>
                    <a:pt x="92" y="611"/>
                  </a:lnTo>
                  <a:lnTo>
                    <a:pt x="129" y="684"/>
                  </a:lnTo>
                  <a:lnTo>
                    <a:pt x="168" y="755"/>
                  </a:lnTo>
                  <a:lnTo>
                    <a:pt x="168" y="755"/>
                  </a:lnTo>
                  <a:lnTo>
                    <a:pt x="187" y="794"/>
                  </a:lnTo>
                  <a:lnTo>
                    <a:pt x="205" y="834"/>
                  </a:lnTo>
                  <a:lnTo>
                    <a:pt x="239" y="914"/>
                  </a:lnTo>
                  <a:lnTo>
                    <a:pt x="239" y="914"/>
                  </a:lnTo>
                  <a:lnTo>
                    <a:pt x="272" y="994"/>
                  </a:lnTo>
                  <a:lnTo>
                    <a:pt x="303" y="1074"/>
                  </a:lnTo>
                  <a:lnTo>
                    <a:pt x="332" y="1155"/>
                  </a:lnTo>
                  <a:lnTo>
                    <a:pt x="346" y="1196"/>
                  </a:lnTo>
                  <a:lnTo>
                    <a:pt x="359" y="1237"/>
                  </a:lnTo>
                  <a:lnTo>
                    <a:pt x="359" y="1237"/>
                  </a:lnTo>
                  <a:lnTo>
                    <a:pt x="371" y="1279"/>
                  </a:lnTo>
                  <a:lnTo>
                    <a:pt x="382" y="1322"/>
                  </a:lnTo>
                  <a:lnTo>
                    <a:pt x="392" y="1364"/>
                  </a:lnTo>
                  <a:lnTo>
                    <a:pt x="401" y="1407"/>
                  </a:lnTo>
                  <a:lnTo>
                    <a:pt x="417" y="1491"/>
                  </a:lnTo>
                  <a:lnTo>
                    <a:pt x="433" y="1577"/>
                  </a:lnTo>
                  <a:lnTo>
                    <a:pt x="433" y="1577"/>
                  </a:lnTo>
                  <a:lnTo>
                    <a:pt x="462" y="1752"/>
                  </a:lnTo>
                  <a:lnTo>
                    <a:pt x="475" y="1839"/>
                  </a:lnTo>
                  <a:lnTo>
                    <a:pt x="488" y="1926"/>
                  </a:lnTo>
                  <a:lnTo>
                    <a:pt x="488" y="1926"/>
                  </a:lnTo>
                  <a:lnTo>
                    <a:pt x="499" y="2016"/>
                  </a:lnTo>
                  <a:lnTo>
                    <a:pt x="510" y="2105"/>
                  </a:lnTo>
                  <a:lnTo>
                    <a:pt x="520" y="2195"/>
                  </a:lnTo>
                  <a:lnTo>
                    <a:pt x="527" y="2284"/>
                  </a:lnTo>
                  <a:lnTo>
                    <a:pt x="532" y="2374"/>
                  </a:lnTo>
                  <a:lnTo>
                    <a:pt x="533" y="2419"/>
                  </a:lnTo>
                  <a:lnTo>
                    <a:pt x="534" y="2464"/>
                  </a:lnTo>
                  <a:lnTo>
                    <a:pt x="534" y="2508"/>
                  </a:lnTo>
                  <a:lnTo>
                    <a:pt x="533" y="2553"/>
                  </a:lnTo>
                  <a:lnTo>
                    <a:pt x="531" y="2598"/>
                  </a:lnTo>
                  <a:lnTo>
                    <a:pt x="528" y="2643"/>
                  </a:lnTo>
                  <a:lnTo>
                    <a:pt x="528" y="2643"/>
                  </a:lnTo>
                  <a:lnTo>
                    <a:pt x="525" y="2689"/>
                  </a:lnTo>
                  <a:lnTo>
                    <a:pt x="520" y="2734"/>
                  </a:lnTo>
                  <a:lnTo>
                    <a:pt x="509" y="2823"/>
                  </a:lnTo>
                  <a:lnTo>
                    <a:pt x="496" y="2913"/>
                  </a:lnTo>
                  <a:lnTo>
                    <a:pt x="480" y="3003"/>
                  </a:lnTo>
                  <a:lnTo>
                    <a:pt x="480" y="3003"/>
                  </a:lnTo>
                  <a:lnTo>
                    <a:pt x="464" y="3087"/>
                  </a:lnTo>
                  <a:lnTo>
                    <a:pt x="447" y="3172"/>
                  </a:lnTo>
                  <a:lnTo>
                    <a:pt x="433" y="3257"/>
                  </a:lnTo>
                  <a:lnTo>
                    <a:pt x="427" y="3299"/>
                  </a:lnTo>
                  <a:lnTo>
                    <a:pt x="421" y="3342"/>
                  </a:lnTo>
                  <a:lnTo>
                    <a:pt x="421" y="3342"/>
                  </a:lnTo>
                  <a:lnTo>
                    <a:pt x="418" y="3362"/>
                  </a:lnTo>
                  <a:lnTo>
                    <a:pt x="415" y="3382"/>
                  </a:lnTo>
                  <a:lnTo>
                    <a:pt x="410" y="3401"/>
                  </a:lnTo>
                  <a:lnTo>
                    <a:pt x="404" y="3419"/>
                  </a:lnTo>
                  <a:lnTo>
                    <a:pt x="404" y="3419"/>
                  </a:lnTo>
                  <a:lnTo>
                    <a:pt x="403" y="3423"/>
                  </a:lnTo>
                  <a:lnTo>
                    <a:pt x="404" y="3425"/>
                  </a:lnTo>
                  <a:lnTo>
                    <a:pt x="405" y="3426"/>
                  </a:lnTo>
                  <a:lnTo>
                    <a:pt x="407" y="3428"/>
                  </a:lnTo>
                  <a:lnTo>
                    <a:pt x="411" y="3428"/>
                  </a:lnTo>
                  <a:lnTo>
                    <a:pt x="413" y="3428"/>
                  </a:lnTo>
                  <a:lnTo>
                    <a:pt x="416" y="3426"/>
                  </a:lnTo>
                  <a:lnTo>
                    <a:pt x="417" y="3423"/>
                  </a:lnTo>
                  <a:lnTo>
                    <a:pt x="417" y="3423"/>
                  </a:lnTo>
                  <a:lnTo>
                    <a:pt x="424" y="3405"/>
                  </a:lnTo>
                  <a:lnTo>
                    <a:pt x="429" y="3385"/>
                  </a:lnTo>
                  <a:lnTo>
                    <a:pt x="433" y="3366"/>
                  </a:lnTo>
                  <a:lnTo>
                    <a:pt x="435" y="3346"/>
                  </a:lnTo>
                  <a:lnTo>
                    <a:pt x="440" y="3306"/>
                  </a:lnTo>
                  <a:lnTo>
                    <a:pt x="442" y="3287"/>
                  </a:lnTo>
                  <a:lnTo>
                    <a:pt x="446" y="3267"/>
                  </a:lnTo>
                  <a:lnTo>
                    <a:pt x="446" y="3267"/>
                  </a:lnTo>
                  <a:lnTo>
                    <a:pt x="479" y="3092"/>
                  </a:lnTo>
                  <a:lnTo>
                    <a:pt x="479" y="3092"/>
                  </a:lnTo>
                  <a:lnTo>
                    <a:pt x="494" y="3006"/>
                  </a:lnTo>
                  <a:lnTo>
                    <a:pt x="509" y="2918"/>
                  </a:lnTo>
                  <a:lnTo>
                    <a:pt x="522" y="2831"/>
                  </a:lnTo>
                  <a:lnTo>
                    <a:pt x="533" y="2743"/>
                  </a:lnTo>
                  <a:lnTo>
                    <a:pt x="533" y="2743"/>
                  </a:lnTo>
                  <a:lnTo>
                    <a:pt x="538" y="2699"/>
                  </a:lnTo>
                  <a:lnTo>
                    <a:pt x="542" y="2654"/>
                  </a:lnTo>
                  <a:lnTo>
                    <a:pt x="545" y="2609"/>
                  </a:lnTo>
                  <a:lnTo>
                    <a:pt x="548" y="2565"/>
                  </a:lnTo>
                  <a:lnTo>
                    <a:pt x="549" y="2521"/>
                  </a:lnTo>
                  <a:lnTo>
                    <a:pt x="550" y="2476"/>
                  </a:lnTo>
                  <a:lnTo>
                    <a:pt x="549" y="2431"/>
                  </a:lnTo>
                  <a:lnTo>
                    <a:pt x="548" y="2386"/>
                  </a:lnTo>
                  <a:lnTo>
                    <a:pt x="548" y="2386"/>
                  </a:lnTo>
                  <a:lnTo>
                    <a:pt x="542" y="2297"/>
                  </a:lnTo>
                  <a:lnTo>
                    <a:pt x="534" y="2207"/>
                  </a:lnTo>
                  <a:lnTo>
                    <a:pt x="526" y="2117"/>
                  </a:lnTo>
                  <a:lnTo>
                    <a:pt x="515" y="2028"/>
                  </a:lnTo>
                  <a:lnTo>
                    <a:pt x="515" y="2028"/>
                  </a:lnTo>
                  <a:lnTo>
                    <a:pt x="504" y="1939"/>
                  </a:lnTo>
                  <a:lnTo>
                    <a:pt x="492" y="1852"/>
                  </a:lnTo>
                  <a:lnTo>
                    <a:pt x="479" y="1766"/>
                  </a:lnTo>
                  <a:lnTo>
                    <a:pt x="464" y="1679"/>
                  </a:lnTo>
                  <a:lnTo>
                    <a:pt x="464" y="1679"/>
                  </a:lnTo>
                  <a:lnTo>
                    <a:pt x="451" y="1592"/>
                  </a:lnTo>
                  <a:lnTo>
                    <a:pt x="435" y="1505"/>
                  </a:lnTo>
                  <a:lnTo>
                    <a:pt x="419" y="1419"/>
                  </a:lnTo>
                  <a:lnTo>
                    <a:pt x="410" y="1375"/>
                  </a:lnTo>
                  <a:lnTo>
                    <a:pt x="400" y="1333"/>
                  </a:lnTo>
                  <a:lnTo>
                    <a:pt x="400" y="1333"/>
                  </a:lnTo>
                  <a:lnTo>
                    <a:pt x="389" y="1290"/>
                  </a:lnTo>
                  <a:lnTo>
                    <a:pt x="377" y="1249"/>
                  </a:lnTo>
                  <a:lnTo>
                    <a:pt x="365" y="1208"/>
                  </a:lnTo>
                  <a:lnTo>
                    <a:pt x="352" y="1167"/>
                  </a:lnTo>
                  <a:lnTo>
                    <a:pt x="323" y="1086"/>
                  </a:lnTo>
                  <a:lnTo>
                    <a:pt x="293" y="1006"/>
                  </a:lnTo>
                  <a:lnTo>
                    <a:pt x="293" y="1006"/>
                  </a:lnTo>
                  <a:lnTo>
                    <a:pt x="261" y="927"/>
                  </a:lnTo>
                  <a:lnTo>
                    <a:pt x="228" y="851"/>
                  </a:lnTo>
                  <a:lnTo>
                    <a:pt x="210" y="812"/>
                  </a:lnTo>
                  <a:lnTo>
                    <a:pt x="193" y="775"/>
                  </a:lnTo>
                  <a:lnTo>
                    <a:pt x="174" y="737"/>
                  </a:lnTo>
                  <a:lnTo>
                    <a:pt x="155" y="699"/>
                  </a:lnTo>
                  <a:lnTo>
                    <a:pt x="155" y="699"/>
                  </a:lnTo>
                  <a:lnTo>
                    <a:pt x="115" y="626"/>
                  </a:lnTo>
                  <a:lnTo>
                    <a:pt x="97" y="588"/>
                  </a:lnTo>
                  <a:lnTo>
                    <a:pt x="79" y="551"/>
                  </a:lnTo>
                  <a:lnTo>
                    <a:pt x="63" y="512"/>
                  </a:lnTo>
                  <a:lnTo>
                    <a:pt x="48" y="473"/>
                  </a:lnTo>
                  <a:lnTo>
                    <a:pt x="36" y="433"/>
                  </a:lnTo>
                  <a:lnTo>
                    <a:pt x="31" y="412"/>
                  </a:lnTo>
                  <a:lnTo>
                    <a:pt x="27" y="392"/>
                  </a:lnTo>
                  <a:lnTo>
                    <a:pt x="27" y="392"/>
                  </a:lnTo>
                  <a:lnTo>
                    <a:pt x="20" y="354"/>
                  </a:lnTo>
                  <a:lnTo>
                    <a:pt x="17" y="317"/>
                  </a:lnTo>
                  <a:lnTo>
                    <a:pt x="14" y="279"/>
                  </a:lnTo>
                  <a:lnTo>
                    <a:pt x="14" y="241"/>
                  </a:lnTo>
                  <a:lnTo>
                    <a:pt x="16" y="203"/>
                  </a:lnTo>
                  <a:lnTo>
                    <a:pt x="17" y="165"/>
                  </a:lnTo>
                  <a:lnTo>
                    <a:pt x="22" y="89"/>
                  </a:lnTo>
                  <a:lnTo>
                    <a:pt x="22" y="89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25" y="3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2" y="3"/>
                  </a:lnTo>
                  <a:lnTo>
                    <a:pt x="11" y="6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5BFF01EA-670F-ECE2-416B-E117D29EA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1979"/>
              <a:ext cx="216" cy="1136"/>
            </a:xfrm>
            <a:custGeom>
              <a:avLst/>
              <a:gdLst>
                <a:gd name="T0" fmla="*/ 594 w 650"/>
                <a:gd name="T1" fmla="*/ 24 h 3408"/>
                <a:gd name="T2" fmla="*/ 614 w 650"/>
                <a:gd name="T3" fmla="*/ 66 h 3408"/>
                <a:gd name="T4" fmla="*/ 629 w 650"/>
                <a:gd name="T5" fmla="*/ 126 h 3408"/>
                <a:gd name="T6" fmla="*/ 635 w 650"/>
                <a:gd name="T7" fmla="*/ 196 h 3408"/>
                <a:gd name="T8" fmla="*/ 635 w 650"/>
                <a:gd name="T9" fmla="*/ 267 h 3408"/>
                <a:gd name="T10" fmla="*/ 629 w 650"/>
                <a:gd name="T11" fmla="*/ 392 h 3408"/>
                <a:gd name="T12" fmla="*/ 627 w 650"/>
                <a:gd name="T13" fmla="*/ 568 h 3408"/>
                <a:gd name="T14" fmla="*/ 631 w 650"/>
                <a:gd name="T15" fmla="*/ 771 h 3408"/>
                <a:gd name="T16" fmla="*/ 636 w 650"/>
                <a:gd name="T17" fmla="*/ 976 h 3408"/>
                <a:gd name="T18" fmla="*/ 632 w 650"/>
                <a:gd name="T19" fmla="*/ 1384 h 3408"/>
                <a:gd name="T20" fmla="*/ 620 w 650"/>
                <a:gd name="T21" fmla="*/ 1790 h 3408"/>
                <a:gd name="T22" fmla="*/ 610 w 650"/>
                <a:gd name="T23" fmla="*/ 2152 h 3408"/>
                <a:gd name="T24" fmla="*/ 596 w 650"/>
                <a:gd name="T25" fmla="*/ 2318 h 3408"/>
                <a:gd name="T26" fmla="*/ 578 w 650"/>
                <a:gd name="T27" fmla="*/ 2442 h 3408"/>
                <a:gd name="T28" fmla="*/ 551 w 650"/>
                <a:gd name="T29" fmla="*/ 2566 h 3408"/>
                <a:gd name="T30" fmla="*/ 516 w 650"/>
                <a:gd name="T31" fmla="*/ 2686 h 3408"/>
                <a:gd name="T32" fmla="*/ 469 w 650"/>
                <a:gd name="T33" fmla="*/ 2802 h 3408"/>
                <a:gd name="T34" fmla="*/ 429 w 650"/>
                <a:gd name="T35" fmla="*/ 2877 h 3408"/>
                <a:gd name="T36" fmla="*/ 358 w 650"/>
                <a:gd name="T37" fmla="*/ 2981 h 3408"/>
                <a:gd name="T38" fmla="*/ 277 w 650"/>
                <a:gd name="T39" fmla="*/ 3077 h 3408"/>
                <a:gd name="T40" fmla="*/ 160 w 650"/>
                <a:gd name="T41" fmla="*/ 3200 h 3408"/>
                <a:gd name="T42" fmla="*/ 75 w 650"/>
                <a:gd name="T43" fmla="*/ 3296 h 3408"/>
                <a:gd name="T44" fmla="*/ 37 w 650"/>
                <a:gd name="T45" fmla="*/ 3346 h 3408"/>
                <a:gd name="T46" fmla="*/ 8 w 650"/>
                <a:gd name="T47" fmla="*/ 3388 h 3408"/>
                <a:gd name="T48" fmla="*/ 0 w 650"/>
                <a:gd name="T49" fmla="*/ 3398 h 3408"/>
                <a:gd name="T50" fmla="*/ 1 w 650"/>
                <a:gd name="T51" fmla="*/ 3405 h 3408"/>
                <a:gd name="T52" fmla="*/ 10 w 650"/>
                <a:gd name="T53" fmla="*/ 3408 h 3408"/>
                <a:gd name="T54" fmla="*/ 24 w 650"/>
                <a:gd name="T55" fmla="*/ 3391 h 3408"/>
                <a:gd name="T56" fmla="*/ 57 w 650"/>
                <a:gd name="T57" fmla="*/ 3343 h 3408"/>
                <a:gd name="T58" fmla="*/ 112 w 650"/>
                <a:gd name="T59" fmla="*/ 3273 h 3408"/>
                <a:gd name="T60" fmla="*/ 172 w 650"/>
                <a:gd name="T61" fmla="*/ 3209 h 3408"/>
                <a:gd name="T62" fmla="*/ 291 w 650"/>
                <a:gd name="T63" fmla="*/ 3083 h 3408"/>
                <a:gd name="T64" fmla="*/ 375 w 650"/>
                <a:gd name="T65" fmla="*/ 2985 h 3408"/>
                <a:gd name="T66" fmla="*/ 446 w 650"/>
                <a:gd name="T67" fmla="*/ 2877 h 3408"/>
                <a:gd name="T68" fmla="*/ 485 w 650"/>
                <a:gd name="T69" fmla="*/ 2803 h 3408"/>
                <a:gd name="T70" fmla="*/ 531 w 650"/>
                <a:gd name="T71" fmla="*/ 2688 h 3408"/>
                <a:gd name="T72" fmla="*/ 566 w 650"/>
                <a:gd name="T73" fmla="*/ 2568 h 3408"/>
                <a:gd name="T74" fmla="*/ 591 w 650"/>
                <a:gd name="T75" fmla="*/ 2446 h 3408"/>
                <a:gd name="T76" fmla="*/ 609 w 650"/>
                <a:gd name="T77" fmla="*/ 2323 h 3408"/>
                <a:gd name="T78" fmla="*/ 621 w 650"/>
                <a:gd name="T79" fmla="*/ 2197 h 3408"/>
                <a:gd name="T80" fmla="*/ 631 w 650"/>
                <a:gd name="T81" fmla="*/ 1977 h 3408"/>
                <a:gd name="T82" fmla="*/ 638 w 650"/>
                <a:gd name="T83" fmla="*/ 1684 h 3408"/>
                <a:gd name="T84" fmla="*/ 649 w 650"/>
                <a:gd name="T85" fmla="*/ 1270 h 3408"/>
                <a:gd name="T86" fmla="*/ 650 w 650"/>
                <a:gd name="T87" fmla="*/ 1063 h 3408"/>
                <a:gd name="T88" fmla="*/ 644 w 650"/>
                <a:gd name="T89" fmla="*/ 750 h 3408"/>
                <a:gd name="T90" fmla="*/ 642 w 650"/>
                <a:gd name="T91" fmla="*/ 562 h 3408"/>
                <a:gd name="T92" fmla="*/ 647 w 650"/>
                <a:gd name="T93" fmla="*/ 311 h 3408"/>
                <a:gd name="T94" fmla="*/ 650 w 650"/>
                <a:gd name="T95" fmla="*/ 212 h 3408"/>
                <a:gd name="T96" fmla="*/ 642 w 650"/>
                <a:gd name="T97" fmla="*/ 112 h 3408"/>
                <a:gd name="T98" fmla="*/ 629 w 650"/>
                <a:gd name="T99" fmla="*/ 63 h 3408"/>
                <a:gd name="T100" fmla="*/ 617 w 650"/>
                <a:gd name="T101" fmla="*/ 35 h 3408"/>
                <a:gd name="T102" fmla="*/ 595 w 650"/>
                <a:gd name="T103" fmla="*/ 3 h 3408"/>
                <a:gd name="T104" fmla="*/ 590 w 650"/>
                <a:gd name="T105" fmla="*/ 0 h 3408"/>
                <a:gd name="T106" fmla="*/ 584 w 650"/>
                <a:gd name="T107" fmla="*/ 5 h 3408"/>
                <a:gd name="T108" fmla="*/ 585 w 650"/>
                <a:gd name="T109" fmla="*/ 12 h 3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0" h="3408">
                  <a:moveTo>
                    <a:pt x="585" y="12"/>
                  </a:moveTo>
                  <a:lnTo>
                    <a:pt x="585" y="12"/>
                  </a:lnTo>
                  <a:lnTo>
                    <a:pt x="594" y="24"/>
                  </a:lnTo>
                  <a:lnTo>
                    <a:pt x="602" y="38"/>
                  </a:lnTo>
                  <a:lnTo>
                    <a:pt x="608" y="52"/>
                  </a:lnTo>
                  <a:lnTo>
                    <a:pt x="614" y="66"/>
                  </a:lnTo>
                  <a:lnTo>
                    <a:pt x="619" y="80"/>
                  </a:lnTo>
                  <a:lnTo>
                    <a:pt x="623" y="96"/>
                  </a:lnTo>
                  <a:lnTo>
                    <a:pt x="629" y="126"/>
                  </a:lnTo>
                  <a:lnTo>
                    <a:pt x="629" y="126"/>
                  </a:lnTo>
                  <a:lnTo>
                    <a:pt x="632" y="161"/>
                  </a:lnTo>
                  <a:lnTo>
                    <a:pt x="635" y="196"/>
                  </a:lnTo>
                  <a:lnTo>
                    <a:pt x="635" y="231"/>
                  </a:lnTo>
                  <a:lnTo>
                    <a:pt x="635" y="267"/>
                  </a:lnTo>
                  <a:lnTo>
                    <a:pt x="635" y="267"/>
                  </a:lnTo>
                  <a:lnTo>
                    <a:pt x="631" y="329"/>
                  </a:lnTo>
                  <a:lnTo>
                    <a:pt x="629" y="392"/>
                  </a:lnTo>
                  <a:lnTo>
                    <a:pt x="629" y="392"/>
                  </a:lnTo>
                  <a:lnTo>
                    <a:pt x="627" y="436"/>
                  </a:lnTo>
                  <a:lnTo>
                    <a:pt x="627" y="481"/>
                  </a:lnTo>
                  <a:lnTo>
                    <a:pt x="627" y="568"/>
                  </a:lnTo>
                  <a:lnTo>
                    <a:pt x="627" y="568"/>
                  </a:lnTo>
                  <a:lnTo>
                    <a:pt x="629" y="670"/>
                  </a:lnTo>
                  <a:lnTo>
                    <a:pt x="631" y="771"/>
                  </a:lnTo>
                  <a:lnTo>
                    <a:pt x="635" y="873"/>
                  </a:lnTo>
                  <a:lnTo>
                    <a:pt x="636" y="976"/>
                  </a:lnTo>
                  <a:lnTo>
                    <a:pt x="636" y="976"/>
                  </a:lnTo>
                  <a:lnTo>
                    <a:pt x="636" y="1078"/>
                  </a:lnTo>
                  <a:lnTo>
                    <a:pt x="636" y="1180"/>
                  </a:lnTo>
                  <a:lnTo>
                    <a:pt x="632" y="1384"/>
                  </a:lnTo>
                  <a:lnTo>
                    <a:pt x="632" y="1384"/>
                  </a:lnTo>
                  <a:lnTo>
                    <a:pt x="620" y="1790"/>
                  </a:lnTo>
                  <a:lnTo>
                    <a:pt x="620" y="1790"/>
                  </a:lnTo>
                  <a:lnTo>
                    <a:pt x="618" y="1970"/>
                  </a:lnTo>
                  <a:lnTo>
                    <a:pt x="615" y="2061"/>
                  </a:lnTo>
                  <a:lnTo>
                    <a:pt x="610" y="2152"/>
                  </a:lnTo>
                  <a:lnTo>
                    <a:pt x="610" y="2152"/>
                  </a:lnTo>
                  <a:lnTo>
                    <a:pt x="604" y="2235"/>
                  </a:lnTo>
                  <a:lnTo>
                    <a:pt x="596" y="2318"/>
                  </a:lnTo>
                  <a:lnTo>
                    <a:pt x="591" y="2360"/>
                  </a:lnTo>
                  <a:lnTo>
                    <a:pt x="585" y="2401"/>
                  </a:lnTo>
                  <a:lnTo>
                    <a:pt x="578" y="2442"/>
                  </a:lnTo>
                  <a:lnTo>
                    <a:pt x="571" y="2484"/>
                  </a:lnTo>
                  <a:lnTo>
                    <a:pt x="561" y="2525"/>
                  </a:lnTo>
                  <a:lnTo>
                    <a:pt x="551" y="2566"/>
                  </a:lnTo>
                  <a:lnTo>
                    <a:pt x="540" y="2606"/>
                  </a:lnTo>
                  <a:lnTo>
                    <a:pt x="529" y="2646"/>
                  </a:lnTo>
                  <a:lnTo>
                    <a:pt x="516" y="2686"/>
                  </a:lnTo>
                  <a:lnTo>
                    <a:pt x="502" y="2725"/>
                  </a:lnTo>
                  <a:lnTo>
                    <a:pt x="486" y="2763"/>
                  </a:lnTo>
                  <a:lnTo>
                    <a:pt x="469" y="2802"/>
                  </a:lnTo>
                  <a:lnTo>
                    <a:pt x="469" y="2802"/>
                  </a:lnTo>
                  <a:lnTo>
                    <a:pt x="450" y="2840"/>
                  </a:lnTo>
                  <a:lnTo>
                    <a:pt x="429" y="2877"/>
                  </a:lnTo>
                  <a:lnTo>
                    <a:pt x="407" y="2912"/>
                  </a:lnTo>
                  <a:lnTo>
                    <a:pt x="383" y="2947"/>
                  </a:lnTo>
                  <a:lnTo>
                    <a:pt x="358" y="2981"/>
                  </a:lnTo>
                  <a:lnTo>
                    <a:pt x="332" y="3014"/>
                  </a:lnTo>
                  <a:lnTo>
                    <a:pt x="305" y="3045"/>
                  </a:lnTo>
                  <a:lnTo>
                    <a:pt x="277" y="3077"/>
                  </a:lnTo>
                  <a:lnTo>
                    <a:pt x="277" y="3077"/>
                  </a:lnTo>
                  <a:lnTo>
                    <a:pt x="218" y="3139"/>
                  </a:lnTo>
                  <a:lnTo>
                    <a:pt x="160" y="3200"/>
                  </a:lnTo>
                  <a:lnTo>
                    <a:pt x="131" y="3232"/>
                  </a:lnTo>
                  <a:lnTo>
                    <a:pt x="103" y="3263"/>
                  </a:lnTo>
                  <a:lnTo>
                    <a:pt x="75" y="3296"/>
                  </a:lnTo>
                  <a:lnTo>
                    <a:pt x="48" y="3329"/>
                  </a:lnTo>
                  <a:lnTo>
                    <a:pt x="48" y="3329"/>
                  </a:lnTo>
                  <a:lnTo>
                    <a:pt x="37" y="3346"/>
                  </a:lnTo>
                  <a:lnTo>
                    <a:pt x="27" y="3363"/>
                  </a:lnTo>
                  <a:lnTo>
                    <a:pt x="14" y="3380"/>
                  </a:lnTo>
                  <a:lnTo>
                    <a:pt x="8" y="3388"/>
                  </a:lnTo>
                  <a:lnTo>
                    <a:pt x="1" y="3395"/>
                  </a:lnTo>
                  <a:lnTo>
                    <a:pt x="1" y="3395"/>
                  </a:lnTo>
                  <a:lnTo>
                    <a:pt x="0" y="3398"/>
                  </a:lnTo>
                  <a:lnTo>
                    <a:pt x="0" y="3400"/>
                  </a:lnTo>
                  <a:lnTo>
                    <a:pt x="0" y="3403"/>
                  </a:lnTo>
                  <a:lnTo>
                    <a:pt x="1" y="3405"/>
                  </a:lnTo>
                  <a:lnTo>
                    <a:pt x="4" y="3406"/>
                  </a:lnTo>
                  <a:lnTo>
                    <a:pt x="6" y="3408"/>
                  </a:lnTo>
                  <a:lnTo>
                    <a:pt x="10" y="3408"/>
                  </a:lnTo>
                  <a:lnTo>
                    <a:pt x="12" y="3405"/>
                  </a:lnTo>
                  <a:lnTo>
                    <a:pt x="12" y="3405"/>
                  </a:lnTo>
                  <a:lnTo>
                    <a:pt x="24" y="3391"/>
                  </a:lnTo>
                  <a:lnTo>
                    <a:pt x="35" y="3375"/>
                  </a:lnTo>
                  <a:lnTo>
                    <a:pt x="46" y="3359"/>
                  </a:lnTo>
                  <a:lnTo>
                    <a:pt x="57" y="3343"/>
                  </a:lnTo>
                  <a:lnTo>
                    <a:pt x="57" y="3343"/>
                  </a:lnTo>
                  <a:lnTo>
                    <a:pt x="83" y="3307"/>
                  </a:lnTo>
                  <a:lnTo>
                    <a:pt x="112" y="3273"/>
                  </a:lnTo>
                  <a:lnTo>
                    <a:pt x="112" y="3273"/>
                  </a:lnTo>
                  <a:lnTo>
                    <a:pt x="141" y="3240"/>
                  </a:lnTo>
                  <a:lnTo>
                    <a:pt x="172" y="3209"/>
                  </a:lnTo>
                  <a:lnTo>
                    <a:pt x="232" y="3145"/>
                  </a:lnTo>
                  <a:lnTo>
                    <a:pt x="232" y="3145"/>
                  </a:lnTo>
                  <a:lnTo>
                    <a:pt x="291" y="3083"/>
                  </a:lnTo>
                  <a:lnTo>
                    <a:pt x="319" y="3050"/>
                  </a:lnTo>
                  <a:lnTo>
                    <a:pt x="348" y="3018"/>
                  </a:lnTo>
                  <a:lnTo>
                    <a:pt x="375" y="2985"/>
                  </a:lnTo>
                  <a:lnTo>
                    <a:pt x="400" y="2950"/>
                  </a:lnTo>
                  <a:lnTo>
                    <a:pt x="424" y="2915"/>
                  </a:lnTo>
                  <a:lnTo>
                    <a:pt x="446" y="2877"/>
                  </a:lnTo>
                  <a:lnTo>
                    <a:pt x="446" y="2877"/>
                  </a:lnTo>
                  <a:lnTo>
                    <a:pt x="467" y="2841"/>
                  </a:lnTo>
                  <a:lnTo>
                    <a:pt x="485" y="2803"/>
                  </a:lnTo>
                  <a:lnTo>
                    <a:pt x="500" y="2766"/>
                  </a:lnTo>
                  <a:lnTo>
                    <a:pt x="516" y="2727"/>
                  </a:lnTo>
                  <a:lnTo>
                    <a:pt x="531" y="2688"/>
                  </a:lnTo>
                  <a:lnTo>
                    <a:pt x="544" y="2648"/>
                  </a:lnTo>
                  <a:lnTo>
                    <a:pt x="555" y="2608"/>
                  </a:lnTo>
                  <a:lnTo>
                    <a:pt x="566" y="2568"/>
                  </a:lnTo>
                  <a:lnTo>
                    <a:pt x="575" y="2527"/>
                  </a:lnTo>
                  <a:lnTo>
                    <a:pt x="584" y="2487"/>
                  </a:lnTo>
                  <a:lnTo>
                    <a:pt x="591" y="2446"/>
                  </a:lnTo>
                  <a:lnTo>
                    <a:pt x="598" y="2405"/>
                  </a:lnTo>
                  <a:lnTo>
                    <a:pt x="604" y="2364"/>
                  </a:lnTo>
                  <a:lnTo>
                    <a:pt x="609" y="2323"/>
                  </a:lnTo>
                  <a:lnTo>
                    <a:pt x="618" y="2240"/>
                  </a:lnTo>
                  <a:lnTo>
                    <a:pt x="618" y="2240"/>
                  </a:lnTo>
                  <a:lnTo>
                    <a:pt x="621" y="2197"/>
                  </a:lnTo>
                  <a:lnTo>
                    <a:pt x="625" y="2153"/>
                  </a:lnTo>
                  <a:lnTo>
                    <a:pt x="629" y="2066"/>
                  </a:lnTo>
                  <a:lnTo>
                    <a:pt x="631" y="1977"/>
                  </a:lnTo>
                  <a:lnTo>
                    <a:pt x="632" y="1890"/>
                  </a:lnTo>
                  <a:lnTo>
                    <a:pt x="632" y="1890"/>
                  </a:lnTo>
                  <a:lnTo>
                    <a:pt x="638" y="1684"/>
                  </a:lnTo>
                  <a:lnTo>
                    <a:pt x="644" y="1479"/>
                  </a:lnTo>
                  <a:lnTo>
                    <a:pt x="644" y="1479"/>
                  </a:lnTo>
                  <a:lnTo>
                    <a:pt x="649" y="1270"/>
                  </a:lnTo>
                  <a:lnTo>
                    <a:pt x="650" y="1166"/>
                  </a:lnTo>
                  <a:lnTo>
                    <a:pt x="650" y="1063"/>
                  </a:lnTo>
                  <a:lnTo>
                    <a:pt x="650" y="1063"/>
                  </a:lnTo>
                  <a:lnTo>
                    <a:pt x="650" y="959"/>
                  </a:lnTo>
                  <a:lnTo>
                    <a:pt x="648" y="854"/>
                  </a:lnTo>
                  <a:lnTo>
                    <a:pt x="644" y="750"/>
                  </a:lnTo>
                  <a:lnTo>
                    <a:pt x="643" y="646"/>
                  </a:lnTo>
                  <a:lnTo>
                    <a:pt x="643" y="646"/>
                  </a:lnTo>
                  <a:lnTo>
                    <a:pt x="642" y="562"/>
                  </a:lnTo>
                  <a:lnTo>
                    <a:pt x="642" y="478"/>
                  </a:lnTo>
                  <a:lnTo>
                    <a:pt x="643" y="395"/>
                  </a:lnTo>
                  <a:lnTo>
                    <a:pt x="647" y="311"/>
                  </a:lnTo>
                  <a:lnTo>
                    <a:pt x="647" y="311"/>
                  </a:lnTo>
                  <a:lnTo>
                    <a:pt x="649" y="246"/>
                  </a:lnTo>
                  <a:lnTo>
                    <a:pt x="650" y="212"/>
                  </a:lnTo>
                  <a:lnTo>
                    <a:pt x="649" y="178"/>
                  </a:lnTo>
                  <a:lnTo>
                    <a:pt x="647" y="144"/>
                  </a:lnTo>
                  <a:lnTo>
                    <a:pt x="642" y="112"/>
                  </a:lnTo>
                  <a:lnTo>
                    <a:pt x="638" y="95"/>
                  </a:lnTo>
                  <a:lnTo>
                    <a:pt x="633" y="79"/>
                  </a:lnTo>
                  <a:lnTo>
                    <a:pt x="629" y="63"/>
                  </a:lnTo>
                  <a:lnTo>
                    <a:pt x="623" y="47"/>
                  </a:lnTo>
                  <a:lnTo>
                    <a:pt x="623" y="47"/>
                  </a:lnTo>
                  <a:lnTo>
                    <a:pt x="617" y="35"/>
                  </a:lnTo>
                  <a:lnTo>
                    <a:pt x="610" y="24"/>
                  </a:lnTo>
                  <a:lnTo>
                    <a:pt x="603" y="13"/>
                  </a:lnTo>
                  <a:lnTo>
                    <a:pt x="595" y="3"/>
                  </a:lnTo>
                  <a:lnTo>
                    <a:pt x="595" y="3"/>
                  </a:lnTo>
                  <a:lnTo>
                    <a:pt x="592" y="0"/>
                  </a:lnTo>
                  <a:lnTo>
                    <a:pt x="590" y="0"/>
                  </a:lnTo>
                  <a:lnTo>
                    <a:pt x="588" y="0"/>
                  </a:lnTo>
                  <a:lnTo>
                    <a:pt x="585" y="3"/>
                  </a:lnTo>
                  <a:lnTo>
                    <a:pt x="584" y="5"/>
                  </a:lnTo>
                  <a:lnTo>
                    <a:pt x="583" y="7"/>
                  </a:lnTo>
                  <a:lnTo>
                    <a:pt x="583" y="10"/>
                  </a:lnTo>
                  <a:lnTo>
                    <a:pt x="585" y="12"/>
                  </a:lnTo>
                  <a:lnTo>
                    <a:pt x="585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31A67829-BF2C-8480-5BF7-DFE6BE9DC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8" y="2221"/>
              <a:ext cx="128" cy="1316"/>
            </a:xfrm>
            <a:custGeom>
              <a:avLst/>
              <a:gdLst>
                <a:gd name="T0" fmla="*/ 231 w 383"/>
                <a:gd name="T1" fmla="*/ 30 h 3947"/>
                <a:gd name="T2" fmla="*/ 273 w 383"/>
                <a:gd name="T3" fmla="*/ 124 h 3947"/>
                <a:gd name="T4" fmla="*/ 307 w 383"/>
                <a:gd name="T5" fmla="*/ 246 h 3947"/>
                <a:gd name="T6" fmla="*/ 322 w 383"/>
                <a:gd name="T7" fmla="*/ 329 h 3947"/>
                <a:gd name="T8" fmla="*/ 339 w 383"/>
                <a:gd name="T9" fmla="*/ 461 h 3947"/>
                <a:gd name="T10" fmla="*/ 354 w 383"/>
                <a:gd name="T11" fmla="*/ 682 h 3947"/>
                <a:gd name="T12" fmla="*/ 362 w 383"/>
                <a:gd name="T13" fmla="*/ 887 h 3947"/>
                <a:gd name="T14" fmla="*/ 368 w 383"/>
                <a:gd name="T15" fmla="*/ 1194 h 3947"/>
                <a:gd name="T16" fmla="*/ 367 w 383"/>
                <a:gd name="T17" fmla="*/ 1502 h 3947"/>
                <a:gd name="T18" fmla="*/ 361 w 383"/>
                <a:gd name="T19" fmla="*/ 1702 h 3947"/>
                <a:gd name="T20" fmla="*/ 351 w 383"/>
                <a:gd name="T21" fmla="*/ 1851 h 3947"/>
                <a:gd name="T22" fmla="*/ 339 w 383"/>
                <a:gd name="T23" fmla="*/ 1950 h 3947"/>
                <a:gd name="T24" fmla="*/ 316 w 383"/>
                <a:gd name="T25" fmla="*/ 2096 h 3947"/>
                <a:gd name="T26" fmla="*/ 274 w 383"/>
                <a:gd name="T27" fmla="*/ 2290 h 3947"/>
                <a:gd name="T28" fmla="*/ 223 w 383"/>
                <a:gd name="T29" fmla="*/ 2473 h 3947"/>
                <a:gd name="T30" fmla="*/ 154 w 383"/>
                <a:gd name="T31" fmla="*/ 2702 h 3947"/>
                <a:gd name="T32" fmla="*/ 119 w 383"/>
                <a:gd name="T33" fmla="*/ 2845 h 3947"/>
                <a:gd name="T34" fmla="*/ 79 w 383"/>
                <a:gd name="T35" fmla="*/ 3037 h 3947"/>
                <a:gd name="T36" fmla="*/ 31 w 383"/>
                <a:gd name="T37" fmla="*/ 3281 h 3947"/>
                <a:gd name="T38" fmla="*/ 10 w 383"/>
                <a:gd name="T39" fmla="*/ 3427 h 3947"/>
                <a:gd name="T40" fmla="*/ 4 w 383"/>
                <a:gd name="T41" fmla="*/ 3530 h 3947"/>
                <a:gd name="T42" fmla="*/ 1 w 383"/>
                <a:gd name="T43" fmla="*/ 3734 h 3947"/>
                <a:gd name="T44" fmla="*/ 0 w 383"/>
                <a:gd name="T45" fmla="*/ 3939 h 3947"/>
                <a:gd name="T46" fmla="*/ 2 w 383"/>
                <a:gd name="T47" fmla="*/ 3944 h 3947"/>
                <a:gd name="T48" fmla="*/ 9 w 383"/>
                <a:gd name="T49" fmla="*/ 3945 h 3947"/>
                <a:gd name="T50" fmla="*/ 14 w 383"/>
                <a:gd name="T51" fmla="*/ 3939 h 3947"/>
                <a:gd name="T52" fmla="*/ 15 w 383"/>
                <a:gd name="T53" fmla="*/ 3732 h 3947"/>
                <a:gd name="T54" fmla="*/ 19 w 383"/>
                <a:gd name="T55" fmla="*/ 3525 h 3947"/>
                <a:gd name="T56" fmla="*/ 26 w 383"/>
                <a:gd name="T57" fmla="*/ 3419 h 3947"/>
                <a:gd name="T58" fmla="*/ 40 w 383"/>
                <a:gd name="T59" fmla="*/ 3313 h 3947"/>
                <a:gd name="T60" fmla="*/ 78 w 383"/>
                <a:gd name="T61" fmla="*/ 3120 h 3947"/>
                <a:gd name="T62" fmla="*/ 117 w 383"/>
                <a:gd name="T63" fmla="*/ 2925 h 3947"/>
                <a:gd name="T64" fmla="*/ 162 w 383"/>
                <a:gd name="T65" fmla="*/ 2731 h 3947"/>
                <a:gd name="T66" fmla="*/ 188 w 383"/>
                <a:gd name="T67" fmla="*/ 2639 h 3947"/>
                <a:gd name="T68" fmla="*/ 257 w 383"/>
                <a:gd name="T69" fmla="*/ 2410 h 3947"/>
                <a:gd name="T70" fmla="*/ 295 w 383"/>
                <a:gd name="T71" fmla="*/ 2267 h 3947"/>
                <a:gd name="T72" fmla="*/ 334 w 383"/>
                <a:gd name="T73" fmla="*/ 2072 h 3947"/>
                <a:gd name="T74" fmla="*/ 351 w 383"/>
                <a:gd name="T75" fmla="*/ 1974 h 3947"/>
                <a:gd name="T76" fmla="*/ 367 w 383"/>
                <a:gd name="T77" fmla="*/ 1829 h 3947"/>
                <a:gd name="T78" fmla="*/ 379 w 383"/>
                <a:gd name="T79" fmla="*/ 1588 h 3947"/>
                <a:gd name="T80" fmla="*/ 383 w 383"/>
                <a:gd name="T81" fmla="*/ 1381 h 3947"/>
                <a:gd name="T82" fmla="*/ 382 w 383"/>
                <a:gd name="T83" fmla="*/ 1068 h 3947"/>
                <a:gd name="T84" fmla="*/ 372 w 383"/>
                <a:gd name="T85" fmla="*/ 757 h 3947"/>
                <a:gd name="T86" fmla="*/ 362 w 383"/>
                <a:gd name="T87" fmla="*/ 576 h 3947"/>
                <a:gd name="T88" fmla="*/ 347 w 383"/>
                <a:gd name="T89" fmla="*/ 395 h 3947"/>
                <a:gd name="T90" fmla="*/ 334 w 383"/>
                <a:gd name="T91" fmla="*/ 313 h 3947"/>
                <a:gd name="T92" fmla="*/ 309 w 383"/>
                <a:gd name="T93" fmla="*/ 192 h 3947"/>
                <a:gd name="T94" fmla="*/ 268 w 383"/>
                <a:gd name="T95" fmla="*/ 74 h 3947"/>
                <a:gd name="T96" fmla="*/ 232 w 383"/>
                <a:gd name="T97" fmla="*/ 3 h 3947"/>
                <a:gd name="T98" fmla="*/ 228 w 383"/>
                <a:gd name="T99" fmla="*/ 0 h 3947"/>
                <a:gd name="T100" fmla="*/ 221 w 383"/>
                <a:gd name="T101" fmla="*/ 3 h 3947"/>
                <a:gd name="T102" fmla="*/ 220 w 383"/>
                <a:gd name="T103" fmla="*/ 11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3" h="3947">
                  <a:moveTo>
                    <a:pt x="220" y="11"/>
                  </a:moveTo>
                  <a:lnTo>
                    <a:pt x="220" y="11"/>
                  </a:lnTo>
                  <a:lnTo>
                    <a:pt x="231" y="30"/>
                  </a:lnTo>
                  <a:lnTo>
                    <a:pt x="240" y="48"/>
                  </a:lnTo>
                  <a:lnTo>
                    <a:pt x="257" y="85"/>
                  </a:lnTo>
                  <a:lnTo>
                    <a:pt x="273" y="124"/>
                  </a:lnTo>
                  <a:lnTo>
                    <a:pt x="286" y="164"/>
                  </a:lnTo>
                  <a:lnTo>
                    <a:pt x="297" y="205"/>
                  </a:lnTo>
                  <a:lnTo>
                    <a:pt x="307" y="246"/>
                  </a:lnTo>
                  <a:lnTo>
                    <a:pt x="315" y="287"/>
                  </a:lnTo>
                  <a:lnTo>
                    <a:pt x="322" y="329"/>
                  </a:lnTo>
                  <a:lnTo>
                    <a:pt x="322" y="329"/>
                  </a:lnTo>
                  <a:lnTo>
                    <a:pt x="330" y="372"/>
                  </a:lnTo>
                  <a:lnTo>
                    <a:pt x="334" y="416"/>
                  </a:lnTo>
                  <a:lnTo>
                    <a:pt x="339" y="461"/>
                  </a:lnTo>
                  <a:lnTo>
                    <a:pt x="343" y="504"/>
                  </a:lnTo>
                  <a:lnTo>
                    <a:pt x="349" y="594"/>
                  </a:lnTo>
                  <a:lnTo>
                    <a:pt x="354" y="682"/>
                  </a:lnTo>
                  <a:lnTo>
                    <a:pt x="354" y="682"/>
                  </a:lnTo>
                  <a:lnTo>
                    <a:pt x="359" y="785"/>
                  </a:lnTo>
                  <a:lnTo>
                    <a:pt x="362" y="887"/>
                  </a:lnTo>
                  <a:lnTo>
                    <a:pt x="365" y="990"/>
                  </a:lnTo>
                  <a:lnTo>
                    <a:pt x="367" y="1091"/>
                  </a:lnTo>
                  <a:lnTo>
                    <a:pt x="368" y="1194"/>
                  </a:lnTo>
                  <a:lnTo>
                    <a:pt x="368" y="1296"/>
                  </a:lnTo>
                  <a:lnTo>
                    <a:pt x="368" y="1399"/>
                  </a:lnTo>
                  <a:lnTo>
                    <a:pt x="367" y="1502"/>
                  </a:lnTo>
                  <a:lnTo>
                    <a:pt x="367" y="1502"/>
                  </a:lnTo>
                  <a:lnTo>
                    <a:pt x="365" y="1601"/>
                  </a:lnTo>
                  <a:lnTo>
                    <a:pt x="361" y="1702"/>
                  </a:lnTo>
                  <a:lnTo>
                    <a:pt x="359" y="1751"/>
                  </a:lnTo>
                  <a:lnTo>
                    <a:pt x="356" y="1801"/>
                  </a:lnTo>
                  <a:lnTo>
                    <a:pt x="351" y="1851"/>
                  </a:lnTo>
                  <a:lnTo>
                    <a:pt x="347" y="1900"/>
                  </a:lnTo>
                  <a:lnTo>
                    <a:pt x="347" y="1900"/>
                  </a:lnTo>
                  <a:lnTo>
                    <a:pt x="339" y="1950"/>
                  </a:lnTo>
                  <a:lnTo>
                    <a:pt x="332" y="1998"/>
                  </a:lnTo>
                  <a:lnTo>
                    <a:pt x="325" y="2048"/>
                  </a:lnTo>
                  <a:lnTo>
                    <a:pt x="316" y="2096"/>
                  </a:lnTo>
                  <a:lnTo>
                    <a:pt x="296" y="2193"/>
                  </a:lnTo>
                  <a:lnTo>
                    <a:pt x="274" y="2290"/>
                  </a:lnTo>
                  <a:lnTo>
                    <a:pt x="274" y="2290"/>
                  </a:lnTo>
                  <a:lnTo>
                    <a:pt x="262" y="2336"/>
                  </a:lnTo>
                  <a:lnTo>
                    <a:pt x="250" y="2382"/>
                  </a:lnTo>
                  <a:lnTo>
                    <a:pt x="223" y="2473"/>
                  </a:lnTo>
                  <a:lnTo>
                    <a:pt x="168" y="2655"/>
                  </a:lnTo>
                  <a:lnTo>
                    <a:pt x="168" y="2655"/>
                  </a:lnTo>
                  <a:lnTo>
                    <a:pt x="154" y="2702"/>
                  </a:lnTo>
                  <a:lnTo>
                    <a:pt x="142" y="2749"/>
                  </a:lnTo>
                  <a:lnTo>
                    <a:pt x="130" y="2798"/>
                  </a:lnTo>
                  <a:lnTo>
                    <a:pt x="119" y="2845"/>
                  </a:lnTo>
                  <a:lnTo>
                    <a:pt x="99" y="2942"/>
                  </a:lnTo>
                  <a:lnTo>
                    <a:pt x="79" y="3037"/>
                  </a:lnTo>
                  <a:lnTo>
                    <a:pt x="79" y="3037"/>
                  </a:lnTo>
                  <a:lnTo>
                    <a:pt x="60" y="3134"/>
                  </a:lnTo>
                  <a:lnTo>
                    <a:pt x="40" y="3231"/>
                  </a:lnTo>
                  <a:lnTo>
                    <a:pt x="31" y="3281"/>
                  </a:lnTo>
                  <a:lnTo>
                    <a:pt x="23" y="3329"/>
                  </a:lnTo>
                  <a:lnTo>
                    <a:pt x="17" y="3379"/>
                  </a:lnTo>
                  <a:lnTo>
                    <a:pt x="10" y="3427"/>
                  </a:lnTo>
                  <a:lnTo>
                    <a:pt x="10" y="3427"/>
                  </a:lnTo>
                  <a:lnTo>
                    <a:pt x="7" y="3478"/>
                  </a:lnTo>
                  <a:lnTo>
                    <a:pt x="4" y="3530"/>
                  </a:lnTo>
                  <a:lnTo>
                    <a:pt x="3" y="3581"/>
                  </a:lnTo>
                  <a:lnTo>
                    <a:pt x="2" y="3632"/>
                  </a:lnTo>
                  <a:lnTo>
                    <a:pt x="1" y="3734"/>
                  </a:lnTo>
                  <a:lnTo>
                    <a:pt x="1" y="3837"/>
                  </a:lnTo>
                  <a:lnTo>
                    <a:pt x="1" y="3837"/>
                  </a:lnTo>
                  <a:lnTo>
                    <a:pt x="0" y="3939"/>
                  </a:lnTo>
                  <a:lnTo>
                    <a:pt x="0" y="3939"/>
                  </a:lnTo>
                  <a:lnTo>
                    <a:pt x="1" y="3942"/>
                  </a:lnTo>
                  <a:lnTo>
                    <a:pt x="2" y="3944"/>
                  </a:lnTo>
                  <a:lnTo>
                    <a:pt x="4" y="3945"/>
                  </a:lnTo>
                  <a:lnTo>
                    <a:pt x="7" y="3947"/>
                  </a:lnTo>
                  <a:lnTo>
                    <a:pt x="9" y="3945"/>
                  </a:lnTo>
                  <a:lnTo>
                    <a:pt x="12" y="3944"/>
                  </a:lnTo>
                  <a:lnTo>
                    <a:pt x="14" y="3942"/>
                  </a:lnTo>
                  <a:lnTo>
                    <a:pt x="14" y="3939"/>
                  </a:lnTo>
                  <a:lnTo>
                    <a:pt x="14" y="3939"/>
                  </a:lnTo>
                  <a:lnTo>
                    <a:pt x="15" y="3835"/>
                  </a:lnTo>
                  <a:lnTo>
                    <a:pt x="15" y="3732"/>
                  </a:lnTo>
                  <a:lnTo>
                    <a:pt x="17" y="3629"/>
                  </a:lnTo>
                  <a:lnTo>
                    <a:pt x="18" y="3577"/>
                  </a:lnTo>
                  <a:lnTo>
                    <a:pt x="19" y="3525"/>
                  </a:lnTo>
                  <a:lnTo>
                    <a:pt x="19" y="3525"/>
                  </a:lnTo>
                  <a:lnTo>
                    <a:pt x="23" y="3472"/>
                  </a:lnTo>
                  <a:lnTo>
                    <a:pt x="26" y="3419"/>
                  </a:lnTo>
                  <a:lnTo>
                    <a:pt x="32" y="3367"/>
                  </a:lnTo>
                  <a:lnTo>
                    <a:pt x="40" y="3313"/>
                  </a:lnTo>
                  <a:lnTo>
                    <a:pt x="40" y="3313"/>
                  </a:lnTo>
                  <a:lnTo>
                    <a:pt x="48" y="3265"/>
                  </a:lnTo>
                  <a:lnTo>
                    <a:pt x="58" y="3217"/>
                  </a:lnTo>
                  <a:lnTo>
                    <a:pt x="78" y="3120"/>
                  </a:lnTo>
                  <a:lnTo>
                    <a:pt x="78" y="3120"/>
                  </a:lnTo>
                  <a:lnTo>
                    <a:pt x="98" y="3023"/>
                  </a:lnTo>
                  <a:lnTo>
                    <a:pt x="117" y="2925"/>
                  </a:lnTo>
                  <a:lnTo>
                    <a:pt x="137" y="2828"/>
                  </a:lnTo>
                  <a:lnTo>
                    <a:pt x="150" y="2779"/>
                  </a:lnTo>
                  <a:lnTo>
                    <a:pt x="162" y="2731"/>
                  </a:lnTo>
                  <a:lnTo>
                    <a:pt x="162" y="2731"/>
                  </a:lnTo>
                  <a:lnTo>
                    <a:pt x="175" y="2685"/>
                  </a:lnTo>
                  <a:lnTo>
                    <a:pt x="188" y="2639"/>
                  </a:lnTo>
                  <a:lnTo>
                    <a:pt x="216" y="2547"/>
                  </a:lnTo>
                  <a:lnTo>
                    <a:pt x="244" y="2456"/>
                  </a:lnTo>
                  <a:lnTo>
                    <a:pt x="257" y="2410"/>
                  </a:lnTo>
                  <a:lnTo>
                    <a:pt x="270" y="2363"/>
                  </a:lnTo>
                  <a:lnTo>
                    <a:pt x="270" y="2363"/>
                  </a:lnTo>
                  <a:lnTo>
                    <a:pt x="295" y="2267"/>
                  </a:lnTo>
                  <a:lnTo>
                    <a:pt x="316" y="2169"/>
                  </a:lnTo>
                  <a:lnTo>
                    <a:pt x="326" y="2121"/>
                  </a:lnTo>
                  <a:lnTo>
                    <a:pt x="334" y="2072"/>
                  </a:lnTo>
                  <a:lnTo>
                    <a:pt x="343" y="2023"/>
                  </a:lnTo>
                  <a:lnTo>
                    <a:pt x="351" y="1974"/>
                  </a:lnTo>
                  <a:lnTo>
                    <a:pt x="351" y="1974"/>
                  </a:lnTo>
                  <a:lnTo>
                    <a:pt x="357" y="1926"/>
                  </a:lnTo>
                  <a:lnTo>
                    <a:pt x="362" y="1877"/>
                  </a:lnTo>
                  <a:lnTo>
                    <a:pt x="367" y="1829"/>
                  </a:lnTo>
                  <a:lnTo>
                    <a:pt x="371" y="1782"/>
                  </a:lnTo>
                  <a:lnTo>
                    <a:pt x="376" y="1685"/>
                  </a:lnTo>
                  <a:lnTo>
                    <a:pt x="379" y="1588"/>
                  </a:lnTo>
                  <a:lnTo>
                    <a:pt x="379" y="1588"/>
                  </a:lnTo>
                  <a:lnTo>
                    <a:pt x="382" y="1484"/>
                  </a:lnTo>
                  <a:lnTo>
                    <a:pt x="383" y="1381"/>
                  </a:lnTo>
                  <a:lnTo>
                    <a:pt x="383" y="1277"/>
                  </a:lnTo>
                  <a:lnTo>
                    <a:pt x="383" y="1173"/>
                  </a:lnTo>
                  <a:lnTo>
                    <a:pt x="382" y="1068"/>
                  </a:lnTo>
                  <a:lnTo>
                    <a:pt x="379" y="966"/>
                  </a:lnTo>
                  <a:lnTo>
                    <a:pt x="376" y="861"/>
                  </a:lnTo>
                  <a:lnTo>
                    <a:pt x="372" y="757"/>
                  </a:lnTo>
                  <a:lnTo>
                    <a:pt x="372" y="757"/>
                  </a:lnTo>
                  <a:lnTo>
                    <a:pt x="367" y="666"/>
                  </a:lnTo>
                  <a:lnTo>
                    <a:pt x="362" y="576"/>
                  </a:lnTo>
                  <a:lnTo>
                    <a:pt x="356" y="485"/>
                  </a:lnTo>
                  <a:lnTo>
                    <a:pt x="351" y="440"/>
                  </a:lnTo>
                  <a:lnTo>
                    <a:pt x="347" y="395"/>
                  </a:lnTo>
                  <a:lnTo>
                    <a:pt x="347" y="395"/>
                  </a:lnTo>
                  <a:lnTo>
                    <a:pt x="341" y="354"/>
                  </a:lnTo>
                  <a:lnTo>
                    <a:pt x="334" y="313"/>
                  </a:lnTo>
                  <a:lnTo>
                    <a:pt x="327" y="272"/>
                  </a:lnTo>
                  <a:lnTo>
                    <a:pt x="319" y="232"/>
                  </a:lnTo>
                  <a:lnTo>
                    <a:pt x="309" y="192"/>
                  </a:lnTo>
                  <a:lnTo>
                    <a:pt x="297" y="152"/>
                  </a:lnTo>
                  <a:lnTo>
                    <a:pt x="284" y="112"/>
                  </a:lnTo>
                  <a:lnTo>
                    <a:pt x="268" y="74"/>
                  </a:lnTo>
                  <a:lnTo>
                    <a:pt x="268" y="74"/>
                  </a:lnTo>
                  <a:lnTo>
                    <a:pt x="251" y="38"/>
                  </a:lnTo>
                  <a:lnTo>
                    <a:pt x="232" y="3"/>
                  </a:lnTo>
                  <a:lnTo>
                    <a:pt x="232" y="3"/>
                  </a:lnTo>
                  <a:lnTo>
                    <a:pt x="231" y="2"/>
                  </a:lnTo>
                  <a:lnTo>
                    <a:pt x="228" y="0"/>
                  </a:lnTo>
                  <a:lnTo>
                    <a:pt x="224" y="0"/>
                  </a:lnTo>
                  <a:lnTo>
                    <a:pt x="222" y="2"/>
                  </a:lnTo>
                  <a:lnTo>
                    <a:pt x="221" y="3"/>
                  </a:lnTo>
                  <a:lnTo>
                    <a:pt x="218" y="5"/>
                  </a:lnTo>
                  <a:lnTo>
                    <a:pt x="218" y="8"/>
                  </a:lnTo>
                  <a:lnTo>
                    <a:pt x="220" y="11"/>
                  </a:lnTo>
                  <a:lnTo>
                    <a:pt x="22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4FD68851-E377-305D-CD84-267893D04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" y="3032"/>
              <a:ext cx="193" cy="538"/>
            </a:xfrm>
            <a:custGeom>
              <a:avLst/>
              <a:gdLst>
                <a:gd name="T0" fmla="*/ 25 w 577"/>
                <a:gd name="T1" fmla="*/ 6 h 1615"/>
                <a:gd name="T2" fmla="*/ 9 w 577"/>
                <a:gd name="T3" fmla="*/ 110 h 1615"/>
                <a:gd name="T4" fmla="*/ 2 w 577"/>
                <a:gd name="T5" fmla="*/ 217 h 1615"/>
                <a:gd name="T6" fmla="*/ 0 w 577"/>
                <a:gd name="T7" fmla="*/ 322 h 1615"/>
                <a:gd name="T8" fmla="*/ 2 w 577"/>
                <a:gd name="T9" fmla="*/ 429 h 1615"/>
                <a:gd name="T10" fmla="*/ 4 w 577"/>
                <a:gd name="T11" fmla="*/ 482 h 1615"/>
                <a:gd name="T12" fmla="*/ 14 w 577"/>
                <a:gd name="T13" fmla="*/ 590 h 1615"/>
                <a:gd name="T14" fmla="*/ 27 w 577"/>
                <a:gd name="T15" fmla="*/ 697 h 1615"/>
                <a:gd name="T16" fmla="*/ 53 w 577"/>
                <a:gd name="T17" fmla="*/ 857 h 1615"/>
                <a:gd name="T18" fmla="*/ 72 w 577"/>
                <a:gd name="T19" fmla="*/ 961 h 1615"/>
                <a:gd name="T20" fmla="*/ 93 w 577"/>
                <a:gd name="T21" fmla="*/ 1065 h 1615"/>
                <a:gd name="T22" fmla="*/ 113 w 577"/>
                <a:gd name="T23" fmla="*/ 1176 h 1615"/>
                <a:gd name="T24" fmla="*/ 131 w 577"/>
                <a:gd name="T25" fmla="*/ 1287 h 1615"/>
                <a:gd name="T26" fmla="*/ 162 w 577"/>
                <a:gd name="T27" fmla="*/ 1452 h 1615"/>
                <a:gd name="T28" fmla="*/ 174 w 577"/>
                <a:gd name="T29" fmla="*/ 1506 h 1615"/>
                <a:gd name="T30" fmla="*/ 182 w 577"/>
                <a:gd name="T31" fmla="*/ 1543 h 1615"/>
                <a:gd name="T32" fmla="*/ 192 w 577"/>
                <a:gd name="T33" fmla="*/ 1567 h 1615"/>
                <a:gd name="T34" fmla="*/ 205 w 577"/>
                <a:gd name="T35" fmla="*/ 1587 h 1615"/>
                <a:gd name="T36" fmla="*/ 215 w 577"/>
                <a:gd name="T37" fmla="*/ 1596 h 1615"/>
                <a:gd name="T38" fmla="*/ 238 w 577"/>
                <a:gd name="T39" fmla="*/ 1607 h 1615"/>
                <a:gd name="T40" fmla="*/ 263 w 577"/>
                <a:gd name="T41" fmla="*/ 1613 h 1615"/>
                <a:gd name="T42" fmla="*/ 290 w 577"/>
                <a:gd name="T43" fmla="*/ 1615 h 1615"/>
                <a:gd name="T44" fmla="*/ 315 w 577"/>
                <a:gd name="T45" fmla="*/ 1615 h 1615"/>
                <a:gd name="T46" fmla="*/ 418 w 577"/>
                <a:gd name="T47" fmla="*/ 1614 h 1615"/>
                <a:gd name="T48" fmla="*/ 519 w 577"/>
                <a:gd name="T49" fmla="*/ 1603 h 1615"/>
                <a:gd name="T50" fmla="*/ 546 w 577"/>
                <a:gd name="T51" fmla="*/ 1598 h 1615"/>
                <a:gd name="T52" fmla="*/ 571 w 577"/>
                <a:gd name="T53" fmla="*/ 1593 h 1615"/>
                <a:gd name="T54" fmla="*/ 576 w 577"/>
                <a:gd name="T55" fmla="*/ 1590 h 1615"/>
                <a:gd name="T56" fmla="*/ 576 w 577"/>
                <a:gd name="T57" fmla="*/ 1584 h 1615"/>
                <a:gd name="T58" fmla="*/ 574 w 577"/>
                <a:gd name="T59" fmla="*/ 1580 h 1615"/>
                <a:gd name="T60" fmla="*/ 568 w 577"/>
                <a:gd name="T61" fmla="*/ 1579 h 1615"/>
                <a:gd name="T62" fmla="*/ 542 w 577"/>
                <a:gd name="T63" fmla="*/ 1584 h 1615"/>
                <a:gd name="T64" fmla="*/ 489 w 577"/>
                <a:gd name="T65" fmla="*/ 1592 h 1615"/>
                <a:gd name="T66" fmla="*/ 411 w 577"/>
                <a:gd name="T67" fmla="*/ 1599 h 1615"/>
                <a:gd name="T68" fmla="*/ 357 w 577"/>
                <a:gd name="T69" fmla="*/ 1601 h 1615"/>
                <a:gd name="T70" fmla="*/ 281 w 577"/>
                <a:gd name="T71" fmla="*/ 1599 h 1615"/>
                <a:gd name="T72" fmla="*/ 258 w 577"/>
                <a:gd name="T73" fmla="*/ 1597 h 1615"/>
                <a:gd name="T74" fmla="*/ 235 w 577"/>
                <a:gd name="T75" fmla="*/ 1591 h 1615"/>
                <a:gd name="T76" fmla="*/ 226 w 577"/>
                <a:gd name="T77" fmla="*/ 1585 h 1615"/>
                <a:gd name="T78" fmla="*/ 211 w 577"/>
                <a:gd name="T79" fmla="*/ 1570 h 1615"/>
                <a:gd name="T80" fmla="*/ 201 w 577"/>
                <a:gd name="T81" fmla="*/ 1552 h 1615"/>
                <a:gd name="T82" fmla="*/ 192 w 577"/>
                <a:gd name="T83" fmla="*/ 1522 h 1615"/>
                <a:gd name="T84" fmla="*/ 182 w 577"/>
                <a:gd name="T85" fmla="*/ 1477 h 1615"/>
                <a:gd name="T86" fmla="*/ 172 w 577"/>
                <a:gd name="T87" fmla="*/ 1432 h 1615"/>
                <a:gd name="T88" fmla="*/ 152 w 577"/>
                <a:gd name="T89" fmla="*/ 1321 h 1615"/>
                <a:gd name="T90" fmla="*/ 114 w 577"/>
                <a:gd name="T91" fmla="*/ 1099 h 1615"/>
                <a:gd name="T92" fmla="*/ 105 w 577"/>
                <a:gd name="T93" fmla="*/ 1049 h 1615"/>
                <a:gd name="T94" fmla="*/ 94 w 577"/>
                <a:gd name="T95" fmla="*/ 999 h 1615"/>
                <a:gd name="T96" fmla="*/ 74 w 577"/>
                <a:gd name="T97" fmla="*/ 897 h 1615"/>
                <a:gd name="T98" fmla="*/ 41 w 577"/>
                <a:gd name="T99" fmla="*/ 688 h 1615"/>
                <a:gd name="T100" fmla="*/ 29 w 577"/>
                <a:gd name="T101" fmla="*/ 582 h 1615"/>
                <a:gd name="T102" fmla="*/ 19 w 577"/>
                <a:gd name="T103" fmla="*/ 477 h 1615"/>
                <a:gd name="T104" fmla="*/ 16 w 577"/>
                <a:gd name="T105" fmla="*/ 425 h 1615"/>
                <a:gd name="T106" fmla="*/ 14 w 577"/>
                <a:gd name="T107" fmla="*/ 321 h 1615"/>
                <a:gd name="T108" fmla="*/ 15 w 577"/>
                <a:gd name="T109" fmla="*/ 215 h 1615"/>
                <a:gd name="T110" fmla="*/ 24 w 577"/>
                <a:gd name="T111" fmla="*/ 111 h 1615"/>
                <a:gd name="T112" fmla="*/ 31 w 577"/>
                <a:gd name="T113" fmla="*/ 59 h 1615"/>
                <a:gd name="T114" fmla="*/ 38 w 577"/>
                <a:gd name="T115" fmla="*/ 10 h 1615"/>
                <a:gd name="T116" fmla="*/ 37 w 577"/>
                <a:gd name="T117" fmla="*/ 4 h 1615"/>
                <a:gd name="T118" fmla="*/ 32 w 577"/>
                <a:gd name="T119" fmla="*/ 1 h 1615"/>
                <a:gd name="T120" fmla="*/ 27 w 577"/>
                <a:gd name="T121" fmla="*/ 1 h 1615"/>
                <a:gd name="T122" fmla="*/ 25 w 577"/>
                <a:gd name="T123" fmla="*/ 6 h 1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" h="1615">
                  <a:moveTo>
                    <a:pt x="25" y="6"/>
                  </a:moveTo>
                  <a:lnTo>
                    <a:pt x="25" y="6"/>
                  </a:lnTo>
                  <a:lnTo>
                    <a:pt x="16" y="58"/>
                  </a:lnTo>
                  <a:lnTo>
                    <a:pt x="9" y="110"/>
                  </a:lnTo>
                  <a:lnTo>
                    <a:pt x="4" y="163"/>
                  </a:lnTo>
                  <a:lnTo>
                    <a:pt x="2" y="217"/>
                  </a:lnTo>
                  <a:lnTo>
                    <a:pt x="0" y="269"/>
                  </a:lnTo>
                  <a:lnTo>
                    <a:pt x="0" y="322"/>
                  </a:lnTo>
                  <a:lnTo>
                    <a:pt x="0" y="375"/>
                  </a:lnTo>
                  <a:lnTo>
                    <a:pt x="2" y="429"/>
                  </a:lnTo>
                  <a:lnTo>
                    <a:pt x="2" y="429"/>
                  </a:lnTo>
                  <a:lnTo>
                    <a:pt x="4" y="482"/>
                  </a:lnTo>
                  <a:lnTo>
                    <a:pt x="9" y="536"/>
                  </a:lnTo>
                  <a:lnTo>
                    <a:pt x="14" y="590"/>
                  </a:lnTo>
                  <a:lnTo>
                    <a:pt x="20" y="644"/>
                  </a:lnTo>
                  <a:lnTo>
                    <a:pt x="27" y="697"/>
                  </a:lnTo>
                  <a:lnTo>
                    <a:pt x="35" y="751"/>
                  </a:lnTo>
                  <a:lnTo>
                    <a:pt x="53" y="857"/>
                  </a:lnTo>
                  <a:lnTo>
                    <a:pt x="53" y="857"/>
                  </a:lnTo>
                  <a:lnTo>
                    <a:pt x="72" y="961"/>
                  </a:lnTo>
                  <a:lnTo>
                    <a:pt x="93" y="1065"/>
                  </a:lnTo>
                  <a:lnTo>
                    <a:pt x="93" y="1065"/>
                  </a:lnTo>
                  <a:lnTo>
                    <a:pt x="104" y="1121"/>
                  </a:lnTo>
                  <a:lnTo>
                    <a:pt x="113" y="1176"/>
                  </a:lnTo>
                  <a:lnTo>
                    <a:pt x="131" y="1287"/>
                  </a:lnTo>
                  <a:lnTo>
                    <a:pt x="131" y="1287"/>
                  </a:lnTo>
                  <a:lnTo>
                    <a:pt x="151" y="1397"/>
                  </a:lnTo>
                  <a:lnTo>
                    <a:pt x="162" y="1452"/>
                  </a:lnTo>
                  <a:lnTo>
                    <a:pt x="174" y="1506"/>
                  </a:lnTo>
                  <a:lnTo>
                    <a:pt x="174" y="1506"/>
                  </a:lnTo>
                  <a:lnTo>
                    <a:pt x="178" y="1530"/>
                  </a:lnTo>
                  <a:lnTo>
                    <a:pt x="182" y="1543"/>
                  </a:lnTo>
                  <a:lnTo>
                    <a:pt x="187" y="1555"/>
                  </a:lnTo>
                  <a:lnTo>
                    <a:pt x="192" y="1567"/>
                  </a:lnTo>
                  <a:lnTo>
                    <a:pt x="198" y="1578"/>
                  </a:lnTo>
                  <a:lnTo>
                    <a:pt x="205" y="1587"/>
                  </a:lnTo>
                  <a:lnTo>
                    <a:pt x="215" y="1596"/>
                  </a:lnTo>
                  <a:lnTo>
                    <a:pt x="215" y="1596"/>
                  </a:lnTo>
                  <a:lnTo>
                    <a:pt x="226" y="1602"/>
                  </a:lnTo>
                  <a:lnTo>
                    <a:pt x="238" y="1607"/>
                  </a:lnTo>
                  <a:lnTo>
                    <a:pt x="250" y="1610"/>
                  </a:lnTo>
                  <a:lnTo>
                    <a:pt x="263" y="1613"/>
                  </a:lnTo>
                  <a:lnTo>
                    <a:pt x="276" y="1614"/>
                  </a:lnTo>
                  <a:lnTo>
                    <a:pt x="290" y="1615"/>
                  </a:lnTo>
                  <a:lnTo>
                    <a:pt x="315" y="1615"/>
                  </a:lnTo>
                  <a:lnTo>
                    <a:pt x="315" y="1615"/>
                  </a:lnTo>
                  <a:lnTo>
                    <a:pt x="367" y="1615"/>
                  </a:lnTo>
                  <a:lnTo>
                    <a:pt x="418" y="1614"/>
                  </a:lnTo>
                  <a:lnTo>
                    <a:pt x="469" y="1609"/>
                  </a:lnTo>
                  <a:lnTo>
                    <a:pt x="519" y="1603"/>
                  </a:lnTo>
                  <a:lnTo>
                    <a:pt x="519" y="1603"/>
                  </a:lnTo>
                  <a:lnTo>
                    <a:pt x="546" y="1598"/>
                  </a:lnTo>
                  <a:lnTo>
                    <a:pt x="571" y="1593"/>
                  </a:lnTo>
                  <a:lnTo>
                    <a:pt x="571" y="1593"/>
                  </a:lnTo>
                  <a:lnTo>
                    <a:pt x="575" y="1591"/>
                  </a:lnTo>
                  <a:lnTo>
                    <a:pt x="576" y="1590"/>
                  </a:lnTo>
                  <a:lnTo>
                    <a:pt x="577" y="1587"/>
                  </a:lnTo>
                  <a:lnTo>
                    <a:pt x="576" y="1584"/>
                  </a:lnTo>
                  <a:lnTo>
                    <a:pt x="576" y="1581"/>
                  </a:lnTo>
                  <a:lnTo>
                    <a:pt x="574" y="1580"/>
                  </a:lnTo>
                  <a:lnTo>
                    <a:pt x="571" y="1579"/>
                  </a:lnTo>
                  <a:lnTo>
                    <a:pt x="568" y="1579"/>
                  </a:lnTo>
                  <a:lnTo>
                    <a:pt x="568" y="1579"/>
                  </a:lnTo>
                  <a:lnTo>
                    <a:pt x="542" y="1584"/>
                  </a:lnTo>
                  <a:lnTo>
                    <a:pt x="516" y="1589"/>
                  </a:lnTo>
                  <a:lnTo>
                    <a:pt x="489" y="1592"/>
                  </a:lnTo>
                  <a:lnTo>
                    <a:pt x="464" y="1596"/>
                  </a:lnTo>
                  <a:lnTo>
                    <a:pt x="411" y="1599"/>
                  </a:lnTo>
                  <a:lnTo>
                    <a:pt x="357" y="1601"/>
                  </a:lnTo>
                  <a:lnTo>
                    <a:pt x="357" y="1601"/>
                  </a:lnTo>
                  <a:lnTo>
                    <a:pt x="319" y="1601"/>
                  </a:lnTo>
                  <a:lnTo>
                    <a:pt x="281" y="1599"/>
                  </a:lnTo>
                  <a:lnTo>
                    <a:pt x="281" y="1599"/>
                  </a:lnTo>
                  <a:lnTo>
                    <a:pt x="258" y="1597"/>
                  </a:lnTo>
                  <a:lnTo>
                    <a:pt x="246" y="1595"/>
                  </a:lnTo>
                  <a:lnTo>
                    <a:pt x="235" y="1591"/>
                  </a:lnTo>
                  <a:lnTo>
                    <a:pt x="235" y="1591"/>
                  </a:lnTo>
                  <a:lnTo>
                    <a:pt x="226" y="1585"/>
                  </a:lnTo>
                  <a:lnTo>
                    <a:pt x="217" y="1579"/>
                  </a:lnTo>
                  <a:lnTo>
                    <a:pt x="211" y="1570"/>
                  </a:lnTo>
                  <a:lnTo>
                    <a:pt x="205" y="1562"/>
                  </a:lnTo>
                  <a:lnTo>
                    <a:pt x="201" y="1552"/>
                  </a:lnTo>
                  <a:lnTo>
                    <a:pt x="198" y="1541"/>
                  </a:lnTo>
                  <a:lnTo>
                    <a:pt x="192" y="1522"/>
                  </a:lnTo>
                  <a:lnTo>
                    <a:pt x="192" y="1522"/>
                  </a:lnTo>
                  <a:lnTo>
                    <a:pt x="182" y="1477"/>
                  </a:lnTo>
                  <a:lnTo>
                    <a:pt x="172" y="1432"/>
                  </a:lnTo>
                  <a:lnTo>
                    <a:pt x="172" y="1432"/>
                  </a:lnTo>
                  <a:lnTo>
                    <a:pt x="152" y="1321"/>
                  </a:lnTo>
                  <a:lnTo>
                    <a:pt x="152" y="1321"/>
                  </a:lnTo>
                  <a:lnTo>
                    <a:pt x="133" y="1210"/>
                  </a:lnTo>
                  <a:lnTo>
                    <a:pt x="114" y="1099"/>
                  </a:lnTo>
                  <a:lnTo>
                    <a:pt x="114" y="1099"/>
                  </a:lnTo>
                  <a:lnTo>
                    <a:pt x="105" y="1049"/>
                  </a:lnTo>
                  <a:lnTo>
                    <a:pt x="94" y="999"/>
                  </a:lnTo>
                  <a:lnTo>
                    <a:pt x="94" y="999"/>
                  </a:lnTo>
                  <a:lnTo>
                    <a:pt x="74" y="897"/>
                  </a:lnTo>
                  <a:lnTo>
                    <a:pt x="74" y="897"/>
                  </a:lnTo>
                  <a:lnTo>
                    <a:pt x="56" y="793"/>
                  </a:lnTo>
                  <a:lnTo>
                    <a:pt x="41" y="688"/>
                  </a:lnTo>
                  <a:lnTo>
                    <a:pt x="33" y="636"/>
                  </a:lnTo>
                  <a:lnTo>
                    <a:pt x="29" y="582"/>
                  </a:lnTo>
                  <a:lnTo>
                    <a:pt x="24" y="530"/>
                  </a:lnTo>
                  <a:lnTo>
                    <a:pt x="19" y="477"/>
                  </a:lnTo>
                  <a:lnTo>
                    <a:pt x="19" y="477"/>
                  </a:lnTo>
                  <a:lnTo>
                    <a:pt x="16" y="425"/>
                  </a:lnTo>
                  <a:lnTo>
                    <a:pt x="14" y="373"/>
                  </a:lnTo>
                  <a:lnTo>
                    <a:pt x="14" y="321"/>
                  </a:lnTo>
                  <a:lnTo>
                    <a:pt x="14" y="267"/>
                  </a:lnTo>
                  <a:lnTo>
                    <a:pt x="15" y="215"/>
                  </a:lnTo>
                  <a:lnTo>
                    <a:pt x="19" y="163"/>
                  </a:lnTo>
                  <a:lnTo>
                    <a:pt x="24" y="111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6"/>
                  </a:lnTo>
                  <a:lnTo>
                    <a:pt x="37" y="4"/>
                  </a:lnTo>
                  <a:lnTo>
                    <a:pt x="36" y="1"/>
                  </a:lnTo>
                  <a:lnTo>
                    <a:pt x="32" y="1"/>
                  </a:lnTo>
                  <a:lnTo>
                    <a:pt x="30" y="0"/>
                  </a:lnTo>
                  <a:lnTo>
                    <a:pt x="27" y="1"/>
                  </a:lnTo>
                  <a:lnTo>
                    <a:pt x="26" y="2"/>
                  </a:lnTo>
                  <a:lnTo>
                    <a:pt x="25" y="6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C21834DF-0A86-70DF-A163-99B0055DA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3049"/>
              <a:ext cx="147" cy="366"/>
            </a:xfrm>
            <a:custGeom>
              <a:avLst/>
              <a:gdLst>
                <a:gd name="T0" fmla="*/ 429 w 440"/>
                <a:gd name="T1" fmla="*/ 1 h 1098"/>
                <a:gd name="T2" fmla="*/ 391 w 440"/>
                <a:gd name="T3" fmla="*/ 34 h 1098"/>
                <a:gd name="T4" fmla="*/ 356 w 440"/>
                <a:gd name="T5" fmla="*/ 70 h 1098"/>
                <a:gd name="T6" fmla="*/ 325 w 440"/>
                <a:gd name="T7" fmla="*/ 110 h 1098"/>
                <a:gd name="T8" fmla="*/ 297 w 440"/>
                <a:gd name="T9" fmla="*/ 151 h 1098"/>
                <a:gd name="T10" fmla="*/ 282 w 440"/>
                <a:gd name="T11" fmla="*/ 175 h 1098"/>
                <a:gd name="T12" fmla="*/ 244 w 440"/>
                <a:gd name="T13" fmla="*/ 248 h 1098"/>
                <a:gd name="T14" fmla="*/ 199 w 440"/>
                <a:gd name="T15" fmla="*/ 348 h 1098"/>
                <a:gd name="T16" fmla="*/ 181 w 440"/>
                <a:gd name="T17" fmla="*/ 397 h 1098"/>
                <a:gd name="T18" fmla="*/ 147 w 440"/>
                <a:gd name="T19" fmla="*/ 494 h 1098"/>
                <a:gd name="T20" fmla="*/ 132 w 440"/>
                <a:gd name="T21" fmla="*/ 543 h 1098"/>
                <a:gd name="T22" fmla="*/ 91 w 440"/>
                <a:gd name="T23" fmla="*/ 668 h 1098"/>
                <a:gd name="T24" fmla="*/ 50 w 440"/>
                <a:gd name="T25" fmla="*/ 794 h 1098"/>
                <a:gd name="T26" fmla="*/ 32 w 440"/>
                <a:gd name="T27" fmla="*/ 858 h 1098"/>
                <a:gd name="T28" fmla="*/ 16 w 440"/>
                <a:gd name="T29" fmla="*/ 924 h 1098"/>
                <a:gd name="T30" fmla="*/ 4 w 440"/>
                <a:gd name="T31" fmla="*/ 990 h 1098"/>
                <a:gd name="T32" fmla="*/ 0 w 440"/>
                <a:gd name="T33" fmla="*/ 1058 h 1098"/>
                <a:gd name="T34" fmla="*/ 0 w 440"/>
                <a:gd name="T35" fmla="*/ 1091 h 1098"/>
                <a:gd name="T36" fmla="*/ 0 w 440"/>
                <a:gd name="T37" fmla="*/ 1094 h 1098"/>
                <a:gd name="T38" fmla="*/ 4 w 440"/>
                <a:gd name="T39" fmla="*/ 1098 h 1098"/>
                <a:gd name="T40" fmla="*/ 9 w 440"/>
                <a:gd name="T41" fmla="*/ 1098 h 1098"/>
                <a:gd name="T42" fmla="*/ 13 w 440"/>
                <a:gd name="T43" fmla="*/ 1094 h 1098"/>
                <a:gd name="T44" fmla="*/ 14 w 440"/>
                <a:gd name="T45" fmla="*/ 1091 h 1098"/>
                <a:gd name="T46" fmla="*/ 15 w 440"/>
                <a:gd name="T47" fmla="*/ 1024 h 1098"/>
                <a:gd name="T48" fmla="*/ 24 w 440"/>
                <a:gd name="T49" fmla="*/ 959 h 1098"/>
                <a:gd name="T50" fmla="*/ 38 w 440"/>
                <a:gd name="T51" fmla="*/ 893 h 1098"/>
                <a:gd name="T52" fmla="*/ 55 w 440"/>
                <a:gd name="T53" fmla="*/ 828 h 1098"/>
                <a:gd name="T54" fmla="*/ 76 w 440"/>
                <a:gd name="T55" fmla="*/ 764 h 1098"/>
                <a:gd name="T56" fmla="*/ 118 w 440"/>
                <a:gd name="T57" fmla="*/ 637 h 1098"/>
                <a:gd name="T58" fmla="*/ 139 w 440"/>
                <a:gd name="T59" fmla="*/ 574 h 1098"/>
                <a:gd name="T60" fmla="*/ 184 w 440"/>
                <a:gd name="T61" fmla="*/ 430 h 1098"/>
                <a:gd name="T62" fmla="*/ 201 w 440"/>
                <a:gd name="T63" fmla="*/ 382 h 1098"/>
                <a:gd name="T64" fmla="*/ 244 w 440"/>
                <a:gd name="T65" fmla="*/ 282 h 1098"/>
                <a:gd name="T66" fmla="*/ 293 w 440"/>
                <a:gd name="T67" fmla="*/ 185 h 1098"/>
                <a:gd name="T68" fmla="*/ 307 w 440"/>
                <a:gd name="T69" fmla="*/ 163 h 1098"/>
                <a:gd name="T70" fmla="*/ 334 w 440"/>
                <a:gd name="T71" fmla="*/ 121 h 1098"/>
                <a:gd name="T72" fmla="*/ 366 w 440"/>
                <a:gd name="T73" fmla="*/ 81 h 1098"/>
                <a:gd name="T74" fmla="*/ 401 w 440"/>
                <a:gd name="T75" fmla="*/ 45 h 1098"/>
                <a:gd name="T76" fmla="*/ 419 w 440"/>
                <a:gd name="T77" fmla="*/ 28 h 1098"/>
                <a:gd name="T78" fmla="*/ 436 w 440"/>
                <a:gd name="T79" fmla="*/ 13 h 1098"/>
                <a:gd name="T80" fmla="*/ 440 w 440"/>
                <a:gd name="T81" fmla="*/ 8 h 1098"/>
                <a:gd name="T82" fmla="*/ 438 w 440"/>
                <a:gd name="T83" fmla="*/ 2 h 1098"/>
                <a:gd name="T84" fmla="*/ 435 w 440"/>
                <a:gd name="T85" fmla="*/ 0 h 1098"/>
                <a:gd name="T86" fmla="*/ 429 w 440"/>
                <a:gd name="T87" fmla="*/ 1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40" h="1098">
                  <a:moveTo>
                    <a:pt x="429" y="1"/>
                  </a:moveTo>
                  <a:lnTo>
                    <a:pt x="429" y="1"/>
                  </a:lnTo>
                  <a:lnTo>
                    <a:pt x="409" y="17"/>
                  </a:lnTo>
                  <a:lnTo>
                    <a:pt x="391" y="34"/>
                  </a:lnTo>
                  <a:lnTo>
                    <a:pt x="373" y="51"/>
                  </a:lnTo>
                  <a:lnTo>
                    <a:pt x="356" y="70"/>
                  </a:lnTo>
                  <a:lnTo>
                    <a:pt x="340" y="89"/>
                  </a:lnTo>
                  <a:lnTo>
                    <a:pt x="325" y="110"/>
                  </a:lnTo>
                  <a:lnTo>
                    <a:pt x="311" y="131"/>
                  </a:lnTo>
                  <a:lnTo>
                    <a:pt x="297" y="151"/>
                  </a:lnTo>
                  <a:lnTo>
                    <a:pt x="297" y="151"/>
                  </a:lnTo>
                  <a:lnTo>
                    <a:pt x="282" y="175"/>
                  </a:lnTo>
                  <a:lnTo>
                    <a:pt x="269" y="198"/>
                  </a:lnTo>
                  <a:lnTo>
                    <a:pt x="244" y="248"/>
                  </a:lnTo>
                  <a:lnTo>
                    <a:pt x="221" y="298"/>
                  </a:lnTo>
                  <a:lnTo>
                    <a:pt x="199" y="348"/>
                  </a:lnTo>
                  <a:lnTo>
                    <a:pt x="199" y="348"/>
                  </a:lnTo>
                  <a:lnTo>
                    <a:pt x="181" y="397"/>
                  </a:lnTo>
                  <a:lnTo>
                    <a:pt x="164" y="445"/>
                  </a:lnTo>
                  <a:lnTo>
                    <a:pt x="147" y="494"/>
                  </a:lnTo>
                  <a:lnTo>
                    <a:pt x="132" y="543"/>
                  </a:lnTo>
                  <a:lnTo>
                    <a:pt x="132" y="543"/>
                  </a:lnTo>
                  <a:lnTo>
                    <a:pt x="113" y="606"/>
                  </a:lnTo>
                  <a:lnTo>
                    <a:pt x="91" y="668"/>
                  </a:lnTo>
                  <a:lnTo>
                    <a:pt x="71" y="731"/>
                  </a:lnTo>
                  <a:lnTo>
                    <a:pt x="50" y="794"/>
                  </a:lnTo>
                  <a:lnTo>
                    <a:pt x="50" y="794"/>
                  </a:lnTo>
                  <a:lnTo>
                    <a:pt x="32" y="858"/>
                  </a:lnTo>
                  <a:lnTo>
                    <a:pt x="24" y="891"/>
                  </a:lnTo>
                  <a:lnTo>
                    <a:pt x="16" y="924"/>
                  </a:lnTo>
                  <a:lnTo>
                    <a:pt x="9" y="958"/>
                  </a:lnTo>
                  <a:lnTo>
                    <a:pt x="4" y="990"/>
                  </a:lnTo>
                  <a:lnTo>
                    <a:pt x="1" y="1024"/>
                  </a:lnTo>
                  <a:lnTo>
                    <a:pt x="0" y="1058"/>
                  </a:lnTo>
                  <a:lnTo>
                    <a:pt x="0" y="1058"/>
                  </a:lnTo>
                  <a:lnTo>
                    <a:pt x="0" y="1091"/>
                  </a:lnTo>
                  <a:lnTo>
                    <a:pt x="0" y="1091"/>
                  </a:lnTo>
                  <a:lnTo>
                    <a:pt x="0" y="1094"/>
                  </a:lnTo>
                  <a:lnTo>
                    <a:pt x="2" y="1097"/>
                  </a:lnTo>
                  <a:lnTo>
                    <a:pt x="4" y="1098"/>
                  </a:lnTo>
                  <a:lnTo>
                    <a:pt x="7" y="1098"/>
                  </a:lnTo>
                  <a:lnTo>
                    <a:pt x="9" y="1098"/>
                  </a:lnTo>
                  <a:lnTo>
                    <a:pt x="12" y="1097"/>
                  </a:lnTo>
                  <a:lnTo>
                    <a:pt x="13" y="1094"/>
                  </a:lnTo>
                  <a:lnTo>
                    <a:pt x="14" y="1091"/>
                  </a:lnTo>
                  <a:lnTo>
                    <a:pt x="14" y="1091"/>
                  </a:lnTo>
                  <a:lnTo>
                    <a:pt x="14" y="1058"/>
                  </a:lnTo>
                  <a:lnTo>
                    <a:pt x="15" y="1024"/>
                  </a:lnTo>
                  <a:lnTo>
                    <a:pt x="19" y="991"/>
                  </a:lnTo>
                  <a:lnTo>
                    <a:pt x="24" y="959"/>
                  </a:lnTo>
                  <a:lnTo>
                    <a:pt x="31" y="925"/>
                  </a:lnTo>
                  <a:lnTo>
                    <a:pt x="38" y="893"/>
                  </a:lnTo>
                  <a:lnTo>
                    <a:pt x="47" y="861"/>
                  </a:lnTo>
                  <a:lnTo>
                    <a:pt x="55" y="828"/>
                  </a:lnTo>
                  <a:lnTo>
                    <a:pt x="55" y="828"/>
                  </a:lnTo>
                  <a:lnTo>
                    <a:pt x="76" y="764"/>
                  </a:lnTo>
                  <a:lnTo>
                    <a:pt x="96" y="701"/>
                  </a:lnTo>
                  <a:lnTo>
                    <a:pt x="118" y="637"/>
                  </a:lnTo>
                  <a:lnTo>
                    <a:pt x="139" y="574"/>
                  </a:lnTo>
                  <a:lnTo>
                    <a:pt x="139" y="574"/>
                  </a:lnTo>
                  <a:lnTo>
                    <a:pt x="169" y="477"/>
                  </a:lnTo>
                  <a:lnTo>
                    <a:pt x="184" y="430"/>
                  </a:lnTo>
                  <a:lnTo>
                    <a:pt x="201" y="382"/>
                  </a:lnTo>
                  <a:lnTo>
                    <a:pt x="201" y="382"/>
                  </a:lnTo>
                  <a:lnTo>
                    <a:pt x="222" y="332"/>
                  </a:lnTo>
                  <a:lnTo>
                    <a:pt x="244" y="282"/>
                  </a:lnTo>
                  <a:lnTo>
                    <a:pt x="268" y="232"/>
                  </a:lnTo>
                  <a:lnTo>
                    <a:pt x="293" y="185"/>
                  </a:lnTo>
                  <a:lnTo>
                    <a:pt x="293" y="185"/>
                  </a:lnTo>
                  <a:lnTo>
                    <a:pt x="307" y="163"/>
                  </a:lnTo>
                  <a:lnTo>
                    <a:pt x="320" y="141"/>
                  </a:lnTo>
                  <a:lnTo>
                    <a:pt x="334" y="121"/>
                  </a:lnTo>
                  <a:lnTo>
                    <a:pt x="350" y="100"/>
                  </a:lnTo>
                  <a:lnTo>
                    <a:pt x="366" y="81"/>
                  </a:lnTo>
                  <a:lnTo>
                    <a:pt x="383" y="61"/>
                  </a:lnTo>
                  <a:lnTo>
                    <a:pt x="401" y="45"/>
                  </a:lnTo>
                  <a:lnTo>
                    <a:pt x="419" y="28"/>
                  </a:lnTo>
                  <a:lnTo>
                    <a:pt x="419" y="28"/>
                  </a:lnTo>
                  <a:lnTo>
                    <a:pt x="436" y="13"/>
                  </a:lnTo>
                  <a:lnTo>
                    <a:pt x="436" y="13"/>
                  </a:lnTo>
                  <a:lnTo>
                    <a:pt x="438" y="11"/>
                  </a:lnTo>
                  <a:lnTo>
                    <a:pt x="440" y="8"/>
                  </a:lnTo>
                  <a:lnTo>
                    <a:pt x="440" y="6"/>
                  </a:lnTo>
                  <a:lnTo>
                    <a:pt x="438" y="2"/>
                  </a:lnTo>
                  <a:lnTo>
                    <a:pt x="437" y="1"/>
                  </a:lnTo>
                  <a:lnTo>
                    <a:pt x="435" y="0"/>
                  </a:lnTo>
                  <a:lnTo>
                    <a:pt x="432" y="0"/>
                  </a:lnTo>
                  <a:lnTo>
                    <a:pt x="429" y="1"/>
                  </a:lnTo>
                  <a:lnTo>
                    <a:pt x="429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EB83285A-5C95-4E70-4189-442780ED5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3440"/>
              <a:ext cx="117" cy="76"/>
            </a:xfrm>
            <a:custGeom>
              <a:avLst/>
              <a:gdLst>
                <a:gd name="T0" fmla="*/ 3 w 350"/>
                <a:gd name="T1" fmla="*/ 15 h 229"/>
                <a:gd name="T2" fmla="*/ 3 w 350"/>
                <a:gd name="T3" fmla="*/ 15 h 229"/>
                <a:gd name="T4" fmla="*/ 136 w 350"/>
                <a:gd name="T5" fmla="*/ 96 h 229"/>
                <a:gd name="T6" fmla="*/ 201 w 350"/>
                <a:gd name="T7" fmla="*/ 137 h 229"/>
                <a:gd name="T8" fmla="*/ 268 w 350"/>
                <a:gd name="T9" fmla="*/ 179 h 229"/>
                <a:gd name="T10" fmla="*/ 268 w 350"/>
                <a:gd name="T11" fmla="*/ 179 h 229"/>
                <a:gd name="T12" fmla="*/ 339 w 350"/>
                <a:gd name="T13" fmla="*/ 228 h 229"/>
                <a:gd name="T14" fmla="*/ 339 w 350"/>
                <a:gd name="T15" fmla="*/ 228 h 229"/>
                <a:gd name="T16" fmla="*/ 343 w 350"/>
                <a:gd name="T17" fmla="*/ 229 h 229"/>
                <a:gd name="T18" fmla="*/ 345 w 350"/>
                <a:gd name="T19" fmla="*/ 229 h 229"/>
                <a:gd name="T20" fmla="*/ 348 w 350"/>
                <a:gd name="T21" fmla="*/ 228 h 229"/>
                <a:gd name="T22" fmla="*/ 349 w 350"/>
                <a:gd name="T23" fmla="*/ 225 h 229"/>
                <a:gd name="T24" fmla="*/ 350 w 350"/>
                <a:gd name="T25" fmla="*/ 223 h 229"/>
                <a:gd name="T26" fmla="*/ 350 w 350"/>
                <a:gd name="T27" fmla="*/ 220 h 229"/>
                <a:gd name="T28" fmla="*/ 349 w 350"/>
                <a:gd name="T29" fmla="*/ 217 h 229"/>
                <a:gd name="T30" fmla="*/ 346 w 350"/>
                <a:gd name="T31" fmla="*/ 216 h 229"/>
                <a:gd name="T32" fmla="*/ 346 w 350"/>
                <a:gd name="T33" fmla="*/ 216 h 229"/>
                <a:gd name="T34" fmla="*/ 282 w 350"/>
                <a:gd name="T35" fmla="*/ 172 h 229"/>
                <a:gd name="T36" fmla="*/ 217 w 350"/>
                <a:gd name="T37" fmla="*/ 130 h 229"/>
                <a:gd name="T38" fmla="*/ 152 w 350"/>
                <a:gd name="T39" fmla="*/ 88 h 229"/>
                <a:gd name="T40" fmla="*/ 85 w 350"/>
                <a:gd name="T41" fmla="*/ 47 h 229"/>
                <a:gd name="T42" fmla="*/ 85 w 350"/>
                <a:gd name="T43" fmla="*/ 47 h 229"/>
                <a:gd name="T44" fmla="*/ 10 w 350"/>
                <a:gd name="T45" fmla="*/ 1 h 229"/>
                <a:gd name="T46" fmla="*/ 10 w 350"/>
                <a:gd name="T47" fmla="*/ 1 h 229"/>
                <a:gd name="T48" fmla="*/ 7 w 350"/>
                <a:gd name="T49" fmla="*/ 0 h 229"/>
                <a:gd name="T50" fmla="*/ 4 w 350"/>
                <a:gd name="T51" fmla="*/ 1 h 229"/>
                <a:gd name="T52" fmla="*/ 2 w 350"/>
                <a:gd name="T53" fmla="*/ 3 h 229"/>
                <a:gd name="T54" fmla="*/ 1 w 350"/>
                <a:gd name="T55" fmla="*/ 4 h 229"/>
                <a:gd name="T56" fmla="*/ 0 w 350"/>
                <a:gd name="T57" fmla="*/ 7 h 229"/>
                <a:gd name="T58" fmla="*/ 0 w 350"/>
                <a:gd name="T59" fmla="*/ 10 h 229"/>
                <a:gd name="T60" fmla="*/ 1 w 350"/>
                <a:gd name="T61" fmla="*/ 12 h 229"/>
                <a:gd name="T62" fmla="*/ 3 w 350"/>
                <a:gd name="T63" fmla="*/ 15 h 229"/>
                <a:gd name="T64" fmla="*/ 3 w 350"/>
                <a:gd name="T65" fmla="*/ 1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0" h="229">
                  <a:moveTo>
                    <a:pt x="3" y="15"/>
                  </a:moveTo>
                  <a:lnTo>
                    <a:pt x="3" y="15"/>
                  </a:lnTo>
                  <a:lnTo>
                    <a:pt x="136" y="96"/>
                  </a:lnTo>
                  <a:lnTo>
                    <a:pt x="201" y="137"/>
                  </a:lnTo>
                  <a:lnTo>
                    <a:pt x="268" y="179"/>
                  </a:lnTo>
                  <a:lnTo>
                    <a:pt x="268" y="179"/>
                  </a:lnTo>
                  <a:lnTo>
                    <a:pt x="339" y="228"/>
                  </a:lnTo>
                  <a:lnTo>
                    <a:pt x="339" y="228"/>
                  </a:lnTo>
                  <a:lnTo>
                    <a:pt x="343" y="229"/>
                  </a:lnTo>
                  <a:lnTo>
                    <a:pt x="345" y="229"/>
                  </a:lnTo>
                  <a:lnTo>
                    <a:pt x="348" y="228"/>
                  </a:lnTo>
                  <a:lnTo>
                    <a:pt x="349" y="225"/>
                  </a:lnTo>
                  <a:lnTo>
                    <a:pt x="350" y="223"/>
                  </a:lnTo>
                  <a:lnTo>
                    <a:pt x="350" y="220"/>
                  </a:lnTo>
                  <a:lnTo>
                    <a:pt x="349" y="217"/>
                  </a:lnTo>
                  <a:lnTo>
                    <a:pt x="346" y="216"/>
                  </a:lnTo>
                  <a:lnTo>
                    <a:pt x="346" y="216"/>
                  </a:lnTo>
                  <a:lnTo>
                    <a:pt x="282" y="172"/>
                  </a:lnTo>
                  <a:lnTo>
                    <a:pt x="217" y="130"/>
                  </a:lnTo>
                  <a:lnTo>
                    <a:pt x="152" y="88"/>
                  </a:lnTo>
                  <a:lnTo>
                    <a:pt x="85" y="47"/>
                  </a:lnTo>
                  <a:lnTo>
                    <a:pt x="85" y="4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108B1718-D8A7-B79A-8A38-6095862E6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3423"/>
              <a:ext cx="38" cy="84"/>
            </a:xfrm>
            <a:custGeom>
              <a:avLst/>
              <a:gdLst>
                <a:gd name="T0" fmla="*/ 101 w 115"/>
                <a:gd name="T1" fmla="*/ 5 h 251"/>
                <a:gd name="T2" fmla="*/ 101 w 115"/>
                <a:gd name="T3" fmla="*/ 5 h 251"/>
                <a:gd name="T4" fmla="*/ 97 w 115"/>
                <a:gd name="T5" fmla="*/ 21 h 251"/>
                <a:gd name="T6" fmla="*/ 92 w 115"/>
                <a:gd name="T7" fmla="*/ 37 h 251"/>
                <a:gd name="T8" fmla="*/ 83 w 115"/>
                <a:gd name="T9" fmla="*/ 67 h 251"/>
                <a:gd name="T10" fmla="*/ 71 w 115"/>
                <a:gd name="T11" fmla="*/ 96 h 251"/>
                <a:gd name="T12" fmla="*/ 57 w 115"/>
                <a:gd name="T13" fmla="*/ 125 h 251"/>
                <a:gd name="T14" fmla="*/ 28 w 115"/>
                <a:gd name="T15" fmla="*/ 182 h 251"/>
                <a:gd name="T16" fmla="*/ 14 w 115"/>
                <a:gd name="T17" fmla="*/ 211 h 251"/>
                <a:gd name="T18" fmla="*/ 0 w 115"/>
                <a:gd name="T19" fmla="*/ 240 h 251"/>
                <a:gd name="T20" fmla="*/ 0 w 115"/>
                <a:gd name="T21" fmla="*/ 240 h 251"/>
                <a:gd name="T22" fmla="*/ 0 w 115"/>
                <a:gd name="T23" fmla="*/ 243 h 251"/>
                <a:gd name="T24" fmla="*/ 0 w 115"/>
                <a:gd name="T25" fmla="*/ 245 h 251"/>
                <a:gd name="T26" fmla="*/ 2 w 115"/>
                <a:gd name="T27" fmla="*/ 247 h 251"/>
                <a:gd name="T28" fmla="*/ 4 w 115"/>
                <a:gd name="T29" fmla="*/ 250 h 251"/>
                <a:gd name="T30" fmla="*/ 7 w 115"/>
                <a:gd name="T31" fmla="*/ 251 h 251"/>
                <a:gd name="T32" fmla="*/ 9 w 115"/>
                <a:gd name="T33" fmla="*/ 251 h 251"/>
                <a:gd name="T34" fmla="*/ 11 w 115"/>
                <a:gd name="T35" fmla="*/ 250 h 251"/>
                <a:gd name="T36" fmla="*/ 13 w 115"/>
                <a:gd name="T37" fmla="*/ 247 h 251"/>
                <a:gd name="T38" fmla="*/ 13 w 115"/>
                <a:gd name="T39" fmla="*/ 247 h 251"/>
                <a:gd name="T40" fmla="*/ 27 w 115"/>
                <a:gd name="T41" fmla="*/ 217 h 251"/>
                <a:gd name="T42" fmla="*/ 40 w 115"/>
                <a:gd name="T43" fmla="*/ 188 h 251"/>
                <a:gd name="T44" fmla="*/ 71 w 115"/>
                <a:gd name="T45" fmla="*/ 130 h 251"/>
                <a:gd name="T46" fmla="*/ 84 w 115"/>
                <a:gd name="T47" fmla="*/ 101 h 251"/>
                <a:gd name="T48" fmla="*/ 96 w 115"/>
                <a:gd name="T49" fmla="*/ 72 h 251"/>
                <a:gd name="T50" fmla="*/ 107 w 115"/>
                <a:gd name="T51" fmla="*/ 40 h 251"/>
                <a:gd name="T52" fmla="*/ 112 w 115"/>
                <a:gd name="T53" fmla="*/ 25 h 251"/>
                <a:gd name="T54" fmla="*/ 115 w 115"/>
                <a:gd name="T55" fmla="*/ 9 h 251"/>
                <a:gd name="T56" fmla="*/ 115 w 115"/>
                <a:gd name="T57" fmla="*/ 9 h 251"/>
                <a:gd name="T58" fmla="*/ 115 w 115"/>
                <a:gd name="T59" fmla="*/ 6 h 251"/>
                <a:gd name="T60" fmla="*/ 114 w 115"/>
                <a:gd name="T61" fmla="*/ 4 h 251"/>
                <a:gd name="T62" fmla="*/ 112 w 115"/>
                <a:gd name="T63" fmla="*/ 2 h 251"/>
                <a:gd name="T64" fmla="*/ 109 w 115"/>
                <a:gd name="T65" fmla="*/ 0 h 251"/>
                <a:gd name="T66" fmla="*/ 107 w 115"/>
                <a:gd name="T67" fmla="*/ 0 h 251"/>
                <a:gd name="T68" fmla="*/ 104 w 115"/>
                <a:gd name="T69" fmla="*/ 0 h 251"/>
                <a:gd name="T70" fmla="*/ 102 w 115"/>
                <a:gd name="T71" fmla="*/ 3 h 251"/>
                <a:gd name="T72" fmla="*/ 101 w 115"/>
                <a:gd name="T73" fmla="*/ 5 h 251"/>
                <a:gd name="T74" fmla="*/ 101 w 115"/>
                <a:gd name="T75" fmla="*/ 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5" h="251">
                  <a:moveTo>
                    <a:pt x="101" y="5"/>
                  </a:moveTo>
                  <a:lnTo>
                    <a:pt x="101" y="5"/>
                  </a:lnTo>
                  <a:lnTo>
                    <a:pt x="97" y="21"/>
                  </a:lnTo>
                  <a:lnTo>
                    <a:pt x="92" y="37"/>
                  </a:lnTo>
                  <a:lnTo>
                    <a:pt x="83" y="67"/>
                  </a:lnTo>
                  <a:lnTo>
                    <a:pt x="71" y="96"/>
                  </a:lnTo>
                  <a:lnTo>
                    <a:pt x="57" y="125"/>
                  </a:lnTo>
                  <a:lnTo>
                    <a:pt x="28" y="182"/>
                  </a:lnTo>
                  <a:lnTo>
                    <a:pt x="14" y="211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43"/>
                  </a:lnTo>
                  <a:lnTo>
                    <a:pt x="0" y="245"/>
                  </a:lnTo>
                  <a:lnTo>
                    <a:pt x="2" y="247"/>
                  </a:lnTo>
                  <a:lnTo>
                    <a:pt x="4" y="250"/>
                  </a:lnTo>
                  <a:lnTo>
                    <a:pt x="7" y="251"/>
                  </a:lnTo>
                  <a:lnTo>
                    <a:pt x="9" y="251"/>
                  </a:lnTo>
                  <a:lnTo>
                    <a:pt x="11" y="250"/>
                  </a:lnTo>
                  <a:lnTo>
                    <a:pt x="13" y="247"/>
                  </a:lnTo>
                  <a:lnTo>
                    <a:pt x="13" y="247"/>
                  </a:lnTo>
                  <a:lnTo>
                    <a:pt x="27" y="217"/>
                  </a:lnTo>
                  <a:lnTo>
                    <a:pt x="40" y="188"/>
                  </a:lnTo>
                  <a:lnTo>
                    <a:pt x="71" y="130"/>
                  </a:lnTo>
                  <a:lnTo>
                    <a:pt x="84" y="101"/>
                  </a:lnTo>
                  <a:lnTo>
                    <a:pt x="96" y="72"/>
                  </a:lnTo>
                  <a:lnTo>
                    <a:pt x="107" y="40"/>
                  </a:lnTo>
                  <a:lnTo>
                    <a:pt x="112" y="25"/>
                  </a:lnTo>
                  <a:lnTo>
                    <a:pt x="115" y="9"/>
                  </a:lnTo>
                  <a:lnTo>
                    <a:pt x="115" y="9"/>
                  </a:lnTo>
                  <a:lnTo>
                    <a:pt x="115" y="6"/>
                  </a:lnTo>
                  <a:lnTo>
                    <a:pt x="114" y="4"/>
                  </a:lnTo>
                  <a:lnTo>
                    <a:pt x="112" y="2"/>
                  </a:lnTo>
                  <a:lnTo>
                    <a:pt x="109" y="0"/>
                  </a:lnTo>
                  <a:lnTo>
                    <a:pt x="107" y="0"/>
                  </a:lnTo>
                  <a:lnTo>
                    <a:pt x="104" y="0"/>
                  </a:lnTo>
                  <a:lnTo>
                    <a:pt x="102" y="3"/>
                  </a:lnTo>
                  <a:lnTo>
                    <a:pt x="101" y="5"/>
                  </a:lnTo>
                  <a:lnTo>
                    <a:pt x="101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5F1E7C97-D0F6-B059-11DB-9E129388A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3453"/>
              <a:ext cx="234" cy="246"/>
            </a:xfrm>
            <a:custGeom>
              <a:avLst/>
              <a:gdLst>
                <a:gd name="T0" fmla="*/ 291 w 701"/>
                <a:gd name="T1" fmla="*/ 44 h 737"/>
                <a:gd name="T2" fmla="*/ 211 w 701"/>
                <a:gd name="T3" fmla="*/ 166 h 737"/>
                <a:gd name="T4" fmla="*/ 140 w 701"/>
                <a:gd name="T5" fmla="*/ 294 h 737"/>
                <a:gd name="T6" fmla="*/ 84 w 701"/>
                <a:gd name="T7" fmla="*/ 408 h 737"/>
                <a:gd name="T8" fmla="*/ 48 w 701"/>
                <a:gd name="T9" fmla="*/ 478 h 737"/>
                <a:gd name="T10" fmla="*/ 17 w 701"/>
                <a:gd name="T11" fmla="*/ 540 h 737"/>
                <a:gd name="T12" fmla="*/ 2 w 701"/>
                <a:gd name="T13" fmla="*/ 584 h 737"/>
                <a:gd name="T14" fmla="*/ 1 w 701"/>
                <a:gd name="T15" fmla="*/ 605 h 737"/>
                <a:gd name="T16" fmla="*/ 6 w 701"/>
                <a:gd name="T17" fmla="*/ 626 h 737"/>
                <a:gd name="T18" fmla="*/ 33 w 701"/>
                <a:gd name="T19" fmla="*/ 660 h 737"/>
                <a:gd name="T20" fmla="*/ 67 w 701"/>
                <a:gd name="T21" fmla="*/ 685 h 737"/>
                <a:gd name="T22" fmla="*/ 123 w 701"/>
                <a:gd name="T23" fmla="*/ 717 h 737"/>
                <a:gd name="T24" fmla="*/ 169 w 701"/>
                <a:gd name="T25" fmla="*/ 731 h 737"/>
                <a:gd name="T26" fmla="*/ 204 w 701"/>
                <a:gd name="T27" fmla="*/ 736 h 737"/>
                <a:gd name="T28" fmla="*/ 264 w 701"/>
                <a:gd name="T29" fmla="*/ 734 h 737"/>
                <a:gd name="T30" fmla="*/ 322 w 701"/>
                <a:gd name="T31" fmla="*/ 718 h 737"/>
                <a:gd name="T32" fmla="*/ 359 w 701"/>
                <a:gd name="T33" fmla="*/ 702 h 737"/>
                <a:gd name="T34" fmla="*/ 411 w 701"/>
                <a:gd name="T35" fmla="*/ 671 h 737"/>
                <a:gd name="T36" fmla="*/ 458 w 701"/>
                <a:gd name="T37" fmla="*/ 632 h 737"/>
                <a:gd name="T38" fmla="*/ 500 w 701"/>
                <a:gd name="T39" fmla="*/ 585 h 737"/>
                <a:gd name="T40" fmla="*/ 556 w 701"/>
                <a:gd name="T41" fmla="*/ 515 h 737"/>
                <a:gd name="T42" fmla="*/ 611 w 701"/>
                <a:gd name="T43" fmla="*/ 438 h 737"/>
                <a:gd name="T44" fmla="*/ 672 w 701"/>
                <a:gd name="T45" fmla="*/ 339 h 737"/>
                <a:gd name="T46" fmla="*/ 691 w 701"/>
                <a:gd name="T47" fmla="*/ 299 h 737"/>
                <a:gd name="T48" fmla="*/ 701 w 701"/>
                <a:gd name="T49" fmla="*/ 276 h 737"/>
                <a:gd name="T50" fmla="*/ 695 w 701"/>
                <a:gd name="T51" fmla="*/ 270 h 737"/>
                <a:gd name="T52" fmla="*/ 688 w 701"/>
                <a:gd name="T53" fmla="*/ 272 h 737"/>
                <a:gd name="T54" fmla="*/ 677 w 701"/>
                <a:gd name="T55" fmla="*/ 295 h 737"/>
                <a:gd name="T56" fmla="*/ 648 w 701"/>
                <a:gd name="T57" fmla="*/ 355 h 737"/>
                <a:gd name="T58" fmla="*/ 599 w 701"/>
                <a:gd name="T59" fmla="*/ 431 h 737"/>
                <a:gd name="T60" fmla="*/ 518 w 701"/>
                <a:gd name="T61" fmla="*/ 540 h 737"/>
                <a:gd name="T62" fmla="*/ 464 w 701"/>
                <a:gd name="T63" fmla="*/ 605 h 737"/>
                <a:gd name="T64" fmla="*/ 436 w 701"/>
                <a:gd name="T65" fmla="*/ 633 h 737"/>
                <a:gd name="T66" fmla="*/ 389 w 701"/>
                <a:gd name="T67" fmla="*/ 668 h 737"/>
                <a:gd name="T68" fmla="*/ 354 w 701"/>
                <a:gd name="T69" fmla="*/ 688 h 737"/>
                <a:gd name="T70" fmla="*/ 299 w 701"/>
                <a:gd name="T71" fmla="*/ 710 h 737"/>
                <a:gd name="T72" fmla="*/ 241 w 701"/>
                <a:gd name="T73" fmla="*/ 722 h 737"/>
                <a:gd name="T74" fmla="*/ 205 w 701"/>
                <a:gd name="T75" fmla="*/ 722 h 737"/>
                <a:gd name="T76" fmla="*/ 154 w 701"/>
                <a:gd name="T77" fmla="*/ 712 h 737"/>
                <a:gd name="T78" fmla="*/ 128 w 701"/>
                <a:gd name="T79" fmla="*/ 702 h 737"/>
                <a:gd name="T80" fmla="*/ 88 w 701"/>
                <a:gd name="T81" fmla="*/ 681 h 737"/>
                <a:gd name="T82" fmla="*/ 47 w 701"/>
                <a:gd name="T83" fmla="*/ 653 h 737"/>
                <a:gd name="T84" fmla="*/ 29 w 701"/>
                <a:gd name="T85" fmla="*/ 635 h 737"/>
                <a:gd name="T86" fmla="*/ 17 w 701"/>
                <a:gd name="T87" fmla="*/ 612 h 737"/>
                <a:gd name="T88" fmla="*/ 15 w 701"/>
                <a:gd name="T89" fmla="*/ 587 h 737"/>
                <a:gd name="T90" fmla="*/ 23 w 701"/>
                <a:gd name="T91" fmla="*/ 564 h 737"/>
                <a:gd name="T92" fmla="*/ 50 w 701"/>
                <a:gd name="T93" fmla="*/ 504 h 737"/>
                <a:gd name="T94" fmla="*/ 81 w 701"/>
                <a:gd name="T95" fmla="*/ 449 h 737"/>
                <a:gd name="T96" fmla="*/ 116 w 701"/>
                <a:gd name="T97" fmla="*/ 377 h 737"/>
                <a:gd name="T98" fmla="*/ 204 w 701"/>
                <a:gd name="T99" fmla="*/ 208 h 737"/>
                <a:gd name="T100" fmla="*/ 278 w 701"/>
                <a:gd name="T101" fmla="*/ 88 h 737"/>
                <a:gd name="T102" fmla="*/ 332 w 701"/>
                <a:gd name="T103" fmla="*/ 11 h 737"/>
                <a:gd name="T104" fmla="*/ 333 w 701"/>
                <a:gd name="T105" fmla="*/ 6 h 737"/>
                <a:gd name="T106" fmla="*/ 328 w 701"/>
                <a:gd name="T107" fmla="*/ 1 h 737"/>
                <a:gd name="T108" fmla="*/ 320 w 701"/>
                <a:gd name="T109" fmla="*/ 4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01" h="737">
                  <a:moveTo>
                    <a:pt x="320" y="4"/>
                  </a:moveTo>
                  <a:lnTo>
                    <a:pt x="320" y="4"/>
                  </a:lnTo>
                  <a:lnTo>
                    <a:pt x="291" y="44"/>
                  </a:lnTo>
                  <a:lnTo>
                    <a:pt x="263" y="84"/>
                  </a:lnTo>
                  <a:lnTo>
                    <a:pt x="238" y="125"/>
                  </a:lnTo>
                  <a:lnTo>
                    <a:pt x="211" y="166"/>
                  </a:lnTo>
                  <a:lnTo>
                    <a:pt x="187" y="208"/>
                  </a:lnTo>
                  <a:lnTo>
                    <a:pt x="163" y="252"/>
                  </a:lnTo>
                  <a:lnTo>
                    <a:pt x="140" y="294"/>
                  </a:lnTo>
                  <a:lnTo>
                    <a:pt x="118" y="338"/>
                  </a:lnTo>
                  <a:lnTo>
                    <a:pt x="118" y="338"/>
                  </a:lnTo>
                  <a:lnTo>
                    <a:pt x="84" y="408"/>
                  </a:lnTo>
                  <a:lnTo>
                    <a:pt x="66" y="443"/>
                  </a:lnTo>
                  <a:lnTo>
                    <a:pt x="48" y="478"/>
                  </a:lnTo>
                  <a:lnTo>
                    <a:pt x="48" y="478"/>
                  </a:lnTo>
                  <a:lnTo>
                    <a:pt x="31" y="509"/>
                  </a:lnTo>
                  <a:lnTo>
                    <a:pt x="17" y="540"/>
                  </a:lnTo>
                  <a:lnTo>
                    <a:pt x="17" y="540"/>
                  </a:lnTo>
                  <a:lnTo>
                    <a:pt x="11" y="555"/>
                  </a:lnTo>
                  <a:lnTo>
                    <a:pt x="6" y="569"/>
                  </a:lnTo>
                  <a:lnTo>
                    <a:pt x="2" y="584"/>
                  </a:lnTo>
                  <a:lnTo>
                    <a:pt x="0" y="598"/>
                  </a:lnTo>
                  <a:lnTo>
                    <a:pt x="0" y="598"/>
                  </a:lnTo>
                  <a:lnTo>
                    <a:pt x="1" y="605"/>
                  </a:lnTo>
                  <a:lnTo>
                    <a:pt x="2" y="613"/>
                  </a:lnTo>
                  <a:lnTo>
                    <a:pt x="3" y="620"/>
                  </a:lnTo>
                  <a:lnTo>
                    <a:pt x="6" y="626"/>
                  </a:lnTo>
                  <a:lnTo>
                    <a:pt x="13" y="638"/>
                  </a:lnTo>
                  <a:lnTo>
                    <a:pt x="23" y="650"/>
                  </a:lnTo>
                  <a:lnTo>
                    <a:pt x="33" y="660"/>
                  </a:lnTo>
                  <a:lnTo>
                    <a:pt x="44" y="670"/>
                  </a:lnTo>
                  <a:lnTo>
                    <a:pt x="67" y="685"/>
                  </a:lnTo>
                  <a:lnTo>
                    <a:pt x="67" y="685"/>
                  </a:lnTo>
                  <a:lnTo>
                    <a:pt x="95" y="702"/>
                  </a:lnTo>
                  <a:lnTo>
                    <a:pt x="108" y="710"/>
                  </a:lnTo>
                  <a:lnTo>
                    <a:pt x="123" y="717"/>
                  </a:lnTo>
                  <a:lnTo>
                    <a:pt x="139" y="723"/>
                  </a:lnTo>
                  <a:lnTo>
                    <a:pt x="153" y="728"/>
                  </a:lnTo>
                  <a:lnTo>
                    <a:pt x="169" y="731"/>
                  </a:lnTo>
                  <a:lnTo>
                    <a:pt x="183" y="735"/>
                  </a:lnTo>
                  <a:lnTo>
                    <a:pt x="183" y="735"/>
                  </a:lnTo>
                  <a:lnTo>
                    <a:pt x="204" y="736"/>
                  </a:lnTo>
                  <a:lnTo>
                    <a:pt x="224" y="737"/>
                  </a:lnTo>
                  <a:lnTo>
                    <a:pt x="244" y="736"/>
                  </a:lnTo>
                  <a:lnTo>
                    <a:pt x="264" y="734"/>
                  </a:lnTo>
                  <a:lnTo>
                    <a:pt x="284" y="729"/>
                  </a:lnTo>
                  <a:lnTo>
                    <a:pt x="303" y="724"/>
                  </a:lnTo>
                  <a:lnTo>
                    <a:pt x="322" y="718"/>
                  </a:lnTo>
                  <a:lnTo>
                    <a:pt x="341" y="711"/>
                  </a:lnTo>
                  <a:lnTo>
                    <a:pt x="341" y="711"/>
                  </a:lnTo>
                  <a:lnTo>
                    <a:pt x="359" y="702"/>
                  </a:lnTo>
                  <a:lnTo>
                    <a:pt x="377" y="693"/>
                  </a:lnTo>
                  <a:lnTo>
                    <a:pt x="394" y="682"/>
                  </a:lnTo>
                  <a:lnTo>
                    <a:pt x="411" y="671"/>
                  </a:lnTo>
                  <a:lnTo>
                    <a:pt x="428" y="659"/>
                  </a:lnTo>
                  <a:lnTo>
                    <a:pt x="443" y="647"/>
                  </a:lnTo>
                  <a:lnTo>
                    <a:pt x="458" y="632"/>
                  </a:lnTo>
                  <a:lnTo>
                    <a:pt x="471" y="618"/>
                  </a:lnTo>
                  <a:lnTo>
                    <a:pt x="471" y="618"/>
                  </a:lnTo>
                  <a:lnTo>
                    <a:pt x="500" y="585"/>
                  </a:lnTo>
                  <a:lnTo>
                    <a:pt x="527" y="551"/>
                  </a:lnTo>
                  <a:lnTo>
                    <a:pt x="527" y="551"/>
                  </a:lnTo>
                  <a:lnTo>
                    <a:pt x="556" y="515"/>
                  </a:lnTo>
                  <a:lnTo>
                    <a:pt x="585" y="476"/>
                  </a:lnTo>
                  <a:lnTo>
                    <a:pt x="585" y="476"/>
                  </a:lnTo>
                  <a:lnTo>
                    <a:pt x="611" y="438"/>
                  </a:lnTo>
                  <a:lnTo>
                    <a:pt x="638" y="400"/>
                  </a:lnTo>
                  <a:lnTo>
                    <a:pt x="661" y="360"/>
                  </a:lnTo>
                  <a:lnTo>
                    <a:pt x="672" y="339"/>
                  </a:lnTo>
                  <a:lnTo>
                    <a:pt x="683" y="318"/>
                  </a:lnTo>
                  <a:lnTo>
                    <a:pt x="683" y="318"/>
                  </a:lnTo>
                  <a:lnTo>
                    <a:pt x="691" y="299"/>
                  </a:lnTo>
                  <a:lnTo>
                    <a:pt x="700" y="279"/>
                  </a:lnTo>
                  <a:lnTo>
                    <a:pt x="700" y="279"/>
                  </a:lnTo>
                  <a:lnTo>
                    <a:pt x="701" y="276"/>
                  </a:lnTo>
                  <a:lnTo>
                    <a:pt x="700" y="274"/>
                  </a:lnTo>
                  <a:lnTo>
                    <a:pt x="697" y="271"/>
                  </a:lnTo>
                  <a:lnTo>
                    <a:pt x="695" y="270"/>
                  </a:lnTo>
                  <a:lnTo>
                    <a:pt x="692" y="270"/>
                  </a:lnTo>
                  <a:lnTo>
                    <a:pt x="690" y="270"/>
                  </a:lnTo>
                  <a:lnTo>
                    <a:pt x="688" y="272"/>
                  </a:lnTo>
                  <a:lnTo>
                    <a:pt x="686" y="275"/>
                  </a:lnTo>
                  <a:lnTo>
                    <a:pt x="686" y="275"/>
                  </a:lnTo>
                  <a:lnTo>
                    <a:pt x="677" y="295"/>
                  </a:lnTo>
                  <a:lnTo>
                    <a:pt x="668" y="316"/>
                  </a:lnTo>
                  <a:lnTo>
                    <a:pt x="659" y="335"/>
                  </a:lnTo>
                  <a:lnTo>
                    <a:pt x="648" y="355"/>
                  </a:lnTo>
                  <a:lnTo>
                    <a:pt x="625" y="394"/>
                  </a:lnTo>
                  <a:lnTo>
                    <a:pt x="599" y="431"/>
                  </a:lnTo>
                  <a:lnTo>
                    <a:pt x="599" y="431"/>
                  </a:lnTo>
                  <a:lnTo>
                    <a:pt x="574" y="467"/>
                  </a:lnTo>
                  <a:lnTo>
                    <a:pt x="546" y="504"/>
                  </a:lnTo>
                  <a:lnTo>
                    <a:pt x="518" y="540"/>
                  </a:lnTo>
                  <a:lnTo>
                    <a:pt x="489" y="575"/>
                  </a:lnTo>
                  <a:lnTo>
                    <a:pt x="489" y="575"/>
                  </a:lnTo>
                  <a:lnTo>
                    <a:pt x="464" y="605"/>
                  </a:lnTo>
                  <a:lnTo>
                    <a:pt x="451" y="619"/>
                  </a:lnTo>
                  <a:lnTo>
                    <a:pt x="436" y="633"/>
                  </a:lnTo>
                  <a:lnTo>
                    <a:pt x="436" y="633"/>
                  </a:lnTo>
                  <a:lnTo>
                    <a:pt x="420" y="645"/>
                  </a:lnTo>
                  <a:lnTo>
                    <a:pt x="405" y="658"/>
                  </a:lnTo>
                  <a:lnTo>
                    <a:pt x="389" y="668"/>
                  </a:lnTo>
                  <a:lnTo>
                    <a:pt x="372" y="678"/>
                  </a:lnTo>
                  <a:lnTo>
                    <a:pt x="372" y="678"/>
                  </a:lnTo>
                  <a:lnTo>
                    <a:pt x="354" y="688"/>
                  </a:lnTo>
                  <a:lnTo>
                    <a:pt x="337" y="696"/>
                  </a:lnTo>
                  <a:lnTo>
                    <a:pt x="319" y="704"/>
                  </a:lnTo>
                  <a:lnTo>
                    <a:pt x="299" y="710"/>
                  </a:lnTo>
                  <a:lnTo>
                    <a:pt x="280" y="716"/>
                  </a:lnTo>
                  <a:lnTo>
                    <a:pt x="261" y="719"/>
                  </a:lnTo>
                  <a:lnTo>
                    <a:pt x="241" y="722"/>
                  </a:lnTo>
                  <a:lnTo>
                    <a:pt x="222" y="723"/>
                  </a:lnTo>
                  <a:lnTo>
                    <a:pt x="222" y="723"/>
                  </a:lnTo>
                  <a:lnTo>
                    <a:pt x="205" y="722"/>
                  </a:lnTo>
                  <a:lnTo>
                    <a:pt x="188" y="721"/>
                  </a:lnTo>
                  <a:lnTo>
                    <a:pt x="171" y="717"/>
                  </a:lnTo>
                  <a:lnTo>
                    <a:pt x="154" y="712"/>
                  </a:lnTo>
                  <a:lnTo>
                    <a:pt x="154" y="712"/>
                  </a:lnTo>
                  <a:lnTo>
                    <a:pt x="141" y="707"/>
                  </a:lnTo>
                  <a:lnTo>
                    <a:pt x="128" y="702"/>
                  </a:lnTo>
                  <a:lnTo>
                    <a:pt x="102" y="689"/>
                  </a:lnTo>
                  <a:lnTo>
                    <a:pt x="102" y="689"/>
                  </a:lnTo>
                  <a:lnTo>
                    <a:pt x="88" y="681"/>
                  </a:lnTo>
                  <a:lnTo>
                    <a:pt x="73" y="672"/>
                  </a:lnTo>
                  <a:lnTo>
                    <a:pt x="60" y="662"/>
                  </a:lnTo>
                  <a:lnTo>
                    <a:pt x="47" y="653"/>
                  </a:lnTo>
                  <a:lnTo>
                    <a:pt x="47" y="653"/>
                  </a:lnTo>
                  <a:lnTo>
                    <a:pt x="37" y="644"/>
                  </a:lnTo>
                  <a:lnTo>
                    <a:pt x="29" y="635"/>
                  </a:lnTo>
                  <a:lnTo>
                    <a:pt x="20" y="624"/>
                  </a:lnTo>
                  <a:lnTo>
                    <a:pt x="18" y="618"/>
                  </a:lnTo>
                  <a:lnTo>
                    <a:pt x="17" y="612"/>
                  </a:lnTo>
                  <a:lnTo>
                    <a:pt x="17" y="612"/>
                  </a:lnTo>
                  <a:lnTo>
                    <a:pt x="14" y="599"/>
                  </a:lnTo>
                  <a:lnTo>
                    <a:pt x="15" y="587"/>
                  </a:lnTo>
                  <a:lnTo>
                    <a:pt x="19" y="575"/>
                  </a:lnTo>
                  <a:lnTo>
                    <a:pt x="23" y="564"/>
                  </a:lnTo>
                  <a:lnTo>
                    <a:pt x="23" y="564"/>
                  </a:lnTo>
                  <a:lnTo>
                    <a:pt x="29" y="549"/>
                  </a:lnTo>
                  <a:lnTo>
                    <a:pt x="35" y="533"/>
                  </a:lnTo>
                  <a:lnTo>
                    <a:pt x="50" y="504"/>
                  </a:lnTo>
                  <a:lnTo>
                    <a:pt x="50" y="504"/>
                  </a:lnTo>
                  <a:lnTo>
                    <a:pt x="81" y="449"/>
                  </a:lnTo>
                  <a:lnTo>
                    <a:pt x="81" y="449"/>
                  </a:lnTo>
                  <a:lnTo>
                    <a:pt x="98" y="413"/>
                  </a:lnTo>
                  <a:lnTo>
                    <a:pt x="116" y="377"/>
                  </a:lnTo>
                  <a:lnTo>
                    <a:pt x="116" y="377"/>
                  </a:lnTo>
                  <a:lnTo>
                    <a:pt x="158" y="292"/>
                  </a:lnTo>
                  <a:lnTo>
                    <a:pt x="181" y="249"/>
                  </a:lnTo>
                  <a:lnTo>
                    <a:pt x="204" y="208"/>
                  </a:lnTo>
                  <a:lnTo>
                    <a:pt x="228" y="168"/>
                  </a:lnTo>
                  <a:lnTo>
                    <a:pt x="252" y="127"/>
                  </a:lnTo>
                  <a:lnTo>
                    <a:pt x="278" y="88"/>
                  </a:lnTo>
                  <a:lnTo>
                    <a:pt x="304" y="48"/>
                  </a:lnTo>
                  <a:lnTo>
                    <a:pt x="304" y="48"/>
                  </a:lnTo>
                  <a:lnTo>
                    <a:pt x="332" y="11"/>
                  </a:lnTo>
                  <a:lnTo>
                    <a:pt x="332" y="11"/>
                  </a:lnTo>
                  <a:lnTo>
                    <a:pt x="333" y="9"/>
                  </a:lnTo>
                  <a:lnTo>
                    <a:pt x="333" y="6"/>
                  </a:lnTo>
                  <a:lnTo>
                    <a:pt x="332" y="4"/>
                  </a:lnTo>
                  <a:lnTo>
                    <a:pt x="331" y="1"/>
                  </a:lnTo>
                  <a:lnTo>
                    <a:pt x="328" y="1"/>
                  </a:lnTo>
                  <a:lnTo>
                    <a:pt x="325" y="0"/>
                  </a:lnTo>
                  <a:lnTo>
                    <a:pt x="322" y="1"/>
                  </a:lnTo>
                  <a:lnTo>
                    <a:pt x="320" y="4"/>
                  </a:lnTo>
                  <a:lnTo>
                    <a:pt x="320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1DB91639-71F1-6493-CA23-9403D1898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3570"/>
              <a:ext cx="28" cy="200"/>
            </a:xfrm>
            <a:custGeom>
              <a:avLst/>
              <a:gdLst>
                <a:gd name="T0" fmla="*/ 0 w 83"/>
                <a:gd name="T1" fmla="*/ 8 h 599"/>
                <a:gd name="T2" fmla="*/ 0 w 83"/>
                <a:gd name="T3" fmla="*/ 8 h 599"/>
                <a:gd name="T4" fmla="*/ 4 w 83"/>
                <a:gd name="T5" fmla="*/ 65 h 599"/>
                <a:gd name="T6" fmla="*/ 10 w 83"/>
                <a:gd name="T7" fmla="*/ 120 h 599"/>
                <a:gd name="T8" fmla="*/ 17 w 83"/>
                <a:gd name="T9" fmla="*/ 177 h 599"/>
                <a:gd name="T10" fmla="*/ 26 w 83"/>
                <a:gd name="T11" fmla="*/ 233 h 599"/>
                <a:gd name="T12" fmla="*/ 26 w 83"/>
                <a:gd name="T13" fmla="*/ 233 h 599"/>
                <a:gd name="T14" fmla="*/ 45 w 83"/>
                <a:gd name="T15" fmla="*/ 347 h 599"/>
                <a:gd name="T16" fmla="*/ 53 w 83"/>
                <a:gd name="T17" fmla="*/ 404 h 599"/>
                <a:gd name="T18" fmla="*/ 60 w 83"/>
                <a:gd name="T19" fmla="*/ 462 h 599"/>
                <a:gd name="T20" fmla="*/ 60 w 83"/>
                <a:gd name="T21" fmla="*/ 462 h 599"/>
                <a:gd name="T22" fmla="*/ 63 w 83"/>
                <a:gd name="T23" fmla="*/ 494 h 599"/>
                <a:gd name="T24" fmla="*/ 66 w 83"/>
                <a:gd name="T25" fmla="*/ 526 h 599"/>
                <a:gd name="T26" fmla="*/ 67 w 83"/>
                <a:gd name="T27" fmla="*/ 559 h 599"/>
                <a:gd name="T28" fmla="*/ 68 w 83"/>
                <a:gd name="T29" fmla="*/ 591 h 599"/>
                <a:gd name="T30" fmla="*/ 68 w 83"/>
                <a:gd name="T31" fmla="*/ 591 h 599"/>
                <a:gd name="T32" fmla="*/ 68 w 83"/>
                <a:gd name="T33" fmla="*/ 595 h 599"/>
                <a:gd name="T34" fmla="*/ 69 w 83"/>
                <a:gd name="T35" fmla="*/ 596 h 599"/>
                <a:gd name="T36" fmla="*/ 72 w 83"/>
                <a:gd name="T37" fmla="*/ 599 h 599"/>
                <a:gd name="T38" fmla="*/ 75 w 83"/>
                <a:gd name="T39" fmla="*/ 599 h 599"/>
                <a:gd name="T40" fmla="*/ 78 w 83"/>
                <a:gd name="T41" fmla="*/ 599 h 599"/>
                <a:gd name="T42" fmla="*/ 80 w 83"/>
                <a:gd name="T43" fmla="*/ 596 h 599"/>
                <a:gd name="T44" fmla="*/ 81 w 83"/>
                <a:gd name="T45" fmla="*/ 595 h 599"/>
                <a:gd name="T46" fmla="*/ 83 w 83"/>
                <a:gd name="T47" fmla="*/ 591 h 599"/>
                <a:gd name="T48" fmla="*/ 83 w 83"/>
                <a:gd name="T49" fmla="*/ 591 h 599"/>
                <a:gd name="T50" fmla="*/ 81 w 83"/>
                <a:gd name="T51" fmla="*/ 562 h 599"/>
                <a:gd name="T52" fmla="*/ 80 w 83"/>
                <a:gd name="T53" fmla="*/ 534 h 599"/>
                <a:gd name="T54" fmla="*/ 76 w 83"/>
                <a:gd name="T55" fmla="*/ 476 h 599"/>
                <a:gd name="T56" fmla="*/ 69 w 83"/>
                <a:gd name="T57" fmla="*/ 419 h 599"/>
                <a:gd name="T58" fmla="*/ 62 w 83"/>
                <a:gd name="T59" fmla="*/ 362 h 599"/>
                <a:gd name="T60" fmla="*/ 62 w 83"/>
                <a:gd name="T61" fmla="*/ 362 h 599"/>
                <a:gd name="T62" fmla="*/ 43 w 83"/>
                <a:gd name="T63" fmla="*/ 249 h 599"/>
                <a:gd name="T64" fmla="*/ 34 w 83"/>
                <a:gd name="T65" fmla="*/ 192 h 599"/>
                <a:gd name="T66" fmla="*/ 26 w 83"/>
                <a:gd name="T67" fmla="*/ 135 h 599"/>
                <a:gd name="T68" fmla="*/ 26 w 83"/>
                <a:gd name="T69" fmla="*/ 135 h 599"/>
                <a:gd name="T70" fmla="*/ 18 w 83"/>
                <a:gd name="T71" fmla="*/ 72 h 599"/>
                <a:gd name="T72" fmla="*/ 16 w 83"/>
                <a:gd name="T73" fmla="*/ 39 h 599"/>
                <a:gd name="T74" fmla="*/ 15 w 83"/>
                <a:gd name="T75" fmla="*/ 8 h 599"/>
                <a:gd name="T76" fmla="*/ 15 w 83"/>
                <a:gd name="T77" fmla="*/ 8 h 599"/>
                <a:gd name="T78" fmla="*/ 14 w 83"/>
                <a:gd name="T79" fmla="*/ 4 h 599"/>
                <a:gd name="T80" fmla="*/ 12 w 83"/>
                <a:gd name="T81" fmla="*/ 2 h 599"/>
                <a:gd name="T82" fmla="*/ 10 w 83"/>
                <a:gd name="T83" fmla="*/ 0 h 599"/>
                <a:gd name="T84" fmla="*/ 8 w 83"/>
                <a:gd name="T85" fmla="*/ 0 h 599"/>
                <a:gd name="T86" fmla="*/ 4 w 83"/>
                <a:gd name="T87" fmla="*/ 0 h 599"/>
                <a:gd name="T88" fmla="*/ 3 w 83"/>
                <a:gd name="T89" fmla="*/ 2 h 599"/>
                <a:gd name="T90" fmla="*/ 0 w 83"/>
                <a:gd name="T91" fmla="*/ 4 h 599"/>
                <a:gd name="T92" fmla="*/ 0 w 83"/>
                <a:gd name="T93" fmla="*/ 8 h 599"/>
                <a:gd name="T94" fmla="*/ 0 w 83"/>
                <a:gd name="T95" fmla="*/ 8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3" h="599">
                  <a:moveTo>
                    <a:pt x="0" y="8"/>
                  </a:moveTo>
                  <a:lnTo>
                    <a:pt x="0" y="8"/>
                  </a:lnTo>
                  <a:lnTo>
                    <a:pt x="4" y="65"/>
                  </a:lnTo>
                  <a:lnTo>
                    <a:pt x="10" y="120"/>
                  </a:lnTo>
                  <a:lnTo>
                    <a:pt x="17" y="177"/>
                  </a:lnTo>
                  <a:lnTo>
                    <a:pt x="26" y="233"/>
                  </a:lnTo>
                  <a:lnTo>
                    <a:pt x="26" y="233"/>
                  </a:lnTo>
                  <a:lnTo>
                    <a:pt x="45" y="347"/>
                  </a:lnTo>
                  <a:lnTo>
                    <a:pt x="53" y="404"/>
                  </a:lnTo>
                  <a:lnTo>
                    <a:pt x="60" y="462"/>
                  </a:lnTo>
                  <a:lnTo>
                    <a:pt x="60" y="462"/>
                  </a:lnTo>
                  <a:lnTo>
                    <a:pt x="63" y="494"/>
                  </a:lnTo>
                  <a:lnTo>
                    <a:pt x="66" y="526"/>
                  </a:lnTo>
                  <a:lnTo>
                    <a:pt x="67" y="559"/>
                  </a:lnTo>
                  <a:lnTo>
                    <a:pt x="68" y="591"/>
                  </a:lnTo>
                  <a:lnTo>
                    <a:pt x="68" y="591"/>
                  </a:lnTo>
                  <a:lnTo>
                    <a:pt x="68" y="595"/>
                  </a:lnTo>
                  <a:lnTo>
                    <a:pt x="69" y="596"/>
                  </a:lnTo>
                  <a:lnTo>
                    <a:pt x="72" y="599"/>
                  </a:lnTo>
                  <a:lnTo>
                    <a:pt x="75" y="599"/>
                  </a:lnTo>
                  <a:lnTo>
                    <a:pt x="78" y="599"/>
                  </a:lnTo>
                  <a:lnTo>
                    <a:pt x="80" y="596"/>
                  </a:lnTo>
                  <a:lnTo>
                    <a:pt x="81" y="595"/>
                  </a:lnTo>
                  <a:lnTo>
                    <a:pt x="83" y="591"/>
                  </a:lnTo>
                  <a:lnTo>
                    <a:pt x="83" y="591"/>
                  </a:lnTo>
                  <a:lnTo>
                    <a:pt x="81" y="562"/>
                  </a:lnTo>
                  <a:lnTo>
                    <a:pt x="80" y="534"/>
                  </a:lnTo>
                  <a:lnTo>
                    <a:pt x="76" y="476"/>
                  </a:lnTo>
                  <a:lnTo>
                    <a:pt x="69" y="419"/>
                  </a:lnTo>
                  <a:lnTo>
                    <a:pt x="62" y="362"/>
                  </a:lnTo>
                  <a:lnTo>
                    <a:pt x="62" y="362"/>
                  </a:lnTo>
                  <a:lnTo>
                    <a:pt x="43" y="249"/>
                  </a:lnTo>
                  <a:lnTo>
                    <a:pt x="34" y="192"/>
                  </a:lnTo>
                  <a:lnTo>
                    <a:pt x="26" y="135"/>
                  </a:lnTo>
                  <a:lnTo>
                    <a:pt x="26" y="135"/>
                  </a:lnTo>
                  <a:lnTo>
                    <a:pt x="18" y="72"/>
                  </a:lnTo>
                  <a:lnTo>
                    <a:pt x="16" y="39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780EE509-EB7F-DB7C-5663-52A2B5FD0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" y="3562"/>
              <a:ext cx="148" cy="224"/>
            </a:xfrm>
            <a:custGeom>
              <a:avLst/>
              <a:gdLst>
                <a:gd name="T0" fmla="*/ 3 w 445"/>
                <a:gd name="T1" fmla="*/ 643 h 673"/>
                <a:gd name="T2" fmla="*/ 41 w 445"/>
                <a:gd name="T3" fmla="*/ 662 h 673"/>
                <a:gd name="T4" fmla="*/ 72 w 445"/>
                <a:gd name="T5" fmla="*/ 671 h 673"/>
                <a:gd name="T6" fmla="*/ 82 w 445"/>
                <a:gd name="T7" fmla="*/ 672 h 673"/>
                <a:gd name="T8" fmla="*/ 121 w 445"/>
                <a:gd name="T9" fmla="*/ 671 h 673"/>
                <a:gd name="T10" fmla="*/ 159 w 445"/>
                <a:gd name="T11" fmla="*/ 661 h 673"/>
                <a:gd name="T12" fmla="*/ 178 w 445"/>
                <a:gd name="T13" fmla="*/ 652 h 673"/>
                <a:gd name="T14" fmla="*/ 214 w 445"/>
                <a:gd name="T15" fmla="*/ 632 h 673"/>
                <a:gd name="T16" fmla="*/ 247 w 445"/>
                <a:gd name="T17" fmla="*/ 605 h 673"/>
                <a:gd name="T18" fmla="*/ 277 w 445"/>
                <a:gd name="T19" fmla="*/ 576 h 673"/>
                <a:gd name="T20" fmla="*/ 292 w 445"/>
                <a:gd name="T21" fmla="*/ 562 h 673"/>
                <a:gd name="T22" fmla="*/ 347 w 445"/>
                <a:gd name="T23" fmla="*/ 496 h 673"/>
                <a:gd name="T24" fmla="*/ 398 w 445"/>
                <a:gd name="T25" fmla="*/ 426 h 673"/>
                <a:gd name="T26" fmla="*/ 409 w 445"/>
                <a:gd name="T27" fmla="*/ 409 h 673"/>
                <a:gd name="T28" fmla="*/ 429 w 445"/>
                <a:gd name="T29" fmla="*/ 372 h 673"/>
                <a:gd name="T30" fmla="*/ 437 w 445"/>
                <a:gd name="T31" fmla="*/ 352 h 673"/>
                <a:gd name="T32" fmla="*/ 445 w 445"/>
                <a:gd name="T33" fmla="*/ 311 h 673"/>
                <a:gd name="T34" fmla="*/ 444 w 445"/>
                <a:gd name="T35" fmla="*/ 269 h 673"/>
                <a:gd name="T36" fmla="*/ 440 w 445"/>
                <a:gd name="T37" fmla="*/ 241 h 673"/>
                <a:gd name="T38" fmla="*/ 434 w 445"/>
                <a:gd name="T39" fmla="*/ 214 h 673"/>
                <a:gd name="T40" fmla="*/ 422 w 445"/>
                <a:gd name="T41" fmla="*/ 155 h 673"/>
                <a:gd name="T42" fmla="*/ 394 w 445"/>
                <a:gd name="T43" fmla="*/ 35 h 673"/>
                <a:gd name="T44" fmla="*/ 387 w 445"/>
                <a:gd name="T45" fmla="*/ 5 h 673"/>
                <a:gd name="T46" fmla="*/ 385 w 445"/>
                <a:gd name="T47" fmla="*/ 1 h 673"/>
                <a:gd name="T48" fmla="*/ 379 w 445"/>
                <a:gd name="T49" fmla="*/ 0 h 673"/>
                <a:gd name="T50" fmla="*/ 375 w 445"/>
                <a:gd name="T51" fmla="*/ 3 h 673"/>
                <a:gd name="T52" fmla="*/ 374 w 445"/>
                <a:gd name="T53" fmla="*/ 9 h 673"/>
                <a:gd name="T54" fmla="*/ 400 w 445"/>
                <a:gd name="T55" fmla="*/ 124 h 673"/>
                <a:gd name="T56" fmla="*/ 425 w 445"/>
                <a:gd name="T57" fmla="*/ 241 h 673"/>
                <a:gd name="T58" fmla="*/ 428 w 445"/>
                <a:gd name="T59" fmla="*/ 261 h 673"/>
                <a:gd name="T60" fmla="*/ 431 w 445"/>
                <a:gd name="T61" fmla="*/ 305 h 673"/>
                <a:gd name="T62" fmla="*/ 428 w 445"/>
                <a:gd name="T63" fmla="*/ 327 h 673"/>
                <a:gd name="T64" fmla="*/ 423 w 445"/>
                <a:gd name="T65" fmla="*/ 346 h 673"/>
                <a:gd name="T66" fmla="*/ 409 w 445"/>
                <a:gd name="T67" fmla="*/ 381 h 673"/>
                <a:gd name="T68" fmla="*/ 399 w 445"/>
                <a:gd name="T69" fmla="*/ 398 h 673"/>
                <a:gd name="T70" fmla="*/ 352 w 445"/>
                <a:gd name="T71" fmla="*/ 467 h 673"/>
                <a:gd name="T72" fmla="*/ 299 w 445"/>
                <a:gd name="T73" fmla="*/ 533 h 673"/>
                <a:gd name="T74" fmla="*/ 271 w 445"/>
                <a:gd name="T75" fmla="*/ 563 h 673"/>
                <a:gd name="T76" fmla="*/ 242 w 445"/>
                <a:gd name="T77" fmla="*/ 591 h 673"/>
                <a:gd name="T78" fmla="*/ 211 w 445"/>
                <a:gd name="T79" fmla="*/ 616 h 673"/>
                <a:gd name="T80" fmla="*/ 176 w 445"/>
                <a:gd name="T81" fmla="*/ 637 h 673"/>
                <a:gd name="T82" fmla="*/ 157 w 445"/>
                <a:gd name="T83" fmla="*/ 646 h 673"/>
                <a:gd name="T84" fmla="*/ 118 w 445"/>
                <a:gd name="T85" fmla="*/ 657 h 673"/>
                <a:gd name="T86" fmla="*/ 97 w 445"/>
                <a:gd name="T87" fmla="*/ 658 h 673"/>
                <a:gd name="T88" fmla="*/ 85 w 445"/>
                <a:gd name="T89" fmla="*/ 657 h 673"/>
                <a:gd name="T90" fmla="*/ 62 w 445"/>
                <a:gd name="T91" fmla="*/ 654 h 673"/>
                <a:gd name="T92" fmla="*/ 40 w 445"/>
                <a:gd name="T93" fmla="*/ 646 h 673"/>
                <a:gd name="T94" fmla="*/ 10 w 445"/>
                <a:gd name="T95" fmla="*/ 629 h 673"/>
                <a:gd name="T96" fmla="*/ 7 w 445"/>
                <a:gd name="T97" fmla="*/ 628 h 673"/>
                <a:gd name="T98" fmla="*/ 3 w 445"/>
                <a:gd name="T99" fmla="*/ 631 h 673"/>
                <a:gd name="T100" fmla="*/ 0 w 445"/>
                <a:gd name="T101" fmla="*/ 634 h 673"/>
                <a:gd name="T102" fmla="*/ 0 w 445"/>
                <a:gd name="T103" fmla="*/ 640 h 673"/>
                <a:gd name="T104" fmla="*/ 3 w 445"/>
                <a:gd name="T105" fmla="*/ 64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45" h="673">
                  <a:moveTo>
                    <a:pt x="3" y="643"/>
                  </a:moveTo>
                  <a:lnTo>
                    <a:pt x="3" y="643"/>
                  </a:lnTo>
                  <a:lnTo>
                    <a:pt x="22" y="654"/>
                  </a:lnTo>
                  <a:lnTo>
                    <a:pt x="41" y="662"/>
                  </a:lnTo>
                  <a:lnTo>
                    <a:pt x="62" y="668"/>
                  </a:lnTo>
                  <a:lnTo>
                    <a:pt x="72" y="671"/>
                  </a:lnTo>
                  <a:lnTo>
                    <a:pt x="82" y="672"/>
                  </a:lnTo>
                  <a:lnTo>
                    <a:pt x="82" y="672"/>
                  </a:lnTo>
                  <a:lnTo>
                    <a:pt x="102" y="673"/>
                  </a:lnTo>
                  <a:lnTo>
                    <a:pt x="121" y="671"/>
                  </a:lnTo>
                  <a:lnTo>
                    <a:pt x="140" y="667"/>
                  </a:lnTo>
                  <a:lnTo>
                    <a:pt x="159" y="661"/>
                  </a:lnTo>
                  <a:lnTo>
                    <a:pt x="159" y="661"/>
                  </a:lnTo>
                  <a:lnTo>
                    <a:pt x="178" y="652"/>
                  </a:lnTo>
                  <a:lnTo>
                    <a:pt x="196" y="643"/>
                  </a:lnTo>
                  <a:lnTo>
                    <a:pt x="214" y="632"/>
                  </a:lnTo>
                  <a:lnTo>
                    <a:pt x="231" y="619"/>
                  </a:lnTo>
                  <a:lnTo>
                    <a:pt x="247" y="605"/>
                  </a:lnTo>
                  <a:lnTo>
                    <a:pt x="263" y="592"/>
                  </a:lnTo>
                  <a:lnTo>
                    <a:pt x="277" y="576"/>
                  </a:lnTo>
                  <a:lnTo>
                    <a:pt x="292" y="562"/>
                  </a:lnTo>
                  <a:lnTo>
                    <a:pt x="292" y="562"/>
                  </a:lnTo>
                  <a:lnTo>
                    <a:pt x="321" y="530"/>
                  </a:lnTo>
                  <a:lnTo>
                    <a:pt x="347" y="496"/>
                  </a:lnTo>
                  <a:lnTo>
                    <a:pt x="374" y="461"/>
                  </a:lnTo>
                  <a:lnTo>
                    <a:pt x="398" y="426"/>
                  </a:lnTo>
                  <a:lnTo>
                    <a:pt x="398" y="426"/>
                  </a:lnTo>
                  <a:lnTo>
                    <a:pt x="409" y="409"/>
                  </a:lnTo>
                  <a:lnTo>
                    <a:pt x="420" y="391"/>
                  </a:lnTo>
                  <a:lnTo>
                    <a:pt x="429" y="372"/>
                  </a:lnTo>
                  <a:lnTo>
                    <a:pt x="437" y="352"/>
                  </a:lnTo>
                  <a:lnTo>
                    <a:pt x="437" y="352"/>
                  </a:lnTo>
                  <a:lnTo>
                    <a:pt x="442" y="332"/>
                  </a:lnTo>
                  <a:lnTo>
                    <a:pt x="445" y="311"/>
                  </a:lnTo>
                  <a:lnTo>
                    <a:pt x="445" y="289"/>
                  </a:lnTo>
                  <a:lnTo>
                    <a:pt x="444" y="269"/>
                  </a:lnTo>
                  <a:lnTo>
                    <a:pt x="444" y="269"/>
                  </a:lnTo>
                  <a:lnTo>
                    <a:pt x="440" y="241"/>
                  </a:lnTo>
                  <a:lnTo>
                    <a:pt x="434" y="214"/>
                  </a:lnTo>
                  <a:lnTo>
                    <a:pt x="434" y="214"/>
                  </a:lnTo>
                  <a:lnTo>
                    <a:pt x="422" y="155"/>
                  </a:lnTo>
                  <a:lnTo>
                    <a:pt x="422" y="155"/>
                  </a:lnTo>
                  <a:lnTo>
                    <a:pt x="394" y="35"/>
                  </a:lnTo>
                  <a:lnTo>
                    <a:pt x="394" y="35"/>
                  </a:lnTo>
                  <a:lnTo>
                    <a:pt x="387" y="5"/>
                  </a:lnTo>
                  <a:lnTo>
                    <a:pt x="387" y="5"/>
                  </a:lnTo>
                  <a:lnTo>
                    <a:pt x="386" y="2"/>
                  </a:lnTo>
                  <a:lnTo>
                    <a:pt x="385" y="1"/>
                  </a:lnTo>
                  <a:lnTo>
                    <a:pt x="381" y="0"/>
                  </a:lnTo>
                  <a:lnTo>
                    <a:pt x="379" y="0"/>
                  </a:lnTo>
                  <a:lnTo>
                    <a:pt x="376" y="1"/>
                  </a:lnTo>
                  <a:lnTo>
                    <a:pt x="375" y="3"/>
                  </a:lnTo>
                  <a:lnTo>
                    <a:pt x="374" y="6"/>
                  </a:lnTo>
                  <a:lnTo>
                    <a:pt x="374" y="9"/>
                  </a:lnTo>
                  <a:lnTo>
                    <a:pt x="374" y="9"/>
                  </a:lnTo>
                  <a:lnTo>
                    <a:pt x="400" y="124"/>
                  </a:lnTo>
                  <a:lnTo>
                    <a:pt x="414" y="183"/>
                  </a:lnTo>
                  <a:lnTo>
                    <a:pt x="425" y="241"/>
                  </a:lnTo>
                  <a:lnTo>
                    <a:pt x="425" y="241"/>
                  </a:lnTo>
                  <a:lnTo>
                    <a:pt x="428" y="261"/>
                  </a:lnTo>
                  <a:lnTo>
                    <a:pt x="431" y="283"/>
                  </a:lnTo>
                  <a:lnTo>
                    <a:pt x="431" y="305"/>
                  </a:lnTo>
                  <a:lnTo>
                    <a:pt x="429" y="316"/>
                  </a:lnTo>
                  <a:lnTo>
                    <a:pt x="428" y="327"/>
                  </a:lnTo>
                  <a:lnTo>
                    <a:pt x="428" y="327"/>
                  </a:lnTo>
                  <a:lnTo>
                    <a:pt x="423" y="346"/>
                  </a:lnTo>
                  <a:lnTo>
                    <a:pt x="416" y="364"/>
                  </a:lnTo>
                  <a:lnTo>
                    <a:pt x="409" y="381"/>
                  </a:lnTo>
                  <a:lnTo>
                    <a:pt x="399" y="398"/>
                  </a:lnTo>
                  <a:lnTo>
                    <a:pt x="399" y="398"/>
                  </a:lnTo>
                  <a:lnTo>
                    <a:pt x="376" y="433"/>
                  </a:lnTo>
                  <a:lnTo>
                    <a:pt x="352" y="467"/>
                  </a:lnTo>
                  <a:lnTo>
                    <a:pt x="325" y="501"/>
                  </a:lnTo>
                  <a:lnTo>
                    <a:pt x="299" y="533"/>
                  </a:lnTo>
                  <a:lnTo>
                    <a:pt x="299" y="533"/>
                  </a:lnTo>
                  <a:lnTo>
                    <a:pt x="271" y="563"/>
                  </a:lnTo>
                  <a:lnTo>
                    <a:pt x="257" y="577"/>
                  </a:lnTo>
                  <a:lnTo>
                    <a:pt x="242" y="591"/>
                  </a:lnTo>
                  <a:lnTo>
                    <a:pt x="226" y="604"/>
                  </a:lnTo>
                  <a:lnTo>
                    <a:pt x="211" y="616"/>
                  </a:lnTo>
                  <a:lnTo>
                    <a:pt x="194" y="627"/>
                  </a:lnTo>
                  <a:lnTo>
                    <a:pt x="176" y="637"/>
                  </a:lnTo>
                  <a:lnTo>
                    <a:pt x="176" y="637"/>
                  </a:lnTo>
                  <a:lnTo>
                    <a:pt x="157" y="646"/>
                  </a:lnTo>
                  <a:lnTo>
                    <a:pt x="137" y="652"/>
                  </a:lnTo>
                  <a:lnTo>
                    <a:pt x="118" y="657"/>
                  </a:lnTo>
                  <a:lnTo>
                    <a:pt x="107" y="657"/>
                  </a:lnTo>
                  <a:lnTo>
                    <a:pt x="97" y="658"/>
                  </a:lnTo>
                  <a:lnTo>
                    <a:pt x="97" y="658"/>
                  </a:lnTo>
                  <a:lnTo>
                    <a:pt x="85" y="657"/>
                  </a:lnTo>
                  <a:lnTo>
                    <a:pt x="74" y="656"/>
                  </a:lnTo>
                  <a:lnTo>
                    <a:pt x="62" y="654"/>
                  </a:lnTo>
                  <a:lnTo>
                    <a:pt x="51" y="650"/>
                  </a:lnTo>
                  <a:lnTo>
                    <a:pt x="40" y="646"/>
                  </a:lnTo>
                  <a:lnTo>
                    <a:pt x="30" y="642"/>
                  </a:lnTo>
                  <a:lnTo>
                    <a:pt x="10" y="629"/>
                  </a:lnTo>
                  <a:lnTo>
                    <a:pt x="10" y="629"/>
                  </a:lnTo>
                  <a:lnTo>
                    <a:pt x="7" y="628"/>
                  </a:lnTo>
                  <a:lnTo>
                    <a:pt x="5" y="629"/>
                  </a:lnTo>
                  <a:lnTo>
                    <a:pt x="3" y="631"/>
                  </a:lnTo>
                  <a:lnTo>
                    <a:pt x="0" y="632"/>
                  </a:lnTo>
                  <a:lnTo>
                    <a:pt x="0" y="634"/>
                  </a:lnTo>
                  <a:lnTo>
                    <a:pt x="0" y="638"/>
                  </a:lnTo>
                  <a:lnTo>
                    <a:pt x="0" y="640"/>
                  </a:lnTo>
                  <a:lnTo>
                    <a:pt x="3" y="643"/>
                  </a:lnTo>
                  <a:lnTo>
                    <a:pt x="3" y="6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6075D93A-A699-654E-4198-582349746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1596"/>
              <a:ext cx="58" cy="58"/>
            </a:xfrm>
            <a:custGeom>
              <a:avLst/>
              <a:gdLst>
                <a:gd name="T0" fmla="*/ 3 w 174"/>
                <a:gd name="T1" fmla="*/ 13 h 174"/>
                <a:gd name="T2" fmla="*/ 3 w 174"/>
                <a:gd name="T3" fmla="*/ 13 h 174"/>
                <a:gd name="T4" fmla="*/ 16 w 174"/>
                <a:gd name="T5" fmla="*/ 20 h 174"/>
                <a:gd name="T6" fmla="*/ 26 w 174"/>
                <a:gd name="T7" fmla="*/ 29 h 174"/>
                <a:gd name="T8" fmla="*/ 49 w 174"/>
                <a:gd name="T9" fmla="*/ 46 h 174"/>
                <a:gd name="T10" fmla="*/ 70 w 174"/>
                <a:gd name="T11" fmla="*/ 64 h 174"/>
                <a:gd name="T12" fmla="*/ 90 w 174"/>
                <a:gd name="T13" fmla="*/ 84 h 174"/>
                <a:gd name="T14" fmla="*/ 90 w 174"/>
                <a:gd name="T15" fmla="*/ 84 h 174"/>
                <a:gd name="T16" fmla="*/ 109 w 174"/>
                <a:gd name="T17" fmla="*/ 105 h 174"/>
                <a:gd name="T18" fmla="*/ 127 w 174"/>
                <a:gd name="T19" fmla="*/ 126 h 174"/>
                <a:gd name="T20" fmla="*/ 144 w 174"/>
                <a:gd name="T21" fmla="*/ 149 h 174"/>
                <a:gd name="T22" fmla="*/ 161 w 174"/>
                <a:gd name="T23" fmla="*/ 170 h 174"/>
                <a:gd name="T24" fmla="*/ 161 w 174"/>
                <a:gd name="T25" fmla="*/ 170 h 174"/>
                <a:gd name="T26" fmla="*/ 163 w 174"/>
                <a:gd name="T27" fmla="*/ 173 h 174"/>
                <a:gd name="T28" fmla="*/ 165 w 174"/>
                <a:gd name="T29" fmla="*/ 174 h 174"/>
                <a:gd name="T30" fmla="*/ 168 w 174"/>
                <a:gd name="T31" fmla="*/ 174 h 174"/>
                <a:gd name="T32" fmla="*/ 170 w 174"/>
                <a:gd name="T33" fmla="*/ 173 h 174"/>
                <a:gd name="T34" fmla="*/ 173 w 174"/>
                <a:gd name="T35" fmla="*/ 172 h 174"/>
                <a:gd name="T36" fmla="*/ 174 w 174"/>
                <a:gd name="T37" fmla="*/ 169 h 174"/>
                <a:gd name="T38" fmla="*/ 174 w 174"/>
                <a:gd name="T39" fmla="*/ 167 h 174"/>
                <a:gd name="T40" fmla="*/ 173 w 174"/>
                <a:gd name="T41" fmla="*/ 163 h 174"/>
                <a:gd name="T42" fmla="*/ 173 w 174"/>
                <a:gd name="T43" fmla="*/ 163 h 174"/>
                <a:gd name="T44" fmla="*/ 156 w 174"/>
                <a:gd name="T45" fmla="*/ 140 h 174"/>
                <a:gd name="T46" fmla="*/ 138 w 174"/>
                <a:gd name="T47" fmla="*/ 117 h 174"/>
                <a:gd name="T48" fmla="*/ 120 w 174"/>
                <a:gd name="T49" fmla="*/ 95 h 174"/>
                <a:gd name="T50" fmla="*/ 100 w 174"/>
                <a:gd name="T51" fmla="*/ 73 h 174"/>
                <a:gd name="T52" fmla="*/ 100 w 174"/>
                <a:gd name="T53" fmla="*/ 73 h 174"/>
                <a:gd name="T54" fmla="*/ 80 w 174"/>
                <a:gd name="T55" fmla="*/ 53 h 174"/>
                <a:gd name="T56" fmla="*/ 58 w 174"/>
                <a:gd name="T57" fmla="*/ 33 h 174"/>
                <a:gd name="T58" fmla="*/ 35 w 174"/>
                <a:gd name="T59" fmla="*/ 17 h 174"/>
                <a:gd name="T60" fmla="*/ 23 w 174"/>
                <a:gd name="T61" fmla="*/ 8 h 174"/>
                <a:gd name="T62" fmla="*/ 11 w 174"/>
                <a:gd name="T63" fmla="*/ 1 h 174"/>
                <a:gd name="T64" fmla="*/ 11 w 174"/>
                <a:gd name="T65" fmla="*/ 1 h 174"/>
                <a:gd name="T66" fmla="*/ 7 w 174"/>
                <a:gd name="T67" fmla="*/ 0 h 174"/>
                <a:gd name="T68" fmla="*/ 5 w 174"/>
                <a:gd name="T69" fmla="*/ 0 h 174"/>
                <a:gd name="T70" fmla="*/ 2 w 174"/>
                <a:gd name="T71" fmla="*/ 2 h 174"/>
                <a:gd name="T72" fmla="*/ 1 w 174"/>
                <a:gd name="T73" fmla="*/ 3 h 174"/>
                <a:gd name="T74" fmla="*/ 0 w 174"/>
                <a:gd name="T75" fmla="*/ 6 h 174"/>
                <a:gd name="T76" fmla="*/ 0 w 174"/>
                <a:gd name="T77" fmla="*/ 9 h 174"/>
                <a:gd name="T78" fmla="*/ 1 w 174"/>
                <a:gd name="T79" fmla="*/ 12 h 174"/>
                <a:gd name="T80" fmla="*/ 3 w 174"/>
                <a:gd name="T81" fmla="*/ 13 h 174"/>
                <a:gd name="T82" fmla="*/ 3 w 174"/>
                <a:gd name="T83" fmla="*/ 1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" h="174">
                  <a:moveTo>
                    <a:pt x="3" y="13"/>
                  </a:moveTo>
                  <a:lnTo>
                    <a:pt x="3" y="13"/>
                  </a:lnTo>
                  <a:lnTo>
                    <a:pt x="16" y="20"/>
                  </a:lnTo>
                  <a:lnTo>
                    <a:pt x="26" y="29"/>
                  </a:lnTo>
                  <a:lnTo>
                    <a:pt x="49" y="46"/>
                  </a:lnTo>
                  <a:lnTo>
                    <a:pt x="70" y="64"/>
                  </a:lnTo>
                  <a:lnTo>
                    <a:pt x="90" y="84"/>
                  </a:lnTo>
                  <a:lnTo>
                    <a:pt x="90" y="84"/>
                  </a:lnTo>
                  <a:lnTo>
                    <a:pt x="109" y="105"/>
                  </a:lnTo>
                  <a:lnTo>
                    <a:pt x="127" y="126"/>
                  </a:lnTo>
                  <a:lnTo>
                    <a:pt x="144" y="149"/>
                  </a:lnTo>
                  <a:lnTo>
                    <a:pt x="161" y="170"/>
                  </a:lnTo>
                  <a:lnTo>
                    <a:pt x="161" y="170"/>
                  </a:lnTo>
                  <a:lnTo>
                    <a:pt x="163" y="173"/>
                  </a:lnTo>
                  <a:lnTo>
                    <a:pt x="165" y="174"/>
                  </a:lnTo>
                  <a:lnTo>
                    <a:pt x="168" y="174"/>
                  </a:lnTo>
                  <a:lnTo>
                    <a:pt x="170" y="173"/>
                  </a:lnTo>
                  <a:lnTo>
                    <a:pt x="173" y="172"/>
                  </a:lnTo>
                  <a:lnTo>
                    <a:pt x="174" y="169"/>
                  </a:lnTo>
                  <a:lnTo>
                    <a:pt x="174" y="167"/>
                  </a:lnTo>
                  <a:lnTo>
                    <a:pt x="173" y="163"/>
                  </a:lnTo>
                  <a:lnTo>
                    <a:pt x="173" y="163"/>
                  </a:lnTo>
                  <a:lnTo>
                    <a:pt x="156" y="140"/>
                  </a:lnTo>
                  <a:lnTo>
                    <a:pt x="138" y="117"/>
                  </a:lnTo>
                  <a:lnTo>
                    <a:pt x="120" y="95"/>
                  </a:lnTo>
                  <a:lnTo>
                    <a:pt x="100" y="73"/>
                  </a:lnTo>
                  <a:lnTo>
                    <a:pt x="100" y="73"/>
                  </a:lnTo>
                  <a:lnTo>
                    <a:pt x="80" y="53"/>
                  </a:lnTo>
                  <a:lnTo>
                    <a:pt x="58" y="33"/>
                  </a:lnTo>
                  <a:lnTo>
                    <a:pt x="35" y="17"/>
                  </a:lnTo>
                  <a:lnTo>
                    <a:pt x="23" y="8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2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977A4386-CB3D-F016-0E97-41FF04B8C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" y="1869"/>
              <a:ext cx="254" cy="1458"/>
            </a:xfrm>
            <a:custGeom>
              <a:avLst/>
              <a:gdLst>
                <a:gd name="T0" fmla="*/ 0 w 763"/>
                <a:gd name="T1" fmla="*/ 10 h 4374"/>
                <a:gd name="T2" fmla="*/ 21 w 763"/>
                <a:gd name="T3" fmla="*/ 127 h 4374"/>
                <a:gd name="T4" fmla="*/ 75 w 763"/>
                <a:gd name="T5" fmla="*/ 444 h 4374"/>
                <a:gd name="T6" fmla="*/ 155 w 763"/>
                <a:gd name="T7" fmla="*/ 912 h 4374"/>
                <a:gd name="T8" fmla="*/ 254 w 763"/>
                <a:gd name="T9" fmla="*/ 1486 h 4374"/>
                <a:gd name="T10" fmla="*/ 362 w 763"/>
                <a:gd name="T11" fmla="*/ 2112 h 4374"/>
                <a:gd name="T12" fmla="*/ 471 w 763"/>
                <a:gd name="T13" fmla="*/ 2744 h 4374"/>
                <a:gd name="T14" fmla="*/ 572 w 763"/>
                <a:gd name="T15" fmla="*/ 3336 h 4374"/>
                <a:gd name="T16" fmla="*/ 658 w 763"/>
                <a:gd name="T17" fmla="*/ 3834 h 4374"/>
                <a:gd name="T18" fmla="*/ 720 w 763"/>
                <a:gd name="T19" fmla="*/ 4192 h 4374"/>
                <a:gd name="T20" fmla="*/ 740 w 763"/>
                <a:gd name="T21" fmla="*/ 4320 h 4374"/>
                <a:gd name="T22" fmla="*/ 749 w 763"/>
                <a:gd name="T23" fmla="*/ 4362 h 4374"/>
                <a:gd name="T24" fmla="*/ 750 w 763"/>
                <a:gd name="T25" fmla="*/ 4369 h 4374"/>
                <a:gd name="T26" fmla="*/ 752 w 763"/>
                <a:gd name="T27" fmla="*/ 4374 h 4374"/>
                <a:gd name="T28" fmla="*/ 758 w 763"/>
                <a:gd name="T29" fmla="*/ 4374 h 4374"/>
                <a:gd name="T30" fmla="*/ 762 w 763"/>
                <a:gd name="T31" fmla="*/ 4372 h 4374"/>
                <a:gd name="T32" fmla="*/ 763 w 763"/>
                <a:gd name="T33" fmla="*/ 4366 h 4374"/>
                <a:gd name="T34" fmla="*/ 744 w 763"/>
                <a:gd name="T35" fmla="*/ 4248 h 4374"/>
                <a:gd name="T36" fmla="*/ 690 w 763"/>
                <a:gd name="T37" fmla="*/ 3931 h 4374"/>
                <a:gd name="T38" fmla="*/ 609 w 763"/>
                <a:gd name="T39" fmla="*/ 3463 h 4374"/>
                <a:gd name="T40" fmla="*/ 511 w 763"/>
                <a:gd name="T41" fmla="*/ 2890 h 4374"/>
                <a:gd name="T42" fmla="*/ 403 w 763"/>
                <a:gd name="T43" fmla="*/ 2263 h 4374"/>
                <a:gd name="T44" fmla="*/ 294 w 763"/>
                <a:gd name="T45" fmla="*/ 1631 h 4374"/>
                <a:gd name="T46" fmla="*/ 193 w 763"/>
                <a:gd name="T47" fmla="*/ 1039 h 4374"/>
                <a:gd name="T48" fmla="*/ 107 w 763"/>
                <a:gd name="T49" fmla="*/ 542 h 4374"/>
                <a:gd name="T50" fmla="*/ 45 w 763"/>
                <a:gd name="T51" fmla="*/ 183 h 4374"/>
                <a:gd name="T52" fmla="*/ 31 w 763"/>
                <a:gd name="T53" fmla="*/ 98 h 4374"/>
                <a:gd name="T54" fmla="*/ 16 w 763"/>
                <a:gd name="T55" fmla="*/ 14 h 4374"/>
                <a:gd name="T56" fmla="*/ 15 w 763"/>
                <a:gd name="T57" fmla="*/ 6 h 4374"/>
                <a:gd name="T58" fmla="*/ 14 w 763"/>
                <a:gd name="T59" fmla="*/ 3 h 4374"/>
                <a:gd name="T60" fmla="*/ 9 w 763"/>
                <a:gd name="T61" fmla="*/ 0 h 4374"/>
                <a:gd name="T62" fmla="*/ 4 w 763"/>
                <a:gd name="T63" fmla="*/ 3 h 4374"/>
                <a:gd name="T64" fmla="*/ 0 w 763"/>
                <a:gd name="T65" fmla="*/ 6 h 4374"/>
                <a:gd name="T66" fmla="*/ 0 w 763"/>
                <a:gd name="T67" fmla="*/ 10 h 4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3" h="4374">
                  <a:moveTo>
                    <a:pt x="0" y="10"/>
                  </a:moveTo>
                  <a:lnTo>
                    <a:pt x="0" y="10"/>
                  </a:lnTo>
                  <a:lnTo>
                    <a:pt x="21" y="127"/>
                  </a:lnTo>
                  <a:lnTo>
                    <a:pt x="21" y="127"/>
                  </a:lnTo>
                  <a:lnTo>
                    <a:pt x="75" y="444"/>
                  </a:lnTo>
                  <a:lnTo>
                    <a:pt x="75" y="444"/>
                  </a:lnTo>
                  <a:lnTo>
                    <a:pt x="155" y="912"/>
                  </a:lnTo>
                  <a:lnTo>
                    <a:pt x="155" y="912"/>
                  </a:lnTo>
                  <a:lnTo>
                    <a:pt x="254" y="1486"/>
                  </a:lnTo>
                  <a:lnTo>
                    <a:pt x="254" y="1486"/>
                  </a:lnTo>
                  <a:lnTo>
                    <a:pt x="362" y="2112"/>
                  </a:lnTo>
                  <a:lnTo>
                    <a:pt x="362" y="2112"/>
                  </a:lnTo>
                  <a:lnTo>
                    <a:pt x="471" y="2744"/>
                  </a:lnTo>
                  <a:lnTo>
                    <a:pt x="471" y="2744"/>
                  </a:lnTo>
                  <a:lnTo>
                    <a:pt x="572" y="3336"/>
                  </a:lnTo>
                  <a:lnTo>
                    <a:pt x="572" y="3336"/>
                  </a:lnTo>
                  <a:lnTo>
                    <a:pt x="658" y="3834"/>
                  </a:lnTo>
                  <a:lnTo>
                    <a:pt x="658" y="3834"/>
                  </a:lnTo>
                  <a:lnTo>
                    <a:pt x="720" y="4192"/>
                  </a:lnTo>
                  <a:lnTo>
                    <a:pt x="720" y="4192"/>
                  </a:lnTo>
                  <a:lnTo>
                    <a:pt x="733" y="4277"/>
                  </a:lnTo>
                  <a:lnTo>
                    <a:pt x="740" y="4320"/>
                  </a:lnTo>
                  <a:lnTo>
                    <a:pt x="749" y="4362"/>
                  </a:lnTo>
                  <a:lnTo>
                    <a:pt x="749" y="4362"/>
                  </a:lnTo>
                  <a:lnTo>
                    <a:pt x="750" y="4369"/>
                  </a:lnTo>
                  <a:lnTo>
                    <a:pt x="750" y="4369"/>
                  </a:lnTo>
                  <a:lnTo>
                    <a:pt x="751" y="4372"/>
                  </a:lnTo>
                  <a:lnTo>
                    <a:pt x="752" y="4374"/>
                  </a:lnTo>
                  <a:lnTo>
                    <a:pt x="755" y="4374"/>
                  </a:lnTo>
                  <a:lnTo>
                    <a:pt x="758" y="4374"/>
                  </a:lnTo>
                  <a:lnTo>
                    <a:pt x="761" y="4373"/>
                  </a:lnTo>
                  <a:lnTo>
                    <a:pt x="762" y="4372"/>
                  </a:lnTo>
                  <a:lnTo>
                    <a:pt x="763" y="4369"/>
                  </a:lnTo>
                  <a:lnTo>
                    <a:pt x="763" y="4366"/>
                  </a:lnTo>
                  <a:lnTo>
                    <a:pt x="763" y="4366"/>
                  </a:lnTo>
                  <a:lnTo>
                    <a:pt x="744" y="4248"/>
                  </a:lnTo>
                  <a:lnTo>
                    <a:pt x="744" y="4248"/>
                  </a:lnTo>
                  <a:lnTo>
                    <a:pt x="690" y="3931"/>
                  </a:lnTo>
                  <a:lnTo>
                    <a:pt x="690" y="3931"/>
                  </a:lnTo>
                  <a:lnTo>
                    <a:pt x="609" y="3463"/>
                  </a:lnTo>
                  <a:lnTo>
                    <a:pt x="609" y="3463"/>
                  </a:lnTo>
                  <a:lnTo>
                    <a:pt x="511" y="2890"/>
                  </a:lnTo>
                  <a:lnTo>
                    <a:pt x="511" y="2890"/>
                  </a:lnTo>
                  <a:lnTo>
                    <a:pt x="403" y="2263"/>
                  </a:lnTo>
                  <a:lnTo>
                    <a:pt x="403" y="2263"/>
                  </a:lnTo>
                  <a:lnTo>
                    <a:pt x="294" y="1631"/>
                  </a:lnTo>
                  <a:lnTo>
                    <a:pt x="294" y="1631"/>
                  </a:lnTo>
                  <a:lnTo>
                    <a:pt x="193" y="1039"/>
                  </a:lnTo>
                  <a:lnTo>
                    <a:pt x="193" y="1039"/>
                  </a:lnTo>
                  <a:lnTo>
                    <a:pt x="107" y="542"/>
                  </a:lnTo>
                  <a:lnTo>
                    <a:pt x="107" y="54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31" y="98"/>
                  </a:lnTo>
                  <a:lnTo>
                    <a:pt x="23" y="56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5B40663B-5226-7B28-0890-0FDDDD488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869"/>
              <a:ext cx="357" cy="1871"/>
            </a:xfrm>
            <a:custGeom>
              <a:avLst/>
              <a:gdLst>
                <a:gd name="T0" fmla="*/ 0 w 1071"/>
                <a:gd name="T1" fmla="*/ 10 h 5614"/>
                <a:gd name="T2" fmla="*/ 28 w 1071"/>
                <a:gd name="T3" fmla="*/ 159 h 5614"/>
                <a:gd name="T4" fmla="*/ 105 w 1071"/>
                <a:gd name="T5" fmla="*/ 567 h 5614"/>
                <a:gd name="T6" fmla="*/ 219 w 1071"/>
                <a:gd name="T7" fmla="*/ 1171 h 5614"/>
                <a:gd name="T8" fmla="*/ 358 w 1071"/>
                <a:gd name="T9" fmla="*/ 1905 h 5614"/>
                <a:gd name="T10" fmla="*/ 510 w 1071"/>
                <a:gd name="T11" fmla="*/ 2710 h 5614"/>
                <a:gd name="T12" fmla="*/ 664 w 1071"/>
                <a:gd name="T13" fmla="*/ 3523 h 5614"/>
                <a:gd name="T14" fmla="*/ 806 w 1071"/>
                <a:gd name="T15" fmla="*/ 4280 h 5614"/>
                <a:gd name="T16" fmla="*/ 928 w 1071"/>
                <a:gd name="T17" fmla="*/ 4923 h 5614"/>
                <a:gd name="T18" fmla="*/ 1014 w 1071"/>
                <a:gd name="T19" fmla="*/ 5381 h 5614"/>
                <a:gd name="T20" fmla="*/ 1044 w 1071"/>
                <a:gd name="T21" fmla="*/ 5545 h 5614"/>
                <a:gd name="T22" fmla="*/ 1055 w 1071"/>
                <a:gd name="T23" fmla="*/ 5599 h 5614"/>
                <a:gd name="T24" fmla="*/ 1058 w 1071"/>
                <a:gd name="T25" fmla="*/ 5609 h 5614"/>
                <a:gd name="T26" fmla="*/ 1060 w 1071"/>
                <a:gd name="T27" fmla="*/ 5613 h 5614"/>
                <a:gd name="T28" fmla="*/ 1066 w 1071"/>
                <a:gd name="T29" fmla="*/ 5614 h 5614"/>
                <a:gd name="T30" fmla="*/ 1070 w 1071"/>
                <a:gd name="T31" fmla="*/ 5610 h 5614"/>
                <a:gd name="T32" fmla="*/ 1071 w 1071"/>
                <a:gd name="T33" fmla="*/ 5604 h 5614"/>
                <a:gd name="T34" fmla="*/ 1043 w 1071"/>
                <a:gd name="T35" fmla="*/ 5455 h 5614"/>
                <a:gd name="T36" fmla="*/ 966 w 1071"/>
                <a:gd name="T37" fmla="*/ 5048 h 5614"/>
                <a:gd name="T38" fmla="*/ 852 w 1071"/>
                <a:gd name="T39" fmla="*/ 4444 h 5614"/>
                <a:gd name="T40" fmla="*/ 713 w 1071"/>
                <a:gd name="T41" fmla="*/ 3709 h 5614"/>
                <a:gd name="T42" fmla="*/ 561 w 1071"/>
                <a:gd name="T43" fmla="*/ 2904 h 5614"/>
                <a:gd name="T44" fmla="*/ 408 w 1071"/>
                <a:gd name="T45" fmla="*/ 2092 h 5614"/>
                <a:gd name="T46" fmla="*/ 265 w 1071"/>
                <a:gd name="T47" fmla="*/ 1335 h 5614"/>
                <a:gd name="T48" fmla="*/ 144 w 1071"/>
                <a:gd name="T49" fmla="*/ 693 h 5614"/>
                <a:gd name="T50" fmla="*/ 57 w 1071"/>
                <a:gd name="T51" fmla="*/ 233 h 5614"/>
                <a:gd name="T52" fmla="*/ 36 w 1071"/>
                <a:gd name="T53" fmla="*/ 124 h 5614"/>
                <a:gd name="T54" fmla="*/ 16 w 1071"/>
                <a:gd name="T55" fmla="*/ 15 h 5614"/>
                <a:gd name="T56" fmla="*/ 14 w 1071"/>
                <a:gd name="T57" fmla="*/ 6 h 5614"/>
                <a:gd name="T58" fmla="*/ 13 w 1071"/>
                <a:gd name="T59" fmla="*/ 3 h 5614"/>
                <a:gd name="T60" fmla="*/ 8 w 1071"/>
                <a:gd name="T61" fmla="*/ 0 h 5614"/>
                <a:gd name="T62" fmla="*/ 3 w 1071"/>
                <a:gd name="T63" fmla="*/ 3 h 5614"/>
                <a:gd name="T64" fmla="*/ 0 w 1071"/>
                <a:gd name="T65" fmla="*/ 6 h 5614"/>
                <a:gd name="T66" fmla="*/ 0 w 1071"/>
                <a:gd name="T67" fmla="*/ 10 h 5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71" h="5614">
                  <a:moveTo>
                    <a:pt x="0" y="10"/>
                  </a:moveTo>
                  <a:lnTo>
                    <a:pt x="0" y="10"/>
                  </a:lnTo>
                  <a:lnTo>
                    <a:pt x="28" y="159"/>
                  </a:lnTo>
                  <a:lnTo>
                    <a:pt x="28" y="159"/>
                  </a:lnTo>
                  <a:lnTo>
                    <a:pt x="105" y="567"/>
                  </a:lnTo>
                  <a:lnTo>
                    <a:pt x="105" y="567"/>
                  </a:lnTo>
                  <a:lnTo>
                    <a:pt x="219" y="1171"/>
                  </a:lnTo>
                  <a:lnTo>
                    <a:pt x="219" y="1171"/>
                  </a:lnTo>
                  <a:lnTo>
                    <a:pt x="358" y="1905"/>
                  </a:lnTo>
                  <a:lnTo>
                    <a:pt x="358" y="1905"/>
                  </a:lnTo>
                  <a:lnTo>
                    <a:pt x="510" y="2710"/>
                  </a:lnTo>
                  <a:lnTo>
                    <a:pt x="510" y="2710"/>
                  </a:lnTo>
                  <a:lnTo>
                    <a:pt x="664" y="3523"/>
                  </a:lnTo>
                  <a:lnTo>
                    <a:pt x="664" y="3523"/>
                  </a:lnTo>
                  <a:lnTo>
                    <a:pt x="806" y="4280"/>
                  </a:lnTo>
                  <a:lnTo>
                    <a:pt x="806" y="4280"/>
                  </a:lnTo>
                  <a:lnTo>
                    <a:pt x="928" y="4923"/>
                  </a:lnTo>
                  <a:lnTo>
                    <a:pt x="928" y="4923"/>
                  </a:lnTo>
                  <a:lnTo>
                    <a:pt x="1014" y="5381"/>
                  </a:lnTo>
                  <a:lnTo>
                    <a:pt x="1014" y="5381"/>
                  </a:lnTo>
                  <a:lnTo>
                    <a:pt x="1035" y="5490"/>
                  </a:lnTo>
                  <a:lnTo>
                    <a:pt x="1044" y="5545"/>
                  </a:lnTo>
                  <a:lnTo>
                    <a:pt x="1055" y="5599"/>
                  </a:lnTo>
                  <a:lnTo>
                    <a:pt x="1055" y="5599"/>
                  </a:lnTo>
                  <a:lnTo>
                    <a:pt x="1058" y="5609"/>
                  </a:lnTo>
                  <a:lnTo>
                    <a:pt x="1058" y="5609"/>
                  </a:lnTo>
                  <a:lnTo>
                    <a:pt x="1059" y="5612"/>
                  </a:lnTo>
                  <a:lnTo>
                    <a:pt x="1060" y="5613"/>
                  </a:lnTo>
                  <a:lnTo>
                    <a:pt x="1064" y="5614"/>
                  </a:lnTo>
                  <a:lnTo>
                    <a:pt x="1066" y="5614"/>
                  </a:lnTo>
                  <a:lnTo>
                    <a:pt x="1069" y="5613"/>
                  </a:lnTo>
                  <a:lnTo>
                    <a:pt x="1070" y="5610"/>
                  </a:lnTo>
                  <a:lnTo>
                    <a:pt x="1071" y="5608"/>
                  </a:lnTo>
                  <a:lnTo>
                    <a:pt x="1071" y="5604"/>
                  </a:lnTo>
                  <a:lnTo>
                    <a:pt x="1071" y="5604"/>
                  </a:lnTo>
                  <a:lnTo>
                    <a:pt x="1043" y="5455"/>
                  </a:lnTo>
                  <a:lnTo>
                    <a:pt x="1043" y="5455"/>
                  </a:lnTo>
                  <a:lnTo>
                    <a:pt x="966" y="5048"/>
                  </a:lnTo>
                  <a:lnTo>
                    <a:pt x="966" y="5048"/>
                  </a:lnTo>
                  <a:lnTo>
                    <a:pt x="852" y="4444"/>
                  </a:lnTo>
                  <a:lnTo>
                    <a:pt x="852" y="4444"/>
                  </a:lnTo>
                  <a:lnTo>
                    <a:pt x="713" y="3709"/>
                  </a:lnTo>
                  <a:lnTo>
                    <a:pt x="713" y="3709"/>
                  </a:lnTo>
                  <a:lnTo>
                    <a:pt x="561" y="2904"/>
                  </a:lnTo>
                  <a:lnTo>
                    <a:pt x="561" y="2904"/>
                  </a:lnTo>
                  <a:lnTo>
                    <a:pt x="408" y="2092"/>
                  </a:lnTo>
                  <a:lnTo>
                    <a:pt x="408" y="2092"/>
                  </a:lnTo>
                  <a:lnTo>
                    <a:pt x="265" y="1335"/>
                  </a:lnTo>
                  <a:lnTo>
                    <a:pt x="265" y="1335"/>
                  </a:lnTo>
                  <a:lnTo>
                    <a:pt x="144" y="693"/>
                  </a:lnTo>
                  <a:lnTo>
                    <a:pt x="144" y="693"/>
                  </a:lnTo>
                  <a:lnTo>
                    <a:pt x="57" y="233"/>
                  </a:lnTo>
                  <a:lnTo>
                    <a:pt x="57" y="233"/>
                  </a:lnTo>
                  <a:lnTo>
                    <a:pt x="36" y="124"/>
                  </a:lnTo>
                  <a:lnTo>
                    <a:pt x="26" y="69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4E685655-3F62-334B-EEC8-C2B80FDD8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336"/>
              <a:ext cx="330" cy="600"/>
            </a:xfrm>
            <a:custGeom>
              <a:avLst/>
              <a:gdLst>
                <a:gd name="T0" fmla="*/ 977 w 990"/>
                <a:gd name="T1" fmla="*/ 4 h 1800"/>
                <a:gd name="T2" fmla="*/ 951 w 990"/>
                <a:gd name="T3" fmla="*/ 52 h 1800"/>
                <a:gd name="T4" fmla="*/ 879 w 990"/>
                <a:gd name="T5" fmla="*/ 182 h 1800"/>
                <a:gd name="T6" fmla="*/ 774 w 990"/>
                <a:gd name="T7" fmla="*/ 374 h 1800"/>
                <a:gd name="T8" fmla="*/ 646 w 990"/>
                <a:gd name="T9" fmla="*/ 608 h 1800"/>
                <a:gd name="T10" fmla="*/ 506 w 990"/>
                <a:gd name="T11" fmla="*/ 864 h 1800"/>
                <a:gd name="T12" fmla="*/ 364 w 990"/>
                <a:gd name="T13" fmla="*/ 1124 h 1800"/>
                <a:gd name="T14" fmla="*/ 232 w 990"/>
                <a:gd name="T15" fmla="*/ 1366 h 1800"/>
                <a:gd name="T16" fmla="*/ 121 w 990"/>
                <a:gd name="T17" fmla="*/ 1569 h 1800"/>
                <a:gd name="T18" fmla="*/ 40 w 990"/>
                <a:gd name="T19" fmla="*/ 1717 h 1800"/>
                <a:gd name="T20" fmla="*/ 3 w 990"/>
                <a:gd name="T21" fmla="*/ 1786 h 1800"/>
                <a:gd name="T22" fmla="*/ 0 w 990"/>
                <a:gd name="T23" fmla="*/ 1790 h 1800"/>
                <a:gd name="T24" fmla="*/ 0 w 990"/>
                <a:gd name="T25" fmla="*/ 1796 h 1800"/>
                <a:gd name="T26" fmla="*/ 4 w 990"/>
                <a:gd name="T27" fmla="*/ 1799 h 1800"/>
                <a:gd name="T28" fmla="*/ 9 w 990"/>
                <a:gd name="T29" fmla="*/ 1800 h 1800"/>
                <a:gd name="T30" fmla="*/ 14 w 990"/>
                <a:gd name="T31" fmla="*/ 1797 h 1800"/>
                <a:gd name="T32" fmla="*/ 39 w 990"/>
                <a:gd name="T33" fmla="*/ 1750 h 1800"/>
                <a:gd name="T34" fmla="*/ 110 w 990"/>
                <a:gd name="T35" fmla="*/ 1619 h 1800"/>
                <a:gd name="T36" fmla="*/ 216 w 990"/>
                <a:gd name="T37" fmla="*/ 1428 h 1800"/>
                <a:gd name="T38" fmla="*/ 344 w 990"/>
                <a:gd name="T39" fmla="*/ 1193 h 1800"/>
                <a:gd name="T40" fmla="*/ 484 w 990"/>
                <a:gd name="T41" fmla="*/ 936 h 1800"/>
                <a:gd name="T42" fmla="*/ 625 w 990"/>
                <a:gd name="T43" fmla="*/ 677 h 1800"/>
                <a:gd name="T44" fmla="*/ 757 w 990"/>
                <a:gd name="T45" fmla="*/ 436 h 1800"/>
                <a:gd name="T46" fmla="*/ 870 w 990"/>
                <a:gd name="T47" fmla="*/ 231 h 1800"/>
                <a:gd name="T48" fmla="*/ 949 w 990"/>
                <a:gd name="T49" fmla="*/ 83 h 1800"/>
                <a:gd name="T50" fmla="*/ 988 w 990"/>
                <a:gd name="T51" fmla="*/ 14 h 1800"/>
                <a:gd name="T52" fmla="*/ 989 w 990"/>
                <a:gd name="T53" fmla="*/ 11 h 1800"/>
                <a:gd name="T54" fmla="*/ 990 w 990"/>
                <a:gd name="T55" fmla="*/ 8 h 1800"/>
                <a:gd name="T56" fmla="*/ 988 w 990"/>
                <a:gd name="T57" fmla="*/ 4 h 1800"/>
                <a:gd name="T58" fmla="*/ 983 w 990"/>
                <a:gd name="T59" fmla="*/ 0 h 1800"/>
                <a:gd name="T60" fmla="*/ 978 w 990"/>
                <a:gd name="T61" fmla="*/ 1 h 1800"/>
                <a:gd name="T62" fmla="*/ 977 w 990"/>
                <a:gd name="T63" fmla="*/ 4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90" h="1800">
                  <a:moveTo>
                    <a:pt x="977" y="4"/>
                  </a:moveTo>
                  <a:lnTo>
                    <a:pt x="977" y="4"/>
                  </a:lnTo>
                  <a:lnTo>
                    <a:pt x="951" y="52"/>
                  </a:lnTo>
                  <a:lnTo>
                    <a:pt x="951" y="52"/>
                  </a:lnTo>
                  <a:lnTo>
                    <a:pt x="879" y="182"/>
                  </a:lnTo>
                  <a:lnTo>
                    <a:pt x="879" y="182"/>
                  </a:lnTo>
                  <a:lnTo>
                    <a:pt x="774" y="374"/>
                  </a:lnTo>
                  <a:lnTo>
                    <a:pt x="774" y="374"/>
                  </a:lnTo>
                  <a:lnTo>
                    <a:pt x="646" y="608"/>
                  </a:lnTo>
                  <a:lnTo>
                    <a:pt x="646" y="608"/>
                  </a:lnTo>
                  <a:lnTo>
                    <a:pt x="506" y="864"/>
                  </a:lnTo>
                  <a:lnTo>
                    <a:pt x="506" y="864"/>
                  </a:lnTo>
                  <a:lnTo>
                    <a:pt x="364" y="1124"/>
                  </a:lnTo>
                  <a:lnTo>
                    <a:pt x="364" y="1124"/>
                  </a:lnTo>
                  <a:lnTo>
                    <a:pt x="232" y="1366"/>
                  </a:lnTo>
                  <a:lnTo>
                    <a:pt x="232" y="1366"/>
                  </a:lnTo>
                  <a:lnTo>
                    <a:pt x="121" y="1569"/>
                  </a:lnTo>
                  <a:lnTo>
                    <a:pt x="121" y="1569"/>
                  </a:lnTo>
                  <a:lnTo>
                    <a:pt x="40" y="1717"/>
                  </a:lnTo>
                  <a:lnTo>
                    <a:pt x="40" y="1717"/>
                  </a:lnTo>
                  <a:lnTo>
                    <a:pt x="3" y="1786"/>
                  </a:lnTo>
                  <a:lnTo>
                    <a:pt x="3" y="1786"/>
                  </a:lnTo>
                  <a:lnTo>
                    <a:pt x="0" y="1790"/>
                  </a:lnTo>
                  <a:lnTo>
                    <a:pt x="0" y="1790"/>
                  </a:lnTo>
                  <a:lnTo>
                    <a:pt x="0" y="1792"/>
                  </a:lnTo>
                  <a:lnTo>
                    <a:pt x="0" y="1796"/>
                  </a:lnTo>
                  <a:lnTo>
                    <a:pt x="2" y="1798"/>
                  </a:lnTo>
                  <a:lnTo>
                    <a:pt x="4" y="1799"/>
                  </a:lnTo>
                  <a:lnTo>
                    <a:pt x="6" y="1800"/>
                  </a:lnTo>
                  <a:lnTo>
                    <a:pt x="9" y="1800"/>
                  </a:lnTo>
                  <a:lnTo>
                    <a:pt x="11" y="1799"/>
                  </a:lnTo>
                  <a:lnTo>
                    <a:pt x="14" y="1797"/>
                  </a:lnTo>
                  <a:lnTo>
                    <a:pt x="14" y="1797"/>
                  </a:lnTo>
                  <a:lnTo>
                    <a:pt x="39" y="1750"/>
                  </a:lnTo>
                  <a:lnTo>
                    <a:pt x="39" y="1750"/>
                  </a:lnTo>
                  <a:lnTo>
                    <a:pt x="110" y="1619"/>
                  </a:lnTo>
                  <a:lnTo>
                    <a:pt x="110" y="1619"/>
                  </a:lnTo>
                  <a:lnTo>
                    <a:pt x="216" y="1428"/>
                  </a:lnTo>
                  <a:lnTo>
                    <a:pt x="216" y="1428"/>
                  </a:lnTo>
                  <a:lnTo>
                    <a:pt x="344" y="1193"/>
                  </a:lnTo>
                  <a:lnTo>
                    <a:pt x="344" y="1193"/>
                  </a:lnTo>
                  <a:lnTo>
                    <a:pt x="484" y="936"/>
                  </a:lnTo>
                  <a:lnTo>
                    <a:pt x="484" y="936"/>
                  </a:lnTo>
                  <a:lnTo>
                    <a:pt x="625" y="677"/>
                  </a:lnTo>
                  <a:lnTo>
                    <a:pt x="625" y="677"/>
                  </a:lnTo>
                  <a:lnTo>
                    <a:pt x="757" y="436"/>
                  </a:lnTo>
                  <a:lnTo>
                    <a:pt x="757" y="436"/>
                  </a:lnTo>
                  <a:lnTo>
                    <a:pt x="870" y="231"/>
                  </a:lnTo>
                  <a:lnTo>
                    <a:pt x="870" y="231"/>
                  </a:lnTo>
                  <a:lnTo>
                    <a:pt x="949" y="83"/>
                  </a:lnTo>
                  <a:lnTo>
                    <a:pt x="949" y="83"/>
                  </a:lnTo>
                  <a:lnTo>
                    <a:pt x="988" y="14"/>
                  </a:lnTo>
                  <a:lnTo>
                    <a:pt x="988" y="14"/>
                  </a:lnTo>
                  <a:lnTo>
                    <a:pt x="989" y="11"/>
                  </a:lnTo>
                  <a:lnTo>
                    <a:pt x="989" y="11"/>
                  </a:lnTo>
                  <a:lnTo>
                    <a:pt x="990" y="8"/>
                  </a:lnTo>
                  <a:lnTo>
                    <a:pt x="989" y="6"/>
                  </a:lnTo>
                  <a:lnTo>
                    <a:pt x="988" y="4"/>
                  </a:lnTo>
                  <a:lnTo>
                    <a:pt x="986" y="1"/>
                  </a:lnTo>
                  <a:lnTo>
                    <a:pt x="983" y="0"/>
                  </a:lnTo>
                  <a:lnTo>
                    <a:pt x="981" y="0"/>
                  </a:lnTo>
                  <a:lnTo>
                    <a:pt x="978" y="1"/>
                  </a:lnTo>
                  <a:lnTo>
                    <a:pt x="977" y="4"/>
                  </a:lnTo>
                  <a:lnTo>
                    <a:pt x="977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D1C7B77-8FC6-2EC3-25CD-CFC22E7E1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3562"/>
              <a:ext cx="317" cy="543"/>
            </a:xfrm>
            <a:custGeom>
              <a:avLst/>
              <a:gdLst>
                <a:gd name="T0" fmla="*/ 936 w 949"/>
                <a:gd name="T1" fmla="*/ 3 h 1630"/>
                <a:gd name="T2" fmla="*/ 910 w 949"/>
                <a:gd name="T3" fmla="*/ 47 h 1630"/>
                <a:gd name="T4" fmla="*/ 843 w 949"/>
                <a:gd name="T5" fmla="*/ 164 h 1630"/>
                <a:gd name="T6" fmla="*/ 742 w 949"/>
                <a:gd name="T7" fmla="*/ 338 h 1630"/>
                <a:gd name="T8" fmla="*/ 619 w 949"/>
                <a:gd name="T9" fmla="*/ 550 h 1630"/>
                <a:gd name="T10" fmla="*/ 485 w 949"/>
                <a:gd name="T11" fmla="*/ 783 h 1630"/>
                <a:gd name="T12" fmla="*/ 349 w 949"/>
                <a:gd name="T13" fmla="*/ 1017 h 1630"/>
                <a:gd name="T14" fmla="*/ 222 w 949"/>
                <a:gd name="T15" fmla="*/ 1235 h 1630"/>
                <a:gd name="T16" fmla="*/ 116 w 949"/>
                <a:gd name="T17" fmla="*/ 1420 h 1630"/>
                <a:gd name="T18" fmla="*/ 39 w 949"/>
                <a:gd name="T19" fmla="*/ 1553 h 1630"/>
                <a:gd name="T20" fmla="*/ 2 w 949"/>
                <a:gd name="T21" fmla="*/ 1616 h 1630"/>
                <a:gd name="T22" fmla="*/ 1 w 949"/>
                <a:gd name="T23" fmla="*/ 1619 h 1630"/>
                <a:gd name="T24" fmla="*/ 0 w 949"/>
                <a:gd name="T25" fmla="*/ 1625 h 1630"/>
                <a:gd name="T26" fmla="*/ 4 w 949"/>
                <a:gd name="T27" fmla="*/ 1628 h 1630"/>
                <a:gd name="T28" fmla="*/ 10 w 949"/>
                <a:gd name="T29" fmla="*/ 1630 h 1630"/>
                <a:gd name="T30" fmla="*/ 13 w 949"/>
                <a:gd name="T31" fmla="*/ 1626 h 1630"/>
                <a:gd name="T32" fmla="*/ 39 w 949"/>
                <a:gd name="T33" fmla="*/ 1582 h 1630"/>
                <a:gd name="T34" fmla="*/ 106 w 949"/>
                <a:gd name="T35" fmla="*/ 1465 h 1630"/>
                <a:gd name="T36" fmla="*/ 207 w 949"/>
                <a:gd name="T37" fmla="*/ 1292 h 1630"/>
                <a:gd name="T38" fmla="*/ 330 w 949"/>
                <a:gd name="T39" fmla="*/ 1080 h 1630"/>
                <a:gd name="T40" fmla="*/ 464 w 949"/>
                <a:gd name="T41" fmla="*/ 846 h 1630"/>
                <a:gd name="T42" fmla="*/ 600 w 949"/>
                <a:gd name="T43" fmla="*/ 612 h 1630"/>
                <a:gd name="T44" fmla="*/ 727 w 949"/>
                <a:gd name="T45" fmla="*/ 395 h 1630"/>
                <a:gd name="T46" fmla="*/ 833 w 949"/>
                <a:gd name="T47" fmla="*/ 209 h 1630"/>
                <a:gd name="T48" fmla="*/ 910 w 949"/>
                <a:gd name="T49" fmla="*/ 76 h 1630"/>
                <a:gd name="T50" fmla="*/ 947 w 949"/>
                <a:gd name="T51" fmla="*/ 13 h 1630"/>
                <a:gd name="T52" fmla="*/ 948 w 949"/>
                <a:gd name="T53" fmla="*/ 11 h 1630"/>
                <a:gd name="T54" fmla="*/ 949 w 949"/>
                <a:gd name="T55" fmla="*/ 8 h 1630"/>
                <a:gd name="T56" fmla="*/ 947 w 949"/>
                <a:gd name="T57" fmla="*/ 2 h 1630"/>
                <a:gd name="T58" fmla="*/ 943 w 949"/>
                <a:gd name="T59" fmla="*/ 0 h 1630"/>
                <a:gd name="T60" fmla="*/ 937 w 949"/>
                <a:gd name="T61" fmla="*/ 1 h 1630"/>
                <a:gd name="T62" fmla="*/ 936 w 949"/>
                <a:gd name="T63" fmla="*/ 3 h 1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49" h="1630">
                  <a:moveTo>
                    <a:pt x="936" y="3"/>
                  </a:moveTo>
                  <a:lnTo>
                    <a:pt x="936" y="3"/>
                  </a:lnTo>
                  <a:lnTo>
                    <a:pt x="910" y="47"/>
                  </a:lnTo>
                  <a:lnTo>
                    <a:pt x="910" y="47"/>
                  </a:lnTo>
                  <a:lnTo>
                    <a:pt x="843" y="164"/>
                  </a:lnTo>
                  <a:lnTo>
                    <a:pt x="843" y="164"/>
                  </a:lnTo>
                  <a:lnTo>
                    <a:pt x="742" y="338"/>
                  </a:lnTo>
                  <a:lnTo>
                    <a:pt x="742" y="338"/>
                  </a:lnTo>
                  <a:lnTo>
                    <a:pt x="619" y="550"/>
                  </a:lnTo>
                  <a:lnTo>
                    <a:pt x="619" y="550"/>
                  </a:lnTo>
                  <a:lnTo>
                    <a:pt x="485" y="783"/>
                  </a:lnTo>
                  <a:lnTo>
                    <a:pt x="485" y="783"/>
                  </a:lnTo>
                  <a:lnTo>
                    <a:pt x="349" y="1017"/>
                  </a:lnTo>
                  <a:lnTo>
                    <a:pt x="349" y="1017"/>
                  </a:lnTo>
                  <a:lnTo>
                    <a:pt x="222" y="1235"/>
                  </a:lnTo>
                  <a:lnTo>
                    <a:pt x="222" y="1235"/>
                  </a:lnTo>
                  <a:lnTo>
                    <a:pt x="116" y="1420"/>
                  </a:lnTo>
                  <a:lnTo>
                    <a:pt x="116" y="1420"/>
                  </a:lnTo>
                  <a:lnTo>
                    <a:pt x="39" y="1553"/>
                  </a:lnTo>
                  <a:lnTo>
                    <a:pt x="39" y="1553"/>
                  </a:lnTo>
                  <a:lnTo>
                    <a:pt x="2" y="1616"/>
                  </a:lnTo>
                  <a:lnTo>
                    <a:pt x="2" y="1616"/>
                  </a:lnTo>
                  <a:lnTo>
                    <a:pt x="1" y="1619"/>
                  </a:lnTo>
                  <a:lnTo>
                    <a:pt x="1" y="1619"/>
                  </a:lnTo>
                  <a:lnTo>
                    <a:pt x="0" y="1621"/>
                  </a:lnTo>
                  <a:lnTo>
                    <a:pt x="0" y="1625"/>
                  </a:lnTo>
                  <a:lnTo>
                    <a:pt x="2" y="1626"/>
                  </a:lnTo>
                  <a:lnTo>
                    <a:pt x="4" y="1628"/>
                  </a:lnTo>
                  <a:lnTo>
                    <a:pt x="6" y="1630"/>
                  </a:lnTo>
                  <a:lnTo>
                    <a:pt x="10" y="1630"/>
                  </a:lnTo>
                  <a:lnTo>
                    <a:pt x="12" y="1628"/>
                  </a:lnTo>
                  <a:lnTo>
                    <a:pt x="13" y="1626"/>
                  </a:lnTo>
                  <a:lnTo>
                    <a:pt x="13" y="1626"/>
                  </a:lnTo>
                  <a:lnTo>
                    <a:pt x="39" y="1582"/>
                  </a:lnTo>
                  <a:lnTo>
                    <a:pt x="39" y="1582"/>
                  </a:lnTo>
                  <a:lnTo>
                    <a:pt x="106" y="1465"/>
                  </a:lnTo>
                  <a:lnTo>
                    <a:pt x="106" y="1465"/>
                  </a:lnTo>
                  <a:lnTo>
                    <a:pt x="207" y="1292"/>
                  </a:lnTo>
                  <a:lnTo>
                    <a:pt x="207" y="1292"/>
                  </a:lnTo>
                  <a:lnTo>
                    <a:pt x="330" y="1080"/>
                  </a:lnTo>
                  <a:lnTo>
                    <a:pt x="330" y="1080"/>
                  </a:lnTo>
                  <a:lnTo>
                    <a:pt x="464" y="846"/>
                  </a:lnTo>
                  <a:lnTo>
                    <a:pt x="464" y="846"/>
                  </a:lnTo>
                  <a:lnTo>
                    <a:pt x="600" y="612"/>
                  </a:lnTo>
                  <a:lnTo>
                    <a:pt x="600" y="612"/>
                  </a:lnTo>
                  <a:lnTo>
                    <a:pt x="727" y="395"/>
                  </a:lnTo>
                  <a:lnTo>
                    <a:pt x="727" y="395"/>
                  </a:lnTo>
                  <a:lnTo>
                    <a:pt x="833" y="209"/>
                  </a:lnTo>
                  <a:lnTo>
                    <a:pt x="833" y="209"/>
                  </a:lnTo>
                  <a:lnTo>
                    <a:pt x="910" y="76"/>
                  </a:lnTo>
                  <a:lnTo>
                    <a:pt x="910" y="76"/>
                  </a:lnTo>
                  <a:lnTo>
                    <a:pt x="947" y="13"/>
                  </a:lnTo>
                  <a:lnTo>
                    <a:pt x="947" y="13"/>
                  </a:lnTo>
                  <a:lnTo>
                    <a:pt x="948" y="11"/>
                  </a:lnTo>
                  <a:lnTo>
                    <a:pt x="948" y="11"/>
                  </a:lnTo>
                  <a:lnTo>
                    <a:pt x="949" y="8"/>
                  </a:lnTo>
                  <a:lnTo>
                    <a:pt x="949" y="5"/>
                  </a:lnTo>
                  <a:lnTo>
                    <a:pt x="947" y="2"/>
                  </a:lnTo>
                  <a:lnTo>
                    <a:pt x="945" y="1"/>
                  </a:lnTo>
                  <a:lnTo>
                    <a:pt x="943" y="0"/>
                  </a:lnTo>
                  <a:lnTo>
                    <a:pt x="939" y="0"/>
                  </a:lnTo>
                  <a:lnTo>
                    <a:pt x="937" y="1"/>
                  </a:lnTo>
                  <a:lnTo>
                    <a:pt x="936" y="3"/>
                  </a:lnTo>
                  <a:lnTo>
                    <a:pt x="936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3D91B091-DD11-9987-3EDC-784109EBA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" y="3549"/>
              <a:ext cx="131" cy="589"/>
            </a:xfrm>
            <a:custGeom>
              <a:avLst/>
              <a:gdLst>
                <a:gd name="T0" fmla="*/ 0 w 393"/>
                <a:gd name="T1" fmla="*/ 10 h 1767"/>
                <a:gd name="T2" fmla="*/ 10 w 393"/>
                <a:gd name="T3" fmla="*/ 56 h 1767"/>
                <a:gd name="T4" fmla="*/ 38 w 393"/>
                <a:gd name="T5" fmla="*/ 184 h 1767"/>
                <a:gd name="T6" fmla="*/ 79 w 393"/>
                <a:gd name="T7" fmla="*/ 373 h 1767"/>
                <a:gd name="T8" fmla="*/ 129 w 393"/>
                <a:gd name="T9" fmla="*/ 603 h 1767"/>
                <a:gd name="T10" fmla="*/ 183 w 393"/>
                <a:gd name="T11" fmla="*/ 855 h 1767"/>
                <a:gd name="T12" fmla="*/ 237 w 393"/>
                <a:gd name="T13" fmla="*/ 1110 h 1767"/>
                <a:gd name="T14" fmla="*/ 289 w 393"/>
                <a:gd name="T15" fmla="*/ 1347 h 1767"/>
                <a:gd name="T16" fmla="*/ 333 w 393"/>
                <a:gd name="T17" fmla="*/ 1547 h 1767"/>
                <a:gd name="T18" fmla="*/ 363 w 393"/>
                <a:gd name="T19" fmla="*/ 1691 h 1767"/>
                <a:gd name="T20" fmla="*/ 379 w 393"/>
                <a:gd name="T21" fmla="*/ 1760 h 1767"/>
                <a:gd name="T22" fmla="*/ 379 w 393"/>
                <a:gd name="T23" fmla="*/ 1762 h 1767"/>
                <a:gd name="T24" fmla="*/ 380 w 393"/>
                <a:gd name="T25" fmla="*/ 1765 h 1767"/>
                <a:gd name="T26" fmla="*/ 385 w 393"/>
                <a:gd name="T27" fmla="*/ 1767 h 1767"/>
                <a:gd name="T28" fmla="*/ 390 w 393"/>
                <a:gd name="T29" fmla="*/ 1766 h 1767"/>
                <a:gd name="T30" fmla="*/ 393 w 393"/>
                <a:gd name="T31" fmla="*/ 1761 h 1767"/>
                <a:gd name="T32" fmla="*/ 393 w 393"/>
                <a:gd name="T33" fmla="*/ 1759 h 1767"/>
                <a:gd name="T34" fmla="*/ 383 w 393"/>
                <a:gd name="T35" fmla="*/ 1711 h 1767"/>
                <a:gd name="T36" fmla="*/ 355 w 393"/>
                <a:gd name="T37" fmla="*/ 1584 h 1767"/>
                <a:gd name="T38" fmla="*/ 315 w 393"/>
                <a:gd name="T39" fmla="*/ 1395 h 1767"/>
                <a:gd name="T40" fmla="*/ 265 w 393"/>
                <a:gd name="T41" fmla="*/ 1165 h 1767"/>
                <a:gd name="T42" fmla="*/ 211 w 393"/>
                <a:gd name="T43" fmla="*/ 913 h 1767"/>
                <a:gd name="T44" fmla="*/ 155 w 393"/>
                <a:gd name="T45" fmla="*/ 659 h 1767"/>
                <a:gd name="T46" fmla="*/ 104 w 393"/>
                <a:gd name="T47" fmla="*/ 422 h 1767"/>
                <a:gd name="T48" fmla="*/ 61 w 393"/>
                <a:gd name="T49" fmla="*/ 221 h 1767"/>
                <a:gd name="T50" fmla="*/ 29 w 393"/>
                <a:gd name="T51" fmla="*/ 77 h 1767"/>
                <a:gd name="T52" fmla="*/ 15 w 393"/>
                <a:gd name="T53" fmla="*/ 9 h 1767"/>
                <a:gd name="T54" fmla="*/ 15 w 393"/>
                <a:gd name="T55" fmla="*/ 6 h 1767"/>
                <a:gd name="T56" fmla="*/ 14 w 393"/>
                <a:gd name="T57" fmla="*/ 3 h 1767"/>
                <a:gd name="T58" fmla="*/ 9 w 393"/>
                <a:gd name="T59" fmla="*/ 0 h 1767"/>
                <a:gd name="T60" fmla="*/ 4 w 393"/>
                <a:gd name="T61" fmla="*/ 2 h 1767"/>
                <a:gd name="T62" fmla="*/ 0 w 393"/>
                <a:gd name="T63" fmla="*/ 6 h 1767"/>
                <a:gd name="T64" fmla="*/ 0 w 393"/>
                <a:gd name="T65" fmla="*/ 10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3" h="1767">
                  <a:moveTo>
                    <a:pt x="0" y="10"/>
                  </a:moveTo>
                  <a:lnTo>
                    <a:pt x="0" y="10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38" y="184"/>
                  </a:lnTo>
                  <a:lnTo>
                    <a:pt x="38" y="184"/>
                  </a:lnTo>
                  <a:lnTo>
                    <a:pt x="79" y="373"/>
                  </a:lnTo>
                  <a:lnTo>
                    <a:pt x="79" y="373"/>
                  </a:lnTo>
                  <a:lnTo>
                    <a:pt x="129" y="603"/>
                  </a:lnTo>
                  <a:lnTo>
                    <a:pt x="129" y="603"/>
                  </a:lnTo>
                  <a:lnTo>
                    <a:pt x="183" y="855"/>
                  </a:lnTo>
                  <a:lnTo>
                    <a:pt x="183" y="855"/>
                  </a:lnTo>
                  <a:lnTo>
                    <a:pt x="237" y="1110"/>
                  </a:lnTo>
                  <a:lnTo>
                    <a:pt x="237" y="1110"/>
                  </a:lnTo>
                  <a:lnTo>
                    <a:pt x="289" y="1347"/>
                  </a:lnTo>
                  <a:lnTo>
                    <a:pt x="289" y="1347"/>
                  </a:lnTo>
                  <a:lnTo>
                    <a:pt x="333" y="1547"/>
                  </a:lnTo>
                  <a:lnTo>
                    <a:pt x="333" y="1547"/>
                  </a:lnTo>
                  <a:lnTo>
                    <a:pt x="363" y="1691"/>
                  </a:lnTo>
                  <a:lnTo>
                    <a:pt x="363" y="1691"/>
                  </a:lnTo>
                  <a:lnTo>
                    <a:pt x="370" y="1726"/>
                  </a:lnTo>
                  <a:lnTo>
                    <a:pt x="379" y="1760"/>
                  </a:lnTo>
                  <a:lnTo>
                    <a:pt x="379" y="1760"/>
                  </a:lnTo>
                  <a:lnTo>
                    <a:pt x="379" y="1762"/>
                  </a:lnTo>
                  <a:lnTo>
                    <a:pt x="379" y="1762"/>
                  </a:lnTo>
                  <a:lnTo>
                    <a:pt x="380" y="1765"/>
                  </a:lnTo>
                  <a:lnTo>
                    <a:pt x="383" y="1767"/>
                  </a:lnTo>
                  <a:lnTo>
                    <a:pt x="385" y="1767"/>
                  </a:lnTo>
                  <a:lnTo>
                    <a:pt x="387" y="1767"/>
                  </a:lnTo>
                  <a:lnTo>
                    <a:pt x="390" y="1766"/>
                  </a:lnTo>
                  <a:lnTo>
                    <a:pt x="392" y="1765"/>
                  </a:lnTo>
                  <a:lnTo>
                    <a:pt x="393" y="1761"/>
                  </a:lnTo>
                  <a:lnTo>
                    <a:pt x="393" y="1759"/>
                  </a:lnTo>
                  <a:lnTo>
                    <a:pt x="393" y="1759"/>
                  </a:lnTo>
                  <a:lnTo>
                    <a:pt x="383" y="1711"/>
                  </a:lnTo>
                  <a:lnTo>
                    <a:pt x="383" y="1711"/>
                  </a:lnTo>
                  <a:lnTo>
                    <a:pt x="355" y="1584"/>
                  </a:lnTo>
                  <a:lnTo>
                    <a:pt x="355" y="1584"/>
                  </a:lnTo>
                  <a:lnTo>
                    <a:pt x="315" y="1395"/>
                  </a:lnTo>
                  <a:lnTo>
                    <a:pt x="315" y="1395"/>
                  </a:lnTo>
                  <a:lnTo>
                    <a:pt x="265" y="1165"/>
                  </a:lnTo>
                  <a:lnTo>
                    <a:pt x="265" y="1165"/>
                  </a:lnTo>
                  <a:lnTo>
                    <a:pt x="211" y="913"/>
                  </a:lnTo>
                  <a:lnTo>
                    <a:pt x="211" y="913"/>
                  </a:lnTo>
                  <a:lnTo>
                    <a:pt x="155" y="659"/>
                  </a:lnTo>
                  <a:lnTo>
                    <a:pt x="155" y="659"/>
                  </a:lnTo>
                  <a:lnTo>
                    <a:pt x="104" y="422"/>
                  </a:lnTo>
                  <a:lnTo>
                    <a:pt x="104" y="422"/>
                  </a:lnTo>
                  <a:lnTo>
                    <a:pt x="61" y="221"/>
                  </a:lnTo>
                  <a:lnTo>
                    <a:pt x="61" y="221"/>
                  </a:lnTo>
                  <a:lnTo>
                    <a:pt x="29" y="77"/>
                  </a:lnTo>
                  <a:lnTo>
                    <a:pt x="29" y="77"/>
                  </a:lnTo>
                  <a:lnTo>
                    <a:pt x="22" y="43"/>
                  </a:lnTo>
                  <a:lnTo>
                    <a:pt x="15" y="9"/>
                  </a:lnTo>
                  <a:lnTo>
                    <a:pt x="15" y="9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E4EBB29A-9A5B-3F6D-524A-09281D208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3735"/>
              <a:ext cx="80" cy="392"/>
            </a:xfrm>
            <a:custGeom>
              <a:avLst/>
              <a:gdLst>
                <a:gd name="T0" fmla="*/ 0 w 240"/>
                <a:gd name="T1" fmla="*/ 10 h 1176"/>
                <a:gd name="T2" fmla="*/ 6 w 240"/>
                <a:gd name="T3" fmla="*/ 40 h 1176"/>
                <a:gd name="T4" fmla="*/ 23 w 240"/>
                <a:gd name="T5" fmla="*/ 125 h 1176"/>
                <a:gd name="T6" fmla="*/ 47 w 240"/>
                <a:gd name="T7" fmla="*/ 251 h 1176"/>
                <a:gd name="T8" fmla="*/ 76 w 240"/>
                <a:gd name="T9" fmla="*/ 402 h 1176"/>
                <a:gd name="T10" fmla="*/ 108 w 240"/>
                <a:gd name="T11" fmla="*/ 570 h 1176"/>
                <a:gd name="T12" fmla="*/ 142 w 240"/>
                <a:gd name="T13" fmla="*/ 739 h 1176"/>
                <a:gd name="T14" fmla="*/ 173 w 240"/>
                <a:gd name="T15" fmla="*/ 895 h 1176"/>
                <a:gd name="T16" fmla="*/ 199 w 240"/>
                <a:gd name="T17" fmla="*/ 1028 h 1176"/>
                <a:gd name="T18" fmla="*/ 217 w 240"/>
                <a:gd name="T19" fmla="*/ 1124 h 1176"/>
                <a:gd name="T20" fmla="*/ 226 w 240"/>
                <a:gd name="T21" fmla="*/ 1170 h 1176"/>
                <a:gd name="T22" fmla="*/ 227 w 240"/>
                <a:gd name="T23" fmla="*/ 1171 h 1176"/>
                <a:gd name="T24" fmla="*/ 229 w 240"/>
                <a:gd name="T25" fmla="*/ 1176 h 1176"/>
                <a:gd name="T26" fmla="*/ 235 w 240"/>
                <a:gd name="T27" fmla="*/ 1176 h 1176"/>
                <a:gd name="T28" fmla="*/ 239 w 240"/>
                <a:gd name="T29" fmla="*/ 1174 h 1176"/>
                <a:gd name="T30" fmla="*/ 240 w 240"/>
                <a:gd name="T31" fmla="*/ 1168 h 1176"/>
                <a:gd name="T32" fmla="*/ 234 w 240"/>
                <a:gd name="T33" fmla="*/ 1136 h 1176"/>
                <a:gd name="T34" fmla="*/ 218 w 240"/>
                <a:gd name="T35" fmla="*/ 1051 h 1176"/>
                <a:gd name="T36" fmla="*/ 193 w 240"/>
                <a:gd name="T37" fmla="*/ 927 h 1176"/>
                <a:gd name="T38" fmla="*/ 164 w 240"/>
                <a:gd name="T39" fmla="*/ 774 h 1176"/>
                <a:gd name="T40" fmla="*/ 131 w 240"/>
                <a:gd name="T41" fmla="*/ 607 h 1176"/>
                <a:gd name="T42" fmla="*/ 98 w 240"/>
                <a:gd name="T43" fmla="*/ 439 h 1176"/>
                <a:gd name="T44" fmla="*/ 67 w 240"/>
                <a:gd name="T45" fmla="*/ 281 h 1176"/>
                <a:gd name="T46" fmla="*/ 41 w 240"/>
                <a:gd name="T47" fmla="*/ 148 h 1176"/>
                <a:gd name="T48" fmla="*/ 23 w 240"/>
                <a:gd name="T49" fmla="*/ 53 h 1176"/>
                <a:gd name="T50" fmla="*/ 14 w 240"/>
                <a:gd name="T51" fmla="*/ 8 h 1176"/>
                <a:gd name="T52" fmla="*/ 13 w 240"/>
                <a:gd name="T53" fmla="*/ 5 h 1176"/>
                <a:gd name="T54" fmla="*/ 12 w 240"/>
                <a:gd name="T55" fmla="*/ 3 h 1176"/>
                <a:gd name="T56" fmla="*/ 8 w 240"/>
                <a:gd name="T57" fmla="*/ 0 h 1176"/>
                <a:gd name="T58" fmla="*/ 2 w 240"/>
                <a:gd name="T59" fmla="*/ 2 h 1176"/>
                <a:gd name="T60" fmla="*/ 0 w 240"/>
                <a:gd name="T61" fmla="*/ 6 h 1176"/>
                <a:gd name="T62" fmla="*/ 0 w 240"/>
                <a:gd name="T63" fmla="*/ 10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0" h="1176">
                  <a:moveTo>
                    <a:pt x="0" y="10"/>
                  </a:moveTo>
                  <a:lnTo>
                    <a:pt x="0" y="1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23" y="125"/>
                  </a:lnTo>
                  <a:lnTo>
                    <a:pt x="23" y="125"/>
                  </a:lnTo>
                  <a:lnTo>
                    <a:pt x="47" y="251"/>
                  </a:lnTo>
                  <a:lnTo>
                    <a:pt x="47" y="251"/>
                  </a:lnTo>
                  <a:lnTo>
                    <a:pt x="76" y="402"/>
                  </a:lnTo>
                  <a:lnTo>
                    <a:pt x="76" y="402"/>
                  </a:lnTo>
                  <a:lnTo>
                    <a:pt x="108" y="570"/>
                  </a:lnTo>
                  <a:lnTo>
                    <a:pt x="108" y="570"/>
                  </a:lnTo>
                  <a:lnTo>
                    <a:pt x="142" y="739"/>
                  </a:lnTo>
                  <a:lnTo>
                    <a:pt x="142" y="739"/>
                  </a:lnTo>
                  <a:lnTo>
                    <a:pt x="173" y="895"/>
                  </a:lnTo>
                  <a:lnTo>
                    <a:pt x="173" y="895"/>
                  </a:lnTo>
                  <a:lnTo>
                    <a:pt x="199" y="1028"/>
                  </a:lnTo>
                  <a:lnTo>
                    <a:pt x="199" y="1028"/>
                  </a:lnTo>
                  <a:lnTo>
                    <a:pt x="217" y="1124"/>
                  </a:lnTo>
                  <a:lnTo>
                    <a:pt x="217" y="1124"/>
                  </a:lnTo>
                  <a:lnTo>
                    <a:pt x="226" y="1170"/>
                  </a:lnTo>
                  <a:lnTo>
                    <a:pt x="226" y="1170"/>
                  </a:lnTo>
                  <a:lnTo>
                    <a:pt x="227" y="1171"/>
                  </a:lnTo>
                  <a:lnTo>
                    <a:pt x="227" y="1171"/>
                  </a:lnTo>
                  <a:lnTo>
                    <a:pt x="228" y="1175"/>
                  </a:lnTo>
                  <a:lnTo>
                    <a:pt x="229" y="1176"/>
                  </a:lnTo>
                  <a:lnTo>
                    <a:pt x="232" y="1176"/>
                  </a:lnTo>
                  <a:lnTo>
                    <a:pt x="235" y="1176"/>
                  </a:lnTo>
                  <a:lnTo>
                    <a:pt x="238" y="1175"/>
                  </a:lnTo>
                  <a:lnTo>
                    <a:pt x="239" y="1174"/>
                  </a:lnTo>
                  <a:lnTo>
                    <a:pt x="240" y="1171"/>
                  </a:lnTo>
                  <a:lnTo>
                    <a:pt x="240" y="1168"/>
                  </a:lnTo>
                  <a:lnTo>
                    <a:pt x="240" y="1168"/>
                  </a:lnTo>
                  <a:lnTo>
                    <a:pt x="234" y="1136"/>
                  </a:lnTo>
                  <a:lnTo>
                    <a:pt x="234" y="1136"/>
                  </a:lnTo>
                  <a:lnTo>
                    <a:pt x="218" y="1051"/>
                  </a:lnTo>
                  <a:lnTo>
                    <a:pt x="218" y="1051"/>
                  </a:lnTo>
                  <a:lnTo>
                    <a:pt x="193" y="927"/>
                  </a:lnTo>
                  <a:lnTo>
                    <a:pt x="193" y="927"/>
                  </a:lnTo>
                  <a:lnTo>
                    <a:pt x="164" y="774"/>
                  </a:lnTo>
                  <a:lnTo>
                    <a:pt x="164" y="774"/>
                  </a:lnTo>
                  <a:lnTo>
                    <a:pt x="131" y="607"/>
                  </a:lnTo>
                  <a:lnTo>
                    <a:pt x="131" y="607"/>
                  </a:lnTo>
                  <a:lnTo>
                    <a:pt x="98" y="439"/>
                  </a:lnTo>
                  <a:lnTo>
                    <a:pt x="98" y="439"/>
                  </a:lnTo>
                  <a:lnTo>
                    <a:pt x="67" y="281"/>
                  </a:lnTo>
                  <a:lnTo>
                    <a:pt x="67" y="281"/>
                  </a:lnTo>
                  <a:lnTo>
                    <a:pt x="41" y="148"/>
                  </a:lnTo>
                  <a:lnTo>
                    <a:pt x="41" y="148"/>
                  </a:lnTo>
                  <a:lnTo>
                    <a:pt x="23" y="53"/>
                  </a:lnTo>
                  <a:lnTo>
                    <a:pt x="23" y="53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CFD6B7C-9DE5-BD4D-B0CA-F6BA02435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6" y="4127"/>
              <a:ext cx="82" cy="21"/>
            </a:xfrm>
            <a:custGeom>
              <a:avLst/>
              <a:gdLst>
                <a:gd name="T0" fmla="*/ 5 w 247"/>
                <a:gd name="T1" fmla="*/ 47 h 64"/>
                <a:gd name="T2" fmla="*/ 5 w 247"/>
                <a:gd name="T3" fmla="*/ 47 h 64"/>
                <a:gd name="T4" fmla="*/ 16 w 247"/>
                <a:gd name="T5" fmla="*/ 51 h 64"/>
                <a:gd name="T6" fmla="*/ 28 w 247"/>
                <a:gd name="T7" fmla="*/ 54 h 64"/>
                <a:gd name="T8" fmla="*/ 52 w 247"/>
                <a:gd name="T9" fmla="*/ 61 h 64"/>
                <a:gd name="T10" fmla="*/ 77 w 247"/>
                <a:gd name="T11" fmla="*/ 63 h 64"/>
                <a:gd name="T12" fmla="*/ 101 w 247"/>
                <a:gd name="T13" fmla="*/ 64 h 64"/>
                <a:gd name="T14" fmla="*/ 101 w 247"/>
                <a:gd name="T15" fmla="*/ 64 h 64"/>
                <a:gd name="T16" fmla="*/ 127 w 247"/>
                <a:gd name="T17" fmla="*/ 64 h 64"/>
                <a:gd name="T18" fmla="*/ 142 w 247"/>
                <a:gd name="T19" fmla="*/ 64 h 64"/>
                <a:gd name="T20" fmla="*/ 155 w 247"/>
                <a:gd name="T21" fmla="*/ 62 h 64"/>
                <a:gd name="T22" fmla="*/ 168 w 247"/>
                <a:gd name="T23" fmla="*/ 59 h 64"/>
                <a:gd name="T24" fmla="*/ 182 w 247"/>
                <a:gd name="T25" fmla="*/ 56 h 64"/>
                <a:gd name="T26" fmla="*/ 194 w 247"/>
                <a:gd name="T27" fmla="*/ 52 h 64"/>
                <a:gd name="T28" fmla="*/ 207 w 247"/>
                <a:gd name="T29" fmla="*/ 46 h 64"/>
                <a:gd name="T30" fmla="*/ 207 w 247"/>
                <a:gd name="T31" fmla="*/ 46 h 64"/>
                <a:gd name="T32" fmla="*/ 219 w 247"/>
                <a:gd name="T33" fmla="*/ 40 h 64"/>
                <a:gd name="T34" fmla="*/ 229 w 247"/>
                <a:gd name="T35" fmla="*/ 31 h 64"/>
                <a:gd name="T36" fmla="*/ 239 w 247"/>
                <a:gd name="T37" fmla="*/ 22 h 64"/>
                <a:gd name="T38" fmla="*/ 247 w 247"/>
                <a:gd name="T39" fmla="*/ 10 h 64"/>
                <a:gd name="T40" fmla="*/ 247 w 247"/>
                <a:gd name="T41" fmla="*/ 10 h 64"/>
                <a:gd name="T42" fmla="*/ 247 w 247"/>
                <a:gd name="T43" fmla="*/ 7 h 64"/>
                <a:gd name="T44" fmla="*/ 247 w 247"/>
                <a:gd name="T45" fmla="*/ 5 h 64"/>
                <a:gd name="T46" fmla="*/ 246 w 247"/>
                <a:gd name="T47" fmla="*/ 2 h 64"/>
                <a:gd name="T48" fmla="*/ 243 w 247"/>
                <a:gd name="T49" fmla="*/ 0 h 64"/>
                <a:gd name="T50" fmla="*/ 241 w 247"/>
                <a:gd name="T51" fmla="*/ 0 h 64"/>
                <a:gd name="T52" fmla="*/ 239 w 247"/>
                <a:gd name="T53" fmla="*/ 0 h 64"/>
                <a:gd name="T54" fmla="*/ 236 w 247"/>
                <a:gd name="T55" fmla="*/ 0 h 64"/>
                <a:gd name="T56" fmla="*/ 234 w 247"/>
                <a:gd name="T57" fmla="*/ 2 h 64"/>
                <a:gd name="T58" fmla="*/ 234 w 247"/>
                <a:gd name="T59" fmla="*/ 2 h 64"/>
                <a:gd name="T60" fmla="*/ 228 w 247"/>
                <a:gd name="T61" fmla="*/ 12 h 64"/>
                <a:gd name="T62" fmla="*/ 219 w 247"/>
                <a:gd name="T63" fmla="*/ 21 h 64"/>
                <a:gd name="T64" fmla="*/ 211 w 247"/>
                <a:gd name="T65" fmla="*/ 28 h 64"/>
                <a:gd name="T66" fmla="*/ 201 w 247"/>
                <a:gd name="T67" fmla="*/ 33 h 64"/>
                <a:gd name="T68" fmla="*/ 190 w 247"/>
                <a:gd name="T69" fmla="*/ 38 h 64"/>
                <a:gd name="T70" fmla="*/ 179 w 247"/>
                <a:gd name="T71" fmla="*/ 41 h 64"/>
                <a:gd name="T72" fmla="*/ 168 w 247"/>
                <a:gd name="T73" fmla="*/ 45 h 64"/>
                <a:gd name="T74" fmla="*/ 158 w 247"/>
                <a:gd name="T75" fmla="*/ 47 h 64"/>
                <a:gd name="T76" fmla="*/ 158 w 247"/>
                <a:gd name="T77" fmla="*/ 47 h 64"/>
                <a:gd name="T78" fmla="*/ 132 w 247"/>
                <a:gd name="T79" fmla="*/ 50 h 64"/>
                <a:gd name="T80" fmla="*/ 106 w 247"/>
                <a:gd name="T81" fmla="*/ 51 h 64"/>
                <a:gd name="T82" fmla="*/ 80 w 247"/>
                <a:gd name="T83" fmla="*/ 48 h 64"/>
                <a:gd name="T84" fmla="*/ 55 w 247"/>
                <a:gd name="T85" fmla="*/ 46 h 64"/>
                <a:gd name="T86" fmla="*/ 55 w 247"/>
                <a:gd name="T87" fmla="*/ 46 h 64"/>
                <a:gd name="T88" fmla="*/ 31 w 247"/>
                <a:gd name="T89" fmla="*/ 41 h 64"/>
                <a:gd name="T90" fmla="*/ 20 w 247"/>
                <a:gd name="T91" fmla="*/ 38 h 64"/>
                <a:gd name="T92" fmla="*/ 9 w 247"/>
                <a:gd name="T93" fmla="*/ 33 h 64"/>
                <a:gd name="T94" fmla="*/ 9 w 247"/>
                <a:gd name="T95" fmla="*/ 33 h 64"/>
                <a:gd name="T96" fmla="*/ 5 w 247"/>
                <a:gd name="T97" fmla="*/ 33 h 64"/>
                <a:gd name="T98" fmla="*/ 3 w 247"/>
                <a:gd name="T99" fmla="*/ 34 h 64"/>
                <a:gd name="T100" fmla="*/ 2 w 247"/>
                <a:gd name="T101" fmla="*/ 35 h 64"/>
                <a:gd name="T102" fmla="*/ 0 w 247"/>
                <a:gd name="T103" fmla="*/ 38 h 64"/>
                <a:gd name="T104" fmla="*/ 0 w 247"/>
                <a:gd name="T105" fmla="*/ 40 h 64"/>
                <a:gd name="T106" fmla="*/ 0 w 247"/>
                <a:gd name="T107" fmla="*/ 44 h 64"/>
                <a:gd name="T108" fmla="*/ 2 w 247"/>
                <a:gd name="T109" fmla="*/ 46 h 64"/>
                <a:gd name="T110" fmla="*/ 5 w 247"/>
                <a:gd name="T111" fmla="*/ 47 h 64"/>
                <a:gd name="T112" fmla="*/ 5 w 247"/>
                <a:gd name="T113" fmla="*/ 4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7" h="64">
                  <a:moveTo>
                    <a:pt x="5" y="47"/>
                  </a:moveTo>
                  <a:lnTo>
                    <a:pt x="5" y="47"/>
                  </a:lnTo>
                  <a:lnTo>
                    <a:pt x="16" y="51"/>
                  </a:lnTo>
                  <a:lnTo>
                    <a:pt x="28" y="54"/>
                  </a:lnTo>
                  <a:lnTo>
                    <a:pt x="52" y="61"/>
                  </a:lnTo>
                  <a:lnTo>
                    <a:pt x="77" y="63"/>
                  </a:lnTo>
                  <a:lnTo>
                    <a:pt x="101" y="64"/>
                  </a:lnTo>
                  <a:lnTo>
                    <a:pt x="101" y="64"/>
                  </a:lnTo>
                  <a:lnTo>
                    <a:pt x="127" y="64"/>
                  </a:lnTo>
                  <a:lnTo>
                    <a:pt x="142" y="64"/>
                  </a:lnTo>
                  <a:lnTo>
                    <a:pt x="155" y="62"/>
                  </a:lnTo>
                  <a:lnTo>
                    <a:pt x="168" y="59"/>
                  </a:lnTo>
                  <a:lnTo>
                    <a:pt x="182" y="56"/>
                  </a:lnTo>
                  <a:lnTo>
                    <a:pt x="194" y="52"/>
                  </a:lnTo>
                  <a:lnTo>
                    <a:pt x="207" y="46"/>
                  </a:lnTo>
                  <a:lnTo>
                    <a:pt x="207" y="46"/>
                  </a:lnTo>
                  <a:lnTo>
                    <a:pt x="219" y="40"/>
                  </a:lnTo>
                  <a:lnTo>
                    <a:pt x="229" y="31"/>
                  </a:lnTo>
                  <a:lnTo>
                    <a:pt x="239" y="22"/>
                  </a:lnTo>
                  <a:lnTo>
                    <a:pt x="247" y="10"/>
                  </a:lnTo>
                  <a:lnTo>
                    <a:pt x="247" y="10"/>
                  </a:lnTo>
                  <a:lnTo>
                    <a:pt x="247" y="7"/>
                  </a:lnTo>
                  <a:lnTo>
                    <a:pt x="247" y="5"/>
                  </a:lnTo>
                  <a:lnTo>
                    <a:pt x="246" y="2"/>
                  </a:lnTo>
                  <a:lnTo>
                    <a:pt x="243" y="0"/>
                  </a:lnTo>
                  <a:lnTo>
                    <a:pt x="241" y="0"/>
                  </a:lnTo>
                  <a:lnTo>
                    <a:pt x="239" y="0"/>
                  </a:lnTo>
                  <a:lnTo>
                    <a:pt x="236" y="0"/>
                  </a:lnTo>
                  <a:lnTo>
                    <a:pt x="234" y="2"/>
                  </a:lnTo>
                  <a:lnTo>
                    <a:pt x="234" y="2"/>
                  </a:lnTo>
                  <a:lnTo>
                    <a:pt x="228" y="12"/>
                  </a:lnTo>
                  <a:lnTo>
                    <a:pt x="219" y="21"/>
                  </a:lnTo>
                  <a:lnTo>
                    <a:pt x="211" y="28"/>
                  </a:lnTo>
                  <a:lnTo>
                    <a:pt x="201" y="33"/>
                  </a:lnTo>
                  <a:lnTo>
                    <a:pt x="190" y="38"/>
                  </a:lnTo>
                  <a:lnTo>
                    <a:pt x="179" y="41"/>
                  </a:lnTo>
                  <a:lnTo>
                    <a:pt x="168" y="45"/>
                  </a:lnTo>
                  <a:lnTo>
                    <a:pt x="158" y="47"/>
                  </a:lnTo>
                  <a:lnTo>
                    <a:pt x="158" y="47"/>
                  </a:lnTo>
                  <a:lnTo>
                    <a:pt x="132" y="50"/>
                  </a:lnTo>
                  <a:lnTo>
                    <a:pt x="106" y="51"/>
                  </a:lnTo>
                  <a:lnTo>
                    <a:pt x="80" y="48"/>
                  </a:lnTo>
                  <a:lnTo>
                    <a:pt x="55" y="46"/>
                  </a:lnTo>
                  <a:lnTo>
                    <a:pt x="55" y="46"/>
                  </a:lnTo>
                  <a:lnTo>
                    <a:pt x="31" y="41"/>
                  </a:lnTo>
                  <a:lnTo>
                    <a:pt x="20" y="38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5" y="33"/>
                  </a:lnTo>
                  <a:lnTo>
                    <a:pt x="3" y="34"/>
                  </a:lnTo>
                  <a:lnTo>
                    <a:pt x="2" y="35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2" y="46"/>
                  </a:lnTo>
                  <a:lnTo>
                    <a:pt x="5" y="47"/>
                  </a:lnTo>
                  <a:lnTo>
                    <a:pt x="5" y="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7108E01A-4D71-0BF1-FB73-0D15C9616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3734"/>
              <a:ext cx="518" cy="519"/>
            </a:xfrm>
            <a:custGeom>
              <a:avLst/>
              <a:gdLst>
                <a:gd name="T0" fmla="*/ 1524 w 1553"/>
                <a:gd name="T1" fmla="*/ 927 h 1556"/>
                <a:gd name="T2" fmla="*/ 1470 w 1553"/>
                <a:gd name="T3" fmla="*/ 1096 h 1556"/>
                <a:gd name="T4" fmla="*/ 1382 w 1553"/>
                <a:gd name="T5" fmla="*/ 1243 h 1556"/>
                <a:gd name="T6" fmla="*/ 1240 w 1553"/>
                <a:gd name="T7" fmla="*/ 1385 h 1556"/>
                <a:gd name="T8" fmla="*/ 1092 w 1553"/>
                <a:gd name="T9" fmla="*/ 1473 h 1556"/>
                <a:gd name="T10" fmla="*/ 925 w 1553"/>
                <a:gd name="T11" fmla="*/ 1528 h 1556"/>
                <a:gd name="T12" fmla="*/ 746 w 1553"/>
                <a:gd name="T13" fmla="*/ 1541 h 1556"/>
                <a:gd name="T14" fmla="*/ 568 w 1553"/>
                <a:gd name="T15" fmla="*/ 1513 h 1556"/>
                <a:gd name="T16" fmla="*/ 382 w 1553"/>
                <a:gd name="T17" fmla="*/ 1432 h 1556"/>
                <a:gd name="T18" fmla="*/ 247 w 1553"/>
                <a:gd name="T19" fmla="*/ 1327 h 1556"/>
                <a:gd name="T20" fmla="*/ 138 w 1553"/>
                <a:gd name="T21" fmla="*/ 1195 h 1556"/>
                <a:gd name="T22" fmla="*/ 60 w 1553"/>
                <a:gd name="T23" fmla="*/ 1039 h 1556"/>
                <a:gd name="T24" fmla="*/ 17 w 1553"/>
                <a:gd name="T25" fmla="*/ 838 h 1556"/>
                <a:gd name="T26" fmla="*/ 24 w 1553"/>
                <a:gd name="T27" fmla="*/ 656 h 1556"/>
                <a:gd name="T28" fmla="*/ 71 w 1553"/>
                <a:gd name="T29" fmla="*/ 487 h 1556"/>
                <a:gd name="T30" fmla="*/ 156 w 1553"/>
                <a:gd name="T31" fmla="*/ 335 h 1556"/>
                <a:gd name="T32" fmla="*/ 271 w 1553"/>
                <a:gd name="T33" fmla="*/ 207 h 1556"/>
                <a:gd name="T34" fmla="*/ 436 w 1553"/>
                <a:gd name="T35" fmla="*/ 94 h 1556"/>
                <a:gd name="T36" fmla="*/ 602 w 1553"/>
                <a:gd name="T37" fmla="*/ 35 h 1556"/>
                <a:gd name="T38" fmla="*/ 780 w 1553"/>
                <a:gd name="T39" fmla="*/ 14 h 1556"/>
                <a:gd name="T40" fmla="*/ 957 w 1553"/>
                <a:gd name="T41" fmla="*/ 36 h 1556"/>
                <a:gd name="T42" fmla="*/ 1147 w 1553"/>
                <a:gd name="T43" fmla="*/ 111 h 1556"/>
                <a:gd name="T44" fmla="*/ 1286 w 1553"/>
                <a:gd name="T45" fmla="*/ 211 h 1556"/>
                <a:gd name="T46" fmla="*/ 1401 w 1553"/>
                <a:gd name="T47" fmla="*/ 339 h 1556"/>
                <a:gd name="T48" fmla="*/ 1483 w 1553"/>
                <a:gd name="T49" fmla="*/ 491 h 1556"/>
                <a:gd name="T50" fmla="*/ 1531 w 1553"/>
                <a:gd name="T51" fmla="*/ 661 h 1556"/>
                <a:gd name="T52" fmla="*/ 1541 w 1553"/>
                <a:gd name="T53" fmla="*/ 783 h 1556"/>
                <a:gd name="T54" fmla="*/ 1553 w 1553"/>
                <a:gd name="T55" fmla="*/ 778 h 1556"/>
                <a:gd name="T56" fmla="*/ 1524 w 1553"/>
                <a:gd name="T57" fmla="*/ 566 h 1556"/>
                <a:gd name="T58" fmla="*/ 1458 w 1553"/>
                <a:gd name="T59" fmla="*/ 403 h 1556"/>
                <a:gd name="T60" fmla="*/ 1355 w 1553"/>
                <a:gd name="T61" fmla="*/ 259 h 1556"/>
                <a:gd name="T62" fmla="*/ 1225 w 1553"/>
                <a:gd name="T63" fmla="*/ 143 h 1556"/>
                <a:gd name="T64" fmla="*/ 1043 w 1553"/>
                <a:gd name="T65" fmla="*/ 47 h 1556"/>
                <a:gd name="T66" fmla="*/ 868 w 1553"/>
                <a:gd name="T67" fmla="*/ 5 h 1556"/>
                <a:gd name="T68" fmla="*/ 684 w 1553"/>
                <a:gd name="T69" fmla="*/ 6 h 1556"/>
                <a:gd name="T70" fmla="*/ 509 w 1553"/>
                <a:gd name="T71" fmla="*/ 47 h 1556"/>
                <a:gd name="T72" fmla="*/ 351 w 1553"/>
                <a:gd name="T73" fmla="*/ 127 h 1556"/>
                <a:gd name="T74" fmla="*/ 196 w 1553"/>
                <a:gd name="T75" fmla="*/ 261 h 1556"/>
                <a:gd name="T76" fmla="*/ 95 w 1553"/>
                <a:gd name="T77" fmla="*/ 404 h 1556"/>
                <a:gd name="T78" fmla="*/ 28 w 1553"/>
                <a:gd name="T79" fmla="*/ 569 h 1556"/>
                <a:gd name="T80" fmla="*/ 0 w 1553"/>
                <a:gd name="T81" fmla="*/ 748 h 1556"/>
                <a:gd name="T82" fmla="*/ 22 w 1553"/>
                <a:gd name="T83" fmla="*/ 962 h 1556"/>
                <a:gd name="T84" fmla="*/ 83 w 1553"/>
                <a:gd name="T85" fmla="*/ 1128 h 1556"/>
                <a:gd name="T86" fmla="*/ 180 w 1553"/>
                <a:gd name="T87" fmla="*/ 1276 h 1556"/>
                <a:gd name="T88" fmla="*/ 306 w 1553"/>
                <a:gd name="T89" fmla="*/ 1397 h 1556"/>
                <a:gd name="T90" fmla="*/ 457 w 1553"/>
                <a:gd name="T91" fmla="*/ 1487 h 1556"/>
                <a:gd name="T92" fmla="*/ 656 w 1553"/>
                <a:gd name="T93" fmla="*/ 1547 h 1556"/>
                <a:gd name="T94" fmla="*/ 840 w 1553"/>
                <a:gd name="T95" fmla="*/ 1553 h 1556"/>
                <a:gd name="T96" fmla="*/ 1018 w 1553"/>
                <a:gd name="T97" fmla="*/ 1518 h 1556"/>
                <a:gd name="T98" fmla="*/ 1180 w 1553"/>
                <a:gd name="T99" fmla="*/ 1443 h 1556"/>
                <a:gd name="T100" fmla="*/ 1338 w 1553"/>
                <a:gd name="T101" fmla="*/ 1315 h 1556"/>
                <a:gd name="T102" fmla="*/ 1445 w 1553"/>
                <a:gd name="T103" fmla="*/ 1176 h 1556"/>
                <a:gd name="T104" fmla="*/ 1517 w 1553"/>
                <a:gd name="T105" fmla="*/ 1013 h 1556"/>
                <a:gd name="T106" fmla="*/ 1551 w 1553"/>
                <a:gd name="T107" fmla="*/ 838 h 1556"/>
                <a:gd name="T108" fmla="*/ 1546 w 1553"/>
                <a:gd name="T109" fmla="*/ 771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53" h="1556">
                  <a:moveTo>
                    <a:pt x="1539" y="778"/>
                  </a:moveTo>
                  <a:lnTo>
                    <a:pt x="1539" y="778"/>
                  </a:lnTo>
                  <a:lnTo>
                    <a:pt x="1539" y="809"/>
                  </a:lnTo>
                  <a:lnTo>
                    <a:pt x="1537" y="838"/>
                  </a:lnTo>
                  <a:lnTo>
                    <a:pt x="1534" y="868"/>
                  </a:lnTo>
                  <a:lnTo>
                    <a:pt x="1529" y="898"/>
                  </a:lnTo>
                  <a:lnTo>
                    <a:pt x="1524" y="927"/>
                  </a:lnTo>
                  <a:lnTo>
                    <a:pt x="1518" y="956"/>
                  </a:lnTo>
                  <a:lnTo>
                    <a:pt x="1511" y="985"/>
                  </a:lnTo>
                  <a:lnTo>
                    <a:pt x="1501" y="1015"/>
                  </a:lnTo>
                  <a:lnTo>
                    <a:pt x="1501" y="1015"/>
                  </a:lnTo>
                  <a:lnTo>
                    <a:pt x="1493" y="1041"/>
                  </a:lnTo>
                  <a:lnTo>
                    <a:pt x="1482" y="1069"/>
                  </a:lnTo>
                  <a:lnTo>
                    <a:pt x="1470" y="1096"/>
                  </a:lnTo>
                  <a:lnTo>
                    <a:pt x="1458" y="1121"/>
                  </a:lnTo>
                  <a:lnTo>
                    <a:pt x="1445" y="1147"/>
                  </a:lnTo>
                  <a:lnTo>
                    <a:pt x="1430" y="1172"/>
                  </a:lnTo>
                  <a:lnTo>
                    <a:pt x="1414" y="1196"/>
                  </a:lnTo>
                  <a:lnTo>
                    <a:pt x="1399" y="1220"/>
                  </a:lnTo>
                  <a:lnTo>
                    <a:pt x="1399" y="1220"/>
                  </a:lnTo>
                  <a:lnTo>
                    <a:pt x="1382" y="1243"/>
                  </a:lnTo>
                  <a:lnTo>
                    <a:pt x="1364" y="1265"/>
                  </a:lnTo>
                  <a:lnTo>
                    <a:pt x="1346" y="1287"/>
                  </a:lnTo>
                  <a:lnTo>
                    <a:pt x="1325" y="1309"/>
                  </a:lnTo>
                  <a:lnTo>
                    <a:pt x="1306" y="1328"/>
                  </a:lnTo>
                  <a:lnTo>
                    <a:pt x="1284" y="1349"/>
                  </a:lnTo>
                  <a:lnTo>
                    <a:pt x="1262" y="1367"/>
                  </a:lnTo>
                  <a:lnTo>
                    <a:pt x="1240" y="1385"/>
                  </a:lnTo>
                  <a:lnTo>
                    <a:pt x="1240" y="1385"/>
                  </a:lnTo>
                  <a:lnTo>
                    <a:pt x="1216" y="1402"/>
                  </a:lnTo>
                  <a:lnTo>
                    <a:pt x="1193" y="1418"/>
                  </a:lnTo>
                  <a:lnTo>
                    <a:pt x="1169" y="1433"/>
                  </a:lnTo>
                  <a:lnTo>
                    <a:pt x="1144" y="1448"/>
                  </a:lnTo>
                  <a:lnTo>
                    <a:pt x="1118" y="1461"/>
                  </a:lnTo>
                  <a:lnTo>
                    <a:pt x="1092" y="1473"/>
                  </a:lnTo>
                  <a:lnTo>
                    <a:pt x="1066" y="1484"/>
                  </a:lnTo>
                  <a:lnTo>
                    <a:pt x="1038" y="1495"/>
                  </a:lnTo>
                  <a:lnTo>
                    <a:pt x="1038" y="1495"/>
                  </a:lnTo>
                  <a:lnTo>
                    <a:pt x="1011" y="1505"/>
                  </a:lnTo>
                  <a:lnTo>
                    <a:pt x="983" y="1513"/>
                  </a:lnTo>
                  <a:lnTo>
                    <a:pt x="954" y="1521"/>
                  </a:lnTo>
                  <a:lnTo>
                    <a:pt x="925" y="1528"/>
                  </a:lnTo>
                  <a:lnTo>
                    <a:pt x="895" y="1533"/>
                  </a:lnTo>
                  <a:lnTo>
                    <a:pt x="866" y="1536"/>
                  </a:lnTo>
                  <a:lnTo>
                    <a:pt x="835" y="1540"/>
                  </a:lnTo>
                  <a:lnTo>
                    <a:pt x="806" y="1541"/>
                  </a:lnTo>
                  <a:lnTo>
                    <a:pt x="806" y="1541"/>
                  </a:lnTo>
                  <a:lnTo>
                    <a:pt x="776" y="1541"/>
                  </a:lnTo>
                  <a:lnTo>
                    <a:pt x="746" y="1541"/>
                  </a:lnTo>
                  <a:lnTo>
                    <a:pt x="716" y="1539"/>
                  </a:lnTo>
                  <a:lnTo>
                    <a:pt x="685" y="1536"/>
                  </a:lnTo>
                  <a:lnTo>
                    <a:pt x="656" y="1533"/>
                  </a:lnTo>
                  <a:lnTo>
                    <a:pt x="626" y="1527"/>
                  </a:lnTo>
                  <a:lnTo>
                    <a:pt x="597" y="1521"/>
                  </a:lnTo>
                  <a:lnTo>
                    <a:pt x="568" y="1513"/>
                  </a:lnTo>
                  <a:lnTo>
                    <a:pt x="568" y="1513"/>
                  </a:lnTo>
                  <a:lnTo>
                    <a:pt x="540" y="1505"/>
                  </a:lnTo>
                  <a:lnTo>
                    <a:pt x="513" y="1495"/>
                  </a:lnTo>
                  <a:lnTo>
                    <a:pt x="486" y="1484"/>
                  </a:lnTo>
                  <a:lnTo>
                    <a:pt x="459" y="1472"/>
                  </a:lnTo>
                  <a:lnTo>
                    <a:pt x="433" y="1460"/>
                  </a:lnTo>
                  <a:lnTo>
                    <a:pt x="407" y="1447"/>
                  </a:lnTo>
                  <a:lnTo>
                    <a:pt x="382" y="1432"/>
                  </a:lnTo>
                  <a:lnTo>
                    <a:pt x="358" y="1417"/>
                  </a:lnTo>
                  <a:lnTo>
                    <a:pt x="358" y="1417"/>
                  </a:lnTo>
                  <a:lnTo>
                    <a:pt x="335" y="1401"/>
                  </a:lnTo>
                  <a:lnTo>
                    <a:pt x="312" y="1383"/>
                  </a:lnTo>
                  <a:lnTo>
                    <a:pt x="289" y="1366"/>
                  </a:lnTo>
                  <a:lnTo>
                    <a:pt x="267" y="1346"/>
                  </a:lnTo>
                  <a:lnTo>
                    <a:pt x="247" y="1327"/>
                  </a:lnTo>
                  <a:lnTo>
                    <a:pt x="227" y="1306"/>
                  </a:lnTo>
                  <a:lnTo>
                    <a:pt x="207" y="1286"/>
                  </a:lnTo>
                  <a:lnTo>
                    <a:pt x="189" y="1264"/>
                  </a:lnTo>
                  <a:lnTo>
                    <a:pt x="189" y="1264"/>
                  </a:lnTo>
                  <a:lnTo>
                    <a:pt x="170" y="1242"/>
                  </a:lnTo>
                  <a:lnTo>
                    <a:pt x="153" y="1218"/>
                  </a:lnTo>
                  <a:lnTo>
                    <a:pt x="138" y="1195"/>
                  </a:lnTo>
                  <a:lnTo>
                    <a:pt x="122" y="1170"/>
                  </a:lnTo>
                  <a:lnTo>
                    <a:pt x="108" y="1145"/>
                  </a:lnTo>
                  <a:lnTo>
                    <a:pt x="94" y="1120"/>
                  </a:lnTo>
                  <a:lnTo>
                    <a:pt x="82" y="1093"/>
                  </a:lnTo>
                  <a:lnTo>
                    <a:pt x="70" y="1067"/>
                  </a:lnTo>
                  <a:lnTo>
                    <a:pt x="70" y="1067"/>
                  </a:lnTo>
                  <a:lnTo>
                    <a:pt x="60" y="1039"/>
                  </a:lnTo>
                  <a:lnTo>
                    <a:pt x="51" y="1011"/>
                  </a:lnTo>
                  <a:lnTo>
                    <a:pt x="42" y="983"/>
                  </a:lnTo>
                  <a:lnTo>
                    <a:pt x="35" y="954"/>
                  </a:lnTo>
                  <a:lnTo>
                    <a:pt x="29" y="925"/>
                  </a:lnTo>
                  <a:lnTo>
                    <a:pt x="23" y="896"/>
                  </a:lnTo>
                  <a:lnTo>
                    <a:pt x="19" y="867"/>
                  </a:lnTo>
                  <a:lnTo>
                    <a:pt x="17" y="838"/>
                  </a:lnTo>
                  <a:lnTo>
                    <a:pt x="17" y="838"/>
                  </a:lnTo>
                  <a:lnTo>
                    <a:pt x="14" y="807"/>
                  </a:lnTo>
                  <a:lnTo>
                    <a:pt x="14" y="777"/>
                  </a:lnTo>
                  <a:lnTo>
                    <a:pt x="14" y="747"/>
                  </a:lnTo>
                  <a:lnTo>
                    <a:pt x="17" y="717"/>
                  </a:lnTo>
                  <a:lnTo>
                    <a:pt x="19" y="686"/>
                  </a:lnTo>
                  <a:lnTo>
                    <a:pt x="24" y="656"/>
                  </a:lnTo>
                  <a:lnTo>
                    <a:pt x="29" y="626"/>
                  </a:lnTo>
                  <a:lnTo>
                    <a:pt x="36" y="597"/>
                  </a:lnTo>
                  <a:lnTo>
                    <a:pt x="36" y="597"/>
                  </a:lnTo>
                  <a:lnTo>
                    <a:pt x="43" y="569"/>
                  </a:lnTo>
                  <a:lnTo>
                    <a:pt x="52" y="541"/>
                  </a:lnTo>
                  <a:lnTo>
                    <a:pt x="62" y="513"/>
                  </a:lnTo>
                  <a:lnTo>
                    <a:pt x="71" y="487"/>
                  </a:lnTo>
                  <a:lnTo>
                    <a:pt x="83" y="460"/>
                  </a:lnTo>
                  <a:lnTo>
                    <a:pt x="95" y="433"/>
                  </a:lnTo>
                  <a:lnTo>
                    <a:pt x="110" y="408"/>
                  </a:lnTo>
                  <a:lnTo>
                    <a:pt x="124" y="382"/>
                  </a:lnTo>
                  <a:lnTo>
                    <a:pt x="124" y="382"/>
                  </a:lnTo>
                  <a:lnTo>
                    <a:pt x="139" y="358"/>
                  </a:lnTo>
                  <a:lnTo>
                    <a:pt x="156" y="335"/>
                  </a:lnTo>
                  <a:lnTo>
                    <a:pt x="173" y="312"/>
                  </a:lnTo>
                  <a:lnTo>
                    <a:pt x="191" y="289"/>
                  </a:lnTo>
                  <a:lnTo>
                    <a:pt x="209" y="267"/>
                  </a:lnTo>
                  <a:lnTo>
                    <a:pt x="230" y="247"/>
                  </a:lnTo>
                  <a:lnTo>
                    <a:pt x="249" y="226"/>
                  </a:lnTo>
                  <a:lnTo>
                    <a:pt x="271" y="207"/>
                  </a:lnTo>
                  <a:lnTo>
                    <a:pt x="271" y="207"/>
                  </a:lnTo>
                  <a:lnTo>
                    <a:pt x="293" y="189"/>
                  </a:lnTo>
                  <a:lnTo>
                    <a:pt x="314" y="171"/>
                  </a:lnTo>
                  <a:lnTo>
                    <a:pt x="338" y="154"/>
                  </a:lnTo>
                  <a:lnTo>
                    <a:pt x="361" y="138"/>
                  </a:lnTo>
                  <a:lnTo>
                    <a:pt x="386" y="122"/>
                  </a:lnTo>
                  <a:lnTo>
                    <a:pt x="411" y="108"/>
                  </a:lnTo>
                  <a:lnTo>
                    <a:pt x="436" y="94"/>
                  </a:lnTo>
                  <a:lnTo>
                    <a:pt x="462" y="82"/>
                  </a:lnTo>
                  <a:lnTo>
                    <a:pt x="462" y="82"/>
                  </a:lnTo>
                  <a:lnTo>
                    <a:pt x="490" y="70"/>
                  </a:lnTo>
                  <a:lnTo>
                    <a:pt x="516" y="60"/>
                  </a:lnTo>
                  <a:lnTo>
                    <a:pt x="544" y="51"/>
                  </a:lnTo>
                  <a:lnTo>
                    <a:pt x="573" y="42"/>
                  </a:lnTo>
                  <a:lnTo>
                    <a:pt x="602" y="35"/>
                  </a:lnTo>
                  <a:lnTo>
                    <a:pt x="630" y="29"/>
                  </a:lnTo>
                  <a:lnTo>
                    <a:pt x="660" y="23"/>
                  </a:lnTo>
                  <a:lnTo>
                    <a:pt x="689" y="19"/>
                  </a:lnTo>
                  <a:lnTo>
                    <a:pt x="689" y="19"/>
                  </a:lnTo>
                  <a:lnTo>
                    <a:pt x="719" y="17"/>
                  </a:lnTo>
                  <a:lnTo>
                    <a:pt x="750" y="14"/>
                  </a:lnTo>
                  <a:lnTo>
                    <a:pt x="780" y="14"/>
                  </a:lnTo>
                  <a:lnTo>
                    <a:pt x="810" y="16"/>
                  </a:lnTo>
                  <a:lnTo>
                    <a:pt x="840" y="17"/>
                  </a:lnTo>
                  <a:lnTo>
                    <a:pt x="869" y="20"/>
                  </a:lnTo>
                  <a:lnTo>
                    <a:pt x="899" y="24"/>
                  </a:lnTo>
                  <a:lnTo>
                    <a:pt x="930" y="30"/>
                  </a:lnTo>
                  <a:lnTo>
                    <a:pt x="930" y="30"/>
                  </a:lnTo>
                  <a:lnTo>
                    <a:pt x="957" y="36"/>
                  </a:lnTo>
                  <a:lnTo>
                    <a:pt x="986" y="43"/>
                  </a:lnTo>
                  <a:lnTo>
                    <a:pt x="1014" y="52"/>
                  </a:lnTo>
                  <a:lnTo>
                    <a:pt x="1042" y="62"/>
                  </a:lnTo>
                  <a:lnTo>
                    <a:pt x="1069" y="72"/>
                  </a:lnTo>
                  <a:lnTo>
                    <a:pt x="1095" y="85"/>
                  </a:lnTo>
                  <a:lnTo>
                    <a:pt x="1122" y="97"/>
                  </a:lnTo>
                  <a:lnTo>
                    <a:pt x="1147" y="111"/>
                  </a:lnTo>
                  <a:lnTo>
                    <a:pt x="1147" y="111"/>
                  </a:lnTo>
                  <a:lnTo>
                    <a:pt x="1173" y="126"/>
                  </a:lnTo>
                  <a:lnTo>
                    <a:pt x="1197" y="140"/>
                  </a:lnTo>
                  <a:lnTo>
                    <a:pt x="1220" y="157"/>
                  </a:lnTo>
                  <a:lnTo>
                    <a:pt x="1243" y="174"/>
                  </a:lnTo>
                  <a:lnTo>
                    <a:pt x="1266" y="191"/>
                  </a:lnTo>
                  <a:lnTo>
                    <a:pt x="1286" y="211"/>
                  </a:lnTo>
                  <a:lnTo>
                    <a:pt x="1308" y="230"/>
                  </a:lnTo>
                  <a:lnTo>
                    <a:pt x="1327" y="250"/>
                  </a:lnTo>
                  <a:lnTo>
                    <a:pt x="1327" y="250"/>
                  </a:lnTo>
                  <a:lnTo>
                    <a:pt x="1347" y="271"/>
                  </a:lnTo>
                  <a:lnTo>
                    <a:pt x="1366" y="293"/>
                  </a:lnTo>
                  <a:lnTo>
                    <a:pt x="1384" y="316"/>
                  </a:lnTo>
                  <a:lnTo>
                    <a:pt x="1401" y="339"/>
                  </a:lnTo>
                  <a:lnTo>
                    <a:pt x="1417" y="363"/>
                  </a:lnTo>
                  <a:lnTo>
                    <a:pt x="1431" y="387"/>
                  </a:lnTo>
                  <a:lnTo>
                    <a:pt x="1446" y="413"/>
                  </a:lnTo>
                  <a:lnTo>
                    <a:pt x="1459" y="438"/>
                  </a:lnTo>
                  <a:lnTo>
                    <a:pt x="1459" y="438"/>
                  </a:lnTo>
                  <a:lnTo>
                    <a:pt x="1472" y="465"/>
                  </a:lnTo>
                  <a:lnTo>
                    <a:pt x="1483" y="491"/>
                  </a:lnTo>
                  <a:lnTo>
                    <a:pt x="1494" y="519"/>
                  </a:lnTo>
                  <a:lnTo>
                    <a:pt x="1504" y="546"/>
                  </a:lnTo>
                  <a:lnTo>
                    <a:pt x="1511" y="575"/>
                  </a:lnTo>
                  <a:lnTo>
                    <a:pt x="1518" y="603"/>
                  </a:lnTo>
                  <a:lnTo>
                    <a:pt x="1526" y="632"/>
                  </a:lnTo>
                  <a:lnTo>
                    <a:pt x="1531" y="661"/>
                  </a:lnTo>
                  <a:lnTo>
                    <a:pt x="1531" y="661"/>
                  </a:lnTo>
                  <a:lnTo>
                    <a:pt x="1534" y="690"/>
                  </a:lnTo>
                  <a:lnTo>
                    <a:pt x="1537" y="719"/>
                  </a:lnTo>
                  <a:lnTo>
                    <a:pt x="1539" y="748"/>
                  </a:lnTo>
                  <a:lnTo>
                    <a:pt x="1539" y="778"/>
                  </a:lnTo>
                  <a:lnTo>
                    <a:pt x="1539" y="778"/>
                  </a:lnTo>
                  <a:lnTo>
                    <a:pt x="1540" y="781"/>
                  </a:lnTo>
                  <a:lnTo>
                    <a:pt x="1541" y="783"/>
                  </a:lnTo>
                  <a:lnTo>
                    <a:pt x="1544" y="784"/>
                  </a:lnTo>
                  <a:lnTo>
                    <a:pt x="1546" y="784"/>
                  </a:lnTo>
                  <a:lnTo>
                    <a:pt x="1549" y="784"/>
                  </a:lnTo>
                  <a:lnTo>
                    <a:pt x="1551" y="783"/>
                  </a:lnTo>
                  <a:lnTo>
                    <a:pt x="1553" y="781"/>
                  </a:lnTo>
                  <a:lnTo>
                    <a:pt x="1553" y="778"/>
                  </a:lnTo>
                  <a:lnTo>
                    <a:pt x="1553" y="778"/>
                  </a:lnTo>
                  <a:lnTo>
                    <a:pt x="1553" y="747"/>
                  </a:lnTo>
                  <a:lnTo>
                    <a:pt x="1551" y="717"/>
                  </a:lnTo>
                  <a:lnTo>
                    <a:pt x="1549" y="686"/>
                  </a:lnTo>
                  <a:lnTo>
                    <a:pt x="1544" y="656"/>
                  </a:lnTo>
                  <a:lnTo>
                    <a:pt x="1539" y="626"/>
                  </a:lnTo>
                  <a:lnTo>
                    <a:pt x="1533" y="597"/>
                  </a:lnTo>
                  <a:lnTo>
                    <a:pt x="1524" y="566"/>
                  </a:lnTo>
                  <a:lnTo>
                    <a:pt x="1516" y="537"/>
                  </a:lnTo>
                  <a:lnTo>
                    <a:pt x="1516" y="537"/>
                  </a:lnTo>
                  <a:lnTo>
                    <a:pt x="1506" y="510"/>
                  </a:lnTo>
                  <a:lnTo>
                    <a:pt x="1495" y="483"/>
                  </a:lnTo>
                  <a:lnTo>
                    <a:pt x="1483" y="455"/>
                  </a:lnTo>
                  <a:lnTo>
                    <a:pt x="1471" y="428"/>
                  </a:lnTo>
                  <a:lnTo>
                    <a:pt x="1458" y="403"/>
                  </a:lnTo>
                  <a:lnTo>
                    <a:pt x="1442" y="378"/>
                  </a:lnTo>
                  <a:lnTo>
                    <a:pt x="1427" y="352"/>
                  </a:lnTo>
                  <a:lnTo>
                    <a:pt x="1411" y="328"/>
                  </a:lnTo>
                  <a:lnTo>
                    <a:pt x="1411" y="328"/>
                  </a:lnTo>
                  <a:lnTo>
                    <a:pt x="1393" y="305"/>
                  </a:lnTo>
                  <a:lnTo>
                    <a:pt x="1375" y="282"/>
                  </a:lnTo>
                  <a:lnTo>
                    <a:pt x="1355" y="259"/>
                  </a:lnTo>
                  <a:lnTo>
                    <a:pt x="1336" y="238"/>
                  </a:lnTo>
                  <a:lnTo>
                    <a:pt x="1315" y="218"/>
                  </a:lnTo>
                  <a:lnTo>
                    <a:pt x="1294" y="197"/>
                  </a:lnTo>
                  <a:lnTo>
                    <a:pt x="1272" y="178"/>
                  </a:lnTo>
                  <a:lnTo>
                    <a:pt x="1249" y="160"/>
                  </a:lnTo>
                  <a:lnTo>
                    <a:pt x="1249" y="160"/>
                  </a:lnTo>
                  <a:lnTo>
                    <a:pt x="1225" y="143"/>
                  </a:lnTo>
                  <a:lnTo>
                    <a:pt x="1200" y="126"/>
                  </a:lnTo>
                  <a:lnTo>
                    <a:pt x="1176" y="110"/>
                  </a:lnTo>
                  <a:lnTo>
                    <a:pt x="1151" y="95"/>
                  </a:lnTo>
                  <a:lnTo>
                    <a:pt x="1124" y="82"/>
                  </a:lnTo>
                  <a:lnTo>
                    <a:pt x="1098" y="70"/>
                  </a:lnTo>
                  <a:lnTo>
                    <a:pt x="1071" y="58"/>
                  </a:lnTo>
                  <a:lnTo>
                    <a:pt x="1043" y="47"/>
                  </a:lnTo>
                  <a:lnTo>
                    <a:pt x="1043" y="47"/>
                  </a:lnTo>
                  <a:lnTo>
                    <a:pt x="1015" y="37"/>
                  </a:lnTo>
                  <a:lnTo>
                    <a:pt x="986" y="29"/>
                  </a:lnTo>
                  <a:lnTo>
                    <a:pt x="957" y="20"/>
                  </a:lnTo>
                  <a:lnTo>
                    <a:pt x="927" y="14"/>
                  </a:lnTo>
                  <a:lnTo>
                    <a:pt x="897" y="9"/>
                  </a:lnTo>
                  <a:lnTo>
                    <a:pt x="868" y="5"/>
                  </a:lnTo>
                  <a:lnTo>
                    <a:pt x="838" y="2"/>
                  </a:lnTo>
                  <a:lnTo>
                    <a:pt x="808" y="1"/>
                  </a:lnTo>
                  <a:lnTo>
                    <a:pt x="808" y="1"/>
                  </a:lnTo>
                  <a:lnTo>
                    <a:pt x="776" y="0"/>
                  </a:lnTo>
                  <a:lnTo>
                    <a:pt x="746" y="1"/>
                  </a:lnTo>
                  <a:lnTo>
                    <a:pt x="716" y="2"/>
                  </a:lnTo>
                  <a:lnTo>
                    <a:pt x="684" y="6"/>
                  </a:lnTo>
                  <a:lnTo>
                    <a:pt x="654" y="9"/>
                  </a:lnTo>
                  <a:lnTo>
                    <a:pt x="624" y="14"/>
                  </a:lnTo>
                  <a:lnTo>
                    <a:pt x="594" y="22"/>
                  </a:lnTo>
                  <a:lnTo>
                    <a:pt x="565" y="29"/>
                  </a:lnTo>
                  <a:lnTo>
                    <a:pt x="565" y="29"/>
                  </a:lnTo>
                  <a:lnTo>
                    <a:pt x="537" y="37"/>
                  </a:lnTo>
                  <a:lnTo>
                    <a:pt x="509" y="47"/>
                  </a:lnTo>
                  <a:lnTo>
                    <a:pt x="481" y="58"/>
                  </a:lnTo>
                  <a:lnTo>
                    <a:pt x="453" y="70"/>
                  </a:lnTo>
                  <a:lnTo>
                    <a:pt x="427" y="83"/>
                  </a:lnTo>
                  <a:lnTo>
                    <a:pt x="401" y="97"/>
                  </a:lnTo>
                  <a:lnTo>
                    <a:pt x="376" y="111"/>
                  </a:lnTo>
                  <a:lnTo>
                    <a:pt x="351" y="127"/>
                  </a:lnTo>
                  <a:lnTo>
                    <a:pt x="351" y="127"/>
                  </a:lnTo>
                  <a:lnTo>
                    <a:pt x="326" y="144"/>
                  </a:lnTo>
                  <a:lnTo>
                    <a:pt x="303" y="161"/>
                  </a:lnTo>
                  <a:lnTo>
                    <a:pt x="280" y="179"/>
                  </a:lnTo>
                  <a:lnTo>
                    <a:pt x="257" y="198"/>
                  </a:lnTo>
                  <a:lnTo>
                    <a:pt x="237" y="219"/>
                  </a:lnTo>
                  <a:lnTo>
                    <a:pt x="216" y="240"/>
                  </a:lnTo>
                  <a:lnTo>
                    <a:pt x="196" y="261"/>
                  </a:lnTo>
                  <a:lnTo>
                    <a:pt x="178" y="283"/>
                  </a:lnTo>
                  <a:lnTo>
                    <a:pt x="178" y="283"/>
                  </a:lnTo>
                  <a:lnTo>
                    <a:pt x="158" y="306"/>
                  </a:lnTo>
                  <a:lnTo>
                    <a:pt x="141" y="329"/>
                  </a:lnTo>
                  <a:lnTo>
                    <a:pt x="126" y="355"/>
                  </a:lnTo>
                  <a:lnTo>
                    <a:pt x="110" y="379"/>
                  </a:lnTo>
                  <a:lnTo>
                    <a:pt x="95" y="404"/>
                  </a:lnTo>
                  <a:lnTo>
                    <a:pt x="81" y="430"/>
                  </a:lnTo>
                  <a:lnTo>
                    <a:pt x="69" y="456"/>
                  </a:lnTo>
                  <a:lnTo>
                    <a:pt x="57" y="484"/>
                  </a:lnTo>
                  <a:lnTo>
                    <a:pt x="57" y="484"/>
                  </a:lnTo>
                  <a:lnTo>
                    <a:pt x="46" y="512"/>
                  </a:lnTo>
                  <a:lnTo>
                    <a:pt x="36" y="540"/>
                  </a:lnTo>
                  <a:lnTo>
                    <a:pt x="28" y="569"/>
                  </a:lnTo>
                  <a:lnTo>
                    <a:pt x="20" y="598"/>
                  </a:lnTo>
                  <a:lnTo>
                    <a:pt x="14" y="628"/>
                  </a:lnTo>
                  <a:lnTo>
                    <a:pt x="8" y="657"/>
                  </a:lnTo>
                  <a:lnTo>
                    <a:pt x="5" y="688"/>
                  </a:lnTo>
                  <a:lnTo>
                    <a:pt x="2" y="718"/>
                  </a:lnTo>
                  <a:lnTo>
                    <a:pt x="2" y="718"/>
                  </a:lnTo>
                  <a:lnTo>
                    <a:pt x="0" y="748"/>
                  </a:lnTo>
                  <a:lnTo>
                    <a:pt x="0" y="780"/>
                  </a:lnTo>
                  <a:lnTo>
                    <a:pt x="0" y="810"/>
                  </a:lnTo>
                  <a:lnTo>
                    <a:pt x="2" y="841"/>
                  </a:lnTo>
                  <a:lnTo>
                    <a:pt x="5" y="872"/>
                  </a:lnTo>
                  <a:lnTo>
                    <a:pt x="10" y="902"/>
                  </a:lnTo>
                  <a:lnTo>
                    <a:pt x="14" y="932"/>
                  </a:lnTo>
                  <a:lnTo>
                    <a:pt x="22" y="962"/>
                  </a:lnTo>
                  <a:lnTo>
                    <a:pt x="22" y="962"/>
                  </a:lnTo>
                  <a:lnTo>
                    <a:pt x="29" y="992"/>
                  </a:lnTo>
                  <a:lnTo>
                    <a:pt x="37" y="1019"/>
                  </a:lnTo>
                  <a:lnTo>
                    <a:pt x="47" y="1047"/>
                  </a:lnTo>
                  <a:lnTo>
                    <a:pt x="58" y="1075"/>
                  </a:lnTo>
                  <a:lnTo>
                    <a:pt x="70" y="1102"/>
                  </a:lnTo>
                  <a:lnTo>
                    <a:pt x="83" y="1128"/>
                  </a:lnTo>
                  <a:lnTo>
                    <a:pt x="97" y="1155"/>
                  </a:lnTo>
                  <a:lnTo>
                    <a:pt x="111" y="1180"/>
                  </a:lnTo>
                  <a:lnTo>
                    <a:pt x="111" y="1180"/>
                  </a:lnTo>
                  <a:lnTo>
                    <a:pt x="127" y="1206"/>
                  </a:lnTo>
                  <a:lnTo>
                    <a:pt x="144" y="1230"/>
                  </a:lnTo>
                  <a:lnTo>
                    <a:pt x="161" y="1253"/>
                  </a:lnTo>
                  <a:lnTo>
                    <a:pt x="180" y="1276"/>
                  </a:lnTo>
                  <a:lnTo>
                    <a:pt x="198" y="1298"/>
                  </a:lnTo>
                  <a:lnTo>
                    <a:pt x="219" y="1320"/>
                  </a:lnTo>
                  <a:lnTo>
                    <a:pt x="239" y="1340"/>
                  </a:lnTo>
                  <a:lnTo>
                    <a:pt x="261" y="1360"/>
                  </a:lnTo>
                  <a:lnTo>
                    <a:pt x="261" y="1360"/>
                  </a:lnTo>
                  <a:lnTo>
                    <a:pt x="283" y="1379"/>
                  </a:lnTo>
                  <a:lnTo>
                    <a:pt x="306" y="1397"/>
                  </a:lnTo>
                  <a:lnTo>
                    <a:pt x="330" y="1414"/>
                  </a:lnTo>
                  <a:lnTo>
                    <a:pt x="354" y="1431"/>
                  </a:lnTo>
                  <a:lnTo>
                    <a:pt x="378" y="1447"/>
                  </a:lnTo>
                  <a:lnTo>
                    <a:pt x="404" y="1461"/>
                  </a:lnTo>
                  <a:lnTo>
                    <a:pt x="430" y="1475"/>
                  </a:lnTo>
                  <a:lnTo>
                    <a:pt x="457" y="1487"/>
                  </a:lnTo>
                  <a:lnTo>
                    <a:pt x="457" y="1487"/>
                  </a:lnTo>
                  <a:lnTo>
                    <a:pt x="484" y="1499"/>
                  </a:lnTo>
                  <a:lnTo>
                    <a:pt x="513" y="1510"/>
                  </a:lnTo>
                  <a:lnTo>
                    <a:pt x="540" y="1519"/>
                  </a:lnTo>
                  <a:lnTo>
                    <a:pt x="569" y="1528"/>
                  </a:lnTo>
                  <a:lnTo>
                    <a:pt x="598" y="1535"/>
                  </a:lnTo>
                  <a:lnTo>
                    <a:pt x="627" y="1541"/>
                  </a:lnTo>
                  <a:lnTo>
                    <a:pt x="656" y="1547"/>
                  </a:lnTo>
                  <a:lnTo>
                    <a:pt x="687" y="1551"/>
                  </a:lnTo>
                  <a:lnTo>
                    <a:pt x="687" y="1551"/>
                  </a:lnTo>
                  <a:lnTo>
                    <a:pt x="717" y="1553"/>
                  </a:lnTo>
                  <a:lnTo>
                    <a:pt x="748" y="1556"/>
                  </a:lnTo>
                  <a:lnTo>
                    <a:pt x="779" y="1556"/>
                  </a:lnTo>
                  <a:lnTo>
                    <a:pt x="810" y="1556"/>
                  </a:lnTo>
                  <a:lnTo>
                    <a:pt x="840" y="1553"/>
                  </a:lnTo>
                  <a:lnTo>
                    <a:pt x="872" y="1551"/>
                  </a:lnTo>
                  <a:lnTo>
                    <a:pt x="902" y="1546"/>
                  </a:lnTo>
                  <a:lnTo>
                    <a:pt x="932" y="1540"/>
                  </a:lnTo>
                  <a:lnTo>
                    <a:pt x="932" y="1540"/>
                  </a:lnTo>
                  <a:lnTo>
                    <a:pt x="961" y="1534"/>
                  </a:lnTo>
                  <a:lnTo>
                    <a:pt x="990" y="1527"/>
                  </a:lnTo>
                  <a:lnTo>
                    <a:pt x="1018" y="1518"/>
                  </a:lnTo>
                  <a:lnTo>
                    <a:pt x="1046" y="1509"/>
                  </a:lnTo>
                  <a:lnTo>
                    <a:pt x="1074" y="1498"/>
                  </a:lnTo>
                  <a:lnTo>
                    <a:pt x="1101" y="1486"/>
                  </a:lnTo>
                  <a:lnTo>
                    <a:pt x="1128" y="1472"/>
                  </a:lnTo>
                  <a:lnTo>
                    <a:pt x="1155" y="1459"/>
                  </a:lnTo>
                  <a:lnTo>
                    <a:pt x="1155" y="1459"/>
                  </a:lnTo>
                  <a:lnTo>
                    <a:pt x="1180" y="1443"/>
                  </a:lnTo>
                  <a:lnTo>
                    <a:pt x="1204" y="1427"/>
                  </a:lnTo>
                  <a:lnTo>
                    <a:pt x="1228" y="1412"/>
                  </a:lnTo>
                  <a:lnTo>
                    <a:pt x="1251" y="1394"/>
                  </a:lnTo>
                  <a:lnTo>
                    <a:pt x="1274" y="1375"/>
                  </a:lnTo>
                  <a:lnTo>
                    <a:pt x="1297" y="1356"/>
                  </a:lnTo>
                  <a:lnTo>
                    <a:pt x="1318" y="1337"/>
                  </a:lnTo>
                  <a:lnTo>
                    <a:pt x="1338" y="1315"/>
                  </a:lnTo>
                  <a:lnTo>
                    <a:pt x="1338" y="1315"/>
                  </a:lnTo>
                  <a:lnTo>
                    <a:pt x="1359" y="1294"/>
                  </a:lnTo>
                  <a:lnTo>
                    <a:pt x="1377" y="1271"/>
                  </a:lnTo>
                  <a:lnTo>
                    <a:pt x="1395" y="1248"/>
                  </a:lnTo>
                  <a:lnTo>
                    <a:pt x="1413" y="1225"/>
                  </a:lnTo>
                  <a:lnTo>
                    <a:pt x="1429" y="1201"/>
                  </a:lnTo>
                  <a:lnTo>
                    <a:pt x="1445" y="1176"/>
                  </a:lnTo>
                  <a:lnTo>
                    <a:pt x="1459" y="1150"/>
                  </a:lnTo>
                  <a:lnTo>
                    <a:pt x="1472" y="1125"/>
                  </a:lnTo>
                  <a:lnTo>
                    <a:pt x="1472" y="1125"/>
                  </a:lnTo>
                  <a:lnTo>
                    <a:pt x="1486" y="1098"/>
                  </a:lnTo>
                  <a:lnTo>
                    <a:pt x="1497" y="1070"/>
                  </a:lnTo>
                  <a:lnTo>
                    <a:pt x="1508" y="1042"/>
                  </a:lnTo>
                  <a:lnTo>
                    <a:pt x="1517" y="1013"/>
                  </a:lnTo>
                  <a:lnTo>
                    <a:pt x="1526" y="985"/>
                  </a:lnTo>
                  <a:lnTo>
                    <a:pt x="1533" y="956"/>
                  </a:lnTo>
                  <a:lnTo>
                    <a:pt x="1539" y="927"/>
                  </a:lnTo>
                  <a:lnTo>
                    <a:pt x="1545" y="897"/>
                  </a:lnTo>
                  <a:lnTo>
                    <a:pt x="1545" y="897"/>
                  </a:lnTo>
                  <a:lnTo>
                    <a:pt x="1549" y="868"/>
                  </a:lnTo>
                  <a:lnTo>
                    <a:pt x="1551" y="838"/>
                  </a:lnTo>
                  <a:lnTo>
                    <a:pt x="1553" y="807"/>
                  </a:lnTo>
                  <a:lnTo>
                    <a:pt x="1553" y="778"/>
                  </a:lnTo>
                  <a:lnTo>
                    <a:pt x="1553" y="778"/>
                  </a:lnTo>
                  <a:lnTo>
                    <a:pt x="1553" y="775"/>
                  </a:lnTo>
                  <a:lnTo>
                    <a:pt x="1551" y="772"/>
                  </a:lnTo>
                  <a:lnTo>
                    <a:pt x="1549" y="771"/>
                  </a:lnTo>
                  <a:lnTo>
                    <a:pt x="1546" y="771"/>
                  </a:lnTo>
                  <a:lnTo>
                    <a:pt x="1544" y="771"/>
                  </a:lnTo>
                  <a:lnTo>
                    <a:pt x="1541" y="772"/>
                  </a:lnTo>
                  <a:lnTo>
                    <a:pt x="1540" y="775"/>
                  </a:lnTo>
                  <a:lnTo>
                    <a:pt x="1539" y="778"/>
                  </a:lnTo>
                  <a:lnTo>
                    <a:pt x="1539" y="77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C7095B65-45BB-CA6D-82A1-D66116C13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3845"/>
              <a:ext cx="296" cy="296"/>
            </a:xfrm>
            <a:custGeom>
              <a:avLst/>
              <a:gdLst>
                <a:gd name="T0" fmla="*/ 870 w 889"/>
                <a:gd name="T1" fmla="*/ 511 h 890"/>
                <a:gd name="T2" fmla="*/ 830 w 889"/>
                <a:gd name="T3" fmla="*/ 638 h 890"/>
                <a:gd name="T4" fmla="*/ 775 w 889"/>
                <a:gd name="T5" fmla="*/ 720 h 890"/>
                <a:gd name="T6" fmla="*/ 679 w 889"/>
                <a:gd name="T7" fmla="*/ 806 h 890"/>
                <a:gd name="T8" fmla="*/ 593 w 889"/>
                <a:gd name="T9" fmla="*/ 850 h 890"/>
                <a:gd name="T10" fmla="*/ 461 w 889"/>
                <a:gd name="T11" fmla="*/ 875 h 890"/>
                <a:gd name="T12" fmla="*/ 327 w 889"/>
                <a:gd name="T13" fmla="*/ 859 h 890"/>
                <a:gd name="T14" fmla="*/ 237 w 889"/>
                <a:gd name="T15" fmla="*/ 822 h 890"/>
                <a:gd name="T16" fmla="*/ 133 w 889"/>
                <a:gd name="T17" fmla="*/ 743 h 890"/>
                <a:gd name="T18" fmla="*/ 74 w 889"/>
                <a:gd name="T19" fmla="*/ 664 h 890"/>
                <a:gd name="T20" fmla="*/ 26 w 889"/>
                <a:gd name="T21" fmla="*/ 543 h 890"/>
                <a:gd name="T22" fmla="*/ 15 w 889"/>
                <a:gd name="T23" fmla="*/ 445 h 890"/>
                <a:gd name="T24" fmla="*/ 35 w 889"/>
                <a:gd name="T25" fmla="*/ 312 h 890"/>
                <a:gd name="T26" fmla="*/ 76 w 889"/>
                <a:gd name="T27" fmla="*/ 221 h 890"/>
                <a:gd name="T28" fmla="*/ 159 w 889"/>
                <a:gd name="T29" fmla="*/ 122 h 890"/>
                <a:gd name="T30" fmla="*/ 267 w 889"/>
                <a:gd name="T31" fmla="*/ 52 h 890"/>
                <a:gd name="T32" fmla="*/ 363 w 889"/>
                <a:gd name="T33" fmla="*/ 21 h 890"/>
                <a:gd name="T34" fmla="*/ 497 w 889"/>
                <a:gd name="T35" fmla="*/ 17 h 890"/>
                <a:gd name="T36" fmla="*/ 594 w 889"/>
                <a:gd name="T37" fmla="*/ 40 h 890"/>
                <a:gd name="T38" fmla="*/ 708 w 889"/>
                <a:gd name="T39" fmla="*/ 104 h 890"/>
                <a:gd name="T40" fmla="*/ 778 w 889"/>
                <a:gd name="T41" fmla="*/ 172 h 890"/>
                <a:gd name="T42" fmla="*/ 844 w 889"/>
                <a:gd name="T43" fmla="*/ 283 h 890"/>
                <a:gd name="T44" fmla="*/ 870 w 889"/>
                <a:gd name="T45" fmla="*/ 377 h 890"/>
                <a:gd name="T46" fmla="*/ 876 w 889"/>
                <a:gd name="T47" fmla="*/ 448 h 890"/>
                <a:gd name="T48" fmla="*/ 885 w 889"/>
                <a:gd name="T49" fmla="*/ 451 h 890"/>
                <a:gd name="T50" fmla="*/ 889 w 889"/>
                <a:gd name="T51" fmla="*/ 444 h 890"/>
                <a:gd name="T52" fmla="*/ 868 w 889"/>
                <a:gd name="T53" fmla="*/ 308 h 890"/>
                <a:gd name="T54" fmla="*/ 807 w 889"/>
                <a:gd name="T55" fmla="*/ 186 h 890"/>
                <a:gd name="T56" fmla="*/ 740 w 889"/>
                <a:gd name="T57" fmla="*/ 111 h 890"/>
                <a:gd name="T58" fmla="*/ 628 w 889"/>
                <a:gd name="T59" fmla="*/ 38 h 890"/>
                <a:gd name="T60" fmla="*/ 530 w 889"/>
                <a:gd name="T61" fmla="*/ 7 h 890"/>
                <a:gd name="T62" fmla="*/ 391 w 889"/>
                <a:gd name="T63" fmla="*/ 2 h 890"/>
                <a:gd name="T64" fmla="*/ 290 w 889"/>
                <a:gd name="T65" fmla="*/ 26 h 890"/>
                <a:gd name="T66" fmla="*/ 174 w 889"/>
                <a:gd name="T67" fmla="*/ 92 h 890"/>
                <a:gd name="T68" fmla="*/ 102 w 889"/>
                <a:gd name="T69" fmla="*/ 161 h 890"/>
                <a:gd name="T70" fmla="*/ 32 w 889"/>
                <a:gd name="T71" fmla="*/ 278 h 890"/>
                <a:gd name="T72" fmla="*/ 1 w 889"/>
                <a:gd name="T73" fmla="*/ 410 h 890"/>
                <a:gd name="T74" fmla="*/ 5 w 889"/>
                <a:gd name="T75" fmla="*/ 514 h 890"/>
                <a:gd name="T76" fmla="*/ 47 w 889"/>
                <a:gd name="T77" fmla="*/ 645 h 890"/>
                <a:gd name="T78" fmla="*/ 103 w 889"/>
                <a:gd name="T79" fmla="*/ 730 h 890"/>
                <a:gd name="T80" fmla="*/ 202 w 889"/>
                <a:gd name="T81" fmla="*/ 818 h 890"/>
                <a:gd name="T82" fmla="*/ 293 w 889"/>
                <a:gd name="T83" fmla="*/ 863 h 890"/>
                <a:gd name="T84" fmla="*/ 429 w 889"/>
                <a:gd name="T85" fmla="*/ 890 h 890"/>
                <a:gd name="T86" fmla="*/ 533 w 889"/>
                <a:gd name="T87" fmla="*/ 881 h 890"/>
                <a:gd name="T88" fmla="*/ 660 w 889"/>
                <a:gd name="T89" fmla="*/ 834 h 890"/>
                <a:gd name="T90" fmla="*/ 767 w 889"/>
                <a:gd name="T91" fmla="*/ 752 h 890"/>
                <a:gd name="T92" fmla="*/ 827 w 889"/>
                <a:gd name="T93" fmla="*/ 672 h 890"/>
                <a:gd name="T94" fmla="*/ 878 w 889"/>
                <a:gd name="T95" fmla="*/ 547 h 890"/>
                <a:gd name="T96" fmla="*/ 889 w 889"/>
                <a:gd name="T97" fmla="*/ 444 h 890"/>
                <a:gd name="T98" fmla="*/ 885 w 889"/>
                <a:gd name="T99" fmla="*/ 438 h 890"/>
                <a:gd name="T100" fmla="*/ 876 w 889"/>
                <a:gd name="T101" fmla="*/ 442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89" h="890">
                  <a:moveTo>
                    <a:pt x="874" y="444"/>
                  </a:moveTo>
                  <a:lnTo>
                    <a:pt x="874" y="444"/>
                  </a:lnTo>
                  <a:lnTo>
                    <a:pt x="873" y="478"/>
                  </a:lnTo>
                  <a:lnTo>
                    <a:pt x="870" y="511"/>
                  </a:lnTo>
                  <a:lnTo>
                    <a:pt x="863" y="543"/>
                  </a:lnTo>
                  <a:lnTo>
                    <a:pt x="855" y="576"/>
                  </a:lnTo>
                  <a:lnTo>
                    <a:pt x="843" y="607"/>
                  </a:lnTo>
                  <a:lnTo>
                    <a:pt x="830" y="638"/>
                  </a:lnTo>
                  <a:lnTo>
                    <a:pt x="814" y="667"/>
                  </a:lnTo>
                  <a:lnTo>
                    <a:pt x="796" y="695"/>
                  </a:lnTo>
                  <a:lnTo>
                    <a:pt x="796" y="695"/>
                  </a:lnTo>
                  <a:lnTo>
                    <a:pt x="775" y="720"/>
                  </a:lnTo>
                  <a:lnTo>
                    <a:pt x="753" y="744"/>
                  </a:lnTo>
                  <a:lnTo>
                    <a:pt x="730" y="766"/>
                  </a:lnTo>
                  <a:lnTo>
                    <a:pt x="705" y="787"/>
                  </a:lnTo>
                  <a:lnTo>
                    <a:pt x="679" y="806"/>
                  </a:lnTo>
                  <a:lnTo>
                    <a:pt x="651" y="823"/>
                  </a:lnTo>
                  <a:lnTo>
                    <a:pt x="623" y="838"/>
                  </a:lnTo>
                  <a:lnTo>
                    <a:pt x="593" y="850"/>
                  </a:lnTo>
                  <a:lnTo>
                    <a:pt x="593" y="850"/>
                  </a:lnTo>
                  <a:lnTo>
                    <a:pt x="560" y="859"/>
                  </a:lnTo>
                  <a:lnTo>
                    <a:pt x="527" y="868"/>
                  </a:lnTo>
                  <a:lnTo>
                    <a:pt x="494" y="873"/>
                  </a:lnTo>
                  <a:lnTo>
                    <a:pt x="461" y="875"/>
                  </a:lnTo>
                  <a:lnTo>
                    <a:pt x="427" y="875"/>
                  </a:lnTo>
                  <a:lnTo>
                    <a:pt x="393" y="873"/>
                  </a:lnTo>
                  <a:lnTo>
                    <a:pt x="359" y="867"/>
                  </a:lnTo>
                  <a:lnTo>
                    <a:pt x="327" y="859"/>
                  </a:lnTo>
                  <a:lnTo>
                    <a:pt x="327" y="859"/>
                  </a:lnTo>
                  <a:lnTo>
                    <a:pt x="295" y="848"/>
                  </a:lnTo>
                  <a:lnTo>
                    <a:pt x="266" y="836"/>
                  </a:lnTo>
                  <a:lnTo>
                    <a:pt x="237" y="822"/>
                  </a:lnTo>
                  <a:lnTo>
                    <a:pt x="208" y="805"/>
                  </a:lnTo>
                  <a:lnTo>
                    <a:pt x="183" y="787"/>
                  </a:lnTo>
                  <a:lnTo>
                    <a:pt x="157" y="765"/>
                  </a:lnTo>
                  <a:lnTo>
                    <a:pt x="133" y="743"/>
                  </a:lnTo>
                  <a:lnTo>
                    <a:pt x="113" y="718"/>
                  </a:lnTo>
                  <a:lnTo>
                    <a:pt x="113" y="718"/>
                  </a:lnTo>
                  <a:lnTo>
                    <a:pt x="92" y="692"/>
                  </a:lnTo>
                  <a:lnTo>
                    <a:pt x="74" y="664"/>
                  </a:lnTo>
                  <a:lnTo>
                    <a:pt x="58" y="635"/>
                  </a:lnTo>
                  <a:lnTo>
                    <a:pt x="45" y="606"/>
                  </a:lnTo>
                  <a:lnTo>
                    <a:pt x="34" y="575"/>
                  </a:lnTo>
                  <a:lnTo>
                    <a:pt x="26" y="543"/>
                  </a:lnTo>
                  <a:lnTo>
                    <a:pt x="20" y="511"/>
                  </a:lnTo>
                  <a:lnTo>
                    <a:pt x="16" y="478"/>
                  </a:lnTo>
                  <a:lnTo>
                    <a:pt x="16" y="478"/>
                  </a:lnTo>
                  <a:lnTo>
                    <a:pt x="15" y="445"/>
                  </a:lnTo>
                  <a:lnTo>
                    <a:pt x="16" y="411"/>
                  </a:lnTo>
                  <a:lnTo>
                    <a:pt x="20" y="377"/>
                  </a:lnTo>
                  <a:lnTo>
                    <a:pt x="26" y="345"/>
                  </a:lnTo>
                  <a:lnTo>
                    <a:pt x="35" y="312"/>
                  </a:lnTo>
                  <a:lnTo>
                    <a:pt x="46" y="281"/>
                  </a:lnTo>
                  <a:lnTo>
                    <a:pt x="61" y="250"/>
                  </a:lnTo>
                  <a:lnTo>
                    <a:pt x="76" y="221"/>
                  </a:lnTo>
                  <a:lnTo>
                    <a:pt x="76" y="221"/>
                  </a:lnTo>
                  <a:lnTo>
                    <a:pt x="95" y="193"/>
                  </a:lnTo>
                  <a:lnTo>
                    <a:pt x="114" y="168"/>
                  </a:lnTo>
                  <a:lnTo>
                    <a:pt x="136" y="144"/>
                  </a:lnTo>
                  <a:lnTo>
                    <a:pt x="159" y="122"/>
                  </a:lnTo>
                  <a:lnTo>
                    <a:pt x="184" y="101"/>
                  </a:lnTo>
                  <a:lnTo>
                    <a:pt x="211" y="83"/>
                  </a:lnTo>
                  <a:lnTo>
                    <a:pt x="238" y="66"/>
                  </a:lnTo>
                  <a:lnTo>
                    <a:pt x="267" y="52"/>
                  </a:lnTo>
                  <a:lnTo>
                    <a:pt x="267" y="52"/>
                  </a:lnTo>
                  <a:lnTo>
                    <a:pt x="299" y="38"/>
                  </a:lnTo>
                  <a:lnTo>
                    <a:pt x="330" y="29"/>
                  </a:lnTo>
                  <a:lnTo>
                    <a:pt x="363" y="21"/>
                  </a:lnTo>
                  <a:lnTo>
                    <a:pt x="397" y="17"/>
                  </a:lnTo>
                  <a:lnTo>
                    <a:pt x="431" y="14"/>
                  </a:lnTo>
                  <a:lnTo>
                    <a:pt x="463" y="14"/>
                  </a:lnTo>
                  <a:lnTo>
                    <a:pt x="497" y="17"/>
                  </a:lnTo>
                  <a:lnTo>
                    <a:pt x="531" y="23"/>
                  </a:lnTo>
                  <a:lnTo>
                    <a:pt x="531" y="23"/>
                  </a:lnTo>
                  <a:lnTo>
                    <a:pt x="562" y="30"/>
                  </a:lnTo>
                  <a:lnTo>
                    <a:pt x="594" y="40"/>
                  </a:lnTo>
                  <a:lnTo>
                    <a:pt x="624" y="53"/>
                  </a:lnTo>
                  <a:lnTo>
                    <a:pt x="653" y="67"/>
                  </a:lnTo>
                  <a:lnTo>
                    <a:pt x="681" y="84"/>
                  </a:lnTo>
                  <a:lnTo>
                    <a:pt x="708" y="104"/>
                  </a:lnTo>
                  <a:lnTo>
                    <a:pt x="733" y="124"/>
                  </a:lnTo>
                  <a:lnTo>
                    <a:pt x="756" y="147"/>
                  </a:lnTo>
                  <a:lnTo>
                    <a:pt x="756" y="147"/>
                  </a:lnTo>
                  <a:lnTo>
                    <a:pt x="778" y="172"/>
                  </a:lnTo>
                  <a:lnTo>
                    <a:pt x="797" y="198"/>
                  </a:lnTo>
                  <a:lnTo>
                    <a:pt x="815" y="225"/>
                  </a:lnTo>
                  <a:lnTo>
                    <a:pt x="831" y="254"/>
                  </a:lnTo>
                  <a:lnTo>
                    <a:pt x="844" y="283"/>
                  </a:lnTo>
                  <a:lnTo>
                    <a:pt x="855" y="314"/>
                  </a:lnTo>
                  <a:lnTo>
                    <a:pt x="863" y="346"/>
                  </a:lnTo>
                  <a:lnTo>
                    <a:pt x="870" y="377"/>
                  </a:lnTo>
                  <a:lnTo>
                    <a:pt x="870" y="377"/>
                  </a:lnTo>
                  <a:lnTo>
                    <a:pt x="873" y="411"/>
                  </a:lnTo>
                  <a:lnTo>
                    <a:pt x="874" y="444"/>
                  </a:lnTo>
                  <a:lnTo>
                    <a:pt x="874" y="444"/>
                  </a:lnTo>
                  <a:lnTo>
                    <a:pt x="876" y="448"/>
                  </a:lnTo>
                  <a:lnTo>
                    <a:pt x="877" y="450"/>
                  </a:lnTo>
                  <a:lnTo>
                    <a:pt x="879" y="451"/>
                  </a:lnTo>
                  <a:lnTo>
                    <a:pt x="882" y="451"/>
                  </a:lnTo>
                  <a:lnTo>
                    <a:pt x="885" y="451"/>
                  </a:lnTo>
                  <a:lnTo>
                    <a:pt x="888" y="450"/>
                  </a:lnTo>
                  <a:lnTo>
                    <a:pt x="889" y="448"/>
                  </a:lnTo>
                  <a:lnTo>
                    <a:pt x="889" y="444"/>
                  </a:lnTo>
                  <a:lnTo>
                    <a:pt x="889" y="444"/>
                  </a:lnTo>
                  <a:lnTo>
                    <a:pt x="888" y="410"/>
                  </a:lnTo>
                  <a:lnTo>
                    <a:pt x="884" y="376"/>
                  </a:lnTo>
                  <a:lnTo>
                    <a:pt x="878" y="342"/>
                  </a:lnTo>
                  <a:lnTo>
                    <a:pt x="868" y="308"/>
                  </a:lnTo>
                  <a:lnTo>
                    <a:pt x="856" y="277"/>
                  </a:lnTo>
                  <a:lnTo>
                    <a:pt x="843" y="245"/>
                  </a:lnTo>
                  <a:lnTo>
                    <a:pt x="826" y="215"/>
                  </a:lnTo>
                  <a:lnTo>
                    <a:pt x="807" y="186"/>
                  </a:lnTo>
                  <a:lnTo>
                    <a:pt x="807" y="186"/>
                  </a:lnTo>
                  <a:lnTo>
                    <a:pt x="786" y="159"/>
                  </a:lnTo>
                  <a:lnTo>
                    <a:pt x="764" y="134"/>
                  </a:lnTo>
                  <a:lnTo>
                    <a:pt x="740" y="111"/>
                  </a:lnTo>
                  <a:lnTo>
                    <a:pt x="714" y="90"/>
                  </a:lnTo>
                  <a:lnTo>
                    <a:pt x="687" y="71"/>
                  </a:lnTo>
                  <a:lnTo>
                    <a:pt x="658" y="54"/>
                  </a:lnTo>
                  <a:lnTo>
                    <a:pt x="628" y="38"/>
                  </a:lnTo>
                  <a:lnTo>
                    <a:pt x="598" y="26"/>
                  </a:lnTo>
                  <a:lnTo>
                    <a:pt x="598" y="26"/>
                  </a:lnTo>
                  <a:lnTo>
                    <a:pt x="564" y="15"/>
                  </a:lnTo>
                  <a:lnTo>
                    <a:pt x="530" y="7"/>
                  </a:lnTo>
                  <a:lnTo>
                    <a:pt x="496" y="2"/>
                  </a:lnTo>
                  <a:lnTo>
                    <a:pt x="461" y="0"/>
                  </a:lnTo>
                  <a:lnTo>
                    <a:pt x="426" y="0"/>
                  </a:lnTo>
                  <a:lnTo>
                    <a:pt x="391" y="2"/>
                  </a:lnTo>
                  <a:lnTo>
                    <a:pt x="357" y="8"/>
                  </a:lnTo>
                  <a:lnTo>
                    <a:pt x="323" y="15"/>
                  </a:lnTo>
                  <a:lnTo>
                    <a:pt x="323" y="15"/>
                  </a:lnTo>
                  <a:lnTo>
                    <a:pt x="290" y="26"/>
                  </a:lnTo>
                  <a:lnTo>
                    <a:pt x="260" y="40"/>
                  </a:lnTo>
                  <a:lnTo>
                    <a:pt x="230" y="54"/>
                  </a:lnTo>
                  <a:lnTo>
                    <a:pt x="201" y="71"/>
                  </a:lnTo>
                  <a:lnTo>
                    <a:pt x="174" y="92"/>
                  </a:lnTo>
                  <a:lnTo>
                    <a:pt x="148" y="112"/>
                  </a:lnTo>
                  <a:lnTo>
                    <a:pt x="124" y="136"/>
                  </a:lnTo>
                  <a:lnTo>
                    <a:pt x="102" y="161"/>
                  </a:lnTo>
                  <a:lnTo>
                    <a:pt x="102" y="161"/>
                  </a:lnTo>
                  <a:lnTo>
                    <a:pt x="80" y="188"/>
                  </a:lnTo>
                  <a:lnTo>
                    <a:pt x="62" y="218"/>
                  </a:lnTo>
                  <a:lnTo>
                    <a:pt x="46" y="247"/>
                  </a:lnTo>
                  <a:lnTo>
                    <a:pt x="32" y="278"/>
                  </a:lnTo>
                  <a:lnTo>
                    <a:pt x="21" y="310"/>
                  </a:lnTo>
                  <a:lnTo>
                    <a:pt x="11" y="343"/>
                  </a:lnTo>
                  <a:lnTo>
                    <a:pt x="5" y="376"/>
                  </a:lnTo>
                  <a:lnTo>
                    <a:pt x="1" y="410"/>
                  </a:lnTo>
                  <a:lnTo>
                    <a:pt x="1" y="410"/>
                  </a:lnTo>
                  <a:lnTo>
                    <a:pt x="0" y="445"/>
                  </a:lnTo>
                  <a:lnTo>
                    <a:pt x="1" y="480"/>
                  </a:lnTo>
                  <a:lnTo>
                    <a:pt x="5" y="514"/>
                  </a:lnTo>
                  <a:lnTo>
                    <a:pt x="12" y="548"/>
                  </a:lnTo>
                  <a:lnTo>
                    <a:pt x="21" y="581"/>
                  </a:lnTo>
                  <a:lnTo>
                    <a:pt x="33" y="614"/>
                  </a:lnTo>
                  <a:lnTo>
                    <a:pt x="47" y="645"/>
                  </a:lnTo>
                  <a:lnTo>
                    <a:pt x="64" y="675"/>
                  </a:lnTo>
                  <a:lnTo>
                    <a:pt x="64" y="675"/>
                  </a:lnTo>
                  <a:lnTo>
                    <a:pt x="82" y="703"/>
                  </a:lnTo>
                  <a:lnTo>
                    <a:pt x="103" y="730"/>
                  </a:lnTo>
                  <a:lnTo>
                    <a:pt x="125" y="754"/>
                  </a:lnTo>
                  <a:lnTo>
                    <a:pt x="149" y="777"/>
                  </a:lnTo>
                  <a:lnTo>
                    <a:pt x="176" y="799"/>
                  </a:lnTo>
                  <a:lnTo>
                    <a:pt x="202" y="818"/>
                  </a:lnTo>
                  <a:lnTo>
                    <a:pt x="231" y="835"/>
                  </a:lnTo>
                  <a:lnTo>
                    <a:pt x="260" y="850"/>
                  </a:lnTo>
                  <a:lnTo>
                    <a:pt x="260" y="850"/>
                  </a:lnTo>
                  <a:lnTo>
                    <a:pt x="293" y="863"/>
                  </a:lnTo>
                  <a:lnTo>
                    <a:pt x="327" y="874"/>
                  </a:lnTo>
                  <a:lnTo>
                    <a:pt x="361" y="882"/>
                  </a:lnTo>
                  <a:lnTo>
                    <a:pt x="394" y="887"/>
                  </a:lnTo>
                  <a:lnTo>
                    <a:pt x="429" y="890"/>
                  </a:lnTo>
                  <a:lnTo>
                    <a:pt x="465" y="890"/>
                  </a:lnTo>
                  <a:lnTo>
                    <a:pt x="500" y="887"/>
                  </a:lnTo>
                  <a:lnTo>
                    <a:pt x="533" y="881"/>
                  </a:lnTo>
                  <a:lnTo>
                    <a:pt x="533" y="881"/>
                  </a:lnTo>
                  <a:lnTo>
                    <a:pt x="566" y="873"/>
                  </a:lnTo>
                  <a:lnTo>
                    <a:pt x="599" y="863"/>
                  </a:lnTo>
                  <a:lnTo>
                    <a:pt x="630" y="850"/>
                  </a:lnTo>
                  <a:lnTo>
                    <a:pt x="660" y="834"/>
                  </a:lnTo>
                  <a:lnTo>
                    <a:pt x="688" y="817"/>
                  </a:lnTo>
                  <a:lnTo>
                    <a:pt x="716" y="798"/>
                  </a:lnTo>
                  <a:lnTo>
                    <a:pt x="743" y="776"/>
                  </a:lnTo>
                  <a:lnTo>
                    <a:pt x="767" y="752"/>
                  </a:lnTo>
                  <a:lnTo>
                    <a:pt x="767" y="752"/>
                  </a:lnTo>
                  <a:lnTo>
                    <a:pt x="789" y="727"/>
                  </a:lnTo>
                  <a:lnTo>
                    <a:pt x="809" y="699"/>
                  </a:lnTo>
                  <a:lnTo>
                    <a:pt x="827" y="672"/>
                  </a:lnTo>
                  <a:lnTo>
                    <a:pt x="843" y="641"/>
                  </a:lnTo>
                  <a:lnTo>
                    <a:pt x="857" y="611"/>
                  </a:lnTo>
                  <a:lnTo>
                    <a:pt x="868" y="580"/>
                  </a:lnTo>
                  <a:lnTo>
                    <a:pt x="878" y="547"/>
                  </a:lnTo>
                  <a:lnTo>
                    <a:pt x="884" y="513"/>
                  </a:lnTo>
                  <a:lnTo>
                    <a:pt x="884" y="513"/>
                  </a:lnTo>
                  <a:lnTo>
                    <a:pt x="888" y="479"/>
                  </a:lnTo>
                  <a:lnTo>
                    <a:pt x="889" y="444"/>
                  </a:lnTo>
                  <a:lnTo>
                    <a:pt x="889" y="444"/>
                  </a:lnTo>
                  <a:lnTo>
                    <a:pt x="889" y="442"/>
                  </a:lnTo>
                  <a:lnTo>
                    <a:pt x="888" y="439"/>
                  </a:lnTo>
                  <a:lnTo>
                    <a:pt x="885" y="438"/>
                  </a:lnTo>
                  <a:lnTo>
                    <a:pt x="882" y="438"/>
                  </a:lnTo>
                  <a:lnTo>
                    <a:pt x="879" y="438"/>
                  </a:lnTo>
                  <a:lnTo>
                    <a:pt x="877" y="439"/>
                  </a:lnTo>
                  <a:lnTo>
                    <a:pt x="876" y="442"/>
                  </a:lnTo>
                  <a:lnTo>
                    <a:pt x="874" y="444"/>
                  </a:lnTo>
                  <a:lnTo>
                    <a:pt x="874" y="44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3A567D07-1296-BD3C-4235-AEC5B3B87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4100"/>
              <a:ext cx="1136" cy="5"/>
            </a:xfrm>
            <a:custGeom>
              <a:avLst/>
              <a:gdLst>
                <a:gd name="T0" fmla="*/ 7 w 3407"/>
                <a:gd name="T1" fmla="*/ 16 h 16"/>
                <a:gd name="T2" fmla="*/ 98 w 3407"/>
                <a:gd name="T3" fmla="*/ 16 h 16"/>
                <a:gd name="T4" fmla="*/ 345 w 3407"/>
                <a:gd name="T5" fmla="*/ 16 h 16"/>
                <a:gd name="T6" fmla="*/ 710 w 3407"/>
                <a:gd name="T7" fmla="*/ 16 h 16"/>
                <a:gd name="T8" fmla="*/ 1156 w 3407"/>
                <a:gd name="T9" fmla="*/ 16 h 16"/>
                <a:gd name="T10" fmla="*/ 1643 w 3407"/>
                <a:gd name="T11" fmla="*/ 16 h 16"/>
                <a:gd name="T12" fmla="*/ 2137 w 3407"/>
                <a:gd name="T13" fmla="*/ 16 h 16"/>
                <a:gd name="T14" fmla="*/ 2594 w 3407"/>
                <a:gd name="T15" fmla="*/ 16 h 16"/>
                <a:gd name="T16" fmla="*/ 2983 w 3407"/>
                <a:gd name="T17" fmla="*/ 16 h 16"/>
                <a:gd name="T18" fmla="*/ 3262 w 3407"/>
                <a:gd name="T19" fmla="*/ 16 h 16"/>
                <a:gd name="T20" fmla="*/ 3395 w 3407"/>
                <a:gd name="T21" fmla="*/ 16 h 16"/>
                <a:gd name="T22" fmla="*/ 3400 w 3407"/>
                <a:gd name="T23" fmla="*/ 16 h 16"/>
                <a:gd name="T24" fmla="*/ 3403 w 3407"/>
                <a:gd name="T25" fmla="*/ 14 h 16"/>
                <a:gd name="T26" fmla="*/ 3407 w 3407"/>
                <a:gd name="T27" fmla="*/ 11 h 16"/>
                <a:gd name="T28" fmla="*/ 3407 w 3407"/>
                <a:gd name="T29" fmla="*/ 5 h 16"/>
                <a:gd name="T30" fmla="*/ 3403 w 3407"/>
                <a:gd name="T31" fmla="*/ 1 h 16"/>
                <a:gd name="T32" fmla="*/ 3400 w 3407"/>
                <a:gd name="T33" fmla="*/ 1 h 16"/>
                <a:gd name="T34" fmla="*/ 3309 w 3407"/>
                <a:gd name="T35" fmla="*/ 1 h 16"/>
                <a:gd name="T36" fmla="*/ 3062 w 3407"/>
                <a:gd name="T37" fmla="*/ 1 h 16"/>
                <a:gd name="T38" fmla="*/ 2697 w 3407"/>
                <a:gd name="T39" fmla="*/ 1 h 16"/>
                <a:gd name="T40" fmla="*/ 2251 w 3407"/>
                <a:gd name="T41" fmla="*/ 1 h 16"/>
                <a:gd name="T42" fmla="*/ 1765 w 3407"/>
                <a:gd name="T43" fmla="*/ 1 h 16"/>
                <a:gd name="T44" fmla="*/ 1271 w 3407"/>
                <a:gd name="T45" fmla="*/ 1 h 16"/>
                <a:gd name="T46" fmla="*/ 812 w 3407"/>
                <a:gd name="T47" fmla="*/ 1 h 16"/>
                <a:gd name="T48" fmla="*/ 424 w 3407"/>
                <a:gd name="T49" fmla="*/ 1 h 16"/>
                <a:gd name="T50" fmla="*/ 145 w 3407"/>
                <a:gd name="T51" fmla="*/ 1 h 16"/>
                <a:gd name="T52" fmla="*/ 13 w 3407"/>
                <a:gd name="T53" fmla="*/ 1 h 16"/>
                <a:gd name="T54" fmla="*/ 7 w 3407"/>
                <a:gd name="T55" fmla="*/ 1 h 16"/>
                <a:gd name="T56" fmla="*/ 4 w 3407"/>
                <a:gd name="T57" fmla="*/ 1 h 16"/>
                <a:gd name="T58" fmla="*/ 0 w 3407"/>
                <a:gd name="T59" fmla="*/ 5 h 16"/>
                <a:gd name="T60" fmla="*/ 0 w 3407"/>
                <a:gd name="T61" fmla="*/ 11 h 16"/>
                <a:gd name="T62" fmla="*/ 4 w 3407"/>
                <a:gd name="T63" fmla="*/ 14 h 16"/>
                <a:gd name="T64" fmla="*/ 7 w 3407"/>
                <a:gd name="T6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07" h="16">
                  <a:moveTo>
                    <a:pt x="7" y="16"/>
                  </a:moveTo>
                  <a:lnTo>
                    <a:pt x="7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345" y="16"/>
                  </a:lnTo>
                  <a:lnTo>
                    <a:pt x="345" y="16"/>
                  </a:lnTo>
                  <a:lnTo>
                    <a:pt x="710" y="16"/>
                  </a:lnTo>
                  <a:lnTo>
                    <a:pt x="710" y="16"/>
                  </a:lnTo>
                  <a:lnTo>
                    <a:pt x="1156" y="16"/>
                  </a:lnTo>
                  <a:lnTo>
                    <a:pt x="1156" y="16"/>
                  </a:lnTo>
                  <a:lnTo>
                    <a:pt x="1643" y="16"/>
                  </a:lnTo>
                  <a:lnTo>
                    <a:pt x="1643" y="16"/>
                  </a:lnTo>
                  <a:lnTo>
                    <a:pt x="2137" y="16"/>
                  </a:lnTo>
                  <a:lnTo>
                    <a:pt x="2137" y="16"/>
                  </a:lnTo>
                  <a:lnTo>
                    <a:pt x="2594" y="16"/>
                  </a:lnTo>
                  <a:lnTo>
                    <a:pt x="2594" y="16"/>
                  </a:lnTo>
                  <a:lnTo>
                    <a:pt x="2983" y="16"/>
                  </a:lnTo>
                  <a:lnTo>
                    <a:pt x="2983" y="16"/>
                  </a:lnTo>
                  <a:lnTo>
                    <a:pt x="3262" y="16"/>
                  </a:lnTo>
                  <a:lnTo>
                    <a:pt x="3262" y="16"/>
                  </a:lnTo>
                  <a:lnTo>
                    <a:pt x="3328" y="16"/>
                  </a:lnTo>
                  <a:lnTo>
                    <a:pt x="3395" y="16"/>
                  </a:lnTo>
                  <a:lnTo>
                    <a:pt x="3395" y="16"/>
                  </a:lnTo>
                  <a:lnTo>
                    <a:pt x="3400" y="16"/>
                  </a:lnTo>
                  <a:lnTo>
                    <a:pt x="3400" y="16"/>
                  </a:lnTo>
                  <a:lnTo>
                    <a:pt x="3403" y="14"/>
                  </a:lnTo>
                  <a:lnTo>
                    <a:pt x="3406" y="13"/>
                  </a:lnTo>
                  <a:lnTo>
                    <a:pt x="3407" y="11"/>
                  </a:lnTo>
                  <a:lnTo>
                    <a:pt x="3407" y="8"/>
                  </a:lnTo>
                  <a:lnTo>
                    <a:pt x="3407" y="5"/>
                  </a:lnTo>
                  <a:lnTo>
                    <a:pt x="3406" y="3"/>
                  </a:lnTo>
                  <a:lnTo>
                    <a:pt x="3403" y="1"/>
                  </a:lnTo>
                  <a:lnTo>
                    <a:pt x="3400" y="1"/>
                  </a:lnTo>
                  <a:lnTo>
                    <a:pt x="3400" y="1"/>
                  </a:lnTo>
                  <a:lnTo>
                    <a:pt x="3309" y="1"/>
                  </a:lnTo>
                  <a:lnTo>
                    <a:pt x="3309" y="1"/>
                  </a:lnTo>
                  <a:lnTo>
                    <a:pt x="3062" y="1"/>
                  </a:lnTo>
                  <a:lnTo>
                    <a:pt x="3062" y="1"/>
                  </a:lnTo>
                  <a:lnTo>
                    <a:pt x="2697" y="1"/>
                  </a:lnTo>
                  <a:lnTo>
                    <a:pt x="2697" y="1"/>
                  </a:lnTo>
                  <a:lnTo>
                    <a:pt x="2251" y="1"/>
                  </a:lnTo>
                  <a:lnTo>
                    <a:pt x="2251" y="1"/>
                  </a:lnTo>
                  <a:lnTo>
                    <a:pt x="1765" y="1"/>
                  </a:lnTo>
                  <a:lnTo>
                    <a:pt x="1765" y="1"/>
                  </a:lnTo>
                  <a:lnTo>
                    <a:pt x="1271" y="1"/>
                  </a:lnTo>
                  <a:lnTo>
                    <a:pt x="1271" y="1"/>
                  </a:lnTo>
                  <a:lnTo>
                    <a:pt x="812" y="1"/>
                  </a:lnTo>
                  <a:lnTo>
                    <a:pt x="812" y="1"/>
                  </a:lnTo>
                  <a:lnTo>
                    <a:pt x="424" y="1"/>
                  </a:lnTo>
                  <a:lnTo>
                    <a:pt x="424" y="1"/>
                  </a:lnTo>
                  <a:lnTo>
                    <a:pt x="145" y="1"/>
                  </a:lnTo>
                  <a:lnTo>
                    <a:pt x="145" y="1"/>
                  </a:lnTo>
                  <a:lnTo>
                    <a:pt x="79" y="0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7" y="1"/>
                  </a:lnTo>
                  <a:lnTo>
                    <a:pt x="7" y="1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2BAF06B1-39F1-7AA0-9EEA-5B9C2FA86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3931"/>
              <a:ext cx="1041" cy="14"/>
            </a:xfrm>
            <a:custGeom>
              <a:avLst/>
              <a:gdLst>
                <a:gd name="T0" fmla="*/ 7 w 3123"/>
                <a:gd name="T1" fmla="*/ 42 h 42"/>
                <a:gd name="T2" fmla="*/ 91 w 3123"/>
                <a:gd name="T3" fmla="*/ 42 h 42"/>
                <a:gd name="T4" fmla="*/ 315 w 3123"/>
                <a:gd name="T5" fmla="*/ 40 h 42"/>
                <a:gd name="T6" fmla="*/ 651 w 3123"/>
                <a:gd name="T7" fmla="*/ 36 h 42"/>
                <a:gd name="T8" fmla="*/ 1059 w 3123"/>
                <a:gd name="T9" fmla="*/ 33 h 42"/>
                <a:gd name="T10" fmla="*/ 1507 w 3123"/>
                <a:gd name="T11" fmla="*/ 29 h 42"/>
                <a:gd name="T12" fmla="*/ 1957 w 3123"/>
                <a:gd name="T13" fmla="*/ 25 h 42"/>
                <a:gd name="T14" fmla="*/ 2379 w 3123"/>
                <a:gd name="T15" fmla="*/ 21 h 42"/>
                <a:gd name="T16" fmla="*/ 2733 w 3123"/>
                <a:gd name="T17" fmla="*/ 18 h 42"/>
                <a:gd name="T18" fmla="*/ 2990 w 3123"/>
                <a:gd name="T19" fmla="*/ 16 h 42"/>
                <a:gd name="T20" fmla="*/ 3111 w 3123"/>
                <a:gd name="T21" fmla="*/ 14 h 42"/>
                <a:gd name="T22" fmla="*/ 3117 w 3123"/>
                <a:gd name="T23" fmla="*/ 14 h 42"/>
                <a:gd name="T24" fmla="*/ 3119 w 3123"/>
                <a:gd name="T25" fmla="*/ 13 h 42"/>
                <a:gd name="T26" fmla="*/ 3123 w 3123"/>
                <a:gd name="T27" fmla="*/ 10 h 42"/>
                <a:gd name="T28" fmla="*/ 3123 w 3123"/>
                <a:gd name="T29" fmla="*/ 5 h 42"/>
                <a:gd name="T30" fmla="*/ 3119 w 3123"/>
                <a:gd name="T31" fmla="*/ 0 h 42"/>
                <a:gd name="T32" fmla="*/ 3117 w 3123"/>
                <a:gd name="T33" fmla="*/ 0 h 42"/>
                <a:gd name="T34" fmla="*/ 3032 w 3123"/>
                <a:gd name="T35" fmla="*/ 1 h 42"/>
                <a:gd name="T36" fmla="*/ 2807 w 3123"/>
                <a:gd name="T37" fmla="*/ 2 h 42"/>
                <a:gd name="T38" fmla="*/ 2471 w 3123"/>
                <a:gd name="T39" fmla="*/ 6 h 42"/>
                <a:gd name="T40" fmla="*/ 2065 w 3123"/>
                <a:gd name="T41" fmla="*/ 10 h 42"/>
                <a:gd name="T42" fmla="*/ 1616 w 3123"/>
                <a:gd name="T43" fmla="*/ 13 h 42"/>
                <a:gd name="T44" fmla="*/ 1167 w 3123"/>
                <a:gd name="T45" fmla="*/ 18 h 42"/>
                <a:gd name="T46" fmla="*/ 743 w 3123"/>
                <a:gd name="T47" fmla="*/ 22 h 42"/>
                <a:gd name="T48" fmla="*/ 389 w 3123"/>
                <a:gd name="T49" fmla="*/ 24 h 42"/>
                <a:gd name="T50" fmla="*/ 133 w 3123"/>
                <a:gd name="T51" fmla="*/ 27 h 42"/>
                <a:gd name="T52" fmla="*/ 12 w 3123"/>
                <a:gd name="T53" fmla="*/ 28 h 42"/>
                <a:gd name="T54" fmla="*/ 7 w 3123"/>
                <a:gd name="T55" fmla="*/ 28 h 42"/>
                <a:gd name="T56" fmla="*/ 3 w 3123"/>
                <a:gd name="T57" fmla="*/ 29 h 42"/>
                <a:gd name="T58" fmla="*/ 0 w 3123"/>
                <a:gd name="T59" fmla="*/ 33 h 42"/>
                <a:gd name="T60" fmla="*/ 0 w 3123"/>
                <a:gd name="T61" fmla="*/ 39 h 42"/>
                <a:gd name="T62" fmla="*/ 3 w 3123"/>
                <a:gd name="T63" fmla="*/ 42 h 42"/>
                <a:gd name="T64" fmla="*/ 7 w 3123"/>
                <a:gd name="T6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23" h="42">
                  <a:moveTo>
                    <a:pt x="7" y="42"/>
                  </a:moveTo>
                  <a:lnTo>
                    <a:pt x="7" y="42"/>
                  </a:lnTo>
                  <a:lnTo>
                    <a:pt x="91" y="42"/>
                  </a:lnTo>
                  <a:lnTo>
                    <a:pt x="91" y="42"/>
                  </a:lnTo>
                  <a:lnTo>
                    <a:pt x="315" y="40"/>
                  </a:lnTo>
                  <a:lnTo>
                    <a:pt x="315" y="40"/>
                  </a:lnTo>
                  <a:lnTo>
                    <a:pt x="651" y="36"/>
                  </a:lnTo>
                  <a:lnTo>
                    <a:pt x="651" y="36"/>
                  </a:lnTo>
                  <a:lnTo>
                    <a:pt x="1059" y="33"/>
                  </a:lnTo>
                  <a:lnTo>
                    <a:pt x="1059" y="33"/>
                  </a:lnTo>
                  <a:lnTo>
                    <a:pt x="1507" y="29"/>
                  </a:lnTo>
                  <a:lnTo>
                    <a:pt x="1507" y="29"/>
                  </a:lnTo>
                  <a:lnTo>
                    <a:pt x="1957" y="25"/>
                  </a:lnTo>
                  <a:lnTo>
                    <a:pt x="1957" y="25"/>
                  </a:lnTo>
                  <a:lnTo>
                    <a:pt x="2379" y="21"/>
                  </a:lnTo>
                  <a:lnTo>
                    <a:pt x="2379" y="21"/>
                  </a:lnTo>
                  <a:lnTo>
                    <a:pt x="2733" y="18"/>
                  </a:lnTo>
                  <a:lnTo>
                    <a:pt x="2733" y="18"/>
                  </a:lnTo>
                  <a:lnTo>
                    <a:pt x="2990" y="16"/>
                  </a:lnTo>
                  <a:lnTo>
                    <a:pt x="2990" y="16"/>
                  </a:lnTo>
                  <a:lnTo>
                    <a:pt x="3050" y="16"/>
                  </a:lnTo>
                  <a:lnTo>
                    <a:pt x="3111" y="14"/>
                  </a:lnTo>
                  <a:lnTo>
                    <a:pt x="3111" y="14"/>
                  </a:lnTo>
                  <a:lnTo>
                    <a:pt x="3117" y="14"/>
                  </a:lnTo>
                  <a:lnTo>
                    <a:pt x="3117" y="14"/>
                  </a:lnTo>
                  <a:lnTo>
                    <a:pt x="3119" y="13"/>
                  </a:lnTo>
                  <a:lnTo>
                    <a:pt x="3121" y="12"/>
                  </a:lnTo>
                  <a:lnTo>
                    <a:pt x="3123" y="10"/>
                  </a:lnTo>
                  <a:lnTo>
                    <a:pt x="3123" y="7"/>
                  </a:lnTo>
                  <a:lnTo>
                    <a:pt x="3123" y="5"/>
                  </a:lnTo>
                  <a:lnTo>
                    <a:pt x="3121" y="2"/>
                  </a:lnTo>
                  <a:lnTo>
                    <a:pt x="3119" y="0"/>
                  </a:lnTo>
                  <a:lnTo>
                    <a:pt x="3117" y="0"/>
                  </a:lnTo>
                  <a:lnTo>
                    <a:pt x="3117" y="0"/>
                  </a:lnTo>
                  <a:lnTo>
                    <a:pt x="3032" y="1"/>
                  </a:lnTo>
                  <a:lnTo>
                    <a:pt x="3032" y="1"/>
                  </a:lnTo>
                  <a:lnTo>
                    <a:pt x="2807" y="2"/>
                  </a:lnTo>
                  <a:lnTo>
                    <a:pt x="2807" y="2"/>
                  </a:lnTo>
                  <a:lnTo>
                    <a:pt x="2471" y="6"/>
                  </a:lnTo>
                  <a:lnTo>
                    <a:pt x="2471" y="6"/>
                  </a:lnTo>
                  <a:lnTo>
                    <a:pt x="2065" y="10"/>
                  </a:lnTo>
                  <a:lnTo>
                    <a:pt x="2065" y="10"/>
                  </a:lnTo>
                  <a:lnTo>
                    <a:pt x="1616" y="13"/>
                  </a:lnTo>
                  <a:lnTo>
                    <a:pt x="1616" y="13"/>
                  </a:lnTo>
                  <a:lnTo>
                    <a:pt x="1167" y="18"/>
                  </a:lnTo>
                  <a:lnTo>
                    <a:pt x="1167" y="18"/>
                  </a:lnTo>
                  <a:lnTo>
                    <a:pt x="743" y="22"/>
                  </a:lnTo>
                  <a:lnTo>
                    <a:pt x="743" y="22"/>
                  </a:lnTo>
                  <a:lnTo>
                    <a:pt x="389" y="24"/>
                  </a:lnTo>
                  <a:lnTo>
                    <a:pt x="389" y="24"/>
                  </a:lnTo>
                  <a:lnTo>
                    <a:pt x="133" y="27"/>
                  </a:lnTo>
                  <a:lnTo>
                    <a:pt x="133" y="27"/>
                  </a:lnTo>
                  <a:lnTo>
                    <a:pt x="72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3" y="42"/>
                  </a:lnTo>
                  <a:lnTo>
                    <a:pt x="7" y="42"/>
                  </a:lnTo>
                  <a:lnTo>
                    <a:pt x="7" y="4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6BDC13B6-7156-7A07-FCF8-E0EAC1336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3740"/>
              <a:ext cx="5" cy="266"/>
            </a:xfrm>
            <a:custGeom>
              <a:avLst/>
              <a:gdLst>
                <a:gd name="T0" fmla="*/ 0 w 15"/>
                <a:gd name="T1" fmla="*/ 7 h 798"/>
                <a:gd name="T2" fmla="*/ 0 w 15"/>
                <a:gd name="T3" fmla="*/ 7 h 798"/>
                <a:gd name="T4" fmla="*/ 0 w 15"/>
                <a:gd name="T5" fmla="*/ 314 h 798"/>
                <a:gd name="T6" fmla="*/ 0 w 15"/>
                <a:gd name="T7" fmla="*/ 314 h 798"/>
                <a:gd name="T8" fmla="*/ 0 w 15"/>
                <a:gd name="T9" fmla="*/ 620 h 798"/>
                <a:gd name="T10" fmla="*/ 0 w 15"/>
                <a:gd name="T11" fmla="*/ 620 h 798"/>
                <a:gd name="T12" fmla="*/ 0 w 15"/>
                <a:gd name="T13" fmla="*/ 791 h 798"/>
                <a:gd name="T14" fmla="*/ 0 w 15"/>
                <a:gd name="T15" fmla="*/ 791 h 798"/>
                <a:gd name="T16" fmla="*/ 0 w 15"/>
                <a:gd name="T17" fmla="*/ 795 h 798"/>
                <a:gd name="T18" fmla="*/ 3 w 15"/>
                <a:gd name="T19" fmla="*/ 797 h 798"/>
                <a:gd name="T20" fmla="*/ 4 w 15"/>
                <a:gd name="T21" fmla="*/ 798 h 798"/>
                <a:gd name="T22" fmla="*/ 7 w 15"/>
                <a:gd name="T23" fmla="*/ 798 h 798"/>
                <a:gd name="T24" fmla="*/ 10 w 15"/>
                <a:gd name="T25" fmla="*/ 798 h 798"/>
                <a:gd name="T26" fmla="*/ 12 w 15"/>
                <a:gd name="T27" fmla="*/ 797 h 798"/>
                <a:gd name="T28" fmla="*/ 14 w 15"/>
                <a:gd name="T29" fmla="*/ 795 h 798"/>
                <a:gd name="T30" fmla="*/ 15 w 15"/>
                <a:gd name="T31" fmla="*/ 791 h 798"/>
                <a:gd name="T32" fmla="*/ 15 w 15"/>
                <a:gd name="T33" fmla="*/ 791 h 798"/>
                <a:gd name="T34" fmla="*/ 15 w 15"/>
                <a:gd name="T35" fmla="*/ 486 h 798"/>
                <a:gd name="T36" fmla="*/ 15 w 15"/>
                <a:gd name="T37" fmla="*/ 486 h 798"/>
                <a:gd name="T38" fmla="*/ 15 w 15"/>
                <a:gd name="T39" fmla="*/ 179 h 798"/>
                <a:gd name="T40" fmla="*/ 15 w 15"/>
                <a:gd name="T41" fmla="*/ 179 h 798"/>
                <a:gd name="T42" fmla="*/ 15 w 15"/>
                <a:gd name="T43" fmla="*/ 7 h 798"/>
                <a:gd name="T44" fmla="*/ 15 w 15"/>
                <a:gd name="T45" fmla="*/ 7 h 798"/>
                <a:gd name="T46" fmla="*/ 14 w 15"/>
                <a:gd name="T47" fmla="*/ 5 h 798"/>
                <a:gd name="T48" fmla="*/ 12 w 15"/>
                <a:gd name="T49" fmla="*/ 3 h 798"/>
                <a:gd name="T50" fmla="*/ 10 w 15"/>
                <a:gd name="T51" fmla="*/ 1 h 798"/>
                <a:gd name="T52" fmla="*/ 7 w 15"/>
                <a:gd name="T53" fmla="*/ 0 h 798"/>
                <a:gd name="T54" fmla="*/ 4 w 15"/>
                <a:gd name="T55" fmla="*/ 1 h 798"/>
                <a:gd name="T56" fmla="*/ 3 w 15"/>
                <a:gd name="T57" fmla="*/ 3 h 798"/>
                <a:gd name="T58" fmla="*/ 0 w 15"/>
                <a:gd name="T59" fmla="*/ 5 h 798"/>
                <a:gd name="T60" fmla="*/ 0 w 15"/>
                <a:gd name="T61" fmla="*/ 7 h 798"/>
                <a:gd name="T62" fmla="*/ 0 w 15"/>
                <a:gd name="T63" fmla="*/ 7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" h="798">
                  <a:moveTo>
                    <a:pt x="0" y="7"/>
                  </a:moveTo>
                  <a:lnTo>
                    <a:pt x="0" y="7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0" y="620"/>
                  </a:lnTo>
                  <a:lnTo>
                    <a:pt x="0" y="620"/>
                  </a:lnTo>
                  <a:lnTo>
                    <a:pt x="0" y="791"/>
                  </a:lnTo>
                  <a:lnTo>
                    <a:pt x="0" y="791"/>
                  </a:lnTo>
                  <a:lnTo>
                    <a:pt x="0" y="795"/>
                  </a:lnTo>
                  <a:lnTo>
                    <a:pt x="3" y="797"/>
                  </a:lnTo>
                  <a:lnTo>
                    <a:pt x="4" y="798"/>
                  </a:lnTo>
                  <a:lnTo>
                    <a:pt x="7" y="798"/>
                  </a:lnTo>
                  <a:lnTo>
                    <a:pt x="10" y="798"/>
                  </a:lnTo>
                  <a:lnTo>
                    <a:pt x="12" y="797"/>
                  </a:lnTo>
                  <a:lnTo>
                    <a:pt x="14" y="795"/>
                  </a:lnTo>
                  <a:lnTo>
                    <a:pt x="15" y="791"/>
                  </a:lnTo>
                  <a:lnTo>
                    <a:pt x="15" y="791"/>
                  </a:lnTo>
                  <a:lnTo>
                    <a:pt x="15" y="486"/>
                  </a:lnTo>
                  <a:lnTo>
                    <a:pt x="15" y="486"/>
                  </a:lnTo>
                  <a:lnTo>
                    <a:pt x="15" y="179"/>
                  </a:lnTo>
                  <a:lnTo>
                    <a:pt x="15" y="17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E4FAD509-F995-554C-AC46-F1374FE91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3683"/>
              <a:ext cx="62" cy="62"/>
            </a:xfrm>
            <a:custGeom>
              <a:avLst/>
              <a:gdLst>
                <a:gd name="T0" fmla="*/ 12 w 185"/>
                <a:gd name="T1" fmla="*/ 183 h 186"/>
                <a:gd name="T2" fmla="*/ 12 w 185"/>
                <a:gd name="T3" fmla="*/ 183 h 186"/>
                <a:gd name="T4" fmla="*/ 184 w 185"/>
                <a:gd name="T5" fmla="*/ 13 h 186"/>
                <a:gd name="T6" fmla="*/ 184 w 185"/>
                <a:gd name="T7" fmla="*/ 13 h 186"/>
                <a:gd name="T8" fmla="*/ 185 w 185"/>
                <a:gd name="T9" fmla="*/ 10 h 186"/>
                <a:gd name="T10" fmla="*/ 185 w 185"/>
                <a:gd name="T11" fmla="*/ 7 h 186"/>
                <a:gd name="T12" fmla="*/ 185 w 185"/>
                <a:gd name="T13" fmla="*/ 4 h 186"/>
                <a:gd name="T14" fmla="*/ 184 w 185"/>
                <a:gd name="T15" fmla="*/ 2 h 186"/>
                <a:gd name="T16" fmla="*/ 181 w 185"/>
                <a:gd name="T17" fmla="*/ 0 h 186"/>
                <a:gd name="T18" fmla="*/ 179 w 185"/>
                <a:gd name="T19" fmla="*/ 0 h 186"/>
                <a:gd name="T20" fmla="*/ 175 w 185"/>
                <a:gd name="T21" fmla="*/ 0 h 186"/>
                <a:gd name="T22" fmla="*/ 173 w 185"/>
                <a:gd name="T23" fmla="*/ 2 h 186"/>
                <a:gd name="T24" fmla="*/ 173 w 185"/>
                <a:gd name="T25" fmla="*/ 2 h 186"/>
                <a:gd name="T26" fmla="*/ 2 w 185"/>
                <a:gd name="T27" fmla="*/ 174 h 186"/>
                <a:gd name="T28" fmla="*/ 2 w 185"/>
                <a:gd name="T29" fmla="*/ 174 h 186"/>
                <a:gd name="T30" fmla="*/ 0 w 185"/>
                <a:gd name="T31" fmla="*/ 176 h 186"/>
                <a:gd name="T32" fmla="*/ 0 w 185"/>
                <a:gd name="T33" fmla="*/ 178 h 186"/>
                <a:gd name="T34" fmla="*/ 1 w 185"/>
                <a:gd name="T35" fmla="*/ 181 h 186"/>
                <a:gd name="T36" fmla="*/ 2 w 185"/>
                <a:gd name="T37" fmla="*/ 183 h 186"/>
                <a:gd name="T38" fmla="*/ 5 w 185"/>
                <a:gd name="T39" fmla="*/ 185 h 186"/>
                <a:gd name="T40" fmla="*/ 7 w 185"/>
                <a:gd name="T41" fmla="*/ 186 h 186"/>
                <a:gd name="T42" fmla="*/ 10 w 185"/>
                <a:gd name="T43" fmla="*/ 186 h 186"/>
                <a:gd name="T44" fmla="*/ 12 w 185"/>
                <a:gd name="T45" fmla="*/ 183 h 186"/>
                <a:gd name="T46" fmla="*/ 12 w 185"/>
                <a:gd name="T47" fmla="*/ 18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5" h="186">
                  <a:moveTo>
                    <a:pt x="12" y="183"/>
                  </a:moveTo>
                  <a:lnTo>
                    <a:pt x="12" y="183"/>
                  </a:lnTo>
                  <a:lnTo>
                    <a:pt x="184" y="13"/>
                  </a:lnTo>
                  <a:lnTo>
                    <a:pt x="184" y="13"/>
                  </a:lnTo>
                  <a:lnTo>
                    <a:pt x="185" y="10"/>
                  </a:lnTo>
                  <a:lnTo>
                    <a:pt x="185" y="7"/>
                  </a:lnTo>
                  <a:lnTo>
                    <a:pt x="185" y="4"/>
                  </a:lnTo>
                  <a:lnTo>
                    <a:pt x="184" y="2"/>
                  </a:lnTo>
                  <a:lnTo>
                    <a:pt x="181" y="0"/>
                  </a:lnTo>
                  <a:lnTo>
                    <a:pt x="179" y="0"/>
                  </a:lnTo>
                  <a:lnTo>
                    <a:pt x="175" y="0"/>
                  </a:lnTo>
                  <a:lnTo>
                    <a:pt x="173" y="2"/>
                  </a:lnTo>
                  <a:lnTo>
                    <a:pt x="173" y="2"/>
                  </a:lnTo>
                  <a:lnTo>
                    <a:pt x="2" y="174"/>
                  </a:lnTo>
                  <a:lnTo>
                    <a:pt x="2" y="174"/>
                  </a:lnTo>
                  <a:lnTo>
                    <a:pt x="0" y="176"/>
                  </a:lnTo>
                  <a:lnTo>
                    <a:pt x="0" y="178"/>
                  </a:lnTo>
                  <a:lnTo>
                    <a:pt x="1" y="181"/>
                  </a:lnTo>
                  <a:lnTo>
                    <a:pt x="2" y="183"/>
                  </a:lnTo>
                  <a:lnTo>
                    <a:pt x="5" y="185"/>
                  </a:lnTo>
                  <a:lnTo>
                    <a:pt x="7" y="186"/>
                  </a:lnTo>
                  <a:lnTo>
                    <a:pt x="10" y="186"/>
                  </a:lnTo>
                  <a:lnTo>
                    <a:pt x="12" y="183"/>
                  </a:lnTo>
                  <a:lnTo>
                    <a:pt x="12" y="18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D8E9F492-856B-C585-119B-BF7804EE9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3" y="3682"/>
              <a:ext cx="325" cy="5"/>
            </a:xfrm>
            <a:custGeom>
              <a:avLst/>
              <a:gdLst>
                <a:gd name="T0" fmla="*/ 7 w 973"/>
                <a:gd name="T1" fmla="*/ 14 h 14"/>
                <a:gd name="T2" fmla="*/ 7 w 973"/>
                <a:gd name="T3" fmla="*/ 14 h 14"/>
                <a:gd name="T4" fmla="*/ 382 w 973"/>
                <a:gd name="T5" fmla="*/ 14 h 14"/>
                <a:gd name="T6" fmla="*/ 382 w 973"/>
                <a:gd name="T7" fmla="*/ 14 h 14"/>
                <a:gd name="T8" fmla="*/ 755 w 973"/>
                <a:gd name="T9" fmla="*/ 14 h 14"/>
                <a:gd name="T10" fmla="*/ 755 w 973"/>
                <a:gd name="T11" fmla="*/ 14 h 14"/>
                <a:gd name="T12" fmla="*/ 966 w 973"/>
                <a:gd name="T13" fmla="*/ 14 h 14"/>
                <a:gd name="T14" fmla="*/ 966 w 973"/>
                <a:gd name="T15" fmla="*/ 14 h 14"/>
                <a:gd name="T16" fmla="*/ 969 w 973"/>
                <a:gd name="T17" fmla="*/ 14 h 14"/>
                <a:gd name="T18" fmla="*/ 970 w 973"/>
                <a:gd name="T19" fmla="*/ 12 h 14"/>
                <a:gd name="T20" fmla="*/ 973 w 973"/>
                <a:gd name="T21" fmla="*/ 10 h 14"/>
                <a:gd name="T22" fmla="*/ 973 w 973"/>
                <a:gd name="T23" fmla="*/ 7 h 14"/>
                <a:gd name="T24" fmla="*/ 973 w 973"/>
                <a:gd name="T25" fmla="*/ 5 h 14"/>
                <a:gd name="T26" fmla="*/ 970 w 973"/>
                <a:gd name="T27" fmla="*/ 2 h 14"/>
                <a:gd name="T28" fmla="*/ 969 w 973"/>
                <a:gd name="T29" fmla="*/ 1 h 14"/>
                <a:gd name="T30" fmla="*/ 966 w 973"/>
                <a:gd name="T31" fmla="*/ 0 h 14"/>
                <a:gd name="T32" fmla="*/ 966 w 973"/>
                <a:gd name="T33" fmla="*/ 0 h 14"/>
                <a:gd name="T34" fmla="*/ 591 w 973"/>
                <a:gd name="T35" fmla="*/ 0 h 14"/>
                <a:gd name="T36" fmla="*/ 591 w 973"/>
                <a:gd name="T37" fmla="*/ 0 h 14"/>
                <a:gd name="T38" fmla="*/ 217 w 973"/>
                <a:gd name="T39" fmla="*/ 0 h 14"/>
                <a:gd name="T40" fmla="*/ 217 w 973"/>
                <a:gd name="T41" fmla="*/ 0 h 14"/>
                <a:gd name="T42" fmla="*/ 7 w 973"/>
                <a:gd name="T43" fmla="*/ 0 h 14"/>
                <a:gd name="T44" fmla="*/ 7 w 973"/>
                <a:gd name="T45" fmla="*/ 0 h 14"/>
                <a:gd name="T46" fmla="*/ 3 w 973"/>
                <a:gd name="T47" fmla="*/ 1 h 14"/>
                <a:gd name="T48" fmla="*/ 2 w 973"/>
                <a:gd name="T49" fmla="*/ 2 h 14"/>
                <a:gd name="T50" fmla="*/ 0 w 973"/>
                <a:gd name="T51" fmla="*/ 5 h 14"/>
                <a:gd name="T52" fmla="*/ 0 w 973"/>
                <a:gd name="T53" fmla="*/ 7 h 14"/>
                <a:gd name="T54" fmla="*/ 0 w 973"/>
                <a:gd name="T55" fmla="*/ 10 h 14"/>
                <a:gd name="T56" fmla="*/ 2 w 973"/>
                <a:gd name="T57" fmla="*/ 12 h 14"/>
                <a:gd name="T58" fmla="*/ 3 w 973"/>
                <a:gd name="T59" fmla="*/ 14 h 14"/>
                <a:gd name="T60" fmla="*/ 7 w 973"/>
                <a:gd name="T61" fmla="*/ 14 h 14"/>
                <a:gd name="T62" fmla="*/ 7 w 973"/>
                <a:gd name="T6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73" h="14">
                  <a:moveTo>
                    <a:pt x="7" y="14"/>
                  </a:moveTo>
                  <a:lnTo>
                    <a:pt x="7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755" y="14"/>
                  </a:lnTo>
                  <a:lnTo>
                    <a:pt x="755" y="14"/>
                  </a:lnTo>
                  <a:lnTo>
                    <a:pt x="966" y="14"/>
                  </a:lnTo>
                  <a:lnTo>
                    <a:pt x="966" y="14"/>
                  </a:lnTo>
                  <a:lnTo>
                    <a:pt x="969" y="14"/>
                  </a:lnTo>
                  <a:lnTo>
                    <a:pt x="970" y="12"/>
                  </a:lnTo>
                  <a:lnTo>
                    <a:pt x="973" y="10"/>
                  </a:lnTo>
                  <a:lnTo>
                    <a:pt x="973" y="7"/>
                  </a:lnTo>
                  <a:lnTo>
                    <a:pt x="973" y="5"/>
                  </a:lnTo>
                  <a:lnTo>
                    <a:pt x="970" y="2"/>
                  </a:lnTo>
                  <a:lnTo>
                    <a:pt x="969" y="1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4039B92D-E9D2-5E5E-F074-632D657C6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3683"/>
              <a:ext cx="111" cy="74"/>
            </a:xfrm>
            <a:custGeom>
              <a:avLst/>
              <a:gdLst>
                <a:gd name="T0" fmla="*/ 4 w 334"/>
                <a:gd name="T1" fmla="*/ 15 h 222"/>
                <a:gd name="T2" fmla="*/ 4 w 334"/>
                <a:gd name="T3" fmla="*/ 15 h 222"/>
                <a:gd name="T4" fmla="*/ 253 w 334"/>
                <a:gd name="T5" fmla="*/ 175 h 222"/>
                <a:gd name="T6" fmla="*/ 253 w 334"/>
                <a:gd name="T7" fmla="*/ 175 h 222"/>
                <a:gd name="T8" fmla="*/ 324 w 334"/>
                <a:gd name="T9" fmla="*/ 221 h 222"/>
                <a:gd name="T10" fmla="*/ 324 w 334"/>
                <a:gd name="T11" fmla="*/ 221 h 222"/>
                <a:gd name="T12" fmla="*/ 326 w 334"/>
                <a:gd name="T13" fmla="*/ 222 h 222"/>
                <a:gd name="T14" fmla="*/ 329 w 334"/>
                <a:gd name="T15" fmla="*/ 222 h 222"/>
                <a:gd name="T16" fmla="*/ 331 w 334"/>
                <a:gd name="T17" fmla="*/ 221 h 222"/>
                <a:gd name="T18" fmla="*/ 334 w 334"/>
                <a:gd name="T19" fmla="*/ 218 h 222"/>
                <a:gd name="T20" fmla="*/ 334 w 334"/>
                <a:gd name="T21" fmla="*/ 216 h 222"/>
                <a:gd name="T22" fmla="*/ 334 w 334"/>
                <a:gd name="T23" fmla="*/ 213 h 222"/>
                <a:gd name="T24" fmla="*/ 334 w 334"/>
                <a:gd name="T25" fmla="*/ 211 h 222"/>
                <a:gd name="T26" fmla="*/ 331 w 334"/>
                <a:gd name="T27" fmla="*/ 209 h 222"/>
                <a:gd name="T28" fmla="*/ 331 w 334"/>
                <a:gd name="T29" fmla="*/ 209 h 222"/>
                <a:gd name="T30" fmla="*/ 82 w 334"/>
                <a:gd name="T31" fmla="*/ 47 h 222"/>
                <a:gd name="T32" fmla="*/ 82 w 334"/>
                <a:gd name="T33" fmla="*/ 47 h 222"/>
                <a:gd name="T34" fmla="*/ 11 w 334"/>
                <a:gd name="T35" fmla="*/ 1 h 222"/>
                <a:gd name="T36" fmla="*/ 11 w 334"/>
                <a:gd name="T37" fmla="*/ 1 h 222"/>
                <a:gd name="T38" fmla="*/ 7 w 334"/>
                <a:gd name="T39" fmla="*/ 0 h 222"/>
                <a:gd name="T40" fmla="*/ 5 w 334"/>
                <a:gd name="T41" fmla="*/ 1 h 222"/>
                <a:gd name="T42" fmla="*/ 2 w 334"/>
                <a:gd name="T43" fmla="*/ 3 h 222"/>
                <a:gd name="T44" fmla="*/ 1 w 334"/>
                <a:gd name="T45" fmla="*/ 4 h 222"/>
                <a:gd name="T46" fmla="*/ 0 w 334"/>
                <a:gd name="T47" fmla="*/ 8 h 222"/>
                <a:gd name="T48" fmla="*/ 0 w 334"/>
                <a:gd name="T49" fmla="*/ 10 h 222"/>
                <a:gd name="T50" fmla="*/ 1 w 334"/>
                <a:gd name="T51" fmla="*/ 12 h 222"/>
                <a:gd name="T52" fmla="*/ 4 w 334"/>
                <a:gd name="T53" fmla="*/ 15 h 222"/>
                <a:gd name="T54" fmla="*/ 4 w 334"/>
                <a:gd name="T55" fmla="*/ 1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34" h="222">
                  <a:moveTo>
                    <a:pt x="4" y="15"/>
                  </a:moveTo>
                  <a:lnTo>
                    <a:pt x="4" y="15"/>
                  </a:lnTo>
                  <a:lnTo>
                    <a:pt x="253" y="175"/>
                  </a:lnTo>
                  <a:lnTo>
                    <a:pt x="253" y="175"/>
                  </a:lnTo>
                  <a:lnTo>
                    <a:pt x="324" y="221"/>
                  </a:lnTo>
                  <a:lnTo>
                    <a:pt x="324" y="221"/>
                  </a:lnTo>
                  <a:lnTo>
                    <a:pt x="326" y="222"/>
                  </a:lnTo>
                  <a:lnTo>
                    <a:pt x="329" y="222"/>
                  </a:lnTo>
                  <a:lnTo>
                    <a:pt x="331" y="221"/>
                  </a:lnTo>
                  <a:lnTo>
                    <a:pt x="334" y="218"/>
                  </a:lnTo>
                  <a:lnTo>
                    <a:pt x="334" y="216"/>
                  </a:lnTo>
                  <a:lnTo>
                    <a:pt x="334" y="213"/>
                  </a:lnTo>
                  <a:lnTo>
                    <a:pt x="334" y="211"/>
                  </a:lnTo>
                  <a:lnTo>
                    <a:pt x="331" y="209"/>
                  </a:lnTo>
                  <a:lnTo>
                    <a:pt x="331" y="209"/>
                  </a:lnTo>
                  <a:lnTo>
                    <a:pt x="82" y="47"/>
                  </a:lnTo>
                  <a:lnTo>
                    <a:pt x="82" y="47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1E33C152-A5CB-4A25-9D1E-464C1D194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3966"/>
              <a:ext cx="40" cy="40"/>
            </a:xfrm>
            <a:custGeom>
              <a:avLst/>
              <a:gdLst>
                <a:gd name="T0" fmla="*/ 12 w 121"/>
                <a:gd name="T1" fmla="*/ 119 h 121"/>
                <a:gd name="T2" fmla="*/ 12 w 121"/>
                <a:gd name="T3" fmla="*/ 119 h 121"/>
                <a:gd name="T4" fmla="*/ 119 w 121"/>
                <a:gd name="T5" fmla="*/ 12 h 121"/>
                <a:gd name="T6" fmla="*/ 119 w 121"/>
                <a:gd name="T7" fmla="*/ 12 h 121"/>
                <a:gd name="T8" fmla="*/ 120 w 121"/>
                <a:gd name="T9" fmla="*/ 10 h 121"/>
                <a:gd name="T10" fmla="*/ 121 w 121"/>
                <a:gd name="T11" fmla="*/ 7 h 121"/>
                <a:gd name="T12" fmla="*/ 120 w 121"/>
                <a:gd name="T13" fmla="*/ 5 h 121"/>
                <a:gd name="T14" fmla="*/ 119 w 121"/>
                <a:gd name="T15" fmla="*/ 2 h 121"/>
                <a:gd name="T16" fmla="*/ 116 w 121"/>
                <a:gd name="T17" fmla="*/ 1 h 121"/>
                <a:gd name="T18" fmla="*/ 114 w 121"/>
                <a:gd name="T19" fmla="*/ 0 h 121"/>
                <a:gd name="T20" fmla="*/ 111 w 121"/>
                <a:gd name="T21" fmla="*/ 0 h 121"/>
                <a:gd name="T22" fmla="*/ 109 w 121"/>
                <a:gd name="T23" fmla="*/ 2 h 121"/>
                <a:gd name="T24" fmla="*/ 109 w 121"/>
                <a:gd name="T25" fmla="*/ 2 h 121"/>
                <a:gd name="T26" fmla="*/ 1 w 121"/>
                <a:gd name="T27" fmla="*/ 109 h 121"/>
                <a:gd name="T28" fmla="*/ 1 w 121"/>
                <a:gd name="T29" fmla="*/ 109 h 121"/>
                <a:gd name="T30" fmla="*/ 0 w 121"/>
                <a:gd name="T31" fmla="*/ 111 h 121"/>
                <a:gd name="T32" fmla="*/ 0 w 121"/>
                <a:gd name="T33" fmla="*/ 114 h 121"/>
                <a:gd name="T34" fmla="*/ 0 w 121"/>
                <a:gd name="T35" fmla="*/ 116 h 121"/>
                <a:gd name="T36" fmla="*/ 2 w 121"/>
                <a:gd name="T37" fmla="*/ 119 h 121"/>
                <a:gd name="T38" fmla="*/ 4 w 121"/>
                <a:gd name="T39" fmla="*/ 121 h 121"/>
                <a:gd name="T40" fmla="*/ 6 w 121"/>
                <a:gd name="T41" fmla="*/ 121 h 121"/>
                <a:gd name="T42" fmla="*/ 10 w 121"/>
                <a:gd name="T43" fmla="*/ 121 h 121"/>
                <a:gd name="T44" fmla="*/ 12 w 121"/>
                <a:gd name="T45" fmla="*/ 119 h 121"/>
                <a:gd name="T46" fmla="*/ 12 w 121"/>
                <a:gd name="T47" fmla="*/ 1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1" h="121">
                  <a:moveTo>
                    <a:pt x="12" y="119"/>
                  </a:moveTo>
                  <a:lnTo>
                    <a:pt x="12" y="119"/>
                  </a:lnTo>
                  <a:lnTo>
                    <a:pt x="119" y="12"/>
                  </a:lnTo>
                  <a:lnTo>
                    <a:pt x="119" y="12"/>
                  </a:lnTo>
                  <a:lnTo>
                    <a:pt x="120" y="10"/>
                  </a:lnTo>
                  <a:lnTo>
                    <a:pt x="121" y="7"/>
                  </a:lnTo>
                  <a:lnTo>
                    <a:pt x="120" y="5"/>
                  </a:lnTo>
                  <a:lnTo>
                    <a:pt x="119" y="2"/>
                  </a:lnTo>
                  <a:lnTo>
                    <a:pt x="116" y="1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9" y="2"/>
                  </a:lnTo>
                  <a:lnTo>
                    <a:pt x="109" y="2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0" y="111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2" y="119"/>
                  </a:lnTo>
                  <a:lnTo>
                    <a:pt x="4" y="121"/>
                  </a:lnTo>
                  <a:lnTo>
                    <a:pt x="6" y="121"/>
                  </a:lnTo>
                  <a:lnTo>
                    <a:pt x="10" y="121"/>
                  </a:lnTo>
                  <a:lnTo>
                    <a:pt x="12" y="119"/>
                  </a:lnTo>
                  <a:lnTo>
                    <a:pt x="12" y="1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11F7AC52-EC3D-1D4A-0E78-41BEF115D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3738"/>
              <a:ext cx="253" cy="5"/>
            </a:xfrm>
            <a:custGeom>
              <a:avLst/>
              <a:gdLst>
                <a:gd name="T0" fmla="*/ 7 w 760"/>
                <a:gd name="T1" fmla="*/ 15 h 15"/>
                <a:gd name="T2" fmla="*/ 7 w 760"/>
                <a:gd name="T3" fmla="*/ 15 h 15"/>
                <a:gd name="T4" fmla="*/ 299 w 760"/>
                <a:gd name="T5" fmla="*/ 15 h 15"/>
                <a:gd name="T6" fmla="*/ 299 w 760"/>
                <a:gd name="T7" fmla="*/ 15 h 15"/>
                <a:gd name="T8" fmla="*/ 589 w 760"/>
                <a:gd name="T9" fmla="*/ 15 h 15"/>
                <a:gd name="T10" fmla="*/ 589 w 760"/>
                <a:gd name="T11" fmla="*/ 15 h 15"/>
                <a:gd name="T12" fmla="*/ 753 w 760"/>
                <a:gd name="T13" fmla="*/ 15 h 15"/>
                <a:gd name="T14" fmla="*/ 753 w 760"/>
                <a:gd name="T15" fmla="*/ 15 h 15"/>
                <a:gd name="T16" fmla="*/ 757 w 760"/>
                <a:gd name="T17" fmla="*/ 15 h 15"/>
                <a:gd name="T18" fmla="*/ 758 w 760"/>
                <a:gd name="T19" fmla="*/ 13 h 15"/>
                <a:gd name="T20" fmla="*/ 759 w 760"/>
                <a:gd name="T21" fmla="*/ 11 h 15"/>
                <a:gd name="T22" fmla="*/ 760 w 760"/>
                <a:gd name="T23" fmla="*/ 7 h 15"/>
                <a:gd name="T24" fmla="*/ 759 w 760"/>
                <a:gd name="T25" fmla="*/ 5 h 15"/>
                <a:gd name="T26" fmla="*/ 758 w 760"/>
                <a:gd name="T27" fmla="*/ 3 h 15"/>
                <a:gd name="T28" fmla="*/ 757 w 760"/>
                <a:gd name="T29" fmla="*/ 1 h 15"/>
                <a:gd name="T30" fmla="*/ 753 w 760"/>
                <a:gd name="T31" fmla="*/ 0 h 15"/>
                <a:gd name="T32" fmla="*/ 753 w 760"/>
                <a:gd name="T33" fmla="*/ 0 h 15"/>
                <a:gd name="T34" fmla="*/ 462 w 760"/>
                <a:gd name="T35" fmla="*/ 0 h 15"/>
                <a:gd name="T36" fmla="*/ 462 w 760"/>
                <a:gd name="T37" fmla="*/ 0 h 15"/>
                <a:gd name="T38" fmla="*/ 172 w 760"/>
                <a:gd name="T39" fmla="*/ 0 h 15"/>
                <a:gd name="T40" fmla="*/ 172 w 760"/>
                <a:gd name="T41" fmla="*/ 0 h 15"/>
                <a:gd name="T42" fmla="*/ 7 w 760"/>
                <a:gd name="T43" fmla="*/ 0 h 15"/>
                <a:gd name="T44" fmla="*/ 7 w 760"/>
                <a:gd name="T45" fmla="*/ 0 h 15"/>
                <a:gd name="T46" fmla="*/ 4 w 760"/>
                <a:gd name="T47" fmla="*/ 1 h 15"/>
                <a:gd name="T48" fmla="*/ 2 w 760"/>
                <a:gd name="T49" fmla="*/ 3 h 15"/>
                <a:gd name="T50" fmla="*/ 1 w 760"/>
                <a:gd name="T51" fmla="*/ 5 h 15"/>
                <a:gd name="T52" fmla="*/ 0 w 760"/>
                <a:gd name="T53" fmla="*/ 7 h 15"/>
                <a:gd name="T54" fmla="*/ 1 w 760"/>
                <a:gd name="T55" fmla="*/ 11 h 15"/>
                <a:gd name="T56" fmla="*/ 2 w 760"/>
                <a:gd name="T57" fmla="*/ 13 h 15"/>
                <a:gd name="T58" fmla="*/ 4 w 760"/>
                <a:gd name="T59" fmla="*/ 15 h 15"/>
                <a:gd name="T60" fmla="*/ 7 w 760"/>
                <a:gd name="T61" fmla="*/ 15 h 15"/>
                <a:gd name="T62" fmla="*/ 7 w 760"/>
                <a:gd name="T6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60" h="15">
                  <a:moveTo>
                    <a:pt x="7" y="15"/>
                  </a:moveTo>
                  <a:lnTo>
                    <a:pt x="7" y="15"/>
                  </a:lnTo>
                  <a:lnTo>
                    <a:pt x="299" y="15"/>
                  </a:lnTo>
                  <a:lnTo>
                    <a:pt x="299" y="15"/>
                  </a:lnTo>
                  <a:lnTo>
                    <a:pt x="589" y="15"/>
                  </a:lnTo>
                  <a:lnTo>
                    <a:pt x="589" y="15"/>
                  </a:lnTo>
                  <a:lnTo>
                    <a:pt x="753" y="15"/>
                  </a:lnTo>
                  <a:lnTo>
                    <a:pt x="753" y="15"/>
                  </a:lnTo>
                  <a:lnTo>
                    <a:pt x="757" y="15"/>
                  </a:lnTo>
                  <a:lnTo>
                    <a:pt x="758" y="13"/>
                  </a:lnTo>
                  <a:lnTo>
                    <a:pt x="759" y="11"/>
                  </a:lnTo>
                  <a:lnTo>
                    <a:pt x="760" y="7"/>
                  </a:lnTo>
                  <a:lnTo>
                    <a:pt x="759" y="5"/>
                  </a:lnTo>
                  <a:lnTo>
                    <a:pt x="758" y="3"/>
                  </a:lnTo>
                  <a:lnTo>
                    <a:pt x="757" y="1"/>
                  </a:lnTo>
                  <a:lnTo>
                    <a:pt x="753" y="0"/>
                  </a:lnTo>
                  <a:lnTo>
                    <a:pt x="753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172" y="0"/>
                  </a:lnTo>
                  <a:lnTo>
                    <a:pt x="172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4" y="15"/>
                  </a:lnTo>
                  <a:lnTo>
                    <a:pt x="7" y="15"/>
                  </a:lnTo>
                  <a:lnTo>
                    <a:pt x="7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F1969558-D697-9A2E-74F8-93BFD19DF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3828"/>
              <a:ext cx="1152" cy="4"/>
            </a:xfrm>
            <a:custGeom>
              <a:avLst/>
              <a:gdLst>
                <a:gd name="T0" fmla="*/ 7 w 3455"/>
                <a:gd name="T1" fmla="*/ 14 h 14"/>
                <a:gd name="T2" fmla="*/ 7 w 3455"/>
                <a:gd name="T3" fmla="*/ 14 h 14"/>
                <a:gd name="T4" fmla="*/ 1351 w 3455"/>
                <a:gd name="T5" fmla="*/ 14 h 14"/>
                <a:gd name="T6" fmla="*/ 1351 w 3455"/>
                <a:gd name="T7" fmla="*/ 14 h 14"/>
                <a:gd name="T8" fmla="*/ 2692 w 3455"/>
                <a:gd name="T9" fmla="*/ 14 h 14"/>
                <a:gd name="T10" fmla="*/ 2692 w 3455"/>
                <a:gd name="T11" fmla="*/ 14 h 14"/>
                <a:gd name="T12" fmla="*/ 3448 w 3455"/>
                <a:gd name="T13" fmla="*/ 14 h 14"/>
                <a:gd name="T14" fmla="*/ 3448 w 3455"/>
                <a:gd name="T15" fmla="*/ 14 h 14"/>
                <a:gd name="T16" fmla="*/ 3450 w 3455"/>
                <a:gd name="T17" fmla="*/ 13 h 14"/>
                <a:gd name="T18" fmla="*/ 3453 w 3455"/>
                <a:gd name="T19" fmla="*/ 12 h 14"/>
                <a:gd name="T20" fmla="*/ 3454 w 3455"/>
                <a:gd name="T21" fmla="*/ 9 h 14"/>
                <a:gd name="T22" fmla="*/ 3455 w 3455"/>
                <a:gd name="T23" fmla="*/ 7 h 14"/>
                <a:gd name="T24" fmla="*/ 3454 w 3455"/>
                <a:gd name="T25" fmla="*/ 5 h 14"/>
                <a:gd name="T26" fmla="*/ 3453 w 3455"/>
                <a:gd name="T27" fmla="*/ 2 h 14"/>
                <a:gd name="T28" fmla="*/ 3450 w 3455"/>
                <a:gd name="T29" fmla="*/ 0 h 14"/>
                <a:gd name="T30" fmla="*/ 3448 w 3455"/>
                <a:gd name="T31" fmla="*/ 0 h 14"/>
                <a:gd name="T32" fmla="*/ 3448 w 3455"/>
                <a:gd name="T33" fmla="*/ 0 h 14"/>
                <a:gd name="T34" fmla="*/ 2097 w 3455"/>
                <a:gd name="T35" fmla="*/ 0 h 14"/>
                <a:gd name="T36" fmla="*/ 2097 w 3455"/>
                <a:gd name="T37" fmla="*/ 0 h 14"/>
                <a:gd name="T38" fmla="*/ 758 w 3455"/>
                <a:gd name="T39" fmla="*/ 0 h 14"/>
                <a:gd name="T40" fmla="*/ 758 w 3455"/>
                <a:gd name="T41" fmla="*/ 0 h 14"/>
                <a:gd name="T42" fmla="*/ 7 w 3455"/>
                <a:gd name="T43" fmla="*/ 0 h 14"/>
                <a:gd name="T44" fmla="*/ 7 w 3455"/>
                <a:gd name="T45" fmla="*/ 0 h 14"/>
                <a:gd name="T46" fmla="*/ 3 w 3455"/>
                <a:gd name="T47" fmla="*/ 0 h 14"/>
                <a:gd name="T48" fmla="*/ 2 w 3455"/>
                <a:gd name="T49" fmla="*/ 2 h 14"/>
                <a:gd name="T50" fmla="*/ 1 w 3455"/>
                <a:gd name="T51" fmla="*/ 5 h 14"/>
                <a:gd name="T52" fmla="*/ 0 w 3455"/>
                <a:gd name="T53" fmla="*/ 7 h 14"/>
                <a:gd name="T54" fmla="*/ 1 w 3455"/>
                <a:gd name="T55" fmla="*/ 9 h 14"/>
                <a:gd name="T56" fmla="*/ 2 w 3455"/>
                <a:gd name="T57" fmla="*/ 12 h 14"/>
                <a:gd name="T58" fmla="*/ 3 w 3455"/>
                <a:gd name="T59" fmla="*/ 13 h 14"/>
                <a:gd name="T60" fmla="*/ 7 w 3455"/>
                <a:gd name="T61" fmla="*/ 14 h 14"/>
                <a:gd name="T62" fmla="*/ 7 w 3455"/>
                <a:gd name="T6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55" h="14">
                  <a:moveTo>
                    <a:pt x="7" y="14"/>
                  </a:moveTo>
                  <a:lnTo>
                    <a:pt x="7" y="14"/>
                  </a:lnTo>
                  <a:lnTo>
                    <a:pt x="1351" y="14"/>
                  </a:lnTo>
                  <a:lnTo>
                    <a:pt x="1351" y="14"/>
                  </a:lnTo>
                  <a:lnTo>
                    <a:pt x="2692" y="14"/>
                  </a:lnTo>
                  <a:lnTo>
                    <a:pt x="2692" y="14"/>
                  </a:lnTo>
                  <a:lnTo>
                    <a:pt x="3448" y="14"/>
                  </a:lnTo>
                  <a:lnTo>
                    <a:pt x="3448" y="14"/>
                  </a:lnTo>
                  <a:lnTo>
                    <a:pt x="3450" y="13"/>
                  </a:lnTo>
                  <a:lnTo>
                    <a:pt x="3453" y="12"/>
                  </a:lnTo>
                  <a:lnTo>
                    <a:pt x="3454" y="9"/>
                  </a:lnTo>
                  <a:lnTo>
                    <a:pt x="3455" y="7"/>
                  </a:lnTo>
                  <a:lnTo>
                    <a:pt x="3454" y="5"/>
                  </a:lnTo>
                  <a:lnTo>
                    <a:pt x="3453" y="2"/>
                  </a:lnTo>
                  <a:lnTo>
                    <a:pt x="3450" y="0"/>
                  </a:lnTo>
                  <a:lnTo>
                    <a:pt x="3448" y="0"/>
                  </a:lnTo>
                  <a:lnTo>
                    <a:pt x="3448" y="0"/>
                  </a:lnTo>
                  <a:lnTo>
                    <a:pt x="2097" y="0"/>
                  </a:lnTo>
                  <a:lnTo>
                    <a:pt x="2097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10C0FB11-B8F4-3259-D81B-C8DB5A8B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4" y="3801"/>
              <a:ext cx="518" cy="519"/>
            </a:xfrm>
            <a:custGeom>
              <a:avLst/>
              <a:gdLst>
                <a:gd name="T0" fmla="*/ 1525 w 1554"/>
                <a:gd name="T1" fmla="*/ 928 h 1556"/>
                <a:gd name="T2" fmla="*/ 1471 w 1554"/>
                <a:gd name="T3" fmla="*/ 1096 h 1556"/>
                <a:gd name="T4" fmla="*/ 1382 w 1554"/>
                <a:gd name="T5" fmla="*/ 1244 h 1556"/>
                <a:gd name="T6" fmla="*/ 1241 w 1554"/>
                <a:gd name="T7" fmla="*/ 1385 h 1556"/>
                <a:gd name="T8" fmla="*/ 1093 w 1554"/>
                <a:gd name="T9" fmla="*/ 1474 h 1556"/>
                <a:gd name="T10" fmla="*/ 925 w 1554"/>
                <a:gd name="T11" fmla="*/ 1528 h 1556"/>
                <a:gd name="T12" fmla="*/ 746 w 1554"/>
                <a:gd name="T13" fmla="*/ 1541 h 1556"/>
                <a:gd name="T14" fmla="*/ 569 w 1554"/>
                <a:gd name="T15" fmla="*/ 1514 h 1556"/>
                <a:gd name="T16" fmla="*/ 383 w 1554"/>
                <a:gd name="T17" fmla="*/ 1432 h 1556"/>
                <a:gd name="T18" fmla="*/ 247 w 1554"/>
                <a:gd name="T19" fmla="*/ 1327 h 1556"/>
                <a:gd name="T20" fmla="*/ 138 w 1554"/>
                <a:gd name="T21" fmla="*/ 1195 h 1556"/>
                <a:gd name="T22" fmla="*/ 61 w 1554"/>
                <a:gd name="T23" fmla="*/ 1039 h 1556"/>
                <a:gd name="T24" fmla="*/ 17 w 1554"/>
                <a:gd name="T25" fmla="*/ 838 h 1556"/>
                <a:gd name="T26" fmla="*/ 25 w 1554"/>
                <a:gd name="T27" fmla="*/ 656 h 1556"/>
                <a:gd name="T28" fmla="*/ 73 w 1554"/>
                <a:gd name="T29" fmla="*/ 487 h 1556"/>
                <a:gd name="T30" fmla="*/ 156 w 1554"/>
                <a:gd name="T31" fmla="*/ 335 h 1556"/>
                <a:gd name="T32" fmla="*/ 271 w 1554"/>
                <a:gd name="T33" fmla="*/ 207 h 1556"/>
                <a:gd name="T34" fmla="*/ 437 w 1554"/>
                <a:gd name="T35" fmla="*/ 94 h 1556"/>
                <a:gd name="T36" fmla="*/ 603 w 1554"/>
                <a:gd name="T37" fmla="*/ 35 h 1556"/>
                <a:gd name="T38" fmla="*/ 780 w 1554"/>
                <a:gd name="T39" fmla="*/ 15 h 1556"/>
                <a:gd name="T40" fmla="*/ 958 w 1554"/>
                <a:gd name="T41" fmla="*/ 36 h 1556"/>
                <a:gd name="T42" fmla="*/ 1148 w 1554"/>
                <a:gd name="T43" fmla="*/ 111 h 1556"/>
                <a:gd name="T44" fmla="*/ 1287 w 1554"/>
                <a:gd name="T45" fmla="*/ 211 h 1556"/>
                <a:gd name="T46" fmla="*/ 1402 w 1554"/>
                <a:gd name="T47" fmla="*/ 339 h 1556"/>
                <a:gd name="T48" fmla="*/ 1484 w 1554"/>
                <a:gd name="T49" fmla="*/ 492 h 1556"/>
                <a:gd name="T50" fmla="*/ 1531 w 1554"/>
                <a:gd name="T51" fmla="*/ 661 h 1556"/>
                <a:gd name="T52" fmla="*/ 1542 w 1554"/>
                <a:gd name="T53" fmla="*/ 783 h 1556"/>
                <a:gd name="T54" fmla="*/ 1554 w 1554"/>
                <a:gd name="T55" fmla="*/ 779 h 1556"/>
                <a:gd name="T56" fmla="*/ 1525 w 1554"/>
                <a:gd name="T57" fmla="*/ 567 h 1556"/>
                <a:gd name="T58" fmla="*/ 1458 w 1554"/>
                <a:gd name="T59" fmla="*/ 403 h 1556"/>
                <a:gd name="T60" fmla="*/ 1357 w 1554"/>
                <a:gd name="T61" fmla="*/ 259 h 1556"/>
                <a:gd name="T62" fmla="*/ 1225 w 1554"/>
                <a:gd name="T63" fmla="*/ 143 h 1556"/>
                <a:gd name="T64" fmla="*/ 1044 w 1554"/>
                <a:gd name="T65" fmla="*/ 47 h 1556"/>
                <a:gd name="T66" fmla="*/ 869 w 1554"/>
                <a:gd name="T67" fmla="*/ 5 h 1556"/>
                <a:gd name="T68" fmla="*/ 685 w 1554"/>
                <a:gd name="T69" fmla="*/ 6 h 1556"/>
                <a:gd name="T70" fmla="*/ 509 w 1554"/>
                <a:gd name="T71" fmla="*/ 47 h 1556"/>
                <a:gd name="T72" fmla="*/ 351 w 1554"/>
                <a:gd name="T73" fmla="*/ 127 h 1556"/>
                <a:gd name="T74" fmla="*/ 196 w 1554"/>
                <a:gd name="T75" fmla="*/ 262 h 1556"/>
                <a:gd name="T76" fmla="*/ 96 w 1554"/>
                <a:gd name="T77" fmla="*/ 404 h 1556"/>
                <a:gd name="T78" fmla="*/ 28 w 1554"/>
                <a:gd name="T79" fmla="*/ 569 h 1556"/>
                <a:gd name="T80" fmla="*/ 0 w 1554"/>
                <a:gd name="T81" fmla="*/ 748 h 1556"/>
                <a:gd name="T82" fmla="*/ 22 w 1554"/>
                <a:gd name="T83" fmla="*/ 963 h 1556"/>
                <a:gd name="T84" fmla="*/ 84 w 1554"/>
                <a:gd name="T85" fmla="*/ 1129 h 1556"/>
                <a:gd name="T86" fmla="*/ 181 w 1554"/>
                <a:gd name="T87" fmla="*/ 1276 h 1556"/>
                <a:gd name="T88" fmla="*/ 306 w 1554"/>
                <a:gd name="T89" fmla="*/ 1397 h 1556"/>
                <a:gd name="T90" fmla="*/ 457 w 1554"/>
                <a:gd name="T91" fmla="*/ 1487 h 1556"/>
                <a:gd name="T92" fmla="*/ 657 w 1554"/>
                <a:gd name="T93" fmla="*/ 1548 h 1556"/>
                <a:gd name="T94" fmla="*/ 841 w 1554"/>
                <a:gd name="T95" fmla="*/ 1554 h 1556"/>
                <a:gd name="T96" fmla="*/ 1018 w 1554"/>
                <a:gd name="T97" fmla="*/ 1518 h 1556"/>
                <a:gd name="T98" fmla="*/ 1180 w 1554"/>
                <a:gd name="T99" fmla="*/ 1443 h 1556"/>
                <a:gd name="T100" fmla="*/ 1339 w 1554"/>
                <a:gd name="T101" fmla="*/ 1315 h 1556"/>
                <a:gd name="T102" fmla="*/ 1445 w 1554"/>
                <a:gd name="T103" fmla="*/ 1176 h 1556"/>
                <a:gd name="T104" fmla="*/ 1518 w 1554"/>
                <a:gd name="T105" fmla="*/ 1014 h 1556"/>
                <a:gd name="T106" fmla="*/ 1552 w 1554"/>
                <a:gd name="T107" fmla="*/ 838 h 1556"/>
                <a:gd name="T108" fmla="*/ 1547 w 1554"/>
                <a:gd name="T109" fmla="*/ 771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54" h="1556">
                  <a:moveTo>
                    <a:pt x="1539" y="779"/>
                  </a:moveTo>
                  <a:lnTo>
                    <a:pt x="1539" y="779"/>
                  </a:lnTo>
                  <a:lnTo>
                    <a:pt x="1539" y="809"/>
                  </a:lnTo>
                  <a:lnTo>
                    <a:pt x="1537" y="838"/>
                  </a:lnTo>
                  <a:lnTo>
                    <a:pt x="1535" y="868"/>
                  </a:lnTo>
                  <a:lnTo>
                    <a:pt x="1530" y="898"/>
                  </a:lnTo>
                  <a:lnTo>
                    <a:pt x="1525" y="928"/>
                  </a:lnTo>
                  <a:lnTo>
                    <a:pt x="1519" y="957"/>
                  </a:lnTo>
                  <a:lnTo>
                    <a:pt x="1512" y="986"/>
                  </a:lnTo>
                  <a:lnTo>
                    <a:pt x="1502" y="1015"/>
                  </a:lnTo>
                  <a:lnTo>
                    <a:pt x="1502" y="1015"/>
                  </a:lnTo>
                  <a:lnTo>
                    <a:pt x="1494" y="1041"/>
                  </a:lnTo>
                  <a:lnTo>
                    <a:pt x="1483" y="1069"/>
                  </a:lnTo>
                  <a:lnTo>
                    <a:pt x="1471" y="1096"/>
                  </a:lnTo>
                  <a:lnTo>
                    <a:pt x="1458" y="1121"/>
                  </a:lnTo>
                  <a:lnTo>
                    <a:pt x="1445" y="1147"/>
                  </a:lnTo>
                  <a:lnTo>
                    <a:pt x="1431" y="1172"/>
                  </a:lnTo>
                  <a:lnTo>
                    <a:pt x="1415" y="1196"/>
                  </a:lnTo>
                  <a:lnTo>
                    <a:pt x="1399" y="1221"/>
                  </a:lnTo>
                  <a:lnTo>
                    <a:pt x="1399" y="1221"/>
                  </a:lnTo>
                  <a:lnTo>
                    <a:pt x="1382" y="1244"/>
                  </a:lnTo>
                  <a:lnTo>
                    <a:pt x="1364" y="1265"/>
                  </a:lnTo>
                  <a:lnTo>
                    <a:pt x="1346" y="1287"/>
                  </a:lnTo>
                  <a:lnTo>
                    <a:pt x="1326" y="1309"/>
                  </a:lnTo>
                  <a:lnTo>
                    <a:pt x="1306" y="1328"/>
                  </a:lnTo>
                  <a:lnTo>
                    <a:pt x="1284" y="1349"/>
                  </a:lnTo>
                  <a:lnTo>
                    <a:pt x="1263" y="1367"/>
                  </a:lnTo>
                  <a:lnTo>
                    <a:pt x="1241" y="1385"/>
                  </a:lnTo>
                  <a:lnTo>
                    <a:pt x="1241" y="1385"/>
                  </a:lnTo>
                  <a:lnTo>
                    <a:pt x="1217" y="1402"/>
                  </a:lnTo>
                  <a:lnTo>
                    <a:pt x="1194" y="1418"/>
                  </a:lnTo>
                  <a:lnTo>
                    <a:pt x="1170" y="1434"/>
                  </a:lnTo>
                  <a:lnTo>
                    <a:pt x="1144" y="1448"/>
                  </a:lnTo>
                  <a:lnTo>
                    <a:pt x="1119" y="1462"/>
                  </a:lnTo>
                  <a:lnTo>
                    <a:pt x="1093" y="1474"/>
                  </a:lnTo>
                  <a:lnTo>
                    <a:pt x="1067" y="1485"/>
                  </a:lnTo>
                  <a:lnTo>
                    <a:pt x="1039" y="1495"/>
                  </a:lnTo>
                  <a:lnTo>
                    <a:pt x="1039" y="1495"/>
                  </a:lnTo>
                  <a:lnTo>
                    <a:pt x="1011" y="1505"/>
                  </a:lnTo>
                  <a:lnTo>
                    <a:pt x="983" y="1514"/>
                  </a:lnTo>
                  <a:lnTo>
                    <a:pt x="954" y="1521"/>
                  </a:lnTo>
                  <a:lnTo>
                    <a:pt x="925" y="1528"/>
                  </a:lnTo>
                  <a:lnTo>
                    <a:pt x="895" y="1533"/>
                  </a:lnTo>
                  <a:lnTo>
                    <a:pt x="866" y="1537"/>
                  </a:lnTo>
                  <a:lnTo>
                    <a:pt x="836" y="1540"/>
                  </a:lnTo>
                  <a:lnTo>
                    <a:pt x="807" y="1541"/>
                  </a:lnTo>
                  <a:lnTo>
                    <a:pt x="807" y="1541"/>
                  </a:lnTo>
                  <a:lnTo>
                    <a:pt x="777" y="1541"/>
                  </a:lnTo>
                  <a:lnTo>
                    <a:pt x="746" y="1541"/>
                  </a:lnTo>
                  <a:lnTo>
                    <a:pt x="716" y="1539"/>
                  </a:lnTo>
                  <a:lnTo>
                    <a:pt x="686" y="1537"/>
                  </a:lnTo>
                  <a:lnTo>
                    <a:pt x="657" y="1533"/>
                  </a:lnTo>
                  <a:lnTo>
                    <a:pt x="627" y="1527"/>
                  </a:lnTo>
                  <a:lnTo>
                    <a:pt x="598" y="1521"/>
                  </a:lnTo>
                  <a:lnTo>
                    <a:pt x="569" y="1514"/>
                  </a:lnTo>
                  <a:lnTo>
                    <a:pt x="569" y="1514"/>
                  </a:lnTo>
                  <a:lnTo>
                    <a:pt x="541" y="1505"/>
                  </a:lnTo>
                  <a:lnTo>
                    <a:pt x="513" y="1495"/>
                  </a:lnTo>
                  <a:lnTo>
                    <a:pt x="486" y="1485"/>
                  </a:lnTo>
                  <a:lnTo>
                    <a:pt x="460" y="1472"/>
                  </a:lnTo>
                  <a:lnTo>
                    <a:pt x="433" y="1460"/>
                  </a:lnTo>
                  <a:lnTo>
                    <a:pt x="408" y="1447"/>
                  </a:lnTo>
                  <a:lnTo>
                    <a:pt x="383" y="1432"/>
                  </a:lnTo>
                  <a:lnTo>
                    <a:pt x="358" y="1417"/>
                  </a:lnTo>
                  <a:lnTo>
                    <a:pt x="358" y="1417"/>
                  </a:lnTo>
                  <a:lnTo>
                    <a:pt x="335" y="1401"/>
                  </a:lnTo>
                  <a:lnTo>
                    <a:pt x="312" y="1383"/>
                  </a:lnTo>
                  <a:lnTo>
                    <a:pt x="289" y="1366"/>
                  </a:lnTo>
                  <a:lnTo>
                    <a:pt x="268" y="1347"/>
                  </a:lnTo>
                  <a:lnTo>
                    <a:pt x="247" y="1327"/>
                  </a:lnTo>
                  <a:lnTo>
                    <a:pt x="228" y="1307"/>
                  </a:lnTo>
                  <a:lnTo>
                    <a:pt x="208" y="1286"/>
                  </a:lnTo>
                  <a:lnTo>
                    <a:pt x="189" y="1264"/>
                  </a:lnTo>
                  <a:lnTo>
                    <a:pt x="189" y="1264"/>
                  </a:lnTo>
                  <a:lnTo>
                    <a:pt x="171" y="1242"/>
                  </a:lnTo>
                  <a:lnTo>
                    <a:pt x="154" y="1218"/>
                  </a:lnTo>
                  <a:lnTo>
                    <a:pt x="138" y="1195"/>
                  </a:lnTo>
                  <a:lnTo>
                    <a:pt x="123" y="1170"/>
                  </a:lnTo>
                  <a:lnTo>
                    <a:pt x="108" y="1146"/>
                  </a:lnTo>
                  <a:lnTo>
                    <a:pt x="95" y="1120"/>
                  </a:lnTo>
                  <a:lnTo>
                    <a:pt x="83" y="1093"/>
                  </a:lnTo>
                  <a:lnTo>
                    <a:pt x="71" y="1067"/>
                  </a:lnTo>
                  <a:lnTo>
                    <a:pt x="71" y="1067"/>
                  </a:lnTo>
                  <a:lnTo>
                    <a:pt x="61" y="1039"/>
                  </a:lnTo>
                  <a:lnTo>
                    <a:pt x="51" y="1011"/>
                  </a:lnTo>
                  <a:lnTo>
                    <a:pt x="43" y="983"/>
                  </a:lnTo>
                  <a:lnTo>
                    <a:pt x="36" y="954"/>
                  </a:lnTo>
                  <a:lnTo>
                    <a:pt x="29" y="925"/>
                  </a:lnTo>
                  <a:lnTo>
                    <a:pt x="23" y="896"/>
                  </a:lnTo>
                  <a:lnTo>
                    <a:pt x="20" y="867"/>
                  </a:lnTo>
                  <a:lnTo>
                    <a:pt x="17" y="838"/>
                  </a:lnTo>
                  <a:lnTo>
                    <a:pt x="17" y="838"/>
                  </a:lnTo>
                  <a:lnTo>
                    <a:pt x="15" y="808"/>
                  </a:lnTo>
                  <a:lnTo>
                    <a:pt x="15" y="777"/>
                  </a:lnTo>
                  <a:lnTo>
                    <a:pt x="15" y="747"/>
                  </a:lnTo>
                  <a:lnTo>
                    <a:pt x="17" y="717"/>
                  </a:lnTo>
                  <a:lnTo>
                    <a:pt x="20" y="687"/>
                  </a:lnTo>
                  <a:lnTo>
                    <a:pt x="25" y="656"/>
                  </a:lnTo>
                  <a:lnTo>
                    <a:pt x="29" y="626"/>
                  </a:lnTo>
                  <a:lnTo>
                    <a:pt x="37" y="597"/>
                  </a:lnTo>
                  <a:lnTo>
                    <a:pt x="37" y="597"/>
                  </a:lnTo>
                  <a:lnTo>
                    <a:pt x="44" y="569"/>
                  </a:lnTo>
                  <a:lnTo>
                    <a:pt x="52" y="541"/>
                  </a:lnTo>
                  <a:lnTo>
                    <a:pt x="62" y="513"/>
                  </a:lnTo>
                  <a:lnTo>
                    <a:pt x="73" y="487"/>
                  </a:lnTo>
                  <a:lnTo>
                    <a:pt x="84" y="460"/>
                  </a:lnTo>
                  <a:lnTo>
                    <a:pt x="97" y="434"/>
                  </a:lnTo>
                  <a:lnTo>
                    <a:pt x="110" y="408"/>
                  </a:lnTo>
                  <a:lnTo>
                    <a:pt x="125" y="383"/>
                  </a:lnTo>
                  <a:lnTo>
                    <a:pt x="125" y="383"/>
                  </a:lnTo>
                  <a:lnTo>
                    <a:pt x="139" y="358"/>
                  </a:lnTo>
                  <a:lnTo>
                    <a:pt x="156" y="335"/>
                  </a:lnTo>
                  <a:lnTo>
                    <a:pt x="173" y="312"/>
                  </a:lnTo>
                  <a:lnTo>
                    <a:pt x="191" y="289"/>
                  </a:lnTo>
                  <a:lnTo>
                    <a:pt x="210" y="268"/>
                  </a:lnTo>
                  <a:lnTo>
                    <a:pt x="230" y="247"/>
                  </a:lnTo>
                  <a:lnTo>
                    <a:pt x="250" y="226"/>
                  </a:lnTo>
                  <a:lnTo>
                    <a:pt x="271" y="207"/>
                  </a:lnTo>
                  <a:lnTo>
                    <a:pt x="271" y="207"/>
                  </a:lnTo>
                  <a:lnTo>
                    <a:pt x="293" y="189"/>
                  </a:lnTo>
                  <a:lnTo>
                    <a:pt x="315" y="171"/>
                  </a:lnTo>
                  <a:lnTo>
                    <a:pt x="339" y="154"/>
                  </a:lnTo>
                  <a:lnTo>
                    <a:pt x="362" y="138"/>
                  </a:lnTo>
                  <a:lnTo>
                    <a:pt x="386" y="122"/>
                  </a:lnTo>
                  <a:lnTo>
                    <a:pt x="412" y="108"/>
                  </a:lnTo>
                  <a:lnTo>
                    <a:pt x="437" y="94"/>
                  </a:lnTo>
                  <a:lnTo>
                    <a:pt x="462" y="82"/>
                  </a:lnTo>
                  <a:lnTo>
                    <a:pt x="462" y="82"/>
                  </a:lnTo>
                  <a:lnTo>
                    <a:pt x="490" y="70"/>
                  </a:lnTo>
                  <a:lnTo>
                    <a:pt x="517" y="61"/>
                  </a:lnTo>
                  <a:lnTo>
                    <a:pt x="546" y="51"/>
                  </a:lnTo>
                  <a:lnTo>
                    <a:pt x="574" y="42"/>
                  </a:lnTo>
                  <a:lnTo>
                    <a:pt x="603" y="35"/>
                  </a:lnTo>
                  <a:lnTo>
                    <a:pt x="630" y="29"/>
                  </a:lnTo>
                  <a:lnTo>
                    <a:pt x="661" y="23"/>
                  </a:lnTo>
                  <a:lnTo>
                    <a:pt x="690" y="19"/>
                  </a:lnTo>
                  <a:lnTo>
                    <a:pt x="690" y="19"/>
                  </a:lnTo>
                  <a:lnTo>
                    <a:pt x="720" y="17"/>
                  </a:lnTo>
                  <a:lnTo>
                    <a:pt x="750" y="15"/>
                  </a:lnTo>
                  <a:lnTo>
                    <a:pt x="780" y="15"/>
                  </a:lnTo>
                  <a:lnTo>
                    <a:pt x="810" y="16"/>
                  </a:lnTo>
                  <a:lnTo>
                    <a:pt x="841" y="17"/>
                  </a:lnTo>
                  <a:lnTo>
                    <a:pt x="870" y="21"/>
                  </a:lnTo>
                  <a:lnTo>
                    <a:pt x="900" y="24"/>
                  </a:lnTo>
                  <a:lnTo>
                    <a:pt x="930" y="30"/>
                  </a:lnTo>
                  <a:lnTo>
                    <a:pt x="930" y="30"/>
                  </a:lnTo>
                  <a:lnTo>
                    <a:pt x="958" y="36"/>
                  </a:lnTo>
                  <a:lnTo>
                    <a:pt x="987" y="44"/>
                  </a:lnTo>
                  <a:lnTo>
                    <a:pt x="1015" y="52"/>
                  </a:lnTo>
                  <a:lnTo>
                    <a:pt x="1043" y="62"/>
                  </a:lnTo>
                  <a:lnTo>
                    <a:pt x="1069" y="73"/>
                  </a:lnTo>
                  <a:lnTo>
                    <a:pt x="1096" y="85"/>
                  </a:lnTo>
                  <a:lnTo>
                    <a:pt x="1122" y="97"/>
                  </a:lnTo>
                  <a:lnTo>
                    <a:pt x="1148" y="111"/>
                  </a:lnTo>
                  <a:lnTo>
                    <a:pt x="1148" y="111"/>
                  </a:lnTo>
                  <a:lnTo>
                    <a:pt x="1173" y="126"/>
                  </a:lnTo>
                  <a:lnTo>
                    <a:pt x="1197" y="140"/>
                  </a:lnTo>
                  <a:lnTo>
                    <a:pt x="1220" y="157"/>
                  </a:lnTo>
                  <a:lnTo>
                    <a:pt x="1243" y="174"/>
                  </a:lnTo>
                  <a:lnTo>
                    <a:pt x="1266" y="191"/>
                  </a:lnTo>
                  <a:lnTo>
                    <a:pt x="1287" y="211"/>
                  </a:lnTo>
                  <a:lnTo>
                    <a:pt x="1309" y="230"/>
                  </a:lnTo>
                  <a:lnTo>
                    <a:pt x="1328" y="251"/>
                  </a:lnTo>
                  <a:lnTo>
                    <a:pt x="1328" y="251"/>
                  </a:lnTo>
                  <a:lnTo>
                    <a:pt x="1347" y="271"/>
                  </a:lnTo>
                  <a:lnTo>
                    <a:pt x="1367" y="293"/>
                  </a:lnTo>
                  <a:lnTo>
                    <a:pt x="1385" y="316"/>
                  </a:lnTo>
                  <a:lnTo>
                    <a:pt x="1402" y="339"/>
                  </a:lnTo>
                  <a:lnTo>
                    <a:pt x="1417" y="363"/>
                  </a:lnTo>
                  <a:lnTo>
                    <a:pt x="1433" y="388"/>
                  </a:lnTo>
                  <a:lnTo>
                    <a:pt x="1446" y="413"/>
                  </a:lnTo>
                  <a:lnTo>
                    <a:pt x="1460" y="438"/>
                  </a:lnTo>
                  <a:lnTo>
                    <a:pt x="1460" y="438"/>
                  </a:lnTo>
                  <a:lnTo>
                    <a:pt x="1473" y="465"/>
                  </a:lnTo>
                  <a:lnTo>
                    <a:pt x="1484" y="492"/>
                  </a:lnTo>
                  <a:lnTo>
                    <a:pt x="1495" y="519"/>
                  </a:lnTo>
                  <a:lnTo>
                    <a:pt x="1504" y="546"/>
                  </a:lnTo>
                  <a:lnTo>
                    <a:pt x="1512" y="575"/>
                  </a:lnTo>
                  <a:lnTo>
                    <a:pt x="1519" y="603"/>
                  </a:lnTo>
                  <a:lnTo>
                    <a:pt x="1526" y="632"/>
                  </a:lnTo>
                  <a:lnTo>
                    <a:pt x="1531" y="661"/>
                  </a:lnTo>
                  <a:lnTo>
                    <a:pt x="1531" y="661"/>
                  </a:lnTo>
                  <a:lnTo>
                    <a:pt x="1535" y="690"/>
                  </a:lnTo>
                  <a:lnTo>
                    <a:pt x="1537" y="719"/>
                  </a:lnTo>
                  <a:lnTo>
                    <a:pt x="1539" y="748"/>
                  </a:lnTo>
                  <a:lnTo>
                    <a:pt x="1539" y="779"/>
                  </a:lnTo>
                  <a:lnTo>
                    <a:pt x="1539" y="779"/>
                  </a:lnTo>
                  <a:lnTo>
                    <a:pt x="1541" y="781"/>
                  </a:lnTo>
                  <a:lnTo>
                    <a:pt x="1542" y="783"/>
                  </a:lnTo>
                  <a:lnTo>
                    <a:pt x="1544" y="785"/>
                  </a:lnTo>
                  <a:lnTo>
                    <a:pt x="1547" y="785"/>
                  </a:lnTo>
                  <a:lnTo>
                    <a:pt x="1549" y="785"/>
                  </a:lnTo>
                  <a:lnTo>
                    <a:pt x="1552" y="783"/>
                  </a:lnTo>
                  <a:lnTo>
                    <a:pt x="1554" y="781"/>
                  </a:lnTo>
                  <a:lnTo>
                    <a:pt x="1554" y="779"/>
                  </a:lnTo>
                  <a:lnTo>
                    <a:pt x="1554" y="779"/>
                  </a:lnTo>
                  <a:lnTo>
                    <a:pt x="1554" y="747"/>
                  </a:lnTo>
                  <a:lnTo>
                    <a:pt x="1552" y="717"/>
                  </a:lnTo>
                  <a:lnTo>
                    <a:pt x="1549" y="687"/>
                  </a:lnTo>
                  <a:lnTo>
                    <a:pt x="1544" y="656"/>
                  </a:lnTo>
                  <a:lnTo>
                    <a:pt x="1539" y="626"/>
                  </a:lnTo>
                  <a:lnTo>
                    <a:pt x="1533" y="597"/>
                  </a:lnTo>
                  <a:lnTo>
                    <a:pt x="1525" y="567"/>
                  </a:lnTo>
                  <a:lnTo>
                    <a:pt x="1517" y="538"/>
                  </a:lnTo>
                  <a:lnTo>
                    <a:pt x="1517" y="538"/>
                  </a:lnTo>
                  <a:lnTo>
                    <a:pt x="1507" y="510"/>
                  </a:lnTo>
                  <a:lnTo>
                    <a:pt x="1496" y="483"/>
                  </a:lnTo>
                  <a:lnTo>
                    <a:pt x="1484" y="455"/>
                  </a:lnTo>
                  <a:lnTo>
                    <a:pt x="1472" y="429"/>
                  </a:lnTo>
                  <a:lnTo>
                    <a:pt x="1458" y="403"/>
                  </a:lnTo>
                  <a:lnTo>
                    <a:pt x="1443" y="378"/>
                  </a:lnTo>
                  <a:lnTo>
                    <a:pt x="1428" y="352"/>
                  </a:lnTo>
                  <a:lnTo>
                    <a:pt x="1411" y="328"/>
                  </a:lnTo>
                  <a:lnTo>
                    <a:pt x="1411" y="328"/>
                  </a:lnTo>
                  <a:lnTo>
                    <a:pt x="1393" y="305"/>
                  </a:lnTo>
                  <a:lnTo>
                    <a:pt x="1375" y="282"/>
                  </a:lnTo>
                  <a:lnTo>
                    <a:pt x="1357" y="259"/>
                  </a:lnTo>
                  <a:lnTo>
                    <a:pt x="1336" y="239"/>
                  </a:lnTo>
                  <a:lnTo>
                    <a:pt x="1316" y="218"/>
                  </a:lnTo>
                  <a:lnTo>
                    <a:pt x="1294" y="197"/>
                  </a:lnTo>
                  <a:lnTo>
                    <a:pt x="1272" y="178"/>
                  </a:lnTo>
                  <a:lnTo>
                    <a:pt x="1249" y="160"/>
                  </a:lnTo>
                  <a:lnTo>
                    <a:pt x="1249" y="160"/>
                  </a:lnTo>
                  <a:lnTo>
                    <a:pt x="1225" y="143"/>
                  </a:lnTo>
                  <a:lnTo>
                    <a:pt x="1201" y="126"/>
                  </a:lnTo>
                  <a:lnTo>
                    <a:pt x="1177" y="110"/>
                  </a:lnTo>
                  <a:lnTo>
                    <a:pt x="1151" y="96"/>
                  </a:lnTo>
                  <a:lnTo>
                    <a:pt x="1125" y="82"/>
                  </a:lnTo>
                  <a:lnTo>
                    <a:pt x="1098" y="70"/>
                  </a:lnTo>
                  <a:lnTo>
                    <a:pt x="1072" y="58"/>
                  </a:lnTo>
                  <a:lnTo>
                    <a:pt x="1044" y="47"/>
                  </a:lnTo>
                  <a:lnTo>
                    <a:pt x="1044" y="47"/>
                  </a:lnTo>
                  <a:lnTo>
                    <a:pt x="1016" y="38"/>
                  </a:lnTo>
                  <a:lnTo>
                    <a:pt x="987" y="29"/>
                  </a:lnTo>
                  <a:lnTo>
                    <a:pt x="958" y="21"/>
                  </a:lnTo>
                  <a:lnTo>
                    <a:pt x="928" y="15"/>
                  </a:lnTo>
                  <a:lnTo>
                    <a:pt x="898" y="10"/>
                  </a:lnTo>
                  <a:lnTo>
                    <a:pt x="869" y="5"/>
                  </a:lnTo>
                  <a:lnTo>
                    <a:pt x="838" y="2"/>
                  </a:lnTo>
                  <a:lnTo>
                    <a:pt x="808" y="1"/>
                  </a:lnTo>
                  <a:lnTo>
                    <a:pt x="808" y="1"/>
                  </a:lnTo>
                  <a:lnTo>
                    <a:pt x="777" y="0"/>
                  </a:lnTo>
                  <a:lnTo>
                    <a:pt x="746" y="1"/>
                  </a:lnTo>
                  <a:lnTo>
                    <a:pt x="716" y="2"/>
                  </a:lnTo>
                  <a:lnTo>
                    <a:pt x="685" y="6"/>
                  </a:lnTo>
                  <a:lnTo>
                    <a:pt x="655" y="10"/>
                  </a:lnTo>
                  <a:lnTo>
                    <a:pt x="624" y="15"/>
                  </a:lnTo>
                  <a:lnTo>
                    <a:pt x="594" y="22"/>
                  </a:lnTo>
                  <a:lnTo>
                    <a:pt x="565" y="29"/>
                  </a:lnTo>
                  <a:lnTo>
                    <a:pt x="565" y="29"/>
                  </a:lnTo>
                  <a:lnTo>
                    <a:pt x="537" y="38"/>
                  </a:lnTo>
                  <a:lnTo>
                    <a:pt x="509" y="47"/>
                  </a:lnTo>
                  <a:lnTo>
                    <a:pt x="482" y="58"/>
                  </a:lnTo>
                  <a:lnTo>
                    <a:pt x="454" y="70"/>
                  </a:lnTo>
                  <a:lnTo>
                    <a:pt x="427" y="84"/>
                  </a:lnTo>
                  <a:lnTo>
                    <a:pt x="402" y="97"/>
                  </a:lnTo>
                  <a:lnTo>
                    <a:pt x="376" y="111"/>
                  </a:lnTo>
                  <a:lnTo>
                    <a:pt x="351" y="127"/>
                  </a:lnTo>
                  <a:lnTo>
                    <a:pt x="351" y="127"/>
                  </a:lnTo>
                  <a:lnTo>
                    <a:pt x="327" y="144"/>
                  </a:lnTo>
                  <a:lnTo>
                    <a:pt x="304" y="161"/>
                  </a:lnTo>
                  <a:lnTo>
                    <a:pt x="281" y="179"/>
                  </a:lnTo>
                  <a:lnTo>
                    <a:pt x="259" y="199"/>
                  </a:lnTo>
                  <a:lnTo>
                    <a:pt x="237" y="219"/>
                  </a:lnTo>
                  <a:lnTo>
                    <a:pt x="217" y="240"/>
                  </a:lnTo>
                  <a:lnTo>
                    <a:pt x="196" y="262"/>
                  </a:lnTo>
                  <a:lnTo>
                    <a:pt x="178" y="283"/>
                  </a:lnTo>
                  <a:lnTo>
                    <a:pt x="178" y="283"/>
                  </a:lnTo>
                  <a:lnTo>
                    <a:pt x="160" y="306"/>
                  </a:lnTo>
                  <a:lnTo>
                    <a:pt x="142" y="329"/>
                  </a:lnTo>
                  <a:lnTo>
                    <a:pt x="126" y="355"/>
                  </a:lnTo>
                  <a:lnTo>
                    <a:pt x="110" y="379"/>
                  </a:lnTo>
                  <a:lnTo>
                    <a:pt x="96" y="404"/>
                  </a:lnTo>
                  <a:lnTo>
                    <a:pt x="83" y="430"/>
                  </a:lnTo>
                  <a:lnTo>
                    <a:pt x="69" y="457"/>
                  </a:lnTo>
                  <a:lnTo>
                    <a:pt x="57" y="484"/>
                  </a:lnTo>
                  <a:lnTo>
                    <a:pt x="57" y="484"/>
                  </a:lnTo>
                  <a:lnTo>
                    <a:pt x="46" y="512"/>
                  </a:lnTo>
                  <a:lnTo>
                    <a:pt x="37" y="540"/>
                  </a:lnTo>
                  <a:lnTo>
                    <a:pt x="28" y="569"/>
                  </a:lnTo>
                  <a:lnTo>
                    <a:pt x="21" y="598"/>
                  </a:lnTo>
                  <a:lnTo>
                    <a:pt x="15" y="628"/>
                  </a:lnTo>
                  <a:lnTo>
                    <a:pt x="10" y="658"/>
                  </a:lnTo>
                  <a:lnTo>
                    <a:pt x="5" y="688"/>
                  </a:lnTo>
                  <a:lnTo>
                    <a:pt x="3" y="718"/>
                  </a:lnTo>
                  <a:lnTo>
                    <a:pt x="3" y="718"/>
                  </a:lnTo>
                  <a:lnTo>
                    <a:pt x="0" y="748"/>
                  </a:lnTo>
                  <a:lnTo>
                    <a:pt x="0" y="780"/>
                  </a:lnTo>
                  <a:lnTo>
                    <a:pt x="0" y="810"/>
                  </a:lnTo>
                  <a:lnTo>
                    <a:pt x="3" y="842"/>
                  </a:lnTo>
                  <a:lnTo>
                    <a:pt x="5" y="872"/>
                  </a:lnTo>
                  <a:lnTo>
                    <a:pt x="10" y="902"/>
                  </a:lnTo>
                  <a:lnTo>
                    <a:pt x="15" y="932"/>
                  </a:lnTo>
                  <a:lnTo>
                    <a:pt x="22" y="963"/>
                  </a:lnTo>
                  <a:lnTo>
                    <a:pt x="22" y="963"/>
                  </a:lnTo>
                  <a:lnTo>
                    <a:pt x="29" y="992"/>
                  </a:lnTo>
                  <a:lnTo>
                    <a:pt x="38" y="1020"/>
                  </a:lnTo>
                  <a:lnTo>
                    <a:pt x="48" y="1047"/>
                  </a:lnTo>
                  <a:lnTo>
                    <a:pt x="58" y="1075"/>
                  </a:lnTo>
                  <a:lnTo>
                    <a:pt x="71" y="1102"/>
                  </a:lnTo>
                  <a:lnTo>
                    <a:pt x="84" y="1129"/>
                  </a:lnTo>
                  <a:lnTo>
                    <a:pt x="97" y="1155"/>
                  </a:lnTo>
                  <a:lnTo>
                    <a:pt x="112" y="1181"/>
                  </a:lnTo>
                  <a:lnTo>
                    <a:pt x="112" y="1181"/>
                  </a:lnTo>
                  <a:lnTo>
                    <a:pt x="127" y="1206"/>
                  </a:lnTo>
                  <a:lnTo>
                    <a:pt x="144" y="1230"/>
                  </a:lnTo>
                  <a:lnTo>
                    <a:pt x="161" y="1253"/>
                  </a:lnTo>
                  <a:lnTo>
                    <a:pt x="181" y="1276"/>
                  </a:lnTo>
                  <a:lnTo>
                    <a:pt x="199" y="1298"/>
                  </a:lnTo>
                  <a:lnTo>
                    <a:pt x="219" y="1320"/>
                  </a:lnTo>
                  <a:lnTo>
                    <a:pt x="240" y="1340"/>
                  </a:lnTo>
                  <a:lnTo>
                    <a:pt x="262" y="1360"/>
                  </a:lnTo>
                  <a:lnTo>
                    <a:pt x="262" y="1360"/>
                  </a:lnTo>
                  <a:lnTo>
                    <a:pt x="283" y="1379"/>
                  </a:lnTo>
                  <a:lnTo>
                    <a:pt x="306" y="1397"/>
                  </a:lnTo>
                  <a:lnTo>
                    <a:pt x="331" y="1414"/>
                  </a:lnTo>
                  <a:lnTo>
                    <a:pt x="355" y="1431"/>
                  </a:lnTo>
                  <a:lnTo>
                    <a:pt x="379" y="1447"/>
                  </a:lnTo>
                  <a:lnTo>
                    <a:pt x="404" y="1462"/>
                  </a:lnTo>
                  <a:lnTo>
                    <a:pt x="431" y="1475"/>
                  </a:lnTo>
                  <a:lnTo>
                    <a:pt x="457" y="1487"/>
                  </a:lnTo>
                  <a:lnTo>
                    <a:pt x="457" y="1487"/>
                  </a:lnTo>
                  <a:lnTo>
                    <a:pt x="484" y="1499"/>
                  </a:lnTo>
                  <a:lnTo>
                    <a:pt x="513" y="1510"/>
                  </a:lnTo>
                  <a:lnTo>
                    <a:pt x="541" y="1520"/>
                  </a:lnTo>
                  <a:lnTo>
                    <a:pt x="570" y="1528"/>
                  </a:lnTo>
                  <a:lnTo>
                    <a:pt x="599" y="1535"/>
                  </a:lnTo>
                  <a:lnTo>
                    <a:pt x="628" y="1541"/>
                  </a:lnTo>
                  <a:lnTo>
                    <a:pt x="657" y="1548"/>
                  </a:lnTo>
                  <a:lnTo>
                    <a:pt x="687" y="1551"/>
                  </a:lnTo>
                  <a:lnTo>
                    <a:pt x="687" y="1551"/>
                  </a:lnTo>
                  <a:lnTo>
                    <a:pt x="717" y="1554"/>
                  </a:lnTo>
                  <a:lnTo>
                    <a:pt x="749" y="1556"/>
                  </a:lnTo>
                  <a:lnTo>
                    <a:pt x="779" y="1556"/>
                  </a:lnTo>
                  <a:lnTo>
                    <a:pt x="810" y="1556"/>
                  </a:lnTo>
                  <a:lnTo>
                    <a:pt x="841" y="1554"/>
                  </a:lnTo>
                  <a:lnTo>
                    <a:pt x="872" y="1551"/>
                  </a:lnTo>
                  <a:lnTo>
                    <a:pt x="902" y="1546"/>
                  </a:lnTo>
                  <a:lnTo>
                    <a:pt x="933" y="1540"/>
                  </a:lnTo>
                  <a:lnTo>
                    <a:pt x="933" y="1540"/>
                  </a:lnTo>
                  <a:lnTo>
                    <a:pt x="962" y="1534"/>
                  </a:lnTo>
                  <a:lnTo>
                    <a:pt x="991" y="1527"/>
                  </a:lnTo>
                  <a:lnTo>
                    <a:pt x="1018" y="1518"/>
                  </a:lnTo>
                  <a:lnTo>
                    <a:pt x="1047" y="1509"/>
                  </a:lnTo>
                  <a:lnTo>
                    <a:pt x="1074" y="1498"/>
                  </a:lnTo>
                  <a:lnTo>
                    <a:pt x="1102" y="1486"/>
                  </a:lnTo>
                  <a:lnTo>
                    <a:pt x="1128" y="1472"/>
                  </a:lnTo>
                  <a:lnTo>
                    <a:pt x="1155" y="1459"/>
                  </a:lnTo>
                  <a:lnTo>
                    <a:pt x="1155" y="1459"/>
                  </a:lnTo>
                  <a:lnTo>
                    <a:pt x="1180" y="1443"/>
                  </a:lnTo>
                  <a:lnTo>
                    <a:pt x="1205" y="1428"/>
                  </a:lnTo>
                  <a:lnTo>
                    <a:pt x="1229" y="1412"/>
                  </a:lnTo>
                  <a:lnTo>
                    <a:pt x="1252" y="1394"/>
                  </a:lnTo>
                  <a:lnTo>
                    <a:pt x="1275" y="1376"/>
                  </a:lnTo>
                  <a:lnTo>
                    <a:pt x="1298" y="1356"/>
                  </a:lnTo>
                  <a:lnTo>
                    <a:pt x="1318" y="1337"/>
                  </a:lnTo>
                  <a:lnTo>
                    <a:pt x="1339" y="1315"/>
                  </a:lnTo>
                  <a:lnTo>
                    <a:pt x="1339" y="1315"/>
                  </a:lnTo>
                  <a:lnTo>
                    <a:pt x="1359" y="1294"/>
                  </a:lnTo>
                  <a:lnTo>
                    <a:pt x="1377" y="1271"/>
                  </a:lnTo>
                  <a:lnTo>
                    <a:pt x="1396" y="1248"/>
                  </a:lnTo>
                  <a:lnTo>
                    <a:pt x="1414" y="1225"/>
                  </a:lnTo>
                  <a:lnTo>
                    <a:pt x="1429" y="1201"/>
                  </a:lnTo>
                  <a:lnTo>
                    <a:pt x="1445" y="1176"/>
                  </a:lnTo>
                  <a:lnTo>
                    <a:pt x="1460" y="1150"/>
                  </a:lnTo>
                  <a:lnTo>
                    <a:pt x="1473" y="1125"/>
                  </a:lnTo>
                  <a:lnTo>
                    <a:pt x="1473" y="1125"/>
                  </a:lnTo>
                  <a:lnTo>
                    <a:pt x="1486" y="1098"/>
                  </a:lnTo>
                  <a:lnTo>
                    <a:pt x="1497" y="1070"/>
                  </a:lnTo>
                  <a:lnTo>
                    <a:pt x="1508" y="1043"/>
                  </a:lnTo>
                  <a:lnTo>
                    <a:pt x="1518" y="1014"/>
                  </a:lnTo>
                  <a:lnTo>
                    <a:pt x="1526" y="986"/>
                  </a:lnTo>
                  <a:lnTo>
                    <a:pt x="1533" y="957"/>
                  </a:lnTo>
                  <a:lnTo>
                    <a:pt x="1539" y="928"/>
                  </a:lnTo>
                  <a:lnTo>
                    <a:pt x="1546" y="897"/>
                  </a:lnTo>
                  <a:lnTo>
                    <a:pt x="1546" y="897"/>
                  </a:lnTo>
                  <a:lnTo>
                    <a:pt x="1549" y="868"/>
                  </a:lnTo>
                  <a:lnTo>
                    <a:pt x="1552" y="838"/>
                  </a:lnTo>
                  <a:lnTo>
                    <a:pt x="1554" y="808"/>
                  </a:lnTo>
                  <a:lnTo>
                    <a:pt x="1554" y="779"/>
                  </a:lnTo>
                  <a:lnTo>
                    <a:pt x="1554" y="779"/>
                  </a:lnTo>
                  <a:lnTo>
                    <a:pt x="1554" y="775"/>
                  </a:lnTo>
                  <a:lnTo>
                    <a:pt x="1552" y="773"/>
                  </a:lnTo>
                  <a:lnTo>
                    <a:pt x="1549" y="771"/>
                  </a:lnTo>
                  <a:lnTo>
                    <a:pt x="1547" y="771"/>
                  </a:lnTo>
                  <a:lnTo>
                    <a:pt x="1544" y="771"/>
                  </a:lnTo>
                  <a:lnTo>
                    <a:pt x="1542" y="773"/>
                  </a:lnTo>
                  <a:lnTo>
                    <a:pt x="1541" y="775"/>
                  </a:lnTo>
                  <a:lnTo>
                    <a:pt x="1539" y="779"/>
                  </a:lnTo>
                  <a:lnTo>
                    <a:pt x="1539" y="77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F784E40F-9885-EDBC-2160-E1ABBA60E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" y="3912"/>
              <a:ext cx="297" cy="297"/>
            </a:xfrm>
            <a:custGeom>
              <a:avLst/>
              <a:gdLst>
                <a:gd name="T0" fmla="*/ 870 w 890"/>
                <a:gd name="T1" fmla="*/ 511 h 890"/>
                <a:gd name="T2" fmla="*/ 830 w 890"/>
                <a:gd name="T3" fmla="*/ 638 h 890"/>
                <a:gd name="T4" fmla="*/ 776 w 890"/>
                <a:gd name="T5" fmla="*/ 720 h 890"/>
                <a:gd name="T6" fmla="*/ 679 w 890"/>
                <a:gd name="T7" fmla="*/ 806 h 890"/>
                <a:gd name="T8" fmla="*/ 593 w 890"/>
                <a:gd name="T9" fmla="*/ 850 h 890"/>
                <a:gd name="T10" fmla="*/ 460 w 890"/>
                <a:gd name="T11" fmla="*/ 875 h 890"/>
                <a:gd name="T12" fmla="*/ 327 w 890"/>
                <a:gd name="T13" fmla="*/ 860 h 890"/>
                <a:gd name="T14" fmla="*/ 237 w 890"/>
                <a:gd name="T15" fmla="*/ 822 h 890"/>
                <a:gd name="T16" fmla="*/ 134 w 890"/>
                <a:gd name="T17" fmla="*/ 743 h 890"/>
                <a:gd name="T18" fmla="*/ 75 w 890"/>
                <a:gd name="T19" fmla="*/ 665 h 890"/>
                <a:gd name="T20" fmla="*/ 26 w 890"/>
                <a:gd name="T21" fmla="*/ 543 h 890"/>
                <a:gd name="T22" fmla="*/ 14 w 890"/>
                <a:gd name="T23" fmla="*/ 445 h 890"/>
                <a:gd name="T24" fmla="*/ 35 w 890"/>
                <a:gd name="T25" fmla="*/ 312 h 890"/>
                <a:gd name="T26" fmla="*/ 77 w 890"/>
                <a:gd name="T27" fmla="*/ 221 h 890"/>
                <a:gd name="T28" fmla="*/ 159 w 890"/>
                <a:gd name="T29" fmla="*/ 122 h 890"/>
                <a:gd name="T30" fmla="*/ 268 w 890"/>
                <a:gd name="T31" fmla="*/ 52 h 890"/>
                <a:gd name="T32" fmla="*/ 364 w 890"/>
                <a:gd name="T33" fmla="*/ 22 h 890"/>
                <a:gd name="T34" fmla="*/ 498 w 890"/>
                <a:gd name="T35" fmla="*/ 17 h 890"/>
                <a:gd name="T36" fmla="*/ 595 w 890"/>
                <a:gd name="T37" fmla="*/ 40 h 890"/>
                <a:gd name="T38" fmla="*/ 708 w 890"/>
                <a:gd name="T39" fmla="*/ 104 h 890"/>
                <a:gd name="T40" fmla="*/ 778 w 890"/>
                <a:gd name="T41" fmla="*/ 172 h 890"/>
                <a:gd name="T42" fmla="*/ 844 w 890"/>
                <a:gd name="T43" fmla="*/ 283 h 890"/>
                <a:gd name="T44" fmla="*/ 870 w 890"/>
                <a:gd name="T45" fmla="*/ 378 h 890"/>
                <a:gd name="T46" fmla="*/ 876 w 890"/>
                <a:gd name="T47" fmla="*/ 448 h 890"/>
                <a:gd name="T48" fmla="*/ 885 w 890"/>
                <a:gd name="T49" fmla="*/ 451 h 890"/>
                <a:gd name="T50" fmla="*/ 890 w 890"/>
                <a:gd name="T51" fmla="*/ 444 h 890"/>
                <a:gd name="T52" fmla="*/ 869 w 890"/>
                <a:gd name="T53" fmla="*/ 309 h 890"/>
                <a:gd name="T54" fmla="*/ 807 w 890"/>
                <a:gd name="T55" fmla="*/ 186 h 890"/>
                <a:gd name="T56" fmla="*/ 740 w 890"/>
                <a:gd name="T57" fmla="*/ 111 h 890"/>
                <a:gd name="T58" fmla="*/ 628 w 890"/>
                <a:gd name="T59" fmla="*/ 39 h 890"/>
                <a:gd name="T60" fmla="*/ 530 w 890"/>
                <a:gd name="T61" fmla="*/ 7 h 890"/>
                <a:gd name="T62" fmla="*/ 391 w 890"/>
                <a:gd name="T63" fmla="*/ 2 h 890"/>
                <a:gd name="T64" fmla="*/ 291 w 890"/>
                <a:gd name="T65" fmla="*/ 26 h 890"/>
                <a:gd name="T66" fmla="*/ 174 w 890"/>
                <a:gd name="T67" fmla="*/ 92 h 890"/>
                <a:gd name="T68" fmla="*/ 101 w 890"/>
                <a:gd name="T69" fmla="*/ 161 h 890"/>
                <a:gd name="T70" fmla="*/ 32 w 890"/>
                <a:gd name="T71" fmla="*/ 278 h 890"/>
                <a:gd name="T72" fmla="*/ 1 w 890"/>
                <a:gd name="T73" fmla="*/ 410 h 890"/>
                <a:gd name="T74" fmla="*/ 6 w 890"/>
                <a:gd name="T75" fmla="*/ 514 h 890"/>
                <a:gd name="T76" fmla="*/ 48 w 890"/>
                <a:gd name="T77" fmla="*/ 645 h 890"/>
                <a:gd name="T78" fmla="*/ 104 w 890"/>
                <a:gd name="T79" fmla="*/ 730 h 890"/>
                <a:gd name="T80" fmla="*/ 203 w 890"/>
                <a:gd name="T81" fmla="*/ 818 h 890"/>
                <a:gd name="T82" fmla="*/ 293 w 890"/>
                <a:gd name="T83" fmla="*/ 863 h 890"/>
                <a:gd name="T84" fmla="*/ 430 w 890"/>
                <a:gd name="T85" fmla="*/ 890 h 890"/>
                <a:gd name="T86" fmla="*/ 534 w 890"/>
                <a:gd name="T87" fmla="*/ 881 h 890"/>
                <a:gd name="T88" fmla="*/ 660 w 890"/>
                <a:gd name="T89" fmla="*/ 834 h 890"/>
                <a:gd name="T90" fmla="*/ 766 w 890"/>
                <a:gd name="T91" fmla="*/ 752 h 890"/>
                <a:gd name="T92" fmla="*/ 828 w 890"/>
                <a:gd name="T93" fmla="*/ 672 h 890"/>
                <a:gd name="T94" fmla="*/ 877 w 890"/>
                <a:gd name="T95" fmla="*/ 547 h 890"/>
                <a:gd name="T96" fmla="*/ 890 w 890"/>
                <a:gd name="T97" fmla="*/ 444 h 890"/>
                <a:gd name="T98" fmla="*/ 885 w 890"/>
                <a:gd name="T99" fmla="*/ 438 h 890"/>
                <a:gd name="T100" fmla="*/ 876 w 890"/>
                <a:gd name="T101" fmla="*/ 442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90" h="890">
                  <a:moveTo>
                    <a:pt x="875" y="444"/>
                  </a:moveTo>
                  <a:lnTo>
                    <a:pt x="875" y="444"/>
                  </a:lnTo>
                  <a:lnTo>
                    <a:pt x="874" y="478"/>
                  </a:lnTo>
                  <a:lnTo>
                    <a:pt x="870" y="511"/>
                  </a:lnTo>
                  <a:lnTo>
                    <a:pt x="864" y="543"/>
                  </a:lnTo>
                  <a:lnTo>
                    <a:pt x="854" y="576"/>
                  </a:lnTo>
                  <a:lnTo>
                    <a:pt x="844" y="608"/>
                  </a:lnTo>
                  <a:lnTo>
                    <a:pt x="830" y="638"/>
                  </a:lnTo>
                  <a:lnTo>
                    <a:pt x="813" y="667"/>
                  </a:lnTo>
                  <a:lnTo>
                    <a:pt x="795" y="695"/>
                  </a:lnTo>
                  <a:lnTo>
                    <a:pt x="795" y="695"/>
                  </a:lnTo>
                  <a:lnTo>
                    <a:pt x="776" y="720"/>
                  </a:lnTo>
                  <a:lnTo>
                    <a:pt x="754" y="744"/>
                  </a:lnTo>
                  <a:lnTo>
                    <a:pt x="731" y="766"/>
                  </a:lnTo>
                  <a:lnTo>
                    <a:pt x="706" y="787"/>
                  </a:lnTo>
                  <a:lnTo>
                    <a:pt x="679" y="806"/>
                  </a:lnTo>
                  <a:lnTo>
                    <a:pt x="651" y="823"/>
                  </a:lnTo>
                  <a:lnTo>
                    <a:pt x="622" y="838"/>
                  </a:lnTo>
                  <a:lnTo>
                    <a:pt x="593" y="850"/>
                  </a:lnTo>
                  <a:lnTo>
                    <a:pt x="593" y="850"/>
                  </a:lnTo>
                  <a:lnTo>
                    <a:pt x="561" y="860"/>
                  </a:lnTo>
                  <a:lnTo>
                    <a:pt x="528" y="868"/>
                  </a:lnTo>
                  <a:lnTo>
                    <a:pt x="494" y="873"/>
                  </a:lnTo>
                  <a:lnTo>
                    <a:pt x="460" y="875"/>
                  </a:lnTo>
                  <a:lnTo>
                    <a:pt x="426" y="875"/>
                  </a:lnTo>
                  <a:lnTo>
                    <a:pt x="394" y="873"/>
                  </a:lnTo>
                  <a:lnTo>
                    <a:pt x="360" y="867"/>
                  </a:lnTo>
                  <a:lnTo>
                    <a:pt x="327" y="860"/>
                  </a:lnTo>
                  <a:lnTo>
                    <a:pt x="327" y="860"/>
                  </a:lnTo>
                  <a:lnTo>
                    <a:pt x="296" y="849"/>
                  </a:lnTo>
                  <a:lnTo>
                    <a:pt x="266" y="837"/>
                  </a:lnTo>
                  <a:lnTo>
                    <a:pt x="237" y="822"/>
                  </a:lnTo>
                  <a:lnTo>
                    <a:pt x="209" y="805"/>
                  </a:lnTo>
                  <a:lnTo>
                    <a:pt x="182" y="787"/>
                  </a:lnTo>
                  <a:lnTo>
                    <a:pt x="158" y="765"/>
                  </a:lnTo>
                  <a:lnTo>
                    <a:pt x="134" y="743"/>
                  </a:lnTo>
                  <a:lnTo>
                    <a:pt x="112" y="718"/>
                  </a:lnTo>
                  <a:lnTo>
                    <a:pt x="112" y="718"/>
                  </a:lnTo>
                  <a:lnTo>
                    <a:pt x="93" y="692"/>
                  </a:lnTo>
                  <a:lnTo>
                    <a:pt x="75" y="665"/>
                  </a:lnTo>
                  <a:lnTo>
                    <a:pt x="59" y="636"/>
                  </a:lnTo>
                  <a:lnTo>
                    <a:pt x="46" y="606"/>
                  </a:lnTo>
                  <a:lnTo>
                    <a:pt x="35" y="575"/>
                  </a:lnTo>
                  <a:lnTo>
                    <a:pt x="26" y="543"/>
                  </a:lnTo>
                  <a:lnTo>
                    <a:pt x="20" y="511"/>
                  </a:lnTo>
                  <a:lnTo>
                    <a:pt x="15" y="478"/>
                  </a:lnTo>
                  <a:lnTo>
                    <a:pt x="15" y="478"/>
                  </a:lnTo>
                  <a:lnTo>
                    <a:pt x="14" y="445"/>
                  </a:lnTo>
                  <a:lnTo>
                    <a:pt x="15" y="412"/>
                  </a:lnTo>
                  <a:lnTo>
                    <a:pt x="20" y="378"/>
                  </a:lnTo>
                  <a:lnTo>
                    <a:pt x="26" y="345"/>
                  </a:lnTo>
                  <a:lnTo>
                    <a:pt x="35" y="312"/>
                  </a:lnTo>
                  <a:lnTo>
                    <a:pt x="47" y="281"/>
                  </a:lnTo>
                  <a:lnTo>
                    <a:pt x="60" y="250"/>
                  </a:lnTo>
                  <a:lnTo>
                    <a:pt x="77" y="221"/>
                  </a:lnTo>
                  <a:lnTo>
                    <a:pt x="77" y="221"/>
                  </a:lnTo>
                  <a:lnTo>
                    <a:pt x="95" y="194"/>
                  </a:lnTo>
                  <a:lnTo>
                    <a:pt x="115" y="168"/>
                  </a:lnTo>
                  <a:lnTo>
                    <a:pt x="136" y="144"/>
                  </a:lnTo>
                  <a:lnTo>
                    <a:pt x="159" y="122"/>
                  </a:lnTo>
                  <a:lnTo>
                    <a:pt x="185" y="102"/>
                  </a:lnTo>
                  <a:lnTo>
                    <a:pt x="211" y="83"/>
                  </a:lnTo>
                  <a:lnTo>
                    <a:pt x="239" y="66"/>
                  </a:lnTo>
                  <a:lnTo>
                    <a:pt x="268" y="52"/>
                  </a:lnTo>
                  <a:lnTo>
                    <a:pt x="268" y="52"/>
                  </a:lnTo>
                  <a:lnTo>
                    <a:pt x="298" y="39"/>
                  </a:lnTo>
                  <a:lnTo>
                    <a:pt x="331" y="29"/>
                  </a:lnTo>
                  <a:lnTo>
                    <a:pt x="364" y="22"/>
                  </a:lnTo>
                  <a:lnTo>
                    <a:pt x="397" y="17"/>
                  </a:lnTo>
                  <a:lnTo>
                    <a:pt x="430" y="14"/>
                  </a:lnTo>
                  <a:lnTo>
                    <a:pt x="464" y="14"/>
                  </a:lnTo>
                  <a:lnTo>
                    <a:pt x="498" y="17"/>
                  </a:lnTo>
                  <a:lnTo>
                    <a:pt x="530" y="23"/>
                  </a:lnTo>
                  <a:lnTo>
                    <a:pt x="530" y="23"/>
                  </a:lnTo>
                  <a:lnTo>
                    <a:pt x="563" y="30"/>
                  </a:lnTo>
                  <a:lnTo>
                    <a:pt x="595" y="40"/>
                  </a:lnTo>
                  <a:lnTo>
                    <a:pt x="624" y="53"/>
                  </a:lnTo>
                  <a:lnTo>
                    <a:pt x="654" y="68"/>
                  </a:lnTo>
                  <a:lnTo>
                    <a:pt x="682" y="85"/>
                  </a:lnTo>
                  <a:lnTo>
                    <a:pt x="708" y="104"/>
                  </a:lnTo>
                  <a:lnTo>
                    <a:pt x="732" y="125"/>
                  </a:lnTo>
                  <a:lnTo>
                    <a:pt x="757" y="148"/>
                  </a:lnTo>
                  <a:lnTo>
                    <a:pt x="757" y="148"/>
                  </a:lnTo>
                  <a:lnTo>
                    <a:pt x="778" y="172"/>
                  </a:lnTo>
                  <a:lnTo>
                    <a:pt x="798" y="198"/>
                  </a:lnTo>
                  <a:lnTo>
                    <a:pt x="816" y="225"/>
                  </a:lnTo>
                  <a:lnTo>
                    <a:pt x="830" y="254"/>
                  </a:lnTo>
                  <a:lnTo>
                    <a:pt x="844" y="283"/>
                  </a:lnTo>
                  <a:lnTo>
                    <a:pt x="856" y="315"/>
                  </a:lnTo>
                  <a:lnTo>
                    <a:pt x="864" y="346"/>
                  </a:lnTo>
                  <a:lnTo>
                    <a:pt x="870" y="378"/>
                  </a:lnTo>
                  <a:lnTo>
                    <a:pt x="870" y="378"/>
                  </a:lnTo>
                  <a:lnTo>
                    <a:pt x="874" y="412"/>
                  </a:lnTo>
                  <a:lnTo>
                    <a:pt x="875" y="444"/>
                  </a:lnTo>
                  <a:lnTo>
                    <a:pt x="875" y="444"/>
                  </a:lnTo>
                  <a:lnTo>
                    <a:pt x="876" y="448"/>
                  </a:lnTo>
                  <a:lnTo>
                    <a:pt x="877" y="450"/>
                  </a:lnTo>
                  <a:lnTo>
                    <a:pt x="880" y="451"/>
                  </a:lnTo>
                  <a:lnTo>
                    <a:pt x="882" y="451"/>
                  </a:lnTo>
                  <a:lnTo>
                    <a:pt x="885" y="451"/>
                  </a:lnTo>
                  <a:lnTo>
                    <a:pt x="887" y="450"/>
                  </a:lnTo>
                  <a:lnTo>
                    <a:pt x="890" y="448"/>
                  </a:lnTo>
                  <a:lnTo>
                    <a:pt x="890" y="444"/>
                  </a:lnTo>
                  <a:lnTo>
                    <a:pt x="890" y="444"/>
                  </a:lnTo>
                  <a:lnTo>
                    <a:pt x="888" y="410"/>
                  </a:lnTo>
                  <a:lnTo>
                    <a:pt x="885" y="376"/>
                  </a:lnTo>
                  <a:lnTo>
                    <a:pt x="877" y="342"/>
                  </a:lnTo>
                  <a:lnTo>
                    <a:pt x="869" y="309"/>
                  </a:lnTo>
                  <a:lnTo>
                    <a:pt x="857" y="277"/>
                  </a:lnTo>
                  <a:lnTo>
                    <a:pt x="842" y="246"/>
                  </a:lnTo>
                  <a:lnTo>
                    <a:pt x="827" y="215"/>
                  </a:lnTo>
                  <a:lnTo>
                    <a:pt x="807" y="186"/>
                  </a:lnTo>
                  <a:lnTo>
                    <a:pt x="807" y="186"/>
                  </a:lnTo>
                  <a:lnTo>
                    <a:pt x="787" y="160"/>
                  </a:lnTo>
                  <a:lnTo>
                    <a:pt x="764" y="134"/>
                  </a:lnTo>
                  <a:lnTo>
                    <a:pt x="740" y="111"/>
                  </a:lnTo>
                  <a:lnTo>
                    <a:pt x="714" y="91"/>
                  </a:lnTo>
                  <a:lnTo>
                    <a:pt x="686" y="71"/>
                  </a:lnTo>
                  <a:lnTo>
                    <a:pt x="659" y="54"/>
                  </a:lnTo>
                  <a:lnTo>
                    <a:pt x="628" y="39"/>
                  </a:lnTo>
                  <a:lnTo>
                    <a:pt x="597" y="26"/>
                  </a:lnTo>
                  <a:lnTo>
                    <a:pt x="597" y="26"/>
                  </a:lnTo>
                  <a:lnTo>
                    <a:pt x="564" y="16"/>
                  </a:lnTo>
                  <a:lnTo>
                    <a:pt x="530" y="7"/>
                  </a:lnTo>
                  <a:lnTo>
                    <a:pt x="495" y="2"/>
                  </a:lnTo>
                  <a:lnTo>
                    <a:pt x="462" y="0"/>
                  </a:lnTo>
                  <a:lnTo>
                    <a:pt x="426" y="0"/>
                  </a:lnTo>
                  <a:lnTo>
                    <a:pt x="391" y="2"/>
                  </a:lnTo>
                  <a:lnTo>
                    <a:pt x="358" y="8"/>
                  </a:lnTo>
                  <a:lnTo>
                    <a:pt x="324" y="16"/>
                  </a:lnTo>
                  <a:lnTo>
                    <a:pt x="324" y="16"/>
                  </a:lnTo>
                  <a:lnTo>
                    <a:pt x="291" y="26"/>
                  </a:lnTo>
                  <a:lnTo>
                    <a:pt x="261" y="40"/>
                  </a:lnTo>
                  <a:lnTo>
                    <a:pt x="231" y="54"/>
                  </a:lnTo>
                  <a:lnTo>
                    <a:pt x="202" y="71"/>
                  </a:lnTo>
                  <a:lnTo>
                    <a:pt x="174" y="92"/>
                  </a:lnTo>
                  <a:lnTo>
                    <a:pt x="148" y="112"/>
                  </a:lnTo>
                  <a:lnTo>
                    <a:pt x="124" y="137"/>
                  </a:lnTo>
                  <a:lnTo>
                    <a:pt x="101" y="161"/>
                  </a:lnTo>
                  <a:lnTo>
                    <a:pt x="101" y="161"/>
                  </a:lnTo>
                  <a:lnTo>
                    <a:pt x="81" y="189"/>
                  </a:lnTo>
                  <a:lnTo>
                    <a:pt x="63" y="218"/>
                  </a:lnTo>
                  <a:lnTo>
                    <a:pt x="47" y="247"/>
                  </a:lnTo>
                  <a:lnTo>
                    <a:pt x="32" y="278"/>
                  </a:lnTo>
                  <a:lnTo>
                    <a:pt x="21" y="310"/>
                  </a:lnTo>
                  <a:lnTo>
                    <a:pt x="12" y="344"/>
                  </a:lnTo>
                  <a:lnTo>
                    <a:pt x="6" y="376"/>
                  </a:lnTo>
                  <a:lnTo>
                    <a:pt x="1" y="410"/>
                  </a:lnTo>
                  <a:lnTo>
                    <a:pt x="1" y="410"/>
                  </a:lnTo>
                  <a:lnTo>
                    <a:pt x="0" y="445"/>
                  </a:lnTo>
                  <a:lnTo>
                    <a:pt x="2" y="481"/>
                  </a:lnTo>
                  <a:lnTo>
                    <a:pt x="6" y="514"/>
                  </a:lnTo>
                  <a:lnTo>
                    <a:pt x="12" y="548"/>
                  </a:lnTo>
                  <a:lnTo>
                    <a:pt x="21" y="581"/>
                  </a:lnTo>
                  <a:lnTo>
                    <a:pt x="34" y="614"/>
                  </a:lnTo>
                  <a:lnTo>
                    <a:pt x="48" y="645"/>
                  </a:lnTo>
                  <a:lnTo>
                    <a:pt x="64" y="675"/>
                  </a:lnTo>
                  <a:lnTo>
                    <a:pt x="64" y="675"/>
                  </a:lnTo>
                  <a:lnTo>
                    <a:pt x="83" y="703"/>
                  </a:lnTo>
                  <a:lnTo>
                    <a:pt x="104" y="730"/>
                  </a:lnTo>
                  <a:lnTo>
                    <a:pt x="125" y="754"/>
                  </a:lnTo>
                  <a:lnTo>
                    <a:pt x="150" y="777"/>
                  </a:lnTo>
                  <a:lnTo>
                    <a:pt x="175" y="799"/>
                  </a:lnTo>
                  <a:lnTo>
                    <a:pt x="203" y="818"/>
                  </a:lnTo>
                  <a:lnTo>
                    <a:pt x="231" y="835"/>
                  </a:lnTo>
                  <a:lnTo>
                    <a:pt x="261" y="850"/>
                  </a:lnTo>
                  <a:lnTo>
                    <a:pt x="261" y="850"/>
                  </a:lnTo>
                  <a:lnTo>
                    <a:pt x="293" y="863"/>
                  </a:lnTo>
                  <a:lnTo>
                    <a:pt x="327" y="874"/>
                  </a:lnTo>
                  <a:lnTo>
                    <a:pt x="361" y="883"/>
                  </a:lnTo>
                  <a:lnTo>
                    <a:pt x="395" y="887"/>
                  </a:lnTo>
                  <a:lnTo>
                    <a:pt x="430" y="890"/>
                  </a:lnTo>
                  <a:lnTo>
                    <a:pt x="465" y="890"/>
                  </a:lnTo>
                  <a:lnTo>
                    <a:pt x="499" y="887"/>
                  </a:lnTo>
                  <a:lnTo>
                    <a:pt x="534" y="881"/>
                  </a:lnTo>
                  <a:lnTo>
                    <a:pt x="534" y="881"/>
                  </a:lnTo>
                  <a:lnTo>
                    <a:pt x="567" y="873"/>
                  </a:lnTo>
                  <a:lnTo>
                    <a:pt x="599" y="863"/>
                  </a:lnTo>
                  <a:lnTo>
                    <a:pt x="630" y="850"/>
                  </a:lnTo>
                  <a:lnTo>
                    <a:pt x="660" y="834"/>
                  </a:lnTo>
                  <a:lnTo>
                    <a:pt x="689" y="817"/>
                  </a:lnTo>
                  <a:lnTo>
                    <a:pt x="717" y="798"/>
                  </a:lnTo>
                  <a:lnTo>
                    <a:pt x="742" y="776"/>
                  </a:lnTo>
                  <a:lnTo>
                    <a:pt x="766" y="752"/>
                  </a:lnTo>
                  <a:lnTo>
                    <a:pt x="766" y="752"/>
                  </a:lnTo>
                  <a:lnTo>
                    <a:pt x="789" y="728"/>
                  </a:lnTo>
                  <a:lnTo>
                    <a:pt x="810" y="700"/>
                  </a:lnTo>
                  <a:lnTo>
                    <a:pt x="828" y="672"/>
                  </a:lnTo>
                  <a:lnTo>
                    <a:pt x="844" y="642"/>
                  </a:lnTo>
                  <a:lnTo>
                    <a:pt x="858" y="611"/>
                  </a:lnTo>
                  <a:lnTo>
                    <a:pt x="869" y="580"/>
                  </a:lnTo>
                  <a:lnTo>
                    <a:pt x="877" y="547"/>
                  </a:lnTo>
                  <a:lnTo>
                    <a:pt x="885" y="513"/>
                  </a:lnTo>
                  <a:lnTo>
                    <a:pt x="885" y="513"/>
                  </a:lnTo>
                  <a:lnTo>
                    <a:pt x="888" y="479"/>
                  </a:lnTo>
                  <a:lnTo>
                    <a:pt x="890" y="444"/>
                  </a:lnTo>
                  <a:lnTo>
                    <a:pt x="890" y="444"/>
                  </a:lnTo>
                  <a:lnTo>
                    <a:pt x="890" y="442"/>
                  </a:lnTo>
                  <a:lnTo>
                    <a:pt x="887" y="439"/>
                  </a:lnTo>
                  <a:lnTo>
                    <a:pt x="885" y="438"/>
                  </a:lnTo>
                  <a:lnTo>
                    <a:pt x="882" y="438"/>
                  </a:lnTo>
                  <a:lnTo>
                    <a:pt x="880" y="438"/>
                  </a:lnTo>
                  <a:lnTo>
                    <a:pt x="877" y="439"/>
                  </a:lnTo>
                  <a:lnTo>
                    <a:pt x="876" y="442"/>
                  </a:lnTo>
                  <a:lnTo>
                    <a:pt x="875" y="444"/>
                  </a:lnTo>
                  <a:lnTo>
                    <a:pt x="875" y="44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3D47563A-D007-6728-1D3C-9EBACB81A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437"/>
              <a:ext cx="163" cy="116"/>
            </a:xfrm>
            <a:custGeom>
              <a:avLst/>
              <a:gdLst>
                <a:gd name="T0" fmla="*/ 477 w 491"/>
                <a:gd name="T1" fmla="*/ 7 h 348"/>
                <a:gd name="T2" fmla="*/ 475 w 491"/>
                <a:gd name="T3" fmla="*/ 43 h 348"/>
                <a:gd name="T4" fmla="*/ 471 w 491"/>
                <a:gd name="T5" fmla="*/ 79 h 348"/>
                <a:gd name="T6" fmla="*/ 463 w 491"/>
                <a:gd name="T7" fmla="*/ 114 h 348"/>
                <a:gd name="T8" fmla="*/ 453 w 491"/>
                <a:gd name="T9" fmla="*/ 149 h 348"/>
                <a:gd name="T10" fmla="*/ 438 w 491"/>
                <a:gd name="T11" fmla="*/ 182 h 348"/>
                <a:gd name="T12" fmla="*/ 421 w 491"/>
                <a:gd name="T13" fmla="*/ 212 h 348"/>
                <a:gd name="T14" fmla="*/ 399 w 491"/>
                <a:gd name="T15" fmla="*/ 241 h 348"/>
                <a:gd name="T16" fmla="*/ 374 w 491"/>
                <a:gd name="T17" fmla="*/ 268 h 348"/>
                <a:gd name="T18" fmla="*/ 363 w 491"/>
                <a:gd name="T19" fmla="*/ 279 h 348"/>
                <a:gd name="T20" fmla="*/ 338 w 491"/>
                <a:gd name="T21" fmla="*/ 296 h 348"/>
                <a:gd name="T22" fmla="*/ 311 w 491"/>
                <a:gd name="T23" fmla="*/ 311 h 348"/>
                <a:gd name="T24" fmla="*/ 283 w 491"/>
                <a:gd name="T25" fmla="*/ 322 h 348"/>
                <a:gd name="T26" fmla="*/ 268 w 491"/>
                <a:gd name="T27" fmla="*/ 327 h 348"/>
                <a:gd name="T28" fmla="*/ 237 w 491"/>
                <a:gd name="T29" fmla="*/ 332 h 348"/>
                <a:gd name="T30" fmla="*/ 207 w 491"/>
                <a:gd name="T31" fmla="*/ 333 h 348"/>
                <a:gd name="T32" fmla="*/ 177 w 491"/>
                <a:gd name="T33" fmla="*/ 330 h 348"/>
                <a:gd name="T34" fmla="*/ 147 w 491"/>
                <a:gd name="T35" fmla="*/ 321 h 348"/>
                <a:gd name="T36" fmla="*/ 127 w 491"/>
                <a:gd name="T37" fmla="*/ 314 h 348"/>
                <a:gd name="T38" fmla="*/ 90 w 491"/>
                <a:gd name="T39" fmla="*/ 293 h 348"/>
                <a:gd name="T40" fmla="*/ 56 w 491"/>
                <a:gd name="T41" fmla="*/ 267 h 348"/>
                <a:gd name="T42" fmla="*/ 26 w 491"/>
                <a:gd name="T43" fmla="*/ 237 h 348"/>
                <a:gd name="T44" fmla="*/ 12 w 491"/>
                <a:gd name="T45" fmla="*/ 221 h 348"/>
                <a:gd name="T46" fmla="*/ 8 w 491"/>
                <a:gd name="T47" fmla="*/ 218 h 348"/>
                <a:gd name="T48" fmla="*/ 3 w 491"/>
                <a:gd name="T49" fmla="*/ 221 h 348"/>
                <a:gd name="T50" fmla="*/ 0 w 491"/>
                <a:gd name="T51" fmla="*/ 225 h 348"/>
                <a:gd name="T52" fmla="*/ 2 w 491"/>
                <a:gd name="T53" fmla="*/ 231 h 348"/>
                <a:gd name="T54" fmla="*/ 15 w 491"/>
                <a:gd name="T55" fmla="*/ 246 h 348"/>
                <a:gd name="T56" fmla="*/ 43 w 491"/>
                <a:gd name="T57" fmla="*/ 275 h 348"/>
                <a:gd name="T58" fmla="*/ 74 w 491"/>
                <a:gd name="T59" fmla="*/ 300 h 348"/>
                <a:gd name="T60" fmla="*/ 109 w 491"/>
                <a:gd name="T61" fmla="*/ 321 h 348"/>
                <a:gd name="T62" fmla="*/ 127 w 491"/>
                <a:gd name="T63" fmla="*/ 330 h 348"/>
                <a:gd name="T64" fmla="*/ 159 w 491"/>
                <a:gd name="T65" fmla="*/ 340 h 348"/>
                <a:gd name="T66" fmla="*/ 191 w 491"/>
                <a:gd name="T67" fmla="*/ 346 h 348"/>
                <a:gd name="T68" fmla="*/ 224 w 491"/>
                <a:gd name="T69" fmla="*/ 348 h 348"/>
                <a:gd name="T70" fmla="*/ 257 w 491"/>
                <a:gd name="T71" fmla="*/ 344 h 348"/>
                <a:gd name="T72" fmla="*/ 274 w 491"/>
                <a:gd name="T73" fmla="*/ 340 h 348"/>
                <a:gd name="T74" fmla="*/ 305 w 491"/>
                <a:gd name="T75" fmla="*/ 330 h 348"/>
                <a:gd name="T76" fmla="*/ 335 w 491"/>
                <a:gd name="T77" fmla="*/ 315 h 348"/>
                <a:gd name="T78" fmla="*/ 363 w 491"/>
                <a:gd name="T79" fmla="*/ 297 h 348"/>
                <a:gd name="T80" fmla="*/ 388 w 491"/>
                <a:gd name="T81" fmla="*/ 275 h 348"/>
                <a:gd name="T82" fmla="*/ 411 w 491"/>
                <a:gd name="T83" fmla="*/ 250 h 348"/>
                <a:gd name="T84" fmla="*/ 431 w 491"/>
                <a:gd name="T85" fmla="*/ 223 h 348"/>
                <a:gd name="T86" fmla="*/ 448 w 491"/>
                <a:gd name="T87" fmla="*/ 194 h 348"/>
                <a:gd name="T88" fmla="*/ 456 w 491"/>
                <a:gd name="T89" fmla="*/ 179 h 348"/>
                <a:gd name="T90" fmla="*/ 472 w 491"/>
                <a:gd name="T91" fmla="*/ 138 h 348"/>
                <a:gd name="T92" fmla="*/ 483 w 491"/>
                <a:gd name="T93" fmla="*/ 96 h 348"/>
                <a:gd name="T94" fmla="*/ 489 w 491"/>
                <a:gd name="T95" fmla="*/ 51 h 348"/>
                <a:gd name="T96" fmla="*/ 491 w 491"/>
                <a:gd name="T97" fmla="*/ 7 h 348"/>
                <a:gd name="T98" fmla="*/ 490 w 491"/>
                <a:gd name="T99" fmla="*/ 4 h 348"/>
                <a:gd name="T100" fmla="*/ 486 w 491"/>
                <a:gd name="T101" fmla="*/ 0 h 348"/>
                <a:gd name="T102" fmla="*/ 480 w 491"/>
                <a:gd name="T103" fmla="*/ 0 h 348"/>
                <a:gd name="T104" fmla="*/ 477 w 491"/>
                <a:gd name="T105" fmla="*/ 4 h 348"/>
                <a:gd name="T106" fmla="*/ 477 w 491"/>
                <a:gd name="T107" fmla="*/ 7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1" h="348">
                  <a:moveTo>
                    <a:pt x="477" y="7"/>
                  </a:moveTo>
                  <a:lnTo>
                    <a:pt x="477" y="7"/>
                  </a:lnTo>
                  <a:lnTo>
                    <a:pt x="477" y="24"/>
                  </a:lnTo>
                  <a:lnTo>
                    <a:pt x="475" y="43"/>
                  </a:lnTo>
                  <a:lnTo>
                    <a:pt x="474" y="61"/>
                  </a:lnTo>
                  <a:lnTo>
                    <a:pt x="471" y="79"/>
                  </a:lnTo>
                  <a:lnTo>
                    <a:pt x="468" y="97"/>
                  </a:lnTo>
                  <a:lnTo>
                    <a:pt x="463" y="114"/>
                  </a:lnTo>
                  <a:lnTo>
                    <a:pt x="459" y="131"/>
                  </a:lnTo>
                  <a:lnTo>
                    <a:pt x="453" y="149"/>
                  </a:lnTo>
                  <a:lnTo>
                    <a:pt x="446" y="165"/>
                  </a:lnTo>
                  <a:lnTo>
                    <a:pt x="438" y="182"/>
                  </a:lnTo>
                  <a:lnTo>
                    <a:pt x="430" y="198"/>
                  </a:lnTo>
                  <a:lnTo>
                    <a:pt x="421" y="212"/>
                  </a:lnTo>
                  <a:lnTo>
                    <a:pt x="410" y="228"/>
                  </a:lnTo>
                  <a:lnTo>
                    <a:pt x="399" y="241"/>
                  </a:lnTo>
                  <a:lnTo>
                    <a:pt x="387" y="256"/>
                  </a:lnTo>
                  <a:lnTo>
                    <a:pt x="374" y="268"/>
                  </a:lnTo>
                  <a:lnTo>
                    <a:pt x="374" y="268"/>
                  </a:lnTo>
                  <a:lnTo>
                    <a:pt x="363" y="279"/>
                  </a:lnTo>
                  <a:lnTo>
                    <a:pt x="351" y="287"/>
                  </a:lnTo>
                  <a:lnTo>
                    <a:pt x="338" y="296"/>
                  </a:lnTo>
                  <a:lnTo>
                    <a:pt x="324" y="304"/>
                  </a:lnTo>
                  <a:lnTo>
                    <a:pt x="311" y="311"/>
                  </a:lnTo>
                  <a:lnTo>
                    <a:pt x="298" y="317"/>
                  </a:lnTo>
                  <a:lnTo>
                    <a:pt x="283" y="322"/>
                  </a:lnTo>
                  <a:lnTo>
                    <a:pt x="268" y="327"/>
                  </a:lnTo>
                  <a:lnTo>
                    <a:pt x="268" y="327"/>
                  </a:lnTo>
                  <a:lnTo>
                    <a:pt x="253" y="330"/>
                  </a:lnTo>
                  <a:lnTo>
                    <a:pt x="237" y="332"/>
                  </a:lnTo>
                  <a:lnTo>
                    <a:pt x="223" y="333"/>
                  </a:lnTo>
                  <a:lnTo>
                    <a:pt x="207" y="333"/>
                  </a:lnTo>
                  <a:lnTo>
                    <a:pt x="191" y="332"/>
                  </a:lnTo>
                  <a:lnTo>
                    <a:pt x="177" y="330"/>
                  </a:lnTo>
                  <a:lnTo>
                    <a:pt x="161" y="326"/>
                  </a:lnTo>
                  <a:lnTo>
                    <a:pt x="147" y="321"/>
                  </a:lnTo>
                  <a:lnTo>
                    <a:pt x="147" y="321"/>
                  </a:lnTo>
                  <a:lnTo>
                    <a:pt x="127" y="314"/>
                  </a:lnTo>
                  <a:lnTo>
                    <a:pt x="108" y="304"/>
                  </a:lnTo>
                  <a:lnTo>
                    <a:pt x="90" y="293"/>
                  </a:lnTo>
                  <a:lnTo>
                    <a:pt x="73" y="281"/>
                  </a:lnTo>
                  <a:lnTo>
                    <a:pt x="56" y="267"/>
                  </a:lnTo>
                  <a:lnTo>
                    <a:pt x="40" y="252"/>
                  </a:lnTo>
                  <a:lnTo>
                    <a:pt x="26" y="237"/>
                  </a:lnTo>
                  <a:lnTo>
                    <a:pt x="12" y="221"/>
                  </a:lnTo>
                  <a:lnTo>
                    <a:pt x="12" y="221"/>
                  </a:lnTo>
                  <a:lnTo>
                    <a:pt x="10" y="219"/>
                  </a:lnTo>
                  <a:lnTo>
                    <a:pt x="8" y="218"/>
                  </a:lnTo>
                  <a:lnTo>
                    <a:pt x="5" y="219"/>
                  </a:lnTo>
                  <a:lnTo>
                    <a:pt x="3" y="221"/>
                  </a:lnTo>
                  <a:lnTo>
                    <a:pt x="0" y="223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2" y="231"/>
                  </a:lnTo>
                  <a:lnTo>
                    <a:pt x="2" y="231"/>
                  </a:lnTo>
                  <a:lnTo>
                    <a:pt x="15" y="246"/>
                  </a:lnTo>
                  <a:lnTo>
                    <a:pt x="28" y="261"/>
                  </a:lnTo>
                  <a:lnTo>
                    <a:pt x="43" y="275"/>
                  </a:lnTo>
                  <a:lnTo>
                    <a:pt x="58" y="288"/>
                  </a:lnTo>
                  <a:lnTo>
                    <a:pt x="74" y="300"/>
                  </a:lnTo>
                  <a:lnTo>
                    <a:pt x="91" y="311"/>
                  </a:lnTo>
                  <a:lnTo>
                    <a:pt x="109" y="321"/>
                  </a:lnTo>
                  <a:lnTo>
                    <a:pt x="127" y="330"/>
                  </a:lnTo>
                  <a:lnTo>
                    <a:pt x="127" y="330"/>
                  </a:lnTo>
                  <a:lnTo>
                    <a:pt x="143" y="336"/>
                  </a:lnTo>
                  <a:lnTo>
                    <a:pt x="159" y="340"/>
                  </a:lnTo>
                  <a:lnTo>
                    <a:pt x="174" y="343"/>
                  </a:lnTo>
                  <a:lnTo>
                    <a:pt x="191" y="346"/>
                  </a:lnTo>
                  <a:lnTo>
                    <a:pt x="207" y="348"/>
                  </a:lnTo>
                  <a:lnTo>
                    <a:pt x="224" y="348"/>
                  </a:lnTo>
                  <a:lnTo>
                    <a:pt x="241" y="346"/>
                  </a:lnTo>
                  <a:lnTo>
                    <a:pt x="257" y="344"/>
                  </a:lnTo>
                  <a:lnTo>
                    <a:pt x="257" y="344"/>
                  </a:lnTo>
                  <a:lnTo>
                    <a:pt x="274" y="340"/>
                  </a:lnTo>
                  <a:lnTo>
                    <a:pt x="289" y="336"/>
                  </a:lnTo>
                  <a:lnTo>
                    <a:pt x="305" y="330"/>
                  </a:lnTo>
                  <a:lnTo>
                    <a:pt x="321" y="323"/>
                  </a:lnTo>
                  <a:lnTo>
                    <a:pt x="335" y="315"/>
                  </a:lnTo>
                  <a:lnTo>
                    <a:pt x="350" y="307"/>
                  </a:lnTo>
                  <a:lnTo>
                    <a:pt x="363" y="297"/>
                  </a:lnTo>
                  <a:lnTo>
                    <a:pt x="375" y="286"/>
                  </a:lnTo>
                  <a:lnTo>
                    <a:pt x="388" y="275"/>
                  </a:lnTo>
                  <a:lnTo>
                    <a:pt x="399" y="263"/>
                  </a:lnTo>
                  <a:lnTo>
                    <a:pt x="411" y="250"/>
                  </a:lnTo>
                  <a:lnTo>
                    <a:pt x="421" y="237"/>
                  </a:lnTo>
                  <a:lnTo>
                    <a:pt x="431" y="223"/>
                  </a:lnTo>
                  <a:lnTo>
                    <a:pt x="440" y="210"/>
                  </a:lnTo>
                  <a:lnTo>
                    <a:pt x="448" y="194"/>
                  </a:lnTo>
                  <a:lnTo>
                    <a:pt x="456" y="179"/>
                  </a:lnTo>
                  <a:lnTo>
                    <a:pt x="456" y="179"/>
                  </a:lnTo>
                  <a:lnTo>
                    <a:pt x="465" y="159"/>
                  </a:lnTo>
                  <a:lnTo>
                    <a:pt x="472" y="138"/>
                  </a:lnTo>
                  <a:lnTo>
                    <a:pt x="478" y="116"/>
                  </a:lnTo>
                  <a:lnTo>
                    <a:pt x="483" y="96"/>
                  </a:lnTo>
                  <a:lnTo>
                    <a:pt x="486" y="74"/>
                  </a:lnTo>
                  <a:lnTo>
                    <a:pt x="489" y="51"/>
                  </a:lnTo>
                  <a:lnTo>
                    <a:pt x="491" y="29"/>
                  </a:lnTo>
                  <a:lnTo>
                    <a:pt x="491" y="7"/>
                  </a:lnTo>
                  <a:lnTo>
                    <a:pt x="491" y="7"/>
                  </a:lnTo>
                  <a:lnTo>
                    <a:pt x="490" y="4"/>
                  </a:lnTo>
                  <a:lnTo>
                    <a:pt x="489" y="1"/>
                  </a:lnTo>
                  <a:lnTo>
                    <a:pt x="486" y="0"/>
                  </a:lnTo>
                  <a:lnTo>
                    <a:pt x="484" y="0"/>
                  </a:lnTo>
                  <a:lnTo>
                    <a:pt x="480" y="0"/>
                  </a:lnTo>
                  <a:lnTo>
                    <a:pt x="479" y="1"/>
                  </a:lnTo>
                  <a:lnTo>
                    <a:pt x="477" y="4"/>
                  </a:lnTo>
                  <a:lnTo>
                    <a:pt x="477" y="7"/>
                  </a:lnTo>
                  <a:lnTo>
                    <a:pt x="47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8D4373CA-25F2-4426-BE9E-58B06269E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" y="547"/>
              <a:ext cx="51" cy="123"/>
            </a:xfrm>
            <a:custGeom>
              <a:avLst/>
              <a:gdLst>
                <a:gd name="T0" fmla="*/ 140 w 154"/>
                <a:gd name="T1" fmla="*/ 6 h 368"/>
                <a:gd name="T2" fmla="*/ 140 w 154"/>
                <a:gd name="T3" fmla="*/ 6 h 368"/>
                <a:gd name="T4" fmla="*/ 139 w 154"/>
                <a:gd name="T5" fmla="*/ 24 h 368"/>
                <a:gd name="T6" fmla="*/ 136 w 154"/>
                <a:gd name="T7" fmla="*/ 42 h 368"/>
                <a:gd name="T8" fmla="*/ 133 w 154"/>
                <a:gd name="T9" fmla="*/ 59 h 368"/>
                <a:gd name="T10" fmla="*/ 129 w 154"/>
                <a:gd name="T11" fmla="*/ 76 h 368"/>
                <a:gd name="T12" fmla="*/ 117 w 154"/>
                <a:gd name="T13" fmla="*/ 111 h 368"/>
                <a:gd name="T14" fmla="*/ 105 w 154"/>
                <a:gd name="T15" fmla="*/ 144 h 368"/>
                <a:gd name="T16" fmla="*/ 105 w 154"/>
                <a:gd name="T17" fmla="*/ 144 h 368"/>
                <a:gd name="T18" fmla="*/ 89 w 154"/>
                <a:gd name="T19" fmla="*/ 182 h 368"/>
                <a:gd name="T20" fmla="*/ 72 w 154"/>
                <a:gd name="T21" fmla="*/ 217 h 368"/>
                <a:gd name="T22" fmla="*/ 36 w 154"/>
                <a:gd name="T23" fmla="*/ 289 h 368"/>
                <a:gd name="T24" fmla="*/ 36 w 154"/>
                <a:gd name="T25" fmla="*/ 289 h 368"/>
                <a:gd name="T26" fmla="*/ 1 w 154"/>
                <a:gd name="T27" fmla="*/ 357 h 368"/>
                <a:gd name="T28" fmla="*/ 1 w 154"/>
                <a:gd name="T29" fmla="*/ 357 h 368"/>
                <a:gd name="T30" fmla="*/ 0 w 154"/>
                <a:gd name="T31" fmla="*/ 360 h 368"/>
                <a:gd name="T32" fmla="*/ 0 w 154"/>
                <a:gd name="T33" fmla="*/ 362 h 368"/>
                <a:gd name="T34" fmla="*/ 1 w 154"/>
                <a:gd name="T35" fmla="*/ 364 h 368"/>
                <a:gd name="T36" fmla="*/ 3 w 154"/>
                <a:gd name="T37" fmla="*/ 367 h 368"/>
                <a:gd name="T38" fmla="*/ 6 w 154"/>
                <a:gd name="T39" fmla="*/ 368 h 368"/>
                <a:gd name="T40" fmla="*/ 8 w 154"/>
                <a:gd name="T41" fmla="*/ 368 h 368"/>
                <a:gd name="T42" fmla="*/ 11 w 154"/>
                <a:gd name="T43" fmla="*/ 367 h 368"/>
                <a:gd name="T44" fmla="*/ 13 w 154"/>
                <a:gd name="T45" fmla="*/ 364 h 368"/>
                <a:gd name="T46" fmla="*/ 13 w 154"/>
                <a:gd name="T47" fmla="*/ 364 h 368"/>
                <a:gd name="T48" fmla="*/ 48 w 154"/>
                <a:gd name="T49" fmla="*/ 295 h 368"/>
                <a:gd name="T50" fmla="*/ 84 w 154"/>
                <a:gd name="T51" fmla="*/ 225 h 368"/>
                <a:gd name="T52" fmla="*/ 101 w 154"/>
                <a:gd name="T53" fmla="*/ 190 h 368"/>
                <a:gd name="T54" fmla="*/ 116 w 154"/>
                <a:gd name="T55" fmla="*/ 155 h 368"/>
                <a:gd name="T56" fmla="*/ 130 w 154"/>
                <a:gd name="T57" fmla="*/ 119 h 368"/>
                <a:gd name="T58" fmla="*/ 142 w 154"/>
                <a:gd name="T59" fmla="*/ 82 h 368"/>
                <a:gd name="T60" fmla="*/ 142 w 154"/>
                <a:gd name="T61" fmla="*/ 82 h 368"/>
                <a:gd name="T62" fmla="*/ 147 w 154"/>
                <a:gd name="T63" fmla="*/ 63 h 368"/>
                <a:gd name="T64" fmla="*/ 151 w 154"/>
                <a:gd name="T65" fmla="*/ 45 h 368"/>
                <a:gd name="T66" fmla="*/ 153 w 154"/>
                <a:gd name="T67" fmla="*/ 25 h 368"/>
                <a:gd name="T68" fmla="*/ 154 w 154"/>
                <a:gd name="T69" fmla="*/ 6 h 368"/>
                <a:gd name="T70" fmla="*/ 154 w 154"/>
                <a:gd name="T71" fmla="*/ 6 h 368"/>
                <a:gd name="T72" fmla="*/ 153 w 154"/>
                <a:gd name="T73" fmla="*/ 4 h 368"/>
                <a:gd name="T74" fmla="*/ 152 w 154"/>
                <a:gd name="T75" fmla="*/ 1 h 368"/>
                <a:gd name="T76" fmla="*/ 150 w 154"/>
                <a:gd name="T77" fmla="*/ 0 h 368"/>
                <a:gd name="T78" fmla="*/ 147 w 154"/>
                <a:gd name="T79" fmla="*/ 0 h 368"/>
                <a:gd name="T80" fmla="*/ 145 w 154"/>
                <a:gd name="T81" fmla="*/ 0 h 368"/>
                <a:gd name="T82" fmla="*/ 142 w 154"/>
                <a:gd name="T83" fmla="*/ 1 h 368"/>
                <a:gd name="T84" fmla="*/ 140 w 154"/>
                <a:gd name="T85" fmla="*/ 4 h 368"/>
                <a:gd name="T86" fmla="*/ 140 w 154"/>
                <a:gd name="T87" fmla="*/ 6 h 368"/>
                <a:gd name="T88" fmla="*/ 140 w 154"/>
                <a:gd name="T89" fmla="*/ 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54" h="368">
                  <a:moveTo>
                    <a:pt x="140" y="6"/>
                  </a:moveTo>
                  <a:lnTo>
                    <a:pt x="140" y="6"/>
                  </a:lnTo>
                  <a:lnTo>
                    <a:pt x="139" y="24"/>
                  </a:lnTo>
                  <a:lnTo>
                    <a:pt x="136" y="42"/>
                  </a:lnTo>
                  <a:lnTo>
                    <a:pt x="133" y="59"/>
                  </a:lnTo>
                  <a:lnTo>
                    <a:pt x="129" y="76"/>
                  </a:lnTo>
                  <a:lnTo>
                    <a:pt x="117" y="111"/>
                  </a:lnTo>
                  <a:lnTo>
                    <a:pt x="105" y="144"/>
                  </a:lnTo>
                  <a:lnTo>
                    <a:pt x="105" y="144"/>
                  </a:lnTo>
                  <a:lnTo>
                    <a:pt x="89" y="182"/>
                  </a:lnTo>
                  <a:lnTo>
                    <a:pt x="72" y="217"/>
                  </a:lnTo>
                  <a:lnTo>
                    <a:pt x="36" y="289"/>
                  </a:lnTo>
                  <a:lnTo>
                    <a:pt x="36" y="289"/>
                  </a:lnTo>
                  <a:lnTo>
                    <a:pt x="1" y="357"/>
                  </a:lnTo>
                  <a:lnTo>
                    <a:pt x="1" y="357"/>
                  </a:lnTo>
                  <a:lnTo>
                    <a:pt x="0" y="360"/>
                  </a:lnTo>
                  <a:lnTo>
                    <a:pt x="0" y="362"/>
                  </a:lnTo>
                  <a:lnTo>
                    <a:pt x="1" y="364"/>
                  </a:lnTo>
                  <a:lnTo>
                    <a:pt x="3" y="367"/>
                  </a:lnTo>
                  <a:lnTo>
                    <a:pt x="6" y="368"/>
                  </a:lnTo>
                  <a:lnTo>
                    <a:pt x="8" y="368"/>
                  </a:lnTo>
                  <a:lnTo>
                    <a:pt x="11" y="367"/>
                  </a:lnTo>
                  <a:lnTo>
                    <a:pt x="13" y="364"/>
                  </a:lnTo>
                  <a:lnTo>
                    <a:pt x="13" y="364"/>
                  </a:lnTo>
                  <a:lnTo>
                    <a:pt x="48" y="295"/>
                  </a:lnTo>
                  <a:lnTo>
                    <a:pt x="84" y="225"/>
                  </a:lnTo>
                  <a:lnTo>
                    <a:pt x="101" y="190"/>
                  </a:lnTo>
                  <a:lnTo>
                    <a:pt x="116" y="155"/>
                  </a:lnTo>
                  <a:lnTo>
                    <a:pt x="130" y="119"/>
                  </a:lnTo>
                  <a:lnTo>
                    <a:pt x="142" y="82"/>
                  </a:lnTo>
                  <a:lnTo>
                    <a:pt x="142" y="82"/>
                  </a:lnTo>
                  <a:lnTo>
                    <a:pt x="147" y="63"/>
                  </a:lnTo>
                  <a:lnTo>
                    <a:pt x="151" y="45"/>
                  </a:lnTo>
                  <a:lnTo>
                    <a:pt x="153" y="25"/>
                  </a:lnTo>
                  <a:lnTo>
                    <a:pt x="154" y="6"/>
                  </a:lnTo>
                  <a:lnTo>
                    <a:pt x="154" y="6"/>
                  </a:lnTo>
                  <a:lnTo>
                    <a:pt x="153" y="4"/>
                  </a:lnTo>
                  <a:lnTo>
                    <a:pt x="152" y="1"/>
                  </a:lnTo>
                  <a:lnTo>
                    <a:pt x="150" y="0"/>
                  </a:lnTo>
                  <a:lnTo>
                    <a:pt x="147" y="0"/>
                  </a:lnTo>
                  <a:lnTo>
                    <a:pt x="145" y="0"/>
                  </a:lnTo>
                  <a:lnTo>
                    <a:pt x="142" y="1"/>
                  </a:lnTo>
                  <a:lnTo>
                    <a:pt x="140" y="4"/>
                  </a:lnTo>
                  <a:lnTo>
                    <a:pt x="140" y="6"/>
                  </a:lnTo>
                  <a:lnTo>
                    <a:pt x="140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C2416A8E-BE43-C8E3-4132-897AC3D17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" y="444"/>
              <a:ext cx="134" cy="42"/>
            </a:xfrm>
            <a:custGeom>
              <a:avLst/>
              <a:gdLst>
                <a:gd name="T0" fmla="*/ 2 w 401"/>
                <a:gd name="T1" fmla="*/ 12 h 127"/>
                <a:gd name="T2" fmla="*/ 2 w 401"/>
                <a:gd name="T3" fmla="*/ 12 h 127"/>
                <a:gd name="T4" fmla="*/ 18 w 401"/>
                <a:gd name="T5" fmla="*/ 27 h 127"/>
                <a:gd name="T6" fmla="*/ 35 w 401"/>
                <a:gd name="T7" fmla="*/ 39 h 127"/>
                <a:gd name="T8" fmla="*/ 52 w 401"/>
                <a:gd name="T9" fmla="*/ 50 h 127"/>
                <a:gd name="T10" fmla="*/ 70 w 401"/>
                <a:gd name="T11" fmla="*/ 59 h 127"/>
                <a:gd name="T12" fmla="*/ 88 w 401"/>
                <a:gd name="T13" fmla="*/ 68 h 127"/>
                <a:gd name="T14" fmla="*/ 108 w 401"/>
                <a:gd name="T15" fmla="*/ 75 h 127"/>
                <a:gd name="T16" fmla="*/ 127 w 401"/>
                <a:gd name="T17" fmla="*/ 81 h 127"/>
                <a:gd name="T18" fmla="*/ 147 w 401"/>
                <a:gd name="T19" fmla="*/ 86 h 127"/>
                <a:gd name="T20" fmla="*/ 147 w 401"/>
                <a:gd name="T21" fmla="*/ 86 h 127"/>
                <a:gd name="T22" fmla="*/ 167 w 401"/>
                <a:gd name="T23" fmla="*/ 90 h 127"/>
                <a:gd name="T24" fmla="*/ 186 w 401"/>
                <a:gd name="T25" fmla="*/ 93 h 127"/>
                <a:gd name="T26" fmla="*/ 226 w 401"/>
                <a:gd name="T27" fmla="*/ 98 h 127"/>
                <a:gd name="T28" fmla="*/ 265 w 401"/>
                <a:gd name="T29" fmla="*/ 102 h 127"/>
                <a:gd name="T30" fmla="*/ 305 w 401"/>
                <a:gd name="T31" fmla="*/ 107 h 127"/>
                <a:gd name="T32" fmla="*/ 305 w 401"/>
                <a:gd name="T33" fmla="*/ 107 h 127"/>
                <a:gd name="T34" fmla="*/ 326 w 401"/>
                <a:gd name="T35" fmla="*/ 110 h 127"/>
                <a:gd name="T36" fmla="*/ 349 w 401"/>
                <a:gd name="T37" fmla="*/ 115 h 127"/>
                <a:gd name="T38" fmla="*/ 371 w 401"/>
                <a:gd name="T39" fmla="*/ 120 h 127"/>
                <a:gd name="T40" fmla="*/ 393 w 401"/>
                <a:gd name="T41" fmla="*/ 127 h 127"/>
                <a:gd name="T42" fmla="*/ 393 w 401"/>
                <a:gd name="T43" fmla="*/ 127 h 127"/>
                <a:gd name="T44" fmla="*/ 395 w 401"/>
                <a:gd name="T45" fmla="*/ 127 h 127"/>
                <a:gd name="T46" fmla="*/ 398 w 401"/>
                <a:gd name="T47" fmla="*/ 126 h 127"/>
                <a:gd name="T48" fmla="*/ 400 w 401"/>
                <a:gd name="T49" fmla="*/ 125 h 127"/>
                <a:gd name="T50" fmla="*/ 401 w 401"/>
                <a:gd name="T51" fmla="*/ 122 h 127"/>
                <a:gd name="T52" fmla="*/ 401 w 401"/>
                <a:gd name="T53" fmla="*/ 120 h 127"/>
                <a:gd name="T54" fmla="*/ 400 w 401"/>
                <a:gd name="T55" fmla="*/ 116 h 127"/>
                <a:gd name="T56" fmla="*/ 399 w 401"/>
                <a:gd name="T57" fmla="*/ 114 h 127"/>
                <a:gd name="T58" fmla="*/ 396 w 401"/>
                <a:gd name="T59" fmla="*/ 113 h 127"/>
                <a:gd name="T60" fmla="*/ 396 w 401"/>
                <a:gd name="T61" fmla="*/ 113 h 127"/>
                <a:gd name="T62" fmla="*/ 377 w 401"/>
                <a:gd name="T63" fmla="*/ 107 h 127"/>
                <a:gd name="T64" fmla="*/ 359 w 401"/>
                <a:gd name="T65" fmla="*/ 102 h 127"/>
                <a:gd name="T66" fmla="*/ 340 w 401"/>
                <a:gd name="T67" fmla="*/ 98 h 127"/>
                <a:gd name="T68" fmla="*/ 320 w 401"/>
                <a:gd name="T69" fmla="*/ 94 h 127"/>
                <a:gd name="T70" fmla="*/ 282 w 401"/>
                <a:gd name="T71" fmla="*/ 90 h 127"/>
                <a:gd name="T72" fmla="*/ 243 w 401"/>
                <a:gd name="T73" fmla="*/ 86 h 127"/>
                <a:gd name="T74" fmla="*/ 203 w 401"/>
                <a:gd name="T75" fmla="*/ 81 h 127"/>
                <a:gd name="T76" fmla="*/ 166 w 401"/>
                <a:gd name="T77" fmla="*/ 75 h 127"/>
                <a:gd name="T78" fmla="*/ 146 w 401"/>
                <a:gd name="T79" fmla="*/ 71 h 127"/>
                <a:gd name="T80" fmla="*/ 127 w 401"/>
                <a:gd name="T81" fmla="*/ 67 h 127"/>
                <a:gd name="T82" fmla="*/ 109 w 401"/>
                <a:gd name="T83" fmla="*/ 61 h 127"/>
                <a:gd name="T84" fmla="*/ 91 w 401"/>
                <a:gd name="T85" fmla="*/ 53 h 127"/>
                <a:gd name="T86" fmla="*/ 91 w 401"/>
                <a:gd name="T87" fmla="*/ 53 h 127"/>
                <a:gd name="T88" fmla="*/ 69 w 401"/>
                <a:gd name="T89" fmla="*/ 44 h 127"/>
                <a:gd name="T90" fmla="*/ 49 w 401"/>
                <a:gd name="T91" fmla="*/ 31 h 127"/>
                <a:gd name="T92" fmla="*/ 30 w 401"/>
                <a:gd name="T93" fmla="*/ 18 h 127"/>
                <a:gd name="T94" fmla="*/ 12 w 401"/>
                <a:gd name="T95" fmla="*/ 2 h 127"/>
                <a:gd name="T96" fmla="*/ 12 w 401"/>
                <a:gd name="T97" fmla="*/ 2 h 127"/>
                <a:gd name="T98" fmla="*/ 10 w 401"/>
                <a:gd name="T99" fmla="*/ 1 h 127"/>
                <a:gd name="T100" fmla="*/ 7 w 401"/>
                <a:gd name="T101" fmla="*/ 0 h 127"/>
                <a:gd name="T102" fmla="*/ 5 w 401"/>
                <a:gd name="T103" fmla="*/ 1 h 127"/>
                <a:gd name="T104" fmla="*/ 2 w 401"/>
                <a:gd name="T105" fmla="*/ 2 h 127"/>
                <a:gd name="T106" fmla="*/ 1 w 401"/>
                <a:gd name="T107" fmla="*/ 5 h 127"/>
                <a:gd name="T108" fmla="*/ 0 w 401"/>
                <a:gd name="T109" fmla="*/ 7 h 127"/>
                <a:gd name="T110" fmla="*/ 0 w 401"/>
                <a:gd name="T111" fmla="*/ 10 h 127"/>
                <a:gd name="T112" fmla="*/ 2 w 401"/>
                <a:gd name="T113" fmla="*/ 12 h 127"/>
                <a:gd name="T114" fmla="*/ 2 w 401"/>
                <a:gd name="T115" fmla="*/ 1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1" h="127">
                  <a:moveTo>
                    <a:pt x="2" y="12"/>
                  </a:moveTo>
                  <a:lnTo>
                    <a:pt x="2" y="12"/>
                  </a:lnTo>
                  <a:lnTo>
                    <a:pt x="18" y="27"/>
                  </a:lnTo>
                  <a:lnTo>
                    <a:pt x="35" y="39"/>
                  </a:lnTo>
                  <a:lnTo>
                    <a:pt x="52" y="50"/>
                  </a:lnTo>
                  <a:lnTo>
                    <a:pt x="70" y="59"/>
                  </a:lnTo>
                  <a:lnTo>
                    <a:pt x="88" y="68"/>
                  </a:lnTo>
                  <a:lnTo>
                    <a:pt x="108" y="75"/>
                  </a:lnTo>
                  <a:lnTo>
                    <a:pt x="127" y="81"/>
                  </a:lnTo>
                  <a:lnTo>
                    <a:pt x="147" y="86"/>
                  </a:lnTo>
                  <a:lnTo>
                    <a:pt x="147" y="86"/>
                  </a:lnTo>
                  <a:lnTo>
                    <a:pt x="167" y="90"/>
                  </a:lnTo>
                  <a:lnTo>
                    <a:pt x="186" y="93"/>
                  </a:lnTo>
                  <a:lnTo>
                    <a:pt x="226" y="98"/>
                  </a:lnTo>
                  <a:lnTo>
                    <a:pt x="265" y="102"/>
                  </a:lnTo>
                  <a:lnTo>
                    <a:pt x="305" y="107"/>
                  </a:lnTo>
                  <a:lnTo>
                    <a:pt x="305" y="107"/>
                  </a:lnTo>
                  <a:lnTo>
                    <a:pt x="326" y="110"/>
                  </a:lnTo>
                  <a:lnTo>
                    <a:pt x="349" y="115"/>
                  </a:lnTo>
                  <a:lnTo>
                    <a:pt x="371" y="120"/>
                  </a:lnTo>
                  <a:lnTo>
                    <a:pt x="393" y="127"/>
                  </a:lnTo>
                  <a:lnTo>
                    <a:pt x="393" y="127"/>
                  </a:lnTo>
                  <a:lnTo>
                    <a:pt x="395" y="127"/>
                  </a:lnTo>
                  <a:lnTo>
                    <a:pt x="398" y="126"/>
                  </a:lnTo>
                  <a:lnTo>
                    <a:pt x="400" y="125"/>
                  </a:lnTo>
                  <a:lnTo>
                    <a:pt x="401" y="122"/>
                  </a:lnTo>
                  <a:lnTo>
                    <a:pt x="401" y="120"/>
                  </a:lnTo>
                  <a:lnTo>
                    <a:pt x="400" y="116"/>
                  </a:lnTo>
                  <a:lnTo>
                    <a:pt x="399" y="114"/>
                  </a:lnTo>
                  <a:lnTo>
                    <a:pt x="396" y="113"/>
                  </a:lnTo>
                  <a:lnTo>
                    <a:pt x="396" y="113"/>
                  </a:lnTo>
                  <a:lnTo>
                    <a:pt x="377" y="107"/>
                  </a:lnTo>
                  <a:lnTo>
                    <a:pt x="359" y="102"/>
                  </a:lnTo>
                  <a:lnTo>
                    <a:pt x="340" y="98"/>
                  </a:lnTo>
                  <a:lnTo>
                    <a:pt x="320" y="94"/>
                  </a:lnTo>
                  <a:lnTo>
                    <a:pt x="282" y="90"/>
                  </a:lnTo>
                  <a:lnTo>
                    <a:pt x="243" y="86"/>
                  </a:lnTo>
                  <a:lnTo>
                    <a:pt x="203" y="81"/>
                  </a:lnTo>
                  <a:lnTo>
                    <a:pt x="166" y="75"/>
                  </a:lnTo>
                  <a:lnTo>
                    <a:pt x="146" y="71"/>
                  </a:lnTo>
                  <a:lnTo>
                    <a:pt x="127" y="67"/>
                  </a:lnTo>
                  <a:lnTo>
                    <a:pt x="109" y="61"/>
                  </a:lnTo>
                  <a:lnTo>
                    <a:pt x="91" y="53"/>
                  </a:lnTo>
                  <a:lnTo>
                    <a:pt x="91" y="53"/>
                  </a:lnTo>
                  <a:lnTo>
                    <a:pt x="69" y="44"/>
                  </a:lnTo>
                  <a:lnTo>
                    <a:pt x="49" y="31"/>
                  </a:lnTo>
                  <a:lnTo>
                    <a:pt x="30" y="18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453BA74A-3A16-7D08-0FC3-2926FB951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465"/>
              <a:ext cx="13" cy="126"/>
            </a:xfrm>
            <a:custGeom>
              <a:avLst/>
              <a:gdLst>
                <a:gd name="T0" fmla="*/ 0 w 39"/>
                <a:gd name="T1" fmla="*/ 9 h 379"/>
                <a:gd name="T2" fmla="*/ 0 w 39"/>
                <a:gd name="T3" fmla="*/ 9 h 379"/>
                <a:gd name="T4" fmla="*/ 11 w 39"/>
                <a:gd name="T5" fmla="*/ 80 h 379"/>
                <a:gd name="T6" fmla="*/ 16 w 39"/>
                <a:gd name="T7" fmla="*/ 116 h 379"/>
                <a:gd name="T8" fmla="*/ 21 w 39"/>
                <a:gd name="T9" fmla="*/ 151 h 379"/>
                <a:gd name="T10" fmla="*/ 23 w 39"/>
                <a:gd name="T11" fmla="*/ 187 h 379"/>
                <a:gd name="T12" fmla="*/ 24 w 39"/>
                <a:gd name="T13" fmla="*/ 223 h 379"/>
                <a:gd name="T14" fmla="*/ 23 w 39"/>
                <a:gd name="T15" fmla="*/ 259 h 379"/>
                <a:gd name="T16" fmla="*/ 22 w 39"/>
                <a:gd name="T17" fmla="*/ 277 h 379"/>
                <a:gd name="T18" fmla="*/ 19 w 39"/>
                <a:gd name="T19" fmla="*/ 294 h 379"/>
                <a:gd name="T20" fmla="*/ 19 w 39"/>
                <a:gd name="T21" fmla="*/ 294 h 379"/>
                <a:gd name="T22" fmla="*/ 17 w 39"/>
                <a:gd name="T23" fmla="*/ 313 h 379"/>
                <a:gd name="T24" fmla="*/ 12 w 39"/>
                <a:gd name="T25" fmla="*/ 333 h 379"/>
                <a:gd name="T26" fmla="*/ 7 w 39"/>
                <a:gd name="T27" fmla="*/ 352 h 379"/>
                <a:gd name="T28" fmla="*/ 0 w 39"/>
                <a:gd name="T29" fmla="*/ 370 h 379"/>
                <a:gd name="T30" fmla="*/ 0 w 39"/>
                <a:gd name="T31" fmla="*/ 370 h 379"/>
                <a:gd name="T32" fmla="*/ 0 w 39"/>
                <a:gd name="T33" fmla="*/ 374 h 379"/>
                <a:gd name="T34" fmla="*/ 0 w 39"/>
                <a:gd name="T35" fmla="*/ 376 h 379"/>
                <a:gd name="T36" fmla="*/ 3 w 39"/>
                <a:gd name="T37" fmla="*/ 378 h 379"/>
                <a:gd name="T38" fmla="*/ 5 w 39"/>
                <a:gd name="T39" fmla="*/ 379 h 379"/>
                <a:gd name="T40" fmla="*/ 7 w 39"/>
                <a:gd name="T41" fmla="*/ 379 h 379"/>
                <a:gd name="T42" fmla="*/ 10 w 39"/>
                <a:gd name="T43" fmla="*/ 379 h 379"/>
                <a:gd name="T44" fmla="*/ 12 w 39"/>
                <a:gd name="T45" fmla="*/ 378 h 379"/>
                <a:gd name="T46" fmla="*/ 15 w 39"/>
                <a:gd name="T47" fmla="*/ 374 h 379"/>
                <a:gd name="T48" fmla="*/ 15 w 39"/>
                <a:gd name="T49" fmla="*/ 374 h 379"/>
                <a:gd name="T50" fmla="*/ 21 w 39"/>
                <a:gd name="T51" fmla="*/ 357 h 379"/>
                <a:gd name="T52" fmla="*/ 25 w 39"/>
                <a:gd name="T53" fmla="*/ 340 h 379"/>
                <a:gd name="T54" fmla="*/ 30 w 39"/>
                <a:gd name="T55" fmla="*/ 322 h 379"/>
                <a:gd name="T56" fmla="*/ 33 w 39"/>
                <a:gd name="T57" fmla="*/ 304 h 379"/>
                <a:gd name="T58" fmla="*/ 35 w 39"/>
                <a:gd name="T59" fmla="*/ 287 h 379"/>
                <a:gd name="T60" fmla="*/ 38 w 39"/>
                <a:gd name="T61" fmla="*/ 269 h 379"/>
                <a:gd name="T62" fmla="*/ 39 w 39"/>
                <a:gd name="T63" fmla="*/ 232 h 379"/>
                <a:gd name="T64" fmla="*/ 38 w 39"/>
                <a:gd name="T65" fmla="*/ 195 h 379"/>
                <a:gd name="T66" fmla="*/ 35 w 39"/>
                <a:gd name="T67" fmla="*/ 158 h 379"/>
                <a:gd name="T68" fmla="*/ 32 w 39"/>
                <a:gd name="T69" fmla="*/ 122 h 379"/>
                <a:gd name="T70" fmla="*/ 27 w 39"/>
                <a:gd name="T71" fmla="*/ 87 h 379"/>
                <a:gd name="T72" fmla="*/ 27 w 39"/>
                <a:gd name="T73" fmla="*/ 87 h 379"/>
                <a:gd name="T74" fmla="*/ 15 w 39"/>
                <a:gd name="T75" fmla="*/ 6 h 379"/>
                <a:gd name="T76" fmla="*/ 15 w 39"/>
                <a:gd name="T77" fmla="*/ 6 h 379"/>
                <a:gd name="T78" fmla="*/ 13 w 39"/>
                <a:gd name="T79" fmla="*/ 2 h 379"/>
                <a:gd name="T80" fmla="*/ 11 w 39"/>
                <a:gd name="T81" fmla="*/ 1 h 379"/>
                <a:gd name="T82" fmla="*/ 9 w 39"/>
                <a:gd name="T83" fmla="*/ 0 h 379"/>
                <a:gd name="T84" fmla="*/ 6 w 39"/>
                <a:gd name="T85" fmla="*/ 1 h 379"/>
                <a:gd name="T86" fmla="*/ 4 w 39"/>
                <a:gd name="T87" fmla="*/ 1 h 379"/>
                <a:gd name="T88" fmla="*/ 1 w 39"/>
                <a:gd name="T89" fmla="*/ 3 h 379"/>
                <a:gd name="T90" fmla="*/ 0 w 39"/>
                <a:gd name="T91" fmla="*/ 6 h 379"/>
                <a:gd name="T92" fmla="*/ 0 w 39"/>
                <a:gd name="T93" fmla="*/ 9 h 379"/>
                <a:gd name="T94" fmla="*/ 0 w 39"/>
                <a:gd name="T95" fmla="*/ 9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9" h="379">
                  <a:moveTo>
                    <a:pt x="0" y="9"/>
                  </a:moveTo>
                  <a:lnTo>
                    <a:pt x="0" y="9"/>
                  </a:lnTo>
                  <a:lnTo>
                    <a:pt x="11" y="80"/>
                  </a:lnTo>
                  <a:lnTo>
                    <a:pt x="16" y="116"/>
                  </a:lnTo>
                  <a:lnTo>
                    <a:pt x="21" y="151"/>
                  </a:lnTo>
                  <a:lnTo>
                    <a:pt x="23" y="187"/>
                  </a:lnTo>
                  <a:lnTo>
                    <a:pt x="24" y="223"/>
                  </a:lnTo>
                  <a:lnTo>
                    <a:pt x="23" y="259"/>
                  </a:lnTo>
                  <a:lnTo>
                    <a:pt x="22" y="277"/>
                  </a:lnTo>
                  <a:lnTo>
                    <a:pt x="19" y="294"/>
                  </a:lnTo>
                  <a:lnTo>
                    <a:pt x="19" y="294"/>
                  </a:lnTo>
                  <a:lnTo>
                    <a:pt x="17" y="313"/>
                  </a:lnTo>
                  <a:lnTo>
                    <a:pt x="12" y="333"/>
                  </a:lnTo>
                  <a:lnTo>
                    <a:pt x="7" y="352"/>
                  </a:lnTo>
                  <a:lnTo>
                    <a:pt x="0" y="370"/>
                  </a:lnTo>
                  <a:lnTo>
                    <a:pt x="0" y="370"/>
                  </a:lnTo>
                  <a:lnTo>
                    <a:pt x="0" y="374"/>
                  </a:lnTo>
                  <a:lnTo>
                    <a:pt x="0" y="376"/>
                  </a:lnTo>
                  <a:lnTo>
                    <a:pt x="3" y="378"/>
                  </a:lnTo>
                  <a:lnTo>
                    <a:pt x="5" y="379"/>
                  </a:lnTo>
                  <a:lnTo>
                    <a:pt x="7" y="379"/>
                  </a:lnTo>
                  <a:lnTo>
                    <a:pt x="10" y="379"/>
                  </a:lnTo>
                  <a:lnTo>
                    <a:pt x="12" y="378"/>
                  </a:lnTo>
                  <a:lnTo>
                    <a:pt x="15" y="374"/>
                  </a:lnTo>
                  <a:lnTo>
                    <a:pt x="15" y="374"/>
                  </a:lnTo>
                  <a:lnTo>
                    <a:pt x="21" y="357"/>
                  </a:lnTo>
                  <a:lnTo>
                    <a:pt x="25" y="340"/>
                  </a:lnTo>
                  <a:lnTo>
                    <a:pt x="30" y="322"/>
                  </a:lnTo>
                  <a:lnTo>
                    <a:pt x="33" y="304"/>
                  </a:lnTo>
                  <a:lnTo>
                    <a:pt x="35" y="287"/>
                  </a:lnTo>
                  <a:lnTo>
                    <a:pt x="38" y="269"/>
                  </a:lnTo>
                  <a:lnTo>
                    <a:pt x="39" y="232"/>
                  </a:lnTo>
                  <a:lnTo>
                    <a:pt x="38" y="195"/>
                  </a:lnTo>
                  <a:lnTo>
                    <a:pt x="35" y="158"/>
                  </a:lnTo>
                  <a:lnTo>
                    <a:pt x="32" y="122"/>
                  </a:lnTo>
                  <a:lnTo>
                    <a:pt x="27" y="87"/>
                  </a:lnTo>
                  <a:lnTo>
                    <a:pt x="27" y="87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0C484C5C-A863-400A-0EAD-017E62040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685"/>
              <a:ext cx="159" cy="92"/>
            </a:xfrm>
            <a:custGeom>
              <a:avLst/>
              <a:gdLst>
                <a:gd name="T0" fmla="*/ 474 w 475"/>
                <a:gd name="T1" fmla="*/ 265 h 276"/>
                <a:gd name="T2" fmla="*/ 453 w 475"/>
                <a:gd name="T3" fmla="*/ 219 h 276"/>
                <a:gd name="T4" fmla="*/ 448 w 475"/>
                <a:gd name="T5" fmla="*/ 209 h 276"/>
                <a:gd name="T6" fmla="*/ 439 w 475"/>
                <a:gd name="T7" fmla="*/ 193 h 276"/>
                <a:gd name="T8" fmla="*/ 430 w 475"/>
                <a:gd name="T9" fmla="*/ 186 h 276"/>
                <a:gd name="T10" fmla="*/ 424 w 475"/>
                <a:gd name="T11" fmla="*/ 182 h 276"/>
                <a:gd name="T12" fmla="*/ 408 w 475"/>
                <a:gd name="T13" fmla="*/ 179 h 276"/>
                <a:gd name="T14" fmla="*/ 398 w 475"/>
                <a:gd name="T15" fmla="*/ 179 h 276"/>
                <a:gd name="T16" fmla="*/ 389 w 475"/>
                <a:gd name="T17" fmla="*/ 186 h 276"/>
                <a:gd name="T18" fmla="*/ 387 w 475"/>
                <a:gd name="T19" fmla="*/ 192 h 276"/>
                <a:gd name="T20" fmla="*/ 384 w 475"/>
                <a:gd name="T21" fmla="*/ 209 h 276"/>
                <a:gd name="T22" fmla="*/ 383 w 475"/>
                <a:gd name="T23" fmla="*/ 214 h 276"/>
                <a:gd name="T24" fmla="*/ 377 w 475"/>
                <a:gd name="T25" fmla="*/ 221 h 276"/>
                <a:gd name="T26" fmla="*/ 372 w 475"/>
                <a:gd name="T27" fmla="*/ 225 h 276"/>
                <a:gd name="T28" fmla="*/ 347 w 475"/>
                <a:gd name="T29" fmla="*/ 242 h 276"/>
                <a:gd name="T30" fmla="*/ 327 w 475"/>
                <a:gd name="T31" fmla="*/ 249 h 276"/>
                <a:gd name="T32" fmla="*/ 308 w 475"/>
                <a:gd name="T33" fmla="*/ 254 h 276"/>
                <a:gd name="T34" fmla="*/ 297 w 475"/>
                <a:gd name="T35" fmla="*/ 255 h 276"/>
                <a:gd name="T36" fmla="*/ 279 w 475"/>
                <a:gd name="T37" fmla="*/ 254 h 276"/>
                <a:gd name="T38" fmla="*/ 260 w 475"/>
                <a:gd name="T39" fmla="*/ 250 h 276"/>
                <a:gd name="T40" fmla="*/ 226 w 475"/>
                <a:gd name="T41" fmla="*/ 235 h 276"/>
                <a:gd name="T42" fmla="*/ 210 w 475"/>
                <a:gd name="T43" fmla="*/ 224 h 276"/>
                <a:gd name="T44" fmla="*/ 180 w 475"/>
                <a:gd name="T45" fmla="*/ 202 h 276"/>
                <a:gd name="T46" fmla="*/ 140 w 475"/>
                <a:gd name="T47" fmla="*/ 163 h 276"/>
                <a:gd name="T48" fmla="*/ 115 w 475"/>
                <a:gd name="T49" fmla="*/ 135 h 276"/>
                <a:gd name="T50" fmla="*/ 64 w 475"/>
                <a:gd name="T51" fmla="*/ 70 h 276"/>
                <a:gd name="T52" fmla="*/ 14 w 475"/>
                <a:gd name="T53" fmla="*/ 2 h 276"/>
                <a:gd name="T54" fmla="*/ 8 w 475"/>
                <a:gd name="T55" fmla="*/ 0 h 276"/>
                <a:gd name="T56" fmla="*/ 3 w 475"/>
                <a:gd name="T57" fmla="*/ 1 h 276"/>
                <a:gd name="T58" fmla="*/ 0 w 475"/>
                <a:gd name="T59" fmla="*/ 4 h 276"/>
                <a:gd name="T60" fmla="*/ 1 w 475"/>
                <a:gd name="T61" fmla="*/ 11 h 276"/>
                <a:gd name="T62" fmla="*/ 46 w 475"/>
                <a:gd name="T63" fmla="*/ 70 h 276"/>
                <a:gd name="T64" fmla="*/ 92 w 475"/>
                <a:gd name="T65" fmla="*/ 129 h 276"/>
                <a:gd name="T66" fmla="*/ 141 w 475"/>
                <a:gd name="T67" fmla="*/ 185 h 276"/>
                <a:gd name="T68" fmla="*/ 169 w 475"/>
                <a:gd name="T69" fmla="*/ 210 h 276"/>
                <a:gd name="T70" fmla="*/ 198 w 475"/>
                <a:gd name="T71" fmla="*/ 233 h 276"/>
                <a:gd name="T72" fmla="*/ 214 w 475"/>
                <a:gd name="T73" fmla="*/ 244 h 276"/>
                <a:gd name="T74" fmla="*/ 246 w 475"/>
                <a:gd name="T75" fmla="*/ 260 h 276"/>
                <a:gd name="T76" fmla="*/ 263 w 475"/>
                <a:gd name="T77" fmla="*/ 266 h 276"/>
                <a:gd name="T78" fmla="*/ 283 w 475"/>
                <a:gd name="T79" fmla="*/ 270 h 276"/>
                <a:gd name="T80" fmla="*/ 302 w 475"/>
                <a:gd name="T81" fmla="*/ 270 h 276"/>
                <a:gd name="T82" fmla="*/ 321 w 475"/>
                <a:gd name="T83" fmla="*/ 266 h 276"/>
                <a:gd name="T84" fmla="*/ 341 w 475"/>
                <a:gd name="T85" fmla="*/ 260 h 276"/>
                <a:gd name="T86" fmla="*/ 350 w 475"/>
                <a:gd name="T87" fmla="*/ 256 h 276"/>
                <a:gd name="T88" fmla="*/ 378 w 475"/>
                <a:gd name="T89" fmla="*/ 239 h 276"/>
                <a:gd name="T90" fmla="*/ 389 w 475"/>
                <a:gd name="T91" fmla="*/ 231 h 276"/>
                <a:gd name="T92" fmla="*/ 396 w 475"/>
                <a:gd name="T93" fmla="*/ 220 h 276"/>
                <a:gd name="T94" fmla="*/ 399 w 475"/>
                <a:gd name="T95" fmla="*/ 210 h 276"/>
                <a:gd name="T96" fmla="*/ 400 w 475"/>
                <a:gd name="T97" fmla="*/ 199 h 276"/>
                <a:gd name="T98" fmla="*/ 401 w 475"/>
                <a:gd name="T99" fmla="*/ 193 h 276"/>
                <a:gd name="T100" fmla="*/ 402 w 475"/>
                <a:gd name="T101" fmla="*/ 192 h 276"/>
                <a:gd name="T102" fmla="*/ 415 w 475"/>
                <a:gd name="T103" fmla="*/ 195 h 276"/>
                <a:gd name="T104" fmla="*/ 417 w 475"/>
                <a:gd name="T105" fmla="*/ 196 h 276"/>
                <a:gd name="T106" fmla="*/ 421 w 475"/>
                <a:gd name="T107" fmla="*/ 197 h 276"/>
                <a:gd name="T108" fmla="*/ 423 w 475"/>
                <a:gd name="T109" fmla="*/ 198 h 276"/>
                <a:gd name="T110" fmla="*/ 427 w 475"/>
                <a:gd name="T111" fmla="*/ 203 h 276"/>
                <a:gd name="T112" fmla="*/ 437 w 475"/>
                <a:gd name="T113" fmla="*/ 220 h 276"/>
                <a:gd name="T114" fmla="*/ 450 w 475"/>
                <a:gd name="T115" fmla="*/ 247 h 276"/>
                <a:gd name="T116" fmla="*/ 462 w 475"/>
                <a:gd name="T117" fmla="*/ 272 h 276"/>
                <a:gd name="T118" fmla="*/ 465 w 475"/>
                <a:gd name="T119" fmla="*/ 276 h 276"/>
                <a:gd name="T120" fmla="*/ 470 w 475"/>
                <a:gd name="T121" fmla="*/ 275 h 276"/>
                <a:gd name="T122" fmla="*/ 474 w 475"/>
                <a:gd name="T123" fmla="*/ 271 h 276"/>
                <a:gd name="T124" fmla="*/ 474 w 475"/>
                <a:gd name="T125" fmla="*/ 26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5" h="276">
                  <a:moveTo>
                    <a:pt x="474" y="265"/>
                  </a:moveTo>
                  <a:lnTo>
                    <a:pt x="474" y="265"/>
                  </a:lnTo>
                  <a:lnTo>
                    <a:pt x="463" y="242"/>
                  </a:lnTo>
                  <a:lnTo>
                    <a:pt x="453" y="219"/>
                  </a:lnTo>
                  <a:lnTo>
                    <a:pt x="453" y="219"/>
                  </a:lnTo>
                  <a:lnTo>
                    <a:pt x="448" y="209"/>
                  </a:lnTo>
                  <a:lnTo>
                    <a:pt x="442" y="198"/>
                  </a:lnTo>
                  <a:lnTo>
                    <a:pt x="439" y="193"/>
                  </a:lnTo>
                  <a:lnTo>
                    <a:pt x="434" y="189"/>
                  </a:lnTo>
                  <a:lnTo>
                    <a:pt x="430" y="186"/>
                  </a:lnTo>
                  <a:lnTo>
                    <a:pt x="424" y="182"/>
                  </a:lnTo>
                  <a:lnTo>
                    <a:pt x="424" y="182"/>
                  </a:lnTo>
                  <a:lnTo>
                    <a:pt x="413" y="179"/>
                  </a:lnTo>
                  <a:lnTo>
                    <a:pt x="408" y="179"/>
                  </a:lnTo>
                  <a:lnTo>
                    <a:pt x="402" y="179"/>
                  </a:lnTo>
                  <a:lnTo>
                    <a:pt x="398" y="179"/>
                  </a:lnTo>
                  <a:lnTo>
                    <a:pt x="393" y="181"/>
                  </a:lnTo>
                  <a:lnTo>
                    <a:pt x="389" y="186"/>
                  </a:lnTo>
                  <a:lnTo>
                    <a:pt x="387" y="192"/>
                  </a:lnTo>
                  <a:lnTo>
                    <a:pt x="387" y="192"/>
                  </a:lnTo>
                  <a:lnTo>
                    <a:pt x="385" y="201"/>
                  </a:lnTo>
                  <a:lnTo>
                    <a:pt x="384" y="209"/>
                  </a:lnTo>
                  <a:lnTo>
                    <a:pt x="384" y="209"/>
                  </a:lnTo>
                  <a:lnTo>
                    <a:pt x="383" y="214"/>
                  </a:lnTo>
                  <a:lnTo>
                    <a:pt x="381" y="218"/>
                  </a:lnTo>
                  <a:lnTo>
                    <a:pt x="377" y="221"/>
                  </a:lnTo>
                  <a:lnTo>
                    <a:pt x="372" y="225"/>
                  </a:lnTo>
                  <a:lnTo>
                    <a:pt x="372" y="225"/>
                  </a:lnTo>
                  <a:lnTo>
                    <a:pt x="355" y="237"/>
                  </a:lnTo>
                  <a:lnTo>
                    <a:pt x="347" y="242"/>
                  </a:lnTo>
                  <a:lnTo>
                    <a:pt x="337" y="245"/>
                  </a:lnTo>
                  <a:lnTo>
                    <a:pt x="327" y="249"/>
                  </a:lnTo>
                  <a:lnTo>
                    <a:pt x="318" y="253"/>
                  </a:lnTo>
                  <a:lnTo>
                    <a:pt x="308" y="254"/>
                  </a:lnTo>
                  <a:lnTo>
                    <a:pt x="297" y="255"/>
                  </a:lnTo>
                  <a:lnTo>
                    <a:pt x="297" y="255"/>
                  </a:lnTo>
                  <a:lnTo>
                    <a:pt x="288" y="255"/>
                  </a:lnTo>
                  <a:lnTo>
                    <a:pt x="279" y="254"/>
                  </a:lnTo>
                  <a:lnTo>
                    <a:pt x="269" y="253"/>
                  </a:lnTo>
                  <a:lnTo>
                    <a:pt x="260" y="250"/>
                  </a:lnTo>
                  <a:lnTo>
                    <a:pt x="243" y="243"/>
                  </a:lnTo>
                  <a:lnTo>
                    <a:pt x="226" y="235"/>
                  </a:lnTo>
                  <a:lnTo>
                    <a:pt x="226" y="235"/>
                  </a:lnTo>
                  <a:lnTo>
                    <a:pt x="210" y="224"/>
                  </a:lnTo>
                  <a:lnTo>
                    <a:pt x="194" y="213"/>
                  </a:lnTo>
                  <a:lnTo>
                    <a:pt x="180" y="202"/>
                  </a:lnTo>
                  <a:lnTo>
                    <a:pt x="167" y="189"/>
                  </a:lnTo>
                  <a:lnTo>
                    <a:pt x="140" y="163"/>
                  </a:lnTo>
                  <a:lnTo>
                    <a:pt x="115" y="135"/>
                  </a:lnTo>
                  <a:lnTo>
                    <a:pt x="115" y="135"/>
                  </a:lnTo>
                  <a:lnTo>
                    <a:pt x="89" y="103"/>
                  </a:lnTo>
                  <a:lnTo>
                    <a:pt x="64" y="7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46" y="70"/>
                  </a:lnTo>
                  <a:lnTo>
                    <a:pt x="69" y="100"/>
                  </a:lnTo>
                  <a:lnTo>
                    <a:pt x="92" y="129"/>
                  </a:lnTo>
                  <a:lnTo>
                    <a:pt x="116" y="158"/>
                  </a:lnTo>
                  <a:lnTo>
                    <a:pt x="141" y="185"/>
                  </a:lnTo>
                  <a:lnTo>
                    <a:pt x="155" y="198"/>
                  </a:lnTo>
                  <a:lnTo>
                    <a:pt x="169" y="210"/>
                  </a:lnTo>
                  <a:lnTo>
                    <a:pt x="182" y="222"/>
                  </a:lnTo>
                  <a:lnTo>
                    <a:pt x="198" y="233"/>
                  </a:lnTo>
                  <a:lnTo>
                    <a:pt x="198" y="233"/>
                  </a:lnTo>
                  <a:lnTo>
                    <a:pt x="214" y="244"/>
                  </a:lnTo>
                  <a:lnTo>
                    <a:pt x="230" y="253"/>
                  </a:lnTo>
                  <a:lnTo>
                    <a:pt x="246" y="260"/>
                  </a:lnTo>
                  <a:lnTo>
                    <a:pt x="263" y="266"/>
                  </a:lnTo>
                  <a:lnTo>
                    <a:pt x="263" y="266"/>
                  </a:lnTo>
                  <a:lnTo>
                    <a:pt x="273" y="268"/>
                  </a:lnTo>
                  <a:lnTo>
                    <a:pt x="283" y="270"/>
                  </a:lnTo>
                  <a:lnTo>
                    <a:pt x="292" y="270"/>
                  </a:lnTo>
                  <a:lnTo>
                    <a:pt x="302" y="270"/>
                  </a:lnTo>
                  <a:lnTo>
                    <a:pt x="312" y="268"/>
                  </a:lnTo>
                  <a:lnTo>
                    <a:pt x="321" y="266"/>
                  </a:lnTo>
                  <a:lnTo>
                    <a:pt x="331" y="264"/>
                  </a:lnTo>
                  <a:lnTo>
                    <a:pt x="341" y="260"/>
                  </a:lnTo>
                  <a:lnTo>
                    <a:pt x="341" y="260"/>
                  </a:lnTo>
                  <a:lnTo>
                    <a:pt x="350" y="256"/>
                  </a:lnTo>
                  <a:lnTo>
                    <a:pt x="360" y="252"/>
                  </a:lnTo>
                  <a:lnTo>
                    <a:pt x="378" y="239"/>
                  </a:lnTo>
                  <a:lnTo>
                    <a:pt x="378" y="239"/>
                  </a:lnTo>
                  <a:lnTo>
                    <a:pt x="389" y="231"/>
                  </a:lnTo>
                  <a:lnTo>
                    <a:pt x="393" y="226"/>
                  </a:lnTo>
                  <a:lnTo>
                    <a:pt x="396" y="220"/>
                  </a:lnTo>
                  <a:lnTo>
                    <a:pt x="396" y="220"/>
                  </a:lnTo>
                  <a:lnTo>
                    <a:pt x="399" y="210"/>
                  </a:lnTo>
                  <a:lnTo>
                    <a:pt x="400" y="199"/>
                  </a:lnTo>
                  <a:lnTo>
                    <a:pt x="400" y="199"/>
                  </a:lnTo>
                  <a:lnTo>
                    <a:pt x="401" y="193"/>
                  </a:lnTo>
                  <a:lnTo>
                    <a:pt x="401" y="193"/>
                  </a:lnTo>
                  <a:lnTo>
                    <a:pt x="402" y="192"/>
                  </a:lnTo>
                  <a:lnTo>
                    <a:pt x="402" y="192"/>
                  </a:lnTo>
                  <a:lnTo>
                    <a:pt x="408" y="193"/>
                  </a:lnTo>
                  <a:lnTo>
                    <a:pt x="415" y="195"/>
                  </a:lnTo>
                  <a:lnTo>
                    <a:pt x="415" y="195"/>
                  </a:lnTo>
                  <a:lnTo>
                    <a:pt x="417" y="196"/>
                  </a:lnTo>
                  <a:lnTo>
                    <a:pt x="417" y="196"/>
                  </a:lnTo>
                  <a:lnTo>
                    <a:pt x="421" y="197"/>
                  </a:lnTo>
                  <a:lnTo>
                    <a:pt x="421" y="197"/>
                  </a:lnTo>
                  <a:lnTo>
                    <a:pt x="423" y="198"/>
                  </a:lnTo>
                  <a:lnTo>
                    <a:pt x="423" y="198"/>
                  </a:lnTo>
                  <a:lnTo>
                    <a:pt x="427" y="203"/>
                  </a:lnTo>
                  <a:lnTo>
                    <a:pt x="431" y="209"/>
                  </a:lnTo>
                  <a:lnTo>
                    <a:pt x="437" y="220"/>
                  </a:lnTo>
                  <a:lnTo>
                    <a:pt x="437" y="220"/>
                  </a:lnTo>
                  <a:lnTo>
                    <a:pt x="450" y="247"/>
                  </a:lnTo>
                  <a:lnTo>
                    <a:pt x="462" y="272"/>
                  </a:lnTo>
                  <a:lnTo>
                    <a:pt x="462" y="272"/>
                  </a:lnTo>
                  <a:lnTo>
                    <a:pt x="463" y="275"/>
                  </a:lnTo>
                  <a:lnTo>
                    <a:pt x="465" y="276"/>
                  </a:lnTo>
                  <a:lnTo>
                    <a:pt x="468" y="276"/>
                  </a:lnTo>
                  <a:lnTo>
                    <a:pt x="470" y="275"/>
                  </a:lnTo>
                  <a:lnTo>
                    <a:pt x="473" y="273"/>
                  </a:lnTo>
                  <a:lnTo>
                    <a:pt x="474" y="271"/>
                  </a:lnTo>
                  <a:lnTo>
                    <a:pt x="475" y="267"/>
                  </a:lnTo>
                  <a:lnTo>
                    <a:pt x="474" y="265"/>
                  </a:lnTo>
                  <a:lnTo>
                    <a:pt x="474" y="26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47181EE5-071B-3A03-5AE0-D922E4AB1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" y="787"/>
              <a:ext cx="189" cy="581"/>
            </a:xfrm>
            <a:custGeom>
              <a:avLst/>
              <a:gdLst>
                <a:gd name="T0" fmla="*/ 2 w 568"/>
                <a:gd name="T1" fmla="*/ 12 h 1745"/>
                <a:gd name="T2" fmla="*/ 29 w 568"/>
                <a:gd name="T3" fmla="*/ 41 h 1745"/>
                <a:gd name="T4" fmla="*/ 79 w 568"/>
                <a:gd name="T5" fmla="*/ 102 h 1745"/>
                <a:gd name="T6" fmla="*/ 122 w 568"/>
                <a:gd name="T7" fmla="*/ 168 h 1745"/>
                <a:gd name="T8" fmla="*/ 161 w 568"/>
                <a:gd name="T9" fmla="*/ 237 h 1745"/>
                <a:gd name="T10" fmla="*/ 179 w 568"/>
                <a:gd name="T11" fmla="*/ 272 h 1745"/>
                <a:gd name="T12" fmla="*/ 249 w 568"/>
                <a:gd name="T13" fmla="*/ 414 h 1745"/>
                <a:gd name="T14" fmla="*/ 287 w 568"/>
                <a:gd name="T15" fmla="*/ 487 h 1745"/>
                <a:gd name="T16" fmla="*/ 323 w 568"/>
                <a:gd name="T17" fmla="*/ 559 h 1745"/>
                <a:gd name="T18" fmla="*/ 341 w 568"/>
                <a:gd name="T19" fmla="*/ 602 h 1745"/>
                <a:gd name="T20" fmla="*/ 375 w 568"/>
                <a:gd name="T21" fmla="*/ 688 h 1745"/>
                <a:gd name="T22" fmla="*/ 404 w 568"/>
                <a:gd name="T23" fmla="*/ 775 h 1745"/>
                <a:gd name="T24" fmla="*/ 428 w 568"/>
                <a:gd name="T25" fmla="*/ 865 h 1745"/>
                <a:gd name="T26" fmla="*/ 439 w 568"/>
                <a:gd name="T27" fmla="*/ 909 h 1745"/>
                <a:gd name="T28" fmla="*/ 458 w 568"/>
                <a:gd name="T29" fmla="*/ 1005 h 1745"/>
                <a:gd name="T30" fmla="*/ 473 w 568"/>
                <a:gd name="T31" fmla="*/ 1103 h 1745"/>
                <a:gd name="T32" fmla="*/ 496 w 568"/>
                <a:gd name="T33" fmla="*/ 1298 h 1745"/>
                <a:gd name="T34" fmla="*/ 502 w 568"/>
                <a:gd name="T35" fmla="*/ 1348 h 1745"/>
                <a:gd name="T36" fmla="*/ 518 w 568"/>
                <a:gd name="T37" fmla="*/ 1446 h 1745"/>
                <a:gd name="T38" fmla="*/ 527 w 568"/>
                <a:gd name="T39" fmla="*/ 1495 h 1745"/>
                <a:gd name="T40" fmla="*/ 543 w 568"/>
                <a:gd name="T41" fmla="*/ 1591 h 1745"/>
                <a:gd name="T42" fmla="*/ 553 w 568"/>
                <a:gd name="T43" fmla="*/ 1688 h 1745"/>
                <a:gd name="T44" fmla="*/ 554 w 568"/>
                <a:gd name="T45" fmla="*/ 1738 h 1745"/>
                <a:gd name="T46" fmla="*/ 554 w 568"/>
                <a:gd name="T47" fmla="*/ 1740 h 1745"/>
                <a:gd name="T48" fmla="*/ 557 w 568"/>
                <a:gd name="T49" fmla="*/ 1744 h 1745"/>
                <a:gd name="T50" fmla="*/ 563 w 568"/>
                <a:gd name="T51" fmla="*/ 1744 h 1745"/>
                <a:gd name="T52" fmla="*/ 567 w 568"/>
                <a:gd name="T53" fmla="*/ 1740 h 1745"/>
                <a:gd name="T54" fmla="*/ 568 w 568"/>
                <a:gd name="T55" fmla="*/ 1738 h 1745"/>
                <a:gd name="T56" fmla="*/ 563 w 568"/>
                <a:gd name="T57" fmla="*/ 1640 h 1745"/>
                <a:gd name="T58" fmla="*/ 550 w 568"/>
                <a:gd name="T59" fmla="*/ 1543 h 1745"/>
                <a:gd name="T60" fmla="*/ 540 w 568"/>
                <a:gd name="T61" fmla="*/ 1494 h 1745"/>
                <a:gd name="T62" fmla="*/ 531 w 568"/>
                <a:gd name="T63" fmla="*/ 1446 h 1745"/>
                <a:gd name="T64" fmla="*/ 515 w 568"/>
                <a:gd name="T65" fmla="*/ 1343 h 1745"/>
                <a:gd name="T66" fmla="*/ 503 w 568"/>
                <a:gd name="T67" fmla="*/ 1244 h 1745"/>
                <a:gd name="T68" fmla="*/ 486 w 568"/>
                <a:gd name="T69" fmla="*/ 1096 h 1745"/>
                <a:gd name="T70" fmla="*/ 472 w 568"/>
                <a:gd name="T71" fmla="*/ 997 h 1745"/>
                <a:gd name="T72" fmla="*/ 462 w 568"/>
                <a:gd name="T73" fmla="*/ 948 h 1745"/>
                <a:gd name="T74" fmla="*/ 443 w 568"/>
                <a:gd name="T75" fmla="*/ 857 h 1745"/>
                <a:gd name="T76" fmla="*/ 417 w 568"/>
                <a:gd name="T77" fmla="*/ 768 h 1745"/>
                <a:gd name="T78" fmla="*/ 388 w 568"/>
                <a:gd name="T79" fmla="*/ 679 h 1745"/>
                <a:gd name="T80" fmla="*/ 353 w 568"/>
                <a:gd name="T81" fmla="*/ 593 h 1745"/>
                <a:gd name="T82" fmla="*/ 336 w 568"/>
                <a:gd name="T83" fmla="*/ 555 h 1745"/>
                <a:gd name="T84" fmla="*/ 278 w 568"/>
                <a:gd name="T85" fmla="*/ 440 h 1745"/>
                <a:gd name="T86" fmla="*/ 243 w 568"/>
                <a:gd name="T87" fmla="*/ 369 h 1745"/>
                <a:gd name="T88" fmla="*/ 209 w 568"/>
                <a:gd name="T89" fmla="*/ 299 h 1745"/>
                <a:gd name="T90" fmla="*/ 152 w 568"/>
                <a:gd name="T91" fmla="*/ 193 h 1745"/>
                <a:gd name="T92" fmla="*/ 111 w 568"/>
                <a:gd name="T93" fmla="*/ 124 h 1745"/>
                <a:gd name="T94" fmla="*/ 64 w 568"/>
                <a:gd name="T95" fmla="*/ 58 h 1745"/>
                <a:gd name="T96" fmla="*/ 38 w 568"/>
                <a:gd name="T97" fmla="*/ 28 h 1745"/>
                <a:gd name="T98" fmla="*/ 12 w 568"/>
                <a:gd name="T99" fmla="*/ 2 h 1745"/>
                <a:gd name="T100" fmla="*/ 7 w 568"/>
                <a:gd name="T101" fmla="*/ 0 h 1745"/>
                <a:gd name="T102" fmla="*/ 2 w 568"/>
                <a:gd name="T103" fmla="*/ 2 h 1745"/>
                <a:gd name="T104" fmla="*/ 0 w 568"/>
                <a:gd name="T105" fmla="*/ 7 h 1745"/>
                <a:gd name="T106" fmla="*/ 2 w 568"/>
                <a:gd name="T107" fmla="*/ 12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8" h="1745">
                  <a:moveTo>
                    <a:pt x="2" y="12"/>
                  </a:moveTo>
                  <a:lnTo>
                    <a:pt x="2" y="12"/>
                  </a:lnTo>
                  <a:lnTo>
                    <a:pt x="16" y="27"/>
                  </a:lnTo>
                  <a:lnTo>
                    <a:pt x="29" y="41"/>
                  </a:lnTo>
                  <a:lnTo>
                    <a:pt x="56" y="70"/>
                  </a:lnTo>
                  <a:lnTo>
                    <a:pt x="79" y="102"/>
                  </a:lnTo>
                  <a:lnTo>
                    <a:pt x="102" y="134"/>
                  </a:lnTo>
                  <a:lnTo>
                    <a:pt x="122" y="168"/>
                  </a:lnTo>
                  <a:lnTo>
                    <a:pt x="142" y="202"/>
                  </a:lnTo>
                  <a:lnTo>
                    <a:pt x="161" y="237"/>
                  </a:lnTo>
                  <a:lnTo>
                    <a:pt x="179" y="272"/>
                  </a:lnTo>
                  <a:lnTo>
                    <a:pt x="179" y="272"/>
                  </a:lnTo>
                  <a:lnTo>
                    <a:pt x="214" y="343"/>
                  </a:lnTo>
                  <a:lnTo>
                    <a:pt x="249" y="414"/>
                  </a:lnTo>
                  <a:lnTo>
                    <a:pt x="249" y="414"/>
                  </a:lnTo>
                  <a:lnTo>
                    <a:pt x="287" y="487"/>
                  </a:lnTo>
                  <a:lnTo>
                    <a:pt x="305" y="522"/>
                  </a:lnTo>
                  <a:lnTo>
                    <a:pt x="323" y="559"/>
                  </a:lnTo>
                  <a:lnTo>
                    <a:pt x="323" y="559"/>
                  </a:lnTo>
                  <a:lnTo>
                    <a:pt x="341" y="602"/>
                  </a:lnTo>
                  <a:lnTo>
                    <a:pt x="359" y="644"/>
                  </a:lnTo>
                  <a:lnTo>
                    <a:pt x="375" y="688"/>
                  </a:lnTo>
                  <a:lnTo>
                    <a:pt x="391" y="731"/>
                  </a:lnTo>
                  <a:lnTo>
                    <a:pt x="404" y="775"/>
                  </a:lnTo>
                  <a:lnTo>
                    <a:pt x="417" y="820"/>
                  </a:lnTo>
                  <a:lnTo>
                    <a:pt x="428" y="865"/>
                  </a:lnTo>
                  <a:lnTo>
                    <a:pt x="439" y="909"/>
                  </a:lnTo>
                  <a:lnTo>
                    <a:pt x="439" y="909"/>
                  </a:lnTo>
                  <a:lnTo>
                    <a:pt x="450" y="957"/>
                  </a:lnTo>
                  <a:lnTo>
                    <a:pt x="458" y="1005"/>
                  </a:lnTo>
                  <a:lnTo>
                    <a:pt x="466" y="1053"/>
                  </a:lnTo>
                  <a:lnTo>
                    <a:pt x="473" y="1103"/>
                  </a:lnTo>
                  <a:lnTo>
                    <a:pt x="484" y="1200"/>
                  </a:lnTo>
                  <a:lnTo>
                    <a:pt x="496" y="1298"/>
                  </a:lnTo>
                  <a:lnTo>
                    <a:pt x="496" y="1298"/>
                  </a:lnTo>
                  <a:lnTo>
                    <a:pt x="502" y="1348"/>
                  </a:lnTo>
                  <a:lnTo>
                    <a:pt x="509" y="1397"/>
                  </a:lnTo>
                  <a:lnTo>
                    <a:pt x="518" y="1446"/>
                  </a:lnTo>
                  <a:lnTo>
                    <a:pt x="527" y="1495"/>
                  </a:lnTo>
                  <a:lnTo>
                    <a:pt x="527" y="1495"/>
                  </a:lnTo>
                  <a:lnTo>
                    <a:pt x="536" y="1543"/>
                  </a:lnTo>
                  <a:lnTo>
                    <a:pt x="543" y="1591"/>
                  </a:lnTo>
                  <a:lnTo>
                    <a:pt x="549" y="1640"/>
                  </a:lnTo>
                  <a:lnTo>
                    <a:pt x="553" y="1688"/>
                  </a:lnTo>
                  <a:lnTo>
                    <a:pt x="553" y="1688"/>
                  </a:lnTo>
                  <a:lnTo>
                    <a:pt x="554" y="1738"/>
                  </a:lnTo>
                  <a:lnTo>
                    <a:pt x="554" y="1738"/>
                  </a:lnTo>
                  <a:lnTo>
                    <a:pt x="554" y="1740"/>
                  </a:lnTo>
                  <a:lnTo>
                    <a:pt x="555" y="1742"/>
                  </a:lnTo>
                  <a:lnTo>
                    <a:pt x="557" y="1744"/>
                  </a:lnTo>
                  <a:lnTo>
                    <a:pt x="561" y="1745"/>
                  </a:lnTo>
                  <a:lnTo>
                    <a:pt x="563" y="1744"/>
                  </a:lnTo>
                  <a:lnTo>
                    <a:pt x="566" y="1742"/>
                  </a:lnTo>
                  <a:lnTo>
                    <a:pt x="567" y="1740"/>
                  </a:lnTo>
                  <a:lnTo>
                    <a:pt x="568" y="1738"/>
                  </a:lnTo>
                  <a:lnTo>
                    <a:pt x="568" y="1738"/>
                  </a:lnTo>
                  <a:lnTo>
                    <a:pt x="567" y="1688"/>
                  </a:lnTo>
                  <a:lnTo>
                    <a:pt x="563" y="1640"/>
                  </a:lnTo>
                  <a:lnTo>
                    <a:pt x="557" y="1591"/>
                  </a:lnTo>
                  <a:lnTo>
                    <a:pt x="550" y="1543"/>
                  </a:lnTo>
                  <a:lnTo>
                    <a:pt x="550" y="1543"/>
                  </a:lnTo>
                  <a:lnTo>
                    <a:pt x="540" y="1494"/>
                  </a:lnTo>
                  <a:lnTo>
                    <a:pt x="531" y="1446"/>
                  </a:lnTo>
                  <a:lnTo>
                    <a:pt x="531" y="1446"/>
                  </a:lnTo>
                  <a:lnTo>
                    <a:pt x="522" y="1394"/>
                  </a:lnTo>
                  <a:lnTo>
                    <a:pt x="515" y="1343"/>
                  </a:lnTo>
                  <a:lnTo>
                    <a:pt x="515" y="1343"/>
                  </a:lnTo>
                  <a:lnTo>
                    <a:pt x="503" y="1244"/>
                  </a:lnTo>
                  <a:lnTo>
                    <a:pt x="492" y="1144"/>
                  </a:lnTo>
                  <a:lnTo>
                    <a:pt x="486" y="1096"/>
                  </a:lnTo>
                  <a:lnTo>
                    <a:pt x="479" y="1046"/>
                  </a:lnTo>
                  <a:lnTo>
                    <a:pt x="472" y="997"/>
                  </a:lnTo>
                  <a:lnTo>
                    <a:pt x="462" y="948"/>
                  </a:lnTo>
                  <a:lnTo>
                    <a:pt x="462" y="948"/>
                  </a:lnTo>
                  <a:lnTo>
                    <a:pt x="452" y="902"/>
                  </a:lnTo>
                  <a:lnTo>
                    <a:pt x="443" y="857"/>
                  </a:lnTo>
                  <a:lnTo>
                    <a:pt x="430" y="812"/>
                  </a:lnTo>
                  <a:lnTo>
                    <a:pt x="417" y="768"/>
                  </a:lnTo>
                  <a:lnTo>
                    <a:pt x="403" y="724"/>
                  </a:lnTo>
                  <a:lnTo>
                    <a:pt x="388" y="679"/>
                  </a:lnTo>
                  <a:lnTo>
                    <a:pt x="371" y="637"/>
                  </a:lnTo>
                  <a:lnTo>
                    <a:pt x="353" y="593"/>
                  </a:lnTo>
                  <a:lnTo>
                    <a:pt x="353" y="593"/>
                  </a:lnTo>
                  <a:lnTo>
                    <a:pt x="336" y="555"/>
                  </a:lnTo>
                  <a:lnTo>
                    <a:pt x="318" y="516"/>
                  </a:lnTo>
                  <a:lnTo>
                    <a:pt x="278" y="440"/>
                  </a:lnTo>
                  <a:lnTo>
                    <a:pt x="278" y="440"/>
                  </a:lnTo>
                  <a:lnTo>
                    <a:pt x="243" y="369"/>
                  </a:lnTo>
                  <a:lnTo>
                    <a:pt x="209" y="299"/>
                  </a:lnTo>
                  <a:lnTo>
                    <a:pt x="209" y="299"/>
                  </a:lnTo>
                  <a:lnTo>
                    <a:pt x="172" y="228"/>
                  </a:lnTo>
                  <a:lnTo>
                    <a:pt x="152" y="193"/>
                  </a:lnTo>
                  <a:lnTo>
                    <a:pt x="133" y="157"/>
                  </a:lnTo>
                  <a:lnTo>
                    <a:pt x="111" y="124"/>
                  </a:lnTo>
                  <a:lnTo>
                    <a:pt x="88" y="91"/>
                  </a:lnTo>
                  <a:lnTo>
                    <a:pt x="64" y="5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FE60D137-65E1-C288-73E8-FA08552BB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6" y="460"/>
              <a:ext cx="55" cy="18"/>
            </a:xfrm>
            <a:custGeom>
              <a:avLst/>
              <a:gdLst>
                <a:gd name="T0" fmla="*/ 4 w 165"/>
                <a:gd name="T1" fmla="*/ 14 h 55"/>
                <a:gd name="T2" fmla="*/ 4 w 165"/>
                <a:gd name="T3" fmla="*/ 14 h 55"/>
                <a:gd name="T4" fmla="*/ 40 w 165"/>
                <a:gd name="T5" fmla="*/ 33 h 55"/>
                <a:gd name="T6" fmla="*/ 59 w 165"/>
                <a:gd name="T7" fmla="*/ 43 h 55"/>
                <a:gd name="T8" fmla="*/ 79 w 165"/>
                <a:gd name="T9" fmla="*/ 49 h 55"/>
                <a:gd name="T10" fmla="*/ 79 w 165"/>
                <a:gd name="T11" fmla="*/ 49 h 55"/>
                <a:gd name="T12" fmla="*/ 88 w 165"/>
                <a:gd name="T13" fmla="*/ 52 h 55"/>
                <a:gd name="T14" fmla="*/ 99 w 165"/>
                <a:gd name="T15" fmla="*/ 53 h 55"/>
                <a:gd name="T16" fmla="*/ 109 w 165"/>
                <a:gd name="T17" fmla="*/ 55 h 55"/>
                <a:gd name="T18" fmla="*/ 119 w 165"/>
                <a:gd name="T19" fmla="*/ 55 h 55"/>
                <a:gd name="T20" fmla="*/ 139 w 165"/>
                <a:gd name="T21" fmla="*/ 53 h 55"/>
                <a:gd name="T22" fmla="*/ 158 w 165"/>
                <a:gd name="T23" fmla="*/ 50 h 55"/>
                <a:gd name="T24" fmla="*/ 158 w 165"/>
                <a:gd name="T25" fmla="*/ 50 h 55"/>
                <a:gd name="T26" fmla="*/ 162 w 165"/>
                <a:gd name="T27" fmla="*/ 49 h 55"/>
                <a:gd name="T28" fmla="*/ 163 w 165"/>
                <a:gd name="T29" fmla="*/ 46 h 55"/>
                <a:gd name="T30" fmla="*/ 165 w 165"/>
                <a:gd name="T31" fmla="*/ 44 h 55"/>
                <a:gd name="T32" fmla="*/ 163 w 165"/>
                <a:gd name="T33" fmla="*/ 41 h 55"/>
                <a:gd name="T34" fmla="*/ 162 w 165"/>
                <a:gd name="T35" fmla="*/ 39 h 55"/>
                <a:gd name="T36" fmla="*/ 161 w 165"/>
                <a:gd name="T37" fmla="*/ 37 h 55"/>
                <a:gd name="T38" fmla="*/ 158 w 165"/>
                <a:gd name="T39" fmla="*/ 35 h 55"/>
                <a:gd name="T40" fmla="*/ 155 w 165"/>
                <a:gd name="T41" fmla="*/ 35 h 55"/>
                <a:gd name="T42" fmla="*/ 155 w 165"/>
                <a:gd name="T43" fmla="*/ 35 h 55"/>
                <a:gd name="T44" fmla="*/ 137 w 165"/>
                <a:gd name="T45" fmla="*/ 39 h 55"/>
                <a:gd name="T46" fmla="*/ 117 w 165"/>
                <a:gd name="T47" fmla="*/ 40 h 55"/>
                <a:gd name="T48" fmla="*/ 99 w 165"/>
                <a:gd name="T49" fmla="*/ 39 h 55"/>
                <a:gd name="T50" fmla="*/ 91 w 165"/>
                <a:gd name="T51" fmla="*/ 38 h 55"/>
                <a:gd name="T52" fmla="*/ 81 w 165"/>
                <a:gd name="T53" fmla="*/ 34 h 55"/>
                <a:gd name="T54" fmla="*/ 81 w 165"/>
                <a:gd name="T55" fmla="*/ 34 h 55"/>
                <a:gd name="T56" fmla="*/ 63 w 165"/>
                <a:gd name="T57" fmla="*/ 28 h 55"/>
                <a:gd name="T58" fmla="*/ 45 w 165"/>
                <a:gd name="T59" fmla="*/ 20 h 55"/>
                <a:gd name="T60" fmla="*/ 11 w 165"/>
                <a:gd name="T61" fmla="*/ 1 h 55"/>
                <a:gd name="T62" fmla="*/ 11 w 165"/>
                <a:gd name="T63" fmla="*/ 1 h 55"/>
                <a:gd name="T64" fmla="*/ 9 w 165"/>
                <a:gd name="T65" fmla="*/ 0 h 55"/>
                <a:gd name="T66" fmla="*/ 5 w 165"/>
                <a:gd name="T67" fmla="*/ 0 h 55"/>
                <a:gd name="T68" fmla="*/ 3 w 165"/>
                <a:gd name="T69" fmla="*/ 1 h 55"/>
                <a:gd name="T70" fmla="*/ 1 w 165"/>
                <a:gd name="T71" fmla="*/ 4 h 55"/>
                <a:gd name="T72" fmla="*/ 0 w 165"/>
                <a:gd name="T73" fmla="*/ 6 h 55"/>
                <a:gd name="T74" fmla="*/ 0 w 165"/>
                <a:gd name="T75" fmla="*/ 9 h 55"/>
                <a:gd name="T76" fmla="*/ 1 w 165"/>
                <a:gd name="T77" fmla="*/ 11 h 55"/>
                <a:gd name="T78" fmla="*/ 4 w 165"/>
                <a:gd name="T79" fmla="*/ 14 h 55"/>
                <a:gd name="T80" fmla="*/ 4 w 165"/>
                <a:gd name="T81" fmla="*/ 1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5" h="55">
                  <a:moveTo>
                    <a:pt x="4" y="14"/>
                  </a:moveTo>
                  <a:lnTo>
                    <a:pt x="4" y="14"/>
                  </a:lnTo>
                  <a:lnTo>
                    <a:pt x="40" y="33"/>
                  </a:lnTo>
                  <a:lnTo>
                    <a:pt x="59" y="43"/>
                  </a:lnTo>
                  <a:lnTo>
                    <a:pt x="79" y="49"/>
                  </a:lnTo>
                  <a:lnTo>
                    <a:pt x="79" y="49"/>
                  </a:lnTo>
                  <a:lnTo>
                    <a:pt x="88" y="52"/>
                  </a:lnTo>
                  <a:lnTo>
                    <a:pt x="99" y="53"/>
                  </a:lnTo>
                  <a:lnTo>
                    <a:pt x="109" y="55"/>
                  </a:lnTo>
                  <a:lnTo>
                    <a:pt x="119" y="55"/>
                  </a:lnTo>
                  <a:lnTo>
                    <a:pt x="139" y="53"/>
                  </a:lnTo>
                  <a:lnTo>
                    <a:pt x="158" y="50"/>
                  </a:lnTo>
                  <a:lnTo>
                    <a:pt x="158" y="50"/>
                  </a:lnTo>
                  <a:lnTo>
                    <a:pt x="162" y="49"/>
                  </a:lnTo>
                  <a:lnTo>
                    <a:pt x="163" y="46"/>
                  </a:lnTo>
                  <a:lnTo>
                    <a:pt x="165" y="44"/>
                  </a:lnTo>
                  <a:lnTo>
                    <a:pt x="163" y="41"/>
                  </a:lnTo>
                  <a:lnTo>
                    <a:pt x="162" y="39"/>
                  </a:lnTo>
                  <a:lnTo>
                    <a:pt x="161" y="37"/>
                  </a:lnTo>
                  <a:lnTo>
                    <a:pt x="158" y="35"/>
                  </a:lnTo>
                  <a:lnTo>
                    <a:pt x="155" y="35"/>
                  </a:lnTo>
                  <a:lnTo>
                    <a:pt x="155" y="35"/>
                  </a:lnTo>
                  <a:lnTo>
                    <a:pt x="137" y="39"/>
                  </a:lnTo>
                  <a:lnTo>
                    <a:pt x="117" y="40"/>
                  </a:lnTo>
                  <a:lnTo>
                    <a:pt x="99" y="39"/>
                  </a:lnTo>
                  <a:lnTo>
                    <a:pt x="91" y="38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63" y="28"/>
                  </a:lnTo>
                  <a:lnTo>
                    <a:pt x="45" y="2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0515C789-AED7-8724-5D43-2153EA7AF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" y="263"/>
              <a:ext cx="56" cy="13"/>
            </a:xfrm>
            <a:custGeom>
              <a:avLst/>
              <a:gdLst>
                <a:gd name="T0" fmla="*/ 168 w 169"/>
                <a:gd name="T1" fmla="*/ 27 h 39"/>
                <a:gd name="T2" fmla="*/ 168 w 169"/>
                <a:gd name="T3" fmla="*/ 27 h 39"/>
                <a:gd name="T4" fmla="*/ 159 w 169"/>
                <a:gd name="T5" fmla="*/ 20 h 39"/>
                <a:gd name="T6" fmla="*/ 151 w 169"/>
                <a:gd name="T7" fmla="*/ 14 h 39"/>
                <a:gd name="T8" fmla="*/ 141 w 169"/>
                <a:gd name="T9" fmla="*/ 9 h 39"/>
                <a:gd name="T10" fmla="*/ 130 w 169"/>
                <a:gd name="T11" fmla="*/ 5 h 39"/>
                <a:gd name="T12" fmla="*/ 121 w 169"/>
                <a:gd name="T13" fmla="*/ 3 h 39"/>
                <a:gd name="T14" fmla="*/ 110 w 169"/>
                <a:gd name="T15" fmla="*/ 1 h 39"/>
                <a:gd name="T16" fmla="*/ 88 w 169"/>
                <a:gd name="T17" fmla="*/ 0 h 39"/>
                <a:gd name="T18" fmla="*/ 88 w 169"/>
                <a:gd name="T19" fmla="*/ 0 h 39"/>
                <a:gd name="T20" fmla="*/ 68 w 169"/>
                <a:gd name="T21" fmla="*/ 1 h 39"/>
                <a:gd name="T22" fmla="*/ 48 w 169"/>
                <a:gd name="T23" fmla="*/ 4 h 39"/>
                <a:gd name="T24" fmla="*/ 28 w 169"/>
                <a:gd name="T25" fmla="*/ 5 h 39"/>
                <a:gd name="T26" fmla="*/ 7 w 169"/>
                <a:gd name="T27" fmla="*/ 6 h 39"/>
                <a:gd name="T28" fmla="*/ 7 w 169"/>
                <a:gd name="T29" fmla="*/ 6 h 39"/>
                <a:gd name="T30" fmla="*/ 3 w 169"/>
                <a:gd name="T31" fmla="*/ 8 h 39"/>
                <a:gd name="T32" fmla="*/ 2 w 169"/>
                <a:gd name="T33" fmla="*/ 9 h 39"/>
                <a:gd name="T34" fmla="*/ 1 w 169"/>
                <a:gd name="T35" fmla="*/ 11 h 39"/>
                <a:gd name="T36" fmla="*/ 0 w 169"/>
                <a:gd name="T37" fmla="*/ 14 h 39"/>
                <a:gd name="T38" fmla="*/ 1 w 169"/>
                <a:gd name="T39" fmla="*/ 16 h 39"/>
                <a:gd name="T40" fmla="*/ 2 w 169"/>
                <a:gd name="T41" fmla="*/ 18 h 39"/>
                <a:gd name="T42" fmla="*/ 3 w 169"/>
                <a:gd name="T43" fmla="*/ 21 h 39"/>
                <a:gd name="T44" fmla="*/ 7 w 169"/>
                <a:gd name="T45" fmla="*/ 21 h 39"/>
                <a:gd name="T46" fmla="*/ 7 w 169"/>
                <a:gd name="T47" fmla="*/ 21 h 39"/>
                <a:gd name="T48" fmla="*/ 26 w 169"/>
                <a:gd name="T49" fmla="*/ 21 h 39"/>
                <a:gd name="T50" fmla="*/ 46 w 169"/>
                <a:gd name="T51" fmla="*/ 18 h 39"/>
                <a:gd name="T52" fmla="*/ 64 w 169"/>
                <a:gd name="T53" fmla="*/ 16 h 39"/>
                <a:gd name="T54" fmla="*/ 83 w 169"/>
                <a:gd name="T55" fmla="*/ 15 h 39"/>
                <a:gd name="T56" fmla="*/ 83 w 169"/>
                <a:gd name="T57" fmla="*/ 15 h 39"/>
                <a:gd name="T58" fmla="*/ 104 w 169"/>
                <a:gd name="T59" fmla="*/ 16 h 39"/>
                <a:gd name="T60" fmla="*/ 113 w 169"/>
                <a:gd name="T61" fmla="*/ 17 h 39"/>
                <a:gd name="T62" fmla="*/ 123 w 169"/>
                <a:gd name="T63" fmla="*/ 18 h 39"/>
                <a:gd name="T64" fmla="*/ 133 w 169"/>
                <a:gd name="T65" fmla="*/ 21 h 39"/>
                <a:gd name="T66" fmla="*/ 141 w 169"/>
                <a:gd name="T67" fmla="*/ 26 h 39"/>
                <a:gd name="T68" fmla="*/ 150 w 169"/>
                <a:gd name="T69" fmla="*/ 31 h 39"/>
                <a:gd name="T70" fmla="*/ 157 w 169"/>
                <a:gd name="T71" fmla="*/ 37 h 39"/>
                <a:gd name="T72" fmla="*/ 157 w 169"/>
                <a:gd name="T73" fmla="*/ 37 h 39"/>
                <a:gd name="T74" fmla="*/ 159 w 169"/>
                <a:gd name="T75" fmla="*/ 39 h 39"/>
                <a:gd name="T76" fmla="*/ 162 w 169"/>
                <a:gd name="T77" fmla="*/ 39 h 39"/>
                <a:gd name="T78" fmla="*/ 164 w 169"/>
                <a:gd name="T79" fmla="*/ 39 h 39"/>
                <a:gd name="T80" fmla="*/ 167 w 169"/>
                <a:gd name="T81" fmla="*/ 38 h 39"/>
                <a:gd name="T82" fmla="*/ 169 w 169"/>
                <a:gd name="T83" fmla="*/ 35 h 39"/>
                <a:gd name="T84" fmla="*/ 169 w 169"/>
                <a:gd name="T85" fmla="*/ 33 h 39"/>
                <a:gd name="T86" fmla="*/ 169 w 169"/>
                <a:gd name="T87" fmla="*/ 29 h 39"/>
                <a:gd name="T88" fmla="*/ 168 w 169"/>
                <a:gd name="T89" fmla="*/ 27 h 39"/>
                <a:gd name="T90" fmla="*/ 168 w 169"/>
                <a:gd name="T91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9" h="39">
                  <a:moveTo>
                    <a:pt x="168" y="27"/>
                  </a:moveTo>
                  <a:lnTo>
                    <a:pt x="168" y="27"/>
                  </a:lnTo>
                  <a:lnTo>
                    <a:pt x="159" y="20"/>
                  </a:lnTo>
                  <a:lnTo>
                    <a:pt x="151" y="14"/>
                  </a:lnTo>
                  <a:lnTo>
                    <a:pt x="141" y="9"/>
                  </a:lnTo>
                  <a:lnTo>
                    <a:pt x="130" y="5"/>
                  </a:lnTo>
                  <a:lnTo>
                    <a:pt x="121" y="3"/>
                  </a:lnTo>
                  <a:lnTo>
                    <a:pt x="110" y="1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68" y="1"/>
                  </a:lnTo>
                  <a:lnTo>
                    <a:pt x="48" y="4"/>
                  </a:lnTo>
                  <a:lnTo>
                    <a:pt x="28" y="5"/>
                  </a:lnTo>
                  <a:lnTo>
                    <a:pt x="7" y="6"/>
                  </a:lnTo>
                  <a:lnTo>
                    <a:pt x="7" y="6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26" y="21"/>
                  </a:lnTo>
                  <a:lnTo>
                    <a:pt x="46" y="18"/>
                  </a:lnTo>
                  <a:lnTo>
                    <a:pt x="64" y="16"/>
                  </a:lnTo>
                  <a:lnTo>
                    <a:pt x="83" y="15"/>
                  </a:lnTo>
                  <a:lnTo>
                    <a:pt x="83" y="15"/>
                  </a:lnTo>
                  <a:lnTo>
                    <a:pt x="104" y="16"/>
                  </a:lnTo>
                  <a:lnTo>
                    <a:pt x="113" y="17"/>
                  </a:lnTo>
                  <a:lnTo>
                    <a:pt x="123" y="18"/>
                  </a:lnTo>
                  <a:lnTo>
                    <a:pt x="133" y="21"/>
                  </a:lnTo>
                  <a:lnTo>
                    <a:pt x="141" y="26"/>
                  </a:lnTo>
                  <a:lnTo>
                    <a:pt x="150" y="31"/>
                  </a:lnTo>
                  <a:lnTo>
                    <a:pt x="157" y="37"/>
                  </a:lnTo>
                  <a:lnTo>
                    <a:pt x="157" y="37"/>
                  </a:lnTo>
                  <a:lnTo>
                    <a:pt x="159" y="39"/>
                  </a:lnTo>
                  <a:lnTo>
                    <a:pt x="162" y="39"/>
                  </a:lnTo>
                  <a:lnTo>
                    <a:pt x="164" y="39"/>
                  </a:lnTo>
                  <a:lnTo>
                    <a:pt x="167" y="38"/>
                  </a:lnTo>
                  <a:lnTo>
                    <a:pt x="169" y="35"/>
                  </a:lnTo>
                  <a:lnTo>
                    <a:pt x="169" y="33"/>
                  </a:lnTo>
                  <a:lnTo>
                    <a:pt x="169" y="29"/>
                  </a:lnTo>
                  <a:lnTo>
                    <a:pt x="168" y="27"/>
                  </a:lnTo>
                  <a:lnTo>
                    <a:pt x="168" y="2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C9E444A9-405A-03C8-AF15-C77CFC909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3" y="274"/>
              <a:ext cx="16" cy="21"/>
            </a:xfrm>
            <a:custGeom>
              <a:avLst/>
              <a:gdLst>
                <a:gd name="T0" fmla="*/ 48 w 48"/>
                <a:gd name="T1" fmla="*/ 31 h 63"/>
                <a:gd name="T2" fmla="*/ 48 w 48"/>
                <a:gd name="T3" fmla="*/ 31 h 63"/>
                <a:gd name="T4" fmla="*/ 48 w 48"/>
                <a:gd name="T5" fmla="*/ 38 h 63"/>
                <a:gd name="T6" fmla="*/ 46 w 48"/>
                <a:gd name="T7" fmla="*/ 44 h 63"/>
                <a:gd name="T8" fmla="*/ 45 w 48"/>
                <a:gd name="T9" fmla="*/ 50 h 63"/>
                <a:gd name="T10" fmla="*/ 41 w 48"/>
                <a:gd name="T11" fmla="*/ 54 h 63"/>
                <a:gd name="T12" fmla="*/ 37 w 48"/>
                <a:gd name="T13" fmla="*/ 58 h 63"/>
                <a:gd name="T14" fmla="*/ 34 w 48"/>
                <a:gd name="T15" fmla="*/ 61 h 63"/>
                <a:gd name="T16" fmla="*/ 29 w 48"/>
                <a:gd name="T17" fmla="*/ 63 h 63"/>
                <a:gd name="T18" fmla="*/ 24 w 48"/>
                <a:gd name="T19" fmla="*/ 63 h 63"/>
                <a:gd name="T20" fmla="*/ 24 w 48"/>
                <a:gd name="T21" fmla="*/ 63 h 63"/>
                <a:gd name="T22" fmla="*/ 19 w 48"/>
                <a:gd name="T23" fmla="*/ 63 h 63"/>
                <a:gd name="T24" fmla="*/ 15 w 48"/>
                <a:gd name="T25" fmla="*/ 61 h 63"/>
                <a:gd name="T26" fmla="*/ 11 w 48"/>
                <a:gd name="T27" fmla="*/ 58 h 63"/>
                <a:gd name="T28" fmla="*/ 7 w 48"/>
                <a:gd name="T29" fmla="*/ 54 h 63"/>
                <a:gd name="T30" fmla="*/ 4 w 48"/>
                <a:gd name="T31" fmla="*/ 50 h 63"/>
                <a:gd name="T32" fmla="*/ 1 w 48"/>
                <a:gd name="T33" fmla="*/ 44 h 63"/>
                <a:gd name="T34" fmla="*/ 0 w 48"/>
                <a:gd name="T35" fmla="*/ 38 h 63"/>
                <a:gd name="T36" fmla="*/ 0 w 48"/>
                <a:gd name="T37" fmla="*/ 31 h 63"/>
                <a:gd name="T38" fmla="*/ 0 w 48"/>
                <a:gd name="T39" fmla="*/ 31 h 63"/>
                <a:gd name="T40" fmla="*/ 0 w 48"/>
                <a:gd name="T41" fmla="*/ 25 h 63"/>
                <a:gd name="T42" fmla="*/ 1 w 48"/>
                <a:gd name="T43" fmla="*/ 19 h 63"/>
                <a:gd name="T44" fmla="*/ 4 w 48"/>
                <a:gd name="T45" fmla="*/ 13 h 63"/>
                <a:gd name="T46" fmla="*/ 7 w 48"/>
                <a:gd name="T47" fmla="*/ 10 h 63"/>
                <a:gd name="T48" fmla="*/ 11 w 48"/>
                <a:gd name="T49" fmla="*/ 5 h 63"/>
                <a:gd name="T50" fmla="*/ 15 w 48"/>
                <a:gd name="T51" fmla="*/ 2 h 63"/>
                <a:gd name="T52" fmla="*/ 19 w 48"/>
                <a:gd name="T53" fmla="*/ 0 h 63"/>
                <a:gd name="T54" fmla="*/ 24 w 48"/>
                <a:gd name="T55" fmla="*/ 0 h 63"/>
                <a:gd name="T56" fmla="*/ 24 w 48"/>
                <a:gd name="T57" fmla="*/ 0 h 63"/>
                <a:gd name="T58" fmla="*/ 29 w 48"/>
                <a:gd name="T59" fmla="*/ 0 h 63"/>
                <a:gd name="T60" fmla="*/ 34 w 48"/>
                <a:gd name="T61" fmla="*/ 2 h 63"/>
                <a:gd name="T62" fmla="*/ 37 w 48"/>
                <a:gd name="T63" fmla="*/ 5 h 63"/>
                <a:gd name="T64" fmla="*/ 41 w 48"/>
                <a:gd name="T65" fmla="*/ 10 h 63"/>
                <a:gd name="T66" fmla="*/ 45 w 48"/>
                <a:gd name="T67" fmla="*/ 13 h 63"/>
                <a:gd name="T68" fmla="*/ 46 w 48"/>
                <a:gd name="T69" fmla="*/ 19 h 63"/>
                <a:gd name="T70" fmla="*/ 48 w 48"/>
                <a:gd name="T71" fmla="*/ 25 h 63"/>
                <a:gd name="T72" fmla="*/ 48 w 48"/>
                <a:gd name="T73" fmla="*/ 31 h 63"/>
                <a:gd name="T74" fmla="*/ 48 w 48"/>
                <a:gd name="T75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63">
                  <a:moveTo>
                    <a:pt x="48" y="31"/>
                  </a:moveTo>
                  <a:lnTo>
                    <a:pt x="48" y="31"/>
                  </a:lnTo>
                  <a:lnTo>
                    <a:pt x="48" y="38"/>
                  </a:lnTo>
                  <a:lnTo>
                    <a:pt x="46" y="44"/>
                  </a:lnTo>
                  <a:lnTo>
                    <a:pt x="45" y="50"/>
                  </a:lnTo>
                  <a:lnTo>
                    <a:pt x="41" y="54"/>
                  </a:lnTo>
                  <a:lnTo>
                    <a:pt x="37" y="58"/>
                  </a:lnTo>
                  <a:lnTo>
                    <a:pt x="34" y="61"/>
                  </a:lnTo>
                  <a:lnTo>
                    <a:pt x="29" y="63"/>
                  </a:lnTo>
                  <a:lnTo>
                    <a:pt x="24" y="63"/>
                  </a:lnTo>
                  <a:lnTo>
                    <a:pt x="24" y="63"/>
                  </a:lnTo>
                  <a:lnTo>
                    <a:pt x="19" y="63"/>
                  </a:lnTo>
                  <a:lnTo>
                    <a:pt x="15" y="61"/>
                  </a:lnTo>
                  <a:lnTo>
                    <a:pt x="11" y="58"/>
                  </a:lnTo>
                  <a:lnTo>
                    <a:pt x="7" y="54"/>
                  </a:lnTo>
                  <a:lnTo>
                    <a:pt x="4" y="50"/>
                  </a:lnTo>
                  <a:lnTo>
                    <a:pt x="1" y="44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1" y="19"/>
                  </a:lnTo>
                  <a:lnTo>
                    <a:pt x="4" y="13"/>
                  </a:lnTo>
                  <a:lnTo>
                    <a:pt x="7" y="10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2"/>
                  </a:lnTo>
                  <a:lnTo>
                    <a:pt x="37" y="5"/>
                  </a:lnTo>
                  <a:lnTo>
                    <a:pt x="41" y="10"/>
                  </a:lnTo>
                  <a:lnTo>
                    <a:pt x="45" y="13"/>
                  </a:lnTo>
                  <a:lnTo>
                    <a:pt x="46" y="19"/>
                  </a:lnTo>
                  <a:lnTo>
                    <a:pt x="48" y="25"/>
                  </a:lnTo>
                  <a:lnTo>
                    <a:pt x="48" y="31"/>
                  </a:lnTo>
                  <a:lnTo>
                    <a:pt x="48" y="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C1E677F6-9E28-C91B-13EC-5E602ADBA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3553"/>
              <a:ext cx="539" cy="341"/>
            </a:xfrm>
            <a:custGeom>
              <a:avLst/>
              <a:gdLst>
                <a:gd name="T0" fmla="*/ 948 w 1615"/>
                <a:gd name="T1" fmla="*/ 200 h 1024"/>
                <a:gd name="T2" fmla="*/ 1189 w 1615"/>
                <a:gd name="T3" fmla="*/ 483 h 1024"/>
                <a:gd name="T4" fmla="*/ 1298 w 1615"/>
                <a:gd name="T5" fmla="*/ 597 h 1024"/>
                <a:gd name="T6" fmla="*/ 1325 w 1615"/>
                <a:gd name="T7" fmla="*/ 618 h 1024"/>
                <a:gd name="T8" fmla="*/ 1400 w 1615"/>
                <a:gd name="T9" fmla="*/ 660 h 1024"/>
                <a:gd name="T10" fmla="*/ 1523 w 1615"/>
                <a:gd name="T11" fmla="*/ 723 h 1024"/>
                <a:gd name="T12" fmla="*/ 1572 w 1615"/>
                <a:gd name="T13" fmla="*/ 756 h 1024"/>
                <a:gd name="T14" fmla="*/ 1588 w 1615"/>
                <a:gd name="T15" fmla="*/ 775 h 1024"/>
                <a:gd name="T16" fmla="*/ 1605 w 1615"/>
                <a:gd name="T17" fmla="*/ 807 h 1024"/>
                <a:gd name="T18" fmla="*/ 1614 w 1615"/>
                <a:gd name="T19" fmla="*/ 839 h 1024"/>
                <a:gd name="T20" fmla="*/ 1613 w 1615"/>
                <a:gd name="T21" fmla="*/ 862 h 1024"/>
                <a:gd name="T22" fmla="*/ 1596 w 1615"/>
                <a:gd name="T23" fmla="*/ 915 h 1024"/>
                <a:gd name="T24" fmla="*/ 1569 w 1615"/>
                <a:gd name="T25" fmla="*/ 962 h 1024"/>
                <a:gd name="T26" fmla="*/ 1552 w 1615"/>
                <a:gd name="T27" fmla="*/ 980 h 1024"/>
                <a:gd name="T28" fmla="*/ 1518 w 1615"/>
                <a:gd name="T29" fmla="*/ 1002 h 1024"/>
                <a:gd name="T30" fmla="*/ 1478 w 1615"/>
                <a:gd name="T31" fmla="*/ 1019 h 1024"/>
                <a:gd name="T32" fmla="*/ 1452 w 1615"/>
                <a:gd name="T33" fmla="*/ 1022 h 1024"/>
                <a:gd name="T34" fmla="*/ 1364 w 1615"/>
                <a:gd name="T35" fmla="*/ 1020 h 1024"/>
                <a:gd name="T36" fmla="*/ 1249 w 1615"/>
                <a:gd name="T37" fmla="*/ 1001 h 1024"/>
                <a:gd name="T38" fmla="*/ 1187 w 1615"/>
                <a:gd name="T39" fmla="*/ 985 h 1024"/>
                <a:gd name="T40" fmla="*/ 892 w 1615"/>
                <a:gd name="T41" fmla="*/ 879 h 1024"/>
                <a:gd name="T42" fmla="*/ 205 w 1615"/>
                <a:gd name="T43" fmla="*/ 620 h 1024"/>
                <a:gd name="T44" fmla="*/ 58 w 1615"/>
                <a:gd name="T45" fmla="*/ 561 h 1024"/>
                <a:gd name="T46" fmla="*/ 24 w 1615"/>
                <a:gd name="T47" fmla="*/ 537 h 1024"/>
                <a:gd name="T48" fmla="*/ 7 w 1615"/>
                <a:gd name="T49" fmla="*/ 514 h 1024"/>
                <a:gd name="T50" fmla="*/ 0 w 1615"/>
                <a:gd name="T51" fmla="*/ 485 h 1024"/>
                <a:gd name="T52" fmla="*/ 7 w 1615"/>
                <a:gd name="T53" fmla="*/ 448 h 1024"/>
                <a:gd name="T54" fmla="*/ 29 w 1615"/>
                <a:gd name="T55" fmla="*/ 385 h 1024"/>
                <a:gd name="T56" fmla="*/ 43 w 1615"/>
                <a:gd name="T57" fmla="*/ 362 h 1024"/>
                <a:gd name="T58" fmla="*/ 66 w 1615"/>
                <a:gd name="T59" fmla="*/ 348 h 1024"/>
                <a:gd name="T60" fmla="*/ 81 w 1615"/>
                <a:gd name="T61" fmla="*/ 332 h 1024"/>
                <a:gd name="T62" fmla="*/ 106 w 1615"/>
                <a:gd name="T63" fmla="*/ 291 h 1024"/>
                <a:gd name="T64" fmla="*/ 153 w 1615"/>
                <a:gd name="T65" fmla="*/ 190 h 1024"/>
                <a:gd name="T66" fmla="*/ 181 w 1615"/>
                <a:gd name="T67" fmla="*/ 146 h 1024"/>
                <a:gd name="T68" fmla="*/ 215 w 1615"/>
                <a:gd name="T69" fmla="*/ 118 h 1024"/>
                <a:gd name="T70" fmla="*/ 223 w 1615"/>
                <a:gd name="T71" fmla="*/ 111 h 1024"/>
                <a:gd name="T72" fmla="*/ 243 w 1615"/>
                <a:gd name="T73" fmla="*/ 72 h 1024"/>
                <a:gd name="T74" fmla="*/ 263 w 1615"/>
                <a:gd name="T75" fmla="*/ 20 h 1024"/>
                <a:gd name="T76" fmla="*/ 269 w 1615"/>
                <a:gd name="T77" fmla="*/ 14 h 1024"/>
                <a:gd name="T78" fmla="*/ 300 w 1615"/>
                <a:gd name="T79" fmla="*/ 3 h 1024"/>
                <a:gd name="T80" fmla="*/ 331 w 1615"/>
                <a:gd name="T81" fmla="*/ 2 h 1024"/>
                <a:gd name="T82" fmla="*/ 342 w 1615"/>
                <a:gd name="T83" fmla="*/ 5 h 1024"/>
                <a:gd name="T84" fmla="*/ 363 w 1615"/>
                <a:gd name="T85" fmla="*/ 29 h 1024"/>
                <a:gd name="T86" fmla="*/ 394 w 1615"/>
                <a:gd name="T87" fmla="*/ 80 h 1024"/>
                <a:gd name="T88" fmla="*/ 417 w 1615"/>
                <a:gd name="T89" fmla="*/ 107 h 1024"/>
                <a:gd name="T90" fmla="*/ 453 w 1615"/>
                <a:gd name="T91" fmla="*/ 138 h 1024"/>
                <a:gd name="T92" fmla="*/ 475 w 1615"/>
                <a:gd name="T93" fmla="*/ 149 h 1024"/>
                <a:gd name="T94" fmla="*/ 520 w 1615"/>
                <a:gd name="T95" fmla="*/ 165 h 1024"/>
                <a:gd name="T96" fmla="*/ 562 w 1615"/>
                <a:gd name="T97" fmla="*/ 171 h 1024"/>
                <a:gd name="T98" fmla="*/ 614 w 1615"/>
                <a:gd name="T99" fmla="*/ 170 h 1024"/>
                <a:gd name="T100" fmla="*/ 680 w 1615"/>
                <a:gd name="T101" fmla="*/ 152 h 1024"/>
                <a:gd name="T102" fmla="*/ 716 w 1615"/>
                <a:gd name="T103" fmla="*/ 132 h 1024"/>
                <a:gd name="T104" fmla="*/ 794 w 1615"/>
                <a:gd name="T105" fmla="*/ 90 h 1024"/>
                <a:gd name="T106" fmla="*/ 829 w 1615"/>
                <a:gd name="T107" fmla="*/ 79 h 1024"/>
                <a:gd name="T108" fmla="*/ 849 w 1615"/>
                <a:gd name="T109" fmla="*/ 83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15" h="1024">
                  <a:moveTo>
                    <a:pt x="851" y="85"/>
                  </a:moveTo>
                  <a:lnTo>
                    <a:pt x="851" y="85"/>
                  </a:lnTo>
                  <a:lnTo>
                    <a:pt x="948" y="200"/>
                  </a:lnTo>
                  <a:lnTo>
                    <a:pt x="1066" y="342"/>
                  </a:lnTo>
                  <a:lnTo>
                    <a:pt x="1129" y="414"/>
                  </a:lnTo>
                  <a:lnTo>
                    <a:pt x="1189" y="483"/>
                  </a:lnTo>
                  <a:lnTo>
                    <a:pt x="1246" y="545"/>
                  </a:lnTo>
                  <a:lnTo>
                    <a:pt x="1273" y="572"/>
                  </a:lnTo>
                  <a:lnTo>
                    <a:pt x="1298" y="597"/>
                  </a:lnTo>
                  <a:lnTo>
                    <a:pt x="1298" y="597"/>
                  </a:lnTo>
                  <a:lnTo>
                    <a:pt x="1310" y="608"/>
                  </a:lnTo>
                  <a:lnTo>
                    <a:pt x="1325" y="618"/>
                  </a:lnTo>
                  <a:lnTo>
                    <a:pt x="1342" y="629"/>
                  </a:lnTo>
                  <a:lnTo>
                    <a:pt x="1360" y="640"/>
                  </a:lnTo>
                  <a:lnTo>
                    <a:pt x="1400" y="660"/>
                  </a:lnTo>
                  <a:lnTo>
                    <a:pt x="1442" y="681"/>
                  </a:lnTo>
                  <a:lnTo>
                    <a:pt x="1484" y="701"/>
                  </a:lnTo>
                  <a:lnTo>
                    <a:pt x="1523" y="723"/>
                  </a:lnTo>
                  <a:lnTo>
                    <a:pt x="1541" y="734"/>
                  </a:lnTo>
                  <a:lnTo>
                    <a:pt x="1557" y="745"/>
                  </a:lnTo>
                  <a:lnTo>
                    <a:pt x="1572" y="756"/>
                  </a:lnTo>
                  <a:lnTo>
                    <a:pt x="1584" y="768"/>
                  </a:lnTo>
                  <a:lnTo>
                    <a:pt x="1584" y="768"/>
                  </a:lnTo>
                  <a:lnTo>
                    <a:pt x="1588" y="775"/>
                  </a:lnTo>
                  <a:lnTo>
                    <a:pt x="1594" y="784"/>
                  </a:lnTo>
                  <a:lnTo>
                    <a:pt x="1601" y="795"/>
                  </a:lnTo>
                  <a:lnTo>
                    <a:pt x="1605" y="807"/>
                  </a:lnTo>
                  <a:lnTo>
                    <a:pt x="1609" y="818"/>
                  </a:lnTo>
                  <a:lnTo>
                    <a:pt x="1613" y="830"/>
                  </a:lnTo>
                  <a:lnTo>
                    <a:pt x="1614" y="839"/>
                  </a:lnTo>
                  <a:lnTo>
                    <a:pt x="1615" y="849"/>
                  </a:lnTo>
                  <a:lnTo>
                    <a:pt x="1615" y="849"/>
                  </a:lnTo>
                  <a:lnTo>
                    <a:pt x="1613" y="862"/>
                  </a:lnTo>
                  <a:lnTo>
                    <a:pt x="1608" y="879"/>
                  </a:lnTo>
                  <a:lnTo>
                    <a:pt x="1603" y="896"/>
                  </a:lnTo>
                  <a:lnTo>
                    <a:pt x="1596" y="915"/>
                  </a:lnTo>
                  <a:lnTo>
                    <a:pt x="1587" y="931"/>
                  </a:lnTo>
                  <a:lnTo>
                    <a:pt x="1579" y="948"/>
                  </a:lnTo>
                  <a:lnTo>
                    <a:pt x="1569" y="962"/>
                  </a:lnTo>
                  <a:lnTo>
                    <a:pt x="1561" y="973"/>
                  </a:lnTo>
                  <a:lnTo>
                    <a:pt x="1561" y="973"/>
                  </a:lnTo>
                  <a:lnTo>
                    <a:pt x="1552" y="980"/>
                  </a:lnTo>
                  <a:lnTo>
                    <a:pt x="1542" y="987"/>
                  </a:lnTo>
                  <a:lnTo>
                    <a:pt x="1530" y="994"/>
                  </a:lnTo>
                  <a:lnTo>
                    <a:pt x="1518" y="1002"/>
                  </a:lnTo>
                  <a:lnTo>
                    <a:pt x="1505" y="1009"/>
                  </a:lnTo>
                  <a:lnTo>
                    <a:pt x="1492" y="1014"/>
                  </a:lnTo>
                  <a:lnTo>
                    <a:pt x="1478" y="1019"/>
                  </a:lnTo>
                  <a:lnTo>
                    <a:pt x="1465" y="1021"/>
                  </a:lnTo>
                  <a:lnTo>
                    <a:pt x="1465" y="1021"/>
                  </a:lnTo>
                  <a:lnTo>
                    <a:pt x="1452" y="1022"/>
                  </a:lnTo>
                  <a:lnTo>
                    <a:pt x="1436" y="1024"/>
                  </a:lnTo>
                  <a:lnTo>
                    <a:pt x="1402" y="1022"/>
                  </a:lnTo>
                  <a:lnTo>
                    <a:pt x="1364" y="1020"/>
                  </a:lnTo>
                  <a:lnTo>
                    <a:pt x="1325" y="1015"/>
                  </a:lnTo>
                  <a:lnTo>
                    <a:pt x="1286" y="1008"/>
                  </a:lnTo>
                  <a:lnTo>
                    <a:pt x="1249" y="1001"/>
                  </a:lnTo>
                  <a:lnTo>
                    <a:pt x="1215" y="993"/>
                  </a:lnTo>
                  <a:lnTo>
                    <a:pt x="1187" y="985"/>
                  </a:lnTo>
                  <a:lnTo>
                    <a:pt x="1187" y="985"/>
                  </a:lnTo>
                  <a:lnTo>
                    <a:pt x="1127" y="964"/>
                  </a:lnTo>
                  <a:lnTo>
                    <a:pt x="1056" y="940"/>
                  </a:lnTo>
                  <a:lnTo>
                    <a:pt x="892" y="879"/>
                  </a:lnTo>
                  <a:lnTo>
                    <a:pt x="708" y="812"/>
                  </a:lnTo>
                  <a:lnTo>
                    <a:pt x="522" y="740"/>
                  </a:lnTo>
                  <a:lnTo>
                    <a:pt x="205" y="620"/>
                  </a:lnTo>
                  <a:lnTo>
                    <a:pt x="71" y="568"/>
                  </a:lnTo>
                  <a:lnTo>
                    <a:pt x="71" y="568"/>
                  </a:lnTo>
                  <a:lnTo>
                    <a:pt x="58" y="561"/>
                  </a:lnTo>
                  <a:lnTo>
                    <a:pt x="46" y="554"/>
                  </a:lnTo>
                  <a:lnTo>
                    <a:pt x="31" y="543"/>
                  </a:lnTo>
                  <a:lnTo>
                    <a:pt x="24" y="537"/>
                  </a:lnTo>
                  <a:lnTo>
                    <a:pt x="18" y="529"/>
                  </a:lnTo>
                  <a:lnTo>
                    <a:pt x="12" y="522"/>
                  </a:lnTo>
                  <a:lnTo>
                    <a:pt x="7" y="514"/>
                  </a:lnTo>
                  <a:lnTo>
                    <a:pt x="3" y="504"/>
                  </a:lnTo>
                  <a:lnTo>
                    <a:pt x="0" y="496"/>
                  </a:lnTo>
                  <a:lnTo>
                    <a:pt x="0" y="485"/>
                  </a:lnTo>
                  <a:lnTo>
                    <a:pt x="1" y="475"/>
                  </a:lnTo>
                  <a:lnTo>
                    <a:pt x="1" y="475"/>
                  </a:lnTo>
                  <a:lnTo>
                    <a:pt x="7" y="448"/>
                  </a:lnTo>
                  <a:lnTo>
                    <a:pt x="17" y="417"/>
                  </a:lnTo>
                  <a:lnTo>
                    <a:pt x="23" y="401"/>
                  </a:lnTo>
                  <a:lnTo>
                    <a:pt x="29" y="385"/>
                  </a:lnTo>
                  <a:lnTo>
                    <a:pt x="36" y="373"/>
                  </a:lnTo>
                  <a:lnTo>
                    <a:pt x="43" y="362"/>
                  </a:lnTo>
                  <a:lnTo>
                    <a:pt x="43" y="362"/>
                  </a:lnTo>
                  <a:lnTo>
                    <a:pt x="49" y="358"/>
                  </a:lnTo>
                  <a:lnTo>
                    <a:pt x="58" y="353"/>
                  </a:lnTo>
                  <a:lnTo>
                    <a:pt x="66" y="348"/>
                  </a:lnTo>
                  <a:lnTo>
                    <a:pt x="72" y="342"/>
                  </a:lnTo>
                  <a:lnTo>
                    <a:pt x="72" y="342"/>
                  </a:lnTo>
                  <a:lnTo>
                    <a:pt x="81" y="332"/>
                  </a:lnTo>
                  <a:lnTo>
                    <a:pt x="89" y="320"/>
                  </a:lnTo>
                  <a:lnTo>
                    <a:pt x="98" y="307"/>
                  </a:lnTo>
                  <a:lnTo>
                    <a:pt x="106" y="291"/>
                  </a:lnTo>
                  <a:lnTo>
                    <a:pt x="121" y="258"/>
                  </a:lnTo>
                  <a:lnTo>
                    <a:pt x="136" y="224"/>
                  </a:lnTo>
                  <a:lnTo>
                    <a:pt x="153" y="190"/>
                  </a:lnTo>
                  <a:lnTo>
                    <a:pt x="162" y="175"/>
                  </a:lnTo>
                  <a:lnTo>
                    <a:pt x="172" y="160"/>
                  </a:lnTo>
                  <a:lnTo>
                    <a:pt x="181" y="146"/>
                  </a:lnTo>
                  <a:lnTo>
                    <a:pt x="192" y="135"/>
                  </a:lnTo>
                  <a:lnTo>
                    <a:pt x="203" y="125"/>
                  </a:lnTo>
                  <a:lnTo>
                    <a:pt x="215" y="118"/>
                  </a:lnTo>
                  <a:lnTo>
                    <a:pt x="215" y="118"/>
                  </a:lnTo>
                  <a:lnTo>
                    <a:pt x="219" y="114"/>
                  </a:lnTo>
                  <a:lnTo>
                    <a:pt x="223" y="111"/>
                  </a:lnTo>
                  <a:lnTo>
                    <a:pt x="231" y="100"/>
                  </a:lnTo>
                  <a:lnTo>
                    <a:pt x="237" y="88"/>
                  </a:lnTo>
                  <a:lnTo>
                    <a:pt x="243" y="72"/>
                  </a:lnTo>
                  <a:lnTo>
                    <a:pt x="254" y="43"/>
                  </a:lnTo>
                  <a:lnTo>
                    <a:pt x="259" y="29"/>
                  </a:lnTo>
                  <a:lnTo>
                    <a:pt x="263" y="20"/>
                  </a:lnTo>
                  <a:lnTo>
                    <a:pt x="263" y="20"/>
                  </a:lnTo>
                  <a:lnTo>
                    <a:pt x="267" y="16"/>
                  </a:lnTo>
                  <a:lnTo>
                    <a:pt x="269" y="14"/>
                  </a:lnTo>
                  <a:lnTo>
                    <a:pt x="278" y="9"/>
                  </a:lnTo>
                  <a:lnTo>
                    <a:pt x="289" y="5"/>
                  </a:lnTo>
                  <a:lnTo>
                    <a:pt x="300" y="3"/>
                  </a:lnTo>
                  <a:lnTo>
                    <a:pt x="311" y="2"/>
                  </a:lnTo>
                  <a:lnTo>
                    <a:pt x="321" y="0"/>
                  </a:lnTo>
                  <a:lnTo>
                    <a:pt x="331" y="2"/>
                  </a:lnTo>
                  <a:lnTo>
                    <a:pt x="338" y="3"/>
                  </a:lnTo>
                  <a:lnTo>
                    <a:pt x="338" y="3"/>
                  </a:lnTo>
                  <a:lnTo>
                    <a:pt x="342" y="5"/>
                  </a:lnTo>
                  <a:lnTo>
                    <a:pt x="346" y="9"/>
                  </a:lnTo>
                  <a:lnTo>
                    <a:pt x="354" y="17"/>
                  </a:lnTo>
                  <a:lnTo>
                    <a:pt x="363" y="29"/>
                  </a:lnTo>
                  <a:lnTo>
                    <a:pt x="371" y="43"/>
                  </a:lnTo>
                  <a:lnTo>
                    <a:pt x="387" y="69"/>
                  </a:lnTo>
                  <a:lnTo>
                    <a:pt x="394" y="80"/>
                  </a:lnTo>
                  <a:lnTo>
                    <a:pt x="400" y="89"/>
                  </a:lnTo>
                  <a:lnTo>
                    <a:pt x="400" y="89"/>
                  </a:lnTo>
                  <a:lnTo>
                    <a:pt x="417" y="107"/>
                  </a:lnTo>
                  <a:lnTo>
                    <a:pt x="434" y="124"/>
                  </a:lnTo>
                  <a:lnTo>
                    <a:pt x="444" y="131"/>
                  </a:lnTo>
                  <a:lnTo>
                    <a:pt x="453" y="138"/>
                  </a:lnTo>
                  <a:lnTo>
                    <a:pt x="464" y="144"/>
                  </a:lnTo>
                  <a:lnTo>
                    <a:pt x="475" y="149"/>
                  </a:lnTo>
                  <a:lnTo>
                    <a:pt x="475" y="149"/>
                  </a:lnTo>
                  <a:lnTo>
                    <a:pt x="489" y="155"/>
                  </a:lnTo>
                  <a:lnTo>
                    <a:pt x="505" y="160"/>
                  </a:lnTo>
                  <a:lnTo>
                    <a:pt x="520" y="165"/>
                  </a:lnTo>
                  <a:lnTo>
                    <a:pt x="534" y="167"/>
                  </a:lnTo>
                  <a:lnTo>
                    <a:pt x="549" y="170"/>
                  </a:lnTo>
                  <a:lnTo>
                    <a:pt x="562" y="171"/>
                  </a:lnTo>
                  <a:lnTo>
                    <a:pt x="575" y="172"/>
                  </a:lnTo>
                  <a:lnTo>
                    <a:pt x="589" y="171"/>
                  </a:lnTo>
                  <a:lnTo>
                    <a:pt x="614" y="170"/>
                  </a:lnTo>
                  <a:lnTo>
                    <a:pt x="638" y="165"/>
                  </a:lnTo>
                  <a:lnTo>
                    <a:pt x="660" y="159"/>
                  </a:lnTo>
                  <a:lnTo>
                    <a:pt x="680" y="152"/>
                  </a:lnTo>
                  <a:lnTo>
                    <a:pt x="680" y="152"/>
                  </a:lnTo>
                  <a:lnTo>
                    <a:pt x="695" y="144"/>
                  </a:lnTo>
                  <a:lnTo>
                    <a:pt x="716" y="132"/>
                  </a:lnTo>
                  <a:lnTo>
                    <a:pt x="741" y="118"/>
                  </a:lnTo>
                  <a:lnTo>
                    <a:pt x="768" y="103"/>
                  </a:lnTo>
                  <a:lnTo>
                    <a:pt x="794" y="90"/>
                  </a:lnTo>
                  <a:lnTo>
                    <a:pt x="807" y="85"/>
                  </a:lnTo>
                  <a:lnTo>
                    <a:pt x="818" y="81"/>
                  </a:lnTo>
                  <a:lnTo>
                    <a:pt x="829" y="79"/>
                  </a:lnTo>
                  <a:lnTo>
                    <a:pt x="839" y="79"/>
                  </a:lnTo>
                  <a:lnTo>
                    <a:pt x="846" y="80"/>
                  </a:lnTo>
                  <a:lnTo>
                    <a:pt x="849" y="83"/>
                  </a:lnTo>
                  <a:lnTo>
                    <a:pt x="851" y="85"/>
                  </a:lnTo>
                  <a:lnTo>
                    <a:pt x="851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85D35507-8D34-459E-830A-01CB60BD6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3551"/>
              <a:ext cx="543" cy="346"/>
            </a:xfrm>
            <a:custGeom>
              <a:avLst/>
              <a:gdLst>
                <a:gd name="T0" fmla="*/ 1175 w 1628"/>
                <a:gd name="T1" fmla="*/ 477 h 1038"/>
                <a:gd name="T2" fmla="*/ 1311 w 1628"/>
                <a:gd name="T3" fmla="*/ 618 h 1038"/>
                <a:gd name="T4" fmla="*/ 1518 w 1628"/>
                <a:gd name="T5" fmla="*/ 731 h 1038"/>
                <a:gd name="T6" fmla="*/ 1591 w 1628"/>
                <a:gd name="T7" fmla="*/ 787 h 1038"/>
                <a:gd name="T8" fmla="*/ 1615 w 1628"/>
                <a:gd name="T9" fmla="*/ 854 h 1038"/>
                <a:gd name="T10" fmla="*/ 1593 w 1628"/>
                <a:gd name="T11" fmla="*/ 924 h 1038"/>
                <a:gd name="T12" fmla="*/ 1554 w 1628"/>
                <a:gd name="T13" fmla="*/ 981 h 1038"/>
                <a:gd name="T14" fmla="*/ 1465 w 1628"/>
                <a:gd name="T15" fmla="*/ 1022 h 1038"/>
                <a:gd name="T16" fmla="*/ 1323 w 1628"/>
                <a:gd name="T17" fmla="*/ 1014 h 1038"/>
                <a:gd name="T18" fmla="*/ 1166 w 1628"/>
                <a:gd name="T19" fmla="*/ 975 h 1038"/>
                <a:gd name="T20" fmla="*/ 615 w 1628"/>
                <a:gd name="T21" fmla="*/ 773 h 1038"/>
                <a:gd name="T22" fmla="*/ 79 w 1628"/>
                <a:gd name="T23" fmla="*/ 568 h 1038"/>
                <a:gd name="T24" fmla="*/ 54 w 1628"/>
                <a:gd name="T25" fmla="*/ 552 h 1038"/>
                <a:gd name="T26" fmla="*/ 14 w 1628"/>
                <a:gd name="T27" fmla="*/ 500 h 1038"/>
                <a:gd name="T28" fmla="*/ 24 w 1628"/>
                <a:gd name="T29" fmla="*/ 447 h 1038"/>
                <a:gd name="T30" fmla="*/ 64 w 1628"/>
                <a:gd name="T31" fmla="*/ 368 h 1038"/>
                <a:gd name="T32" fmla="*/ 101 w 1628"/>
                <a:gd name="T33" fmla="*/ 333 h 1038"/>
                <a:gd name="T34" fmla="*/ 160 w 1628"/>
                <a:gd name="T35" fmla="*/ 214 h 1038"/>
                <a:gd name="T36" fmla="*/ 212 w 1628"/>
                <a:gd name="T37" fmla="*/ 139 h 1038"/>
                <a:gd name="T38" fmla="*/ 250 w 1628"/>
                <a:gd name="T39" fmla="*/ 98 h 1038"/>
                <a:gd name="T40" fmla="*/ 280 w 1628"/>
                <a:gd name="T41" fmla="*/ 28 h 1038"/>
                <a:gd name="T42" fmla="*/ 331 w 1628"/>
                <a:gd name="T43" fmla="*/ 15 h 1038"/>
                <a:gd name="T44" fmla="*/ 363 w 1628"/>
                <a:gd name="T45" fmla="*/ 39 h 1038"/>
                <a:gd name="T46" fmla="*/ 417 w 1628"/>
                <a:gd name="T47" fmla="*/ 118 h 1038"/>
                <a:gd name="T48" fmla="*/ 512 w 1628"/>
                <a:gd name="T49" fmla="*/ 176 h 1038"/>
                <a:gd name="T50" fmla="*/ 634 w 1628"/>
                <a:gd name="T51" fmla="*/ 182 h 1038"/>
                <a:gd name="T52" fmla="*/ 749 w 1628"/>
                <a:gd name="T53" fmla="*/ 133 h 1038"/>
                <a:gd name="T54" fmla="*/ 830 w 1628"/>
                <a:gd name="T55" fmla="*/ 95 h 1038"/>
                <a:gd name="T56" fmla="*/ 856 w 1628"/>
                <a:gd name="T57" fmla="*/ 98 h 1038"/>
                <a:gd name="T58" fmla="*/ 864 w 1628"/>
                <a:gd name="T59" fmla="*/ 86 h 1038"/>
                <a:gd name="T60" fmla="*/ 819 w 1628"/>
                <a:gd name="T61" fmla="*/ 82 h 1038"/>
                <a:gd name="T62" fmla="*/ 707 w 1628"/>
                <a:gd name="T63" fmla="*/ 141 h 1038"/>
                <a:gd name="T64" fmla="*/ 590 w 1628"/>
                <a:gd name="T65" fmla="*/ 172 h 1038"/>
                <a:gd name="T66" fmla="*/ 458 w 1628"/>
                <a:gd name="T67" fmla="*/ 134 h 1038"/>
                <a:gd name="T68" fmla="*/ 394 w 1628"/>
                <a:gd name="T69" fmla="*/ 61 h 1038"/>
                <a:gd name="T70" fmla="*/ 347 w 1628"/>
                <a:gd name="T71" fmla="*/ 2 h 1038"/>
                <a:gd name="T72" fmla="*/ 297 w 1628"/>
                <a:gd name="T73" fmla="*/ 4 h 1038"/>
                <a:gd name="T74" fmla="*/ 260 w 1628"/>
                <a:gd name="T75" fmla="*/ 32 h 1038"/>
                <a:gd name="T76" fmla="*/ 228 w 1628"/>
                <a:gd name="T77" fmla="*/ 108 h 1038"/>
                <a:gd name="T78" fmla="*/ 187 w 1628"/>
                <a:gd name="T79" fmla="*/ 144 h 1038"/>
                <a:gd name="T80" fmla="*/ 125 w 1628"/>
                <a:gd name="T81" fmla="*/ 254 h 1038"/>
                <a:gd name="T82" fmla="*/ 75 w 1628"/>
                <a:gd name="T83" fmla="*/ 344 h 1038"/>
                <a:gd name="T84" fmla="*/ 44 w 1628"/>
                <a:gd name="T85" fmla="*/ 365 h 1038"/>
                <a:gd name="T86" fmla="*/ 10 w 1628"/>
                <a:gd name="T87" fmla="*/ 441 h 1038"/>
                <a:gd name="T88" fmla="*/ 12 w 1628"/>
                <a:gd name="T89" fmla="*/ 530 h 1038"/>
                <a:gd name="T90" fmla="*/ 87 w 1628"/>
                <a:gd name="T91" fmla="*/ 586 h 1038"/>
                <a:gd name="T92" fmla="*/ 505 w 1628"/>
                <a:gd name="T93" fmla="*/ 746 h 1038"/>
                <a:gd name="T94" fmla="*/ 1136 w 1628"/>
                <a:gd name="T95" fmla="*/ 980 h 1038"/>
                <a:gd name="T96" fmla="*/ 1357 w 1628"/>
                <a:gd name="T97" fmla="*/ 1033 h 1038"/>
                <a:gd name="T98" fmla="*/ 1481 w 1628"/>
                <a:gd name="T99" fmla="*/ 1034 h 1038"/>
                <a:gd name="T100" fmla="*/ 1566 w 1628"/>
                <a:gd name="T101" fmla="*/ 989 h 1038"/>
                <a:gd name="T102" fmla="*/ 1606 w 1628"/>
                <a:gd name="T103" fmla="*/ 930 h 1038"/>
                <a:gd name="T104" fmla="*/ 1628 w 1628"/>
                <a:gd name="T105" fmla="*/ 845 h 1038"/>
                <a:gd name="T106" fmla="*/ 1601 w 1628"/>
                <a:gd name="T107" fmla="*/ 776 h 1038"/>
                <a:gd name="T108" fmla="*/ 1514 w 1628"/>
                <a:gd name="T109" fmla="*/ 712 h 1038"/>
                <a:gd name="T110" fmla="*/ 1350 w 1628"/>
                <a:gd name="T111" fmla="*/ 627 h 1038"/>
                <a:gd name="T112" fmla="*/ 1184 w 1628"/>
                <a:gd name="T113" fmla="*/ 466 h 1038"/>
                <a:gd name="T114" fmla="*/ 864 w 1628"/>
                <a:gd name="T115" fmla="*/ 86 h 1038"/>
                <a:gd name="T116" fmla="*/ 852 w 1628"/>
                <a:gd name="T117" fmla="*/ 91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28" h="1038">
                  <a:moveTo>
                    <a:pt x="853" y="97"/>
                  </a:moveTo>
                  <a:lnTo>
                    <a:pt x="853" y="97"/>
                  </a:lnTo>
                  <a:lnTo>
                    <a:pt x="999" y="273"/>
                  </a:lnTo>
                  <a:lnTo>
                    <a:pt x="999" y="273"/>
                  </a:lnTo>
                  <a:lnTo>
                    <a:pt x="1086" y="375"/>
                  </a:lnTo>
                  <a:lnTo>
                    <a:pt x="1130" y="426"/>
                  </a:lnTo>
                  <a:lnTo>
                    <a:pt x="1175" y="477"/>
                  </a:lnTo>
                  <a:lnTo>
                    <a:pt x="1175" y="477"/>
                  </a:lnTo>
                  <a:lnTo>
                    <a:pt x="1216" y="522"/>
                  </a:lnTo>
                  <a:lnTo>
                    <a:pt x="1257" y="566"/>
                  </a:lnTo>
                  <a:lnTo>
                    <a:pt x="1257" y="566"/>
                  </a:lnTo>
                  <a:lnTo>
                    <a:pt x="1274" y="584"/>
                  </a:lnTo>
                  <a:lnTo>
                    <a:pt x="1292" y="602"/>
                  </a:lnTo>
                  <a:lnTo>
                    <a:pt x="1311" y="618"/>
                  </a:lnTo>
                  <a:lnTo>
                    <a:pt x="1331" y="633"/>
                  </a:lnTo>
                  <a:lnTo>
                    <a:pt x="1331" y="633"/>
                  </a:lnTo>
                  <a:lnTo>
                    <a:pt x="1357" y="649"/>
                  </a:lnTo>
                  <a:lnTo>
                    <a:pt x="1383" y="664"/>
                  </a:lnTo>
                  <a:lnTo>
                    <a:pt x="1437" y="690"/>
                  </a:lnTo>
                  <a:lnTo>
                    <a:pt x="1491" y="717"/>
                  </a:lnTo>
                  <a:lnTo>
                    <a:pt x="1518" y="731"/>
                  </a:lnTo>
                  <a:lnTo>
                    <a:pt x="1543" y="747"/>
                  </a:lnTo>
                  <a:lnTo>
                    <a:pt x="1543" y="747"/>
                  </a:lnTo>
                  <a:lnTo>
                    <a:pt x="1564" y="761"/>
                  </a:lnTo>
                  <a:lnTo>
                    <a:pt x="1574" y="768"/>
                  </a:lnTo>
                  <a:lnTo>
                    <a:pt x="1582" y="776"/>
                  </a:lnTo>
                  <a:lnTo>
                    <a:pt x="1582" y="776"/>
                  </a:lnTo>
                  <a:lnTo>
                    <a:pt x="1591" y="787"/>
                  </a:lnTo>
                  <a:lnTo>
                    <a:pt x="1599" y="800"/>
                  </a:lnTo>
                  <a:lnTo>
                    <a:pt x="1604" y="814"/>
                  </a:lnTo>
                  <a:lnTo>
                    <a:pt x="1609" y="827"/>
                  </a:lnTo>
                  <a:lnTo>
                    <a:pt x="1609" y="827"/>
                  </a:lnTo>
                  <a:lnTo>
                    <a:pt x="1614" y="840"/>
                  </a:lnTo>
                  <a:lnTo>
                    <a:pt x="1614" y="848"/>
                  </a:lnTo>
                  <a:lnTo>
                    <a:pt x="1615" y="854"/>
                  </a:lnTo>
                  <a:lnTo>
                    <a:pt x="1615" y="854"/>
                  </a:lnTo>
                  <a:lnTo>
                    <a:pt x="1612" y="867"/>
                  </a:lnTo>
                  <a:lnTo>
                    <a:pt x="1610" y="879"/>
                  </a:lnTo>
                  <a:lnTo>
                    <a:pt x="1610" y="879"/>
                  </a:lnTo>
                  <a:lnTo>
                    <a:pt x="1605" y="894"/>
                  </a:lnTo>
                  <a:lnTo>
                    <a:pt x="1600" y="909"/>
                  </a:lnTo>
                  <a:lnTo>
                    <a:pt x="1593" y="924"/>
                  </a:lnTo>
                  <a:lnTo>
                    <a:pt x="1587" y="938"/>
                  </a:lnTo>
                  <a:lnTo>
                    <a:pt x="1587" y="938"/>
                  </a:lnTo>
                  <a:lnTo>
                    <a:pt x="1580" y="951"/>
                  </a:lnTo>
                  <a:lnTo>
                    <a:pt x="1572" y="962"/>
                  </a:lnTo>
                  <a:lnTo>
                    <a:pt x="1564" y="972"/>
                  </a:lnTo>
                  <a:lnTo>
                    <a:pt x="1554" y="981"/>
                  </a:lnTo>
                  <a:lnTo>
                    <a:pt x="1554" y="981"/>
                  </a:lnTo>
                  <a:lnTo>
                    <a:pt x="1540" y="992"/>
                  </a:lnTo>
                  <a:lnTo>
                    <a:pt x="1525" y="1001"/>
                  </a:lnTo>
                  <a:lnTo>
                    <a:pt x="1510" y="1009"/>
                  </a:lnTo>
                  <a:lnTo>
                    <a:pt x="1493" y="1016"/>
                  </a:lnTo>
                  <a:lnTo>
                    <a:pt x="1493" y="1016"/>
                  </a:lnTo>
                  <a:lnTo>
                    <a:pt x="1479" y="1020"/>
                  </a:lnTo>
                  <a:lnTo>
                    <a:pt x="1465" y="1022"/>
                  </a:lnTo>
                  <a:lnTo>
                    <a:pt x="1450" y="1023"/>
                  </a:lnTo>
                  <a:lnTo>
                    <a:pt x="1436" y="1024"/>
                  </a:lnTo>
                  <a:lnTo>
                    <a:pt x="1406" y="1022"/>
                  </a:lnTo>
                  <a:lnTo>
                    <a:pt x="1377" y="1020"/>
                  </a:lnTo>
                  <a:lnTo>
                    <a:pt x="1377" y="1020"/>
                  </a:lnTo>
                  <a:lnTo>
                    <a:pt x="1350" y="1017"/>
                  </a:lnTo>
                  <a:lnTo>
                    <a:pt x="1323" y="1014"/>
                  </a:lnTo>
                  <a:lnTo>
                    <a:pt x="1297" y="1009"/>
                  </a:lnTo>
                  <a:lnTo>
                    <a:pt x="1270" y="1004"/>
                  </a:lnTo>
                  <a:lnTo>
                    <a:pt x="1244" y="998"/>
                  </a:lnTo>
                  <a:lnTo>
                    <a:pt x="1218" y="991"/>
                  </a:lnTo>
                  <a:lnTo>
                    <a:pt x="1192" y="983"/>
                  </a:lnTo>
                  <a:lnTo>
                    <a:pt x="1166" y="975"/>
                  </a:lnTo>
                  <a:lnTo>
                    <a:pt x="1166" y="975"/>
                  </a:lnTo>
                  <a:lnTo>
                    <a:pt x="1088" y="947"/>
                  </a:lnTo>
                  <a:lnTo>
                    <a:pt x="1010" y="919"/>
                  </a:lnTo>
                  <a:lnTo>
                    <a:pt x="1010" y="919"/>
                  </a:lnTo>
                  <a:lnTo>
                    <a:pt x="819" y="849"/>
                  </a:lnTo>
                  <a:lnTo>
                    <a:pt x="819" y="849"/>
                  </a:lnTo>
                  <a:lnTo>
                    <a:pt x="615" y="773"/>
                  </a:lnTo>
                  <a:lnTo>
                    <a:pt x="615" y="773"/>
                  </a:lnTo>
                  <a:lnTo>
                    <a:pt x="417" y="698"/>
                  </a:lnTo>
                  <a:lnTo>
                    <a:pt x="417" y="698"/>
                  </a:lnTo>
                  <a:lnTo>
                    <a:pt x="249" y="633"/>
                  </a:lnTo>
                  <a:lnTo>
                    <a:pt x="249" y="633"/>
                  </a:lnTo>
                  <a:lnTo>
                    <a:pt x="129" y="587"/>
                  </a:lnTo>
                  <a:lnTo>
                    <a:pt x="129" y="587"/>
                  </a:lnTo>
                  <a:lnTo>
                    <a:pt x="79" y="568"/>
                  </a:lnTo>
                  <a:lnTo>
                    <a:pt x="79" y="568"/>
                  </a:lnTo>
                  <a:lnTo>
                    <a:pt x="81" y="569"/>
                  </a:lnTo>
                  <a:lnTo>
                    <a:pt x="81" y="568"/>
                  </a:lnTo>
                  <a:lnTo>
                    <a:pt x="81" y="568"/>
                  </a:lnTo>
                  <a:lnTo>
                    <a:pt x="71" y="563"/>
                  </a:lnTo>
                  <a:lnTo>
                    <a:pt x="71" y="563"/>
                  </a:lnTo>
                  <a:lnTo>
                    <a:pt x="54" y="552"/>
                  </a:lnTo>
                  <a:lnTo>
                    <a:pt x="46" y="546"/>
                  </a:lnTo>
                  <a:lnTo>
                    <a:pt x="38" y="540"/>
                  </a:lnTo>
                  <a:lnTo>
                    <a:pt x="38" y="540"/>
                  </a:lnTo>
                  <a:lnTo>
                    <a:pt x="30" y="532"/>
                  </a:lnTo>
                  <a:lnTo>
                    <a:pt x="23" y="522"/>
                  </a:lnTo>
                  <a:lnTo>
                    <a:pt x="18" y="511"/>
                  </a:lnTo>
                  <a:lnTo>
                    <a:pt x="14" y="500"/>
                  </a:lnTo>
                  <a:lnTo>
                    <a:pt x="14" y="500"/>
                  </a:lnTo>
                  <a:lnTo>
                    <a:pt x="14" y="493"/>
                  </a:lnTo>
                  <a:lnTo>
                    <a:pt x="14" y="487"/>
                  </a:lnTo>
                  <a:lnTo>
                    <a:pt x="17" y="474"/>
                  </a:lnTo>
                  <a:lnTo>
                    <a:pt x="20" y="460"/>
                  </a:lnTo>
                  <a:lnTo>
                    <a:pt x="24" y="447"/>
                  </a:lnTo>
                  <a:lnTo>
                    <a:pt x="24" y="447"/>
                  </a:lnTo>
                  <a:lnTo>
                    <a:pt x="33" y="417"/>
                  </a:lnTo>
                  <a:lnTo>
                    <a:pt x="39" y="402"/>
                  </a:lnTo>
                  <a:lnTo>
                    <a:pt x="47" y="389"/>
                  </a:lnTo>
                  <a:lnTo>
                    <a:pt x="47" y="389"/>
                  </a:lnTo>
                  <a:lnTo>
                    <a:pt x="54" y="378"/>
                  </a:lnTo>
                  <a:lnTo>
                    <a:pt x="58" y="373"/>
                  </a:lnTo>
                  <a:lnTo>
                    <a:pt x="64" y="368"/>
                  </a:lnTo>
                  <a:lnTo>
                    <a:pt x="64" y="368"/>
                  </a:lnTo>
                  <a:lnTo>
                    <a:pt x="76" y="361"/>
                  </a:lnTo>
                  <a:lnTo>
                    <a:pt x="81" y="357"/>
                  </a:lnTo>
                  <a:lnTo>
                    <a:pt x="85" y="352"/>
                  </a:lnTo>
                  <a:lnTo>
                    <a:pt x="85" y="352"/>
                  </a:lnTo>
                  <a:lnTo>
                    <a:pt x="94" y="344"/>
                  </a:lnTo>
                  <a:lnTo>
                    <a:pt x="101" y="333"/>
                  </a:lnTo>
                  <a:lnTo>
                    <a:pt x="108" y="323"/>
                  </a:lnTo>
                  <a:lnTo>
                    <a:pt x="114" y="311"/>
                  </a:lnTo>
                  <a:lnTo>
                    <a:pt x="125" y="288"/>
                  </a:lnTo>
                  <a:lnTo>
                    <a:pt x="136" y="266"/>
                  </a:lnTo>
                  <a:lnTo>
                    <a:pt x="136" y="266"/>
                  </a:lnTo>
                  <a:lnTo>
                    <a:pt x="148" y="240"/>
                  </a:lnTo>
                  <a:lnTo>
                    <a:pt x="160" y="214"/>
                  </a:lnTo>
                  <a:lnTo>
                    <a:pt x="174" y="189"/>
                  </a:lnTo>
                  <a:lnTo>
                    <a:pt x="181" y="177"/>
                  </a:lnTo>
                  <a:lnTo>
                    <a:pt x="188" y="165"/>
                  </a:lnTo>
                  <a:lnTo>
                    <a:pt x="188" y="165"/>
                  </a:lnTo>
                  <a:lnTo>
                    <a:pt x="195" y="155"/>
                  </a:lnTo>
                  <a:lnTo>
                    <a:pt x="204" y="147"/>
                  </a:lnTo>
                  <a:lnTo>
                    <a:pt x="212" y="139"/>
                  </a:lnTo>
                  <a:lnTo>
                    <a:pt x="222" y="132"/>
                  </a:lnTo>
                  <a:lnTo>
                    <a:pt x="222" y="132"/>
                  </a:lnTo>
                  <a:lnTo>
                    <a:pt x="232" y="126"/>
                  </a:lnTo>
                  <a:lnTo>
                    <a:pt x="239" y="118"/>
                  </a:lnTo>
                  <a:lnTo>
                    <a:pt x="245" y="108"/>
                  </a:lnTo>
                  <a:lnTo>
                    <a:pt x="250" y="98"/>
                  </a:lnTo>
                  <a:lnTo>
                    <a:pt x="250" y="98"/>
                  </a:lnTo>
                  <a:lnTo>
                    <a:pt x="260" y="72"/>
                  </a:lnTo>
                  <a:lnTo>
                    <a:pt x="269" y="45"/>
                  </a:lnTo>
                  <a:lnTo>
                    <a:pt x="269" y="45"/>
                  </a:lnTo>
                  <a:lnTo>
                    <a:pt x="274" y="35"/>
                  </a:lnTo>
                  <a:lnTo>
                    <a:pt x="276" y="32"/>
                  </a:lnTo>
                  <a:lnTo>
                    <a:pt x="280" y="28"/>
                  </a:lnTo>
                  <a:lnTo>
                    <a:pt x="280" y="28"/>
                  </a:lnTo>
                  <a:lnTo>
                    <a:pt x="285" y="24"/>
                  </a:lnTo>
                  <a:lnTo>
                    <a:pt x="291" y="22"/>
                  </a:lnTo>
                  <a:lnTo>
                    <a:pt x="303" y="18"/>
                  </a:lnTo>
                  <a:lnTo>
                    <a:pt x="303" y="18"/>
                  </a:lnTo>
                  <a:lnTo>
                    <a:pt x="313" y="16"/>
                  </a:lnTo>
                  <a:lnTo>
                    <a:pt x="325" y="15"/>
                  </a:lnTo>
                  <a:lnTo>
                    <a:pt x="331" y="15"/>
                  </a:lnTo>
                  <a:lnTo>
                    <a:pt x="337" y="16"/>
                  </a:lnTo>
                  <a:lnTo>
                    <a:pt x="342" y="17"/>
                  </a:lnTo>
                  <a:lnTo>
                    <a:pt x="347" y="19"/>
                  </a:lnTo>
                  <a:lnTo>
                    <a:pt x="347" y="19"/>
                  </a:lnTo>
                  <a:lnTo>
                    <a:pt x="351" y="23"/>
                  </a:lnTo>
                  <a:lnTo>
                    <a:pt x="355" y="28"/>
                  </a:lnTo>
                  <a:lnTo>
                    <a:pt x="363" y="39"/>
                  </a:lnTo>
                  <a:lnTo>
                    <a:pt x="377" y="61"/>
                  </a:lnTo>
                  <a:lnTo>
                    <a:pt x="377" y="61"/>
                  </a:lnTo>
                  <a:lnTo>
                    <a:pt x="390" y="84"/>
                  </a:lnTo>
                  <a:lnTo>
                    <a:pt x="396" y="95"/>
                  </a:lnTo>
                  <a:lnTo>
                    <a:pt x="405" y="104"/>
                  </a:lnTo>
                  <a:lnTo>
                    <a:pt x="405" y="104"/>
                  </a:lnTo>
                  <a:lnTo>
                    <a:pt x="417" y="118"/>
                  </a:lnTo>
                  <a:lnTo>
                    <a:pt x="430" y="131"/>
                  </a:lnTo>
                  <a:lnTo>
                    <a:pt x="444" y="143"/>
                  </a:lnTo>
                  <a:lnTo>
                    <a:pt x="459" y="153"/>
                  </a:lnTo>
                  <a:lnTo>
                    <a:pt x="459" y="153"/>
                  </a:lnTo>
                  <a:lnTo>
                    <a:pt x="476" y="162"/>
                  </a:lnTo>
                  <a:lnTo>
                    <a:pt x="494" y="170"/>
                  </a:lnTo>
                  <a:lnTo>
                    <a:pt x="512" y="176"/>
                  </a:lnTo>
                  <a:lnTo>
                    <a:pt x="532" y="180"/>
                  </a:lnTo>
                  <a:lnTo>
                    <a:pt x="551" y="184"/>
                  </a:lnTo>
                  <a:lnTo>
                    <a:pt x="570" y="185"/>
                  </a:lnTo>
                  <a:lnTo>
                    <a:pt x="590" y="187"/>
                  </a:lnTo>
                  <a:lnTo>
                    <a:pt x="609" y="185"/>
                  </a:lnTo>
                  <a:lnTo>
                    <a:pt x="609" y="185"/>
                  </a:lnTo>
                  <a:lnTo>
                    <a:pt x="634" y="182"/>
                  </a:lnTo>
                  <a:lnTo>
                    <a:pt x="660" y="177"/>
                  </a:lnTo>
                  <a:lnTo>
                    <a:pt x="672" y="172"/>
                  </a:lnTo>
                  <a:lnTo>
                    <a:pt x="684" y="168"/>
                  </a:lnTo>
                  <a:lnTo>
                    <a:pt x="696" y="164"/>
                  </a:lnTo>
                  <a:lnTo>
                    <a:pt x="707" y="157"/>
                  </a:lnTo>
                  <a:lnTo>
                    <a:pt x="707" y="157"/>
                  </a:lnTo>
                  <a:lnTo>
                    <a:pt x="749" y="133"/>
                  </a:lnTo>
                  <a:lnTo>
                    <a:pt x="770" y="121"/>
                  </a:lnTo>
                  <a:lnTo>
                    <a:pt x="790" y="110"/>
                  </a:lnTo>
                  <a:lnTo>
                    <a:pt x="790" y="110"/>
                  </a:lnTo>
                  <a:lnTo>
                    <a:pt x="810" y="102"/>
                  </a:lnTo>
                  <a:lnTo>
                    <a:pt x="819" y="98"/>
                  </a:lnTo>
                  <a:lnTo>
                    <a:pt x="830" y="95"/>
                  </a:lnTo>
                  <a:lnTo>
                    <a:pt x="830" y="95"/>
                  </a:lnTo>
                  <a:lnTo>
                    <a:pt x="836" y="93"/>
                  </a:lnTo>
                  <a:lnTo>
                    <a:pt x="842" y="92"/>
                  </a:lnTo>
                  <a:lnTo>
                    <a:pt x="848" y="93"/>
                  </a:lnTo>
                  <a:lnTo>
                    <a:pt x="851" y="95"/>
                  </a:lnTo>
                  <a:lnTo>
                    <a:pt x="853" y="97"/>
                  </a:lnTo>
                  <a:lnTo>
                    <a:pt x="853" y="97"/>
                  </a:lnTo>
                  <a:lnTo>
                    <a:pt x="856" y="98"/>
                  </a:lnTo>
                  <a:lnTo>
                    <a:pt x="858" y="99"/>
                  </a:lnTo>
                  <a:lnTo>
                    <a:pt x="860" y="98"/>
                  </a:lnTo>
                  <a:lnTo>
                    <a:pt x="863" y="97"/>
                  </a:lnTo>
                  <a:lnTo>
                    <a:pt x="865" y="95"/>
                  </a:lnTo>
                  <a:lnTo>
                    <a:pt x="865" y="92"/>
                  </a:lnTo>
                  <a:lnTo>
                    <a:pt x="865" y="90"/>
                  </a:lnTo>
                  <a:lnTo>
                    <a:pt x="864" y="86"/>
                  </a:lnTo>
                  <a:lnTo>
                    <a:pt x="864" y="86"/>
                  </a:lnTo>
                  <a:lnTo>
                    <a:pt x="860" y="84"/>
                  </a:lnTo>
                  <a:lnTo>
                    <a:pt x="857" y="81"/>
                  </a:lnTo>
                  <a:lnTo>
                    <a:pt x="848" y="79"/>
                  </a:lnTo>
                  <a:lnTo>
                    <a:pt x="839" y="78"/>
                  </a:lnTo>
                  <a:lnTo>
                    <a:pt x="829" y="79"/>
                  </a:lnTo>
                  <a:lnTo>
                    <a:pt x="819" y="82"/>
                  </a:lnTo>
                  <a:lnTo>
                    <a:pt x="810" y="85"/>
                  </a:lnTo>
                  <a:lnTo>
                    <a:pt x="794" y="92"/>
                  </a:lnTo>
                  <a:lnTo>
                    <a:pt x="794" y="92"/>
                  </a:lnTo>
                  <a:lnTo>
                    <a:pt x="772" y="103"/>
                  </a:lnTo>
                  <a:lnTo>
                    <a:pt x="749" y="115"/>
                  </a:lnTo>
                  <a:lnTo>
                    <a:pt x="707" y="141"/>
                  </a:lnTo>
                  <a:lnTo>
                    <a:pt x="707" y="141"/>
                  </a:lnTo>
                  <a:lnTo>
                    <a:pt x="695" y="147"/>
                  </a:lnTo>
                  <a:lnTo>
                    <a:pt x="684" y="153"/>
                  </a:lnTo>
                  <a:lnTo>
                    <a:pt x="660" y="161"/>
                  </a:lnTo>
                  <a:lnTo>
                    <a:pt x="636" y="167"/>
                  </a:lnTo>
                  <a:lnTo>
                    <a:pt x="610" y="171"/>
                  </a:lnTo>
                  <a:lnTo>
                    <a:pt x="610" y="171"/>
                  </a:lnTo>
                  <a:lnTo>
                    <a:pt x="590" y="172"/>
                  </a:lnTo>
                  <a:lnTo>
                    <a:pt x="570" y="171"/>
                  </a:lnTo>
                  <a:lnTo>
                    <a:pt x="550" y="170"/>
                  </a:lnTo>
                  <a:lnTo>
                    <a:pt x="530" y="166"/>
                  </a:lnTo>
                  <a:lnTo>
                    <a:pt x="511" y="160"/>
                  </a:lnTo>
                  <a:lnTo>
                    <a:pt x="492" y="154"/>
                  </a:lnTo>
                  <a:lnTo>
                    <a:pt x="473" y="144"/>
                  </a:lnTo>
                  <a:lnTo>
                    <a:pt x="458" y="134"/>
                  </a:lnTo>
                  <a:lnTo>
                    <a:pt x="458" y="134"/>
                  </a:lnTo>
                  <a:lnTo>
                    <a:pt x="443" y="124"/>
                  </a:lnTo>
                  <a:lnTo>
                    <a:pt x="430" y="111"/>
                  </a:lnTo>
                  <a:lnTo>
                    <a:pt x="418" y="99"/>
                  </a:lnTo>
                  <a:lnTo>
                    <a:pt x="408" y="85"/>
                  </a:lnTo>
                  <a:lnTo>
                    <a:pt x="408" y="85"/>
                  </a:lnTo>
                  <a:lnTo>
                    <a:pt x="394" y="61"/>
                  </a:lnTo>
                  <a:lnTo>
                    <a:pt x="379" y="36"/>
                  </a:lnTo>
                  <a:lnTo>
                    <a:pt x="379" y="36"/>
                  </a:lnTo>
                  <a:lnTo>
                    <a:pt x="372" y="27"/>
                  </a:lnTo>
                  <a:lnTo>
                    <a:pt x="365" y="17"/>
                  </a:lnTo>
                  <a:lnTo>
                    <a:pt x="356" y="9"/>
                  </a:lnTo>
                  <a:lnTo>
                    <a:pt x="351" y="5"/>
                  </a:lnTo>
                  <a:lnTo>
                    <a:pt x="347" y="2"/>
                  </a:lnTo>
                  <a:lnTo>
                    <a:pt x="347" y="2"/>
                  </a:lnTo>
                  <a:lnTo>
                    <a:pt x="341" y="1"/>
                  </a:lnTo>
                  <a:lnTo>
                    <a:pt x="334" y="0"/>
                  </a:lnTo>
                  <a:lnTo>
                    <a:pt x="321" y="0"/>
                  </a:lnTo>
                  <a:lnTo>
                    <a:pt x="309" y="1"/>
                  </a:lnTo>
                  <a:lnTo>
                    <a:pt x="297" y="4"/>
                  </a:lnTo>
                  <a:lnTo>
                    <a:pt x="297" y="4"/>
                  </a:lnTo>
                  <a:lnTo>
                    <a:pt x="285" y="9"/>
                  </a:lnTo>
                  <a:lnTo>
                    <a:pt x="275" y="13"/>
                  </a:lnTo>
                  <a:lnTo>
                    <a:pt x="270" y="17"/>
                  </a:lnTo>
                  <a:lnTo>
                    <a:pt x="267" y="21"/>
                  </a:lnTo>
                  <a:lnTo>
                    <a:pt x="263" y="25"/>
                  </a:lnTo>
                  <a:lnTo>
                    <a:pt x="260" y="32"/>
                  </a:lnTo>
                  <a:lnTo>
                    <a:pt x="260" y="32"/>
                  </a:lnTo>
                  <a:lnTo>
                    <a:pt x="255" y="44"/>
                  </a:lnTo>
                  <a:lnTo>
                    <a:pt x="250" y="57"/>
                  </a:lnTo>
                  <a:lnTo>
                    <a:pt x="240" y="84"/>
                  </a:lnTo>
                  <a:lnTo>
                    <a:pt x="240" y="84"/>
                  </a:lnTo>
                  <a:lnTo>
                    <a:pt x="235" y="96"/>
                  </a:lnTo>
                  <a:lnTo>
                    <a:pt x="228" y="108"/>
                  </a:lnTo>
                  <a:lnTo>
                    <a:pt x="228" y="108"/>
                  </a:lnTo>
                  <a:lnTo>
                    <a:pt x="226" y="111"/>
                  </a:lnTo>
                  <a:lnTo>
                    <a:pt x="222" y="115"/>
                  </a:lnTo>
                  <a:lnTo>
                    <a:pt x="214" y="121"/>
                  </a:lnTo>
                  <a:lnTo>
                    <a:pt x="214" y="121"/>
                  </a:lnTo>
                  <a:lnTo>
                    <a:pt x="204" y="127"/>
                  </a:lnTo>
                  <a:lnTo>
                    <a:pt x="194" y="136"/>
                  </a:lnTo>
                  <a:lnTo>
                    <a:pt x="187" y="144"/>
                  </a:lnTo>
                  <a:lnTo>
                    <a:pt x="180" y="153"/>
                  </a:lnTo>
                  <a:lnTo>
                    <a:pt x="180" y="153"/>
                  </a:lnTo>
                  <a:lnTo>
                    <a:pt x="171" y="165"/>
                  </a:lnTo>
                  <a:lnTo>
                    <a:pt x="163" y="177"/>
                  </a:lnTo>
                  <a:lnTo>
                    <a:pt x="149" y="202"/>
                  </a:lnTo>
                  <a:lnTo>
                    <a:pt x="137" y="229"/>
                  </a:lnTo>
                  <a:lnTo>
                    <a:pt x="125" y="254"/>
                  </a:lnTo>
                  <a:lnTo>
                    <a:pt x="125" y="254"/>
                  </a:lnTo>
                  <a:lnTo>
                    <a:pt x="113" y="281"/>
                  </a:lnTo>
                  <a:lnTo>
                    <a:pt x="101" y="306"/>
                  </a:lnTo>
                  <a:lnTo>
                    <a:pt x="101" y="306"/>
                  </a:lnTo>
                  <a:lnTo>
                    <a:pt x="89" y="326"/>
                  </a:lnTo>
                  <a:lnTo>
                    <a:pt x="82" y="335"/>
                  </a:lnTo>
                  <a:lnTo>
                    <a:pt x="75" y="344"/>
                  </a:lnTo>
                  <a:lnTo>
                    <a:pt x="75" y="344"/>
                  </a:lnTo>
                  <a:lnTo>
                    <a:pt x="68" y="349"/>
                  </a:lnTo>
                  <a:lnTo>
                    <a:pt x="62" y="352"/>
                  </a:lnTo>
                  <a:lnTo>
                    <a:pt x="55" y="356"/>
                  </a:lnTo>
                  <a:lnTo>
                    <a:pt x="49" y="361"/>
                  </a:lnTo>
                  <a:lnTo>
                    <a:pt x="49" y="361"/>
                  </a:lnTo>
                  <a:lnTo>
                    <a:pt x="44" y="365"/>
                  </a:lnTo>
                  <a:lnTo>
                    <a:pt x="41" y="371"/>
                  </a:lnTo>
                  <a:lnTo>
                    <a:pt x="35" y="381"/>
                  </a:lnTo>
                  <a:lnTo>
                    <a:pt x="35" y="381"/>
                  </a:lnTo>
                  <a:lnTo>
                    <a:pt x="27" y="396"/>
                  </a:lnTo>
                  <a:lnTo>
                    <a:pt x="21" y="411"/>
                  </a:lnTo>
                  <a:lnTo>
                    <a:pt x="10" y="441"/>
                  </a:lnTo>
                  <a:lnTo>
                    <a:pt x="10" y="441"/>
                  </a:lnTo>
                  <a:lnTo>
                    <a:pt x="3" y="469"/>
                  </a:lnTo>
                  <a:lnTo>
                    <a:pt x="0" y="482"/>
                  </a:lnTo>
                  <a:lnTo>
                    <a:pt x="0" y="495"/>
                  </a:lnTo>
                  <a:lnTo>
                    <a:pt x="0" y="495"/>
                  </a:lnTo>
                  <a:lnTo>
                    <a:pt x="1" y="509"/>
                  </a:lnTo>
                  <a:lnTo>
                    <a:pt x="6" y="520"/>
                  </a:lnTo>
                  <a:lnTo>
                    <a:pt x="12" y="530"/>
                  </a:lnTo>
                  <a:lnTo>
                    <a:pt x="19" y="540"/>
                  </a:lnTo>
                  <a:lnTo>
                    <a:pt x="19" y="540"/>
                  </a:lnTo>
                  <a:lnTo>
                    <a:pt x="26" y="549"/>
                  </a:lnTo>
                  <a:lnTo>
                    <a:pt x="33" y="555"/>
                  </a:lnTo>
                  <a:lnTo>
                    <a:pt x="49" y="568"/>
                  </a:lnTo>
                  <a:lnTo>
                    <a:pt x="67" y="578"/>
                  </a:lnTo>
                  <a:lnTo>
                    <a:pt x="87" y="586"/>
                  </a:lnTo>
                  <a:lnTo>
                    <a:pt x="87" y="586"/>
                  </a:lnTo>
                  <a:lnTo>
                    <a:pt x="169" y="618"/>
                  </a:lnTo>
                  <a:lnTo>
                    <a:pt x="169" y="618"/>
                  </a:lnTo>
                  <a:lnTo>
                    <a:pt x="316" y="675"/>
                  </a:lnTo>
                  <a:lnTo>
                    <a:pt x="316" y="675"/>
                  </a:lnTo>
                  <a:lnTo>
                    <a:pt x="505" y="746"/>
                  </a:lnTo>
                  <a:lnTo>
                    <a:pt x="505" y="746"/>
                  </a:lnTo>
                  <a:lnTo>
                    <a:pt x="713" y="825"/>
                  </a:lnTo>
                  <a:lnTo>
                    <a:pt x="713" y="825"/>
                  </a:lnTo>
                  <a:lnTo>
                    <a:pt x="917" y="901"/>
                  </a:lnTo>
                  <a:lnTo>
                    <a:pt x="917" y="901"/>
                  </a:lnTo>
                  <a:lnTo>
                    <a:pt x="1096" y="965"/>
                  </a:lnTo>
                  <a:lnTo>
                    <a:pt x="1096" y="965"/>
                  </a:lnTo>
                  <a:lnTo>
                    <a:pt x="1136" y="980"/>
                  </a:lnTo>
                  <a:lnTo>
                    <a:pt x="1176" y="993"/>
                  </a:lnTo>
                  <a:lnTo>
                    <a:pt x="1217" y="1006"/>
                  </a:lnTo>
                  <a:lnTo>
                    <a:pt x="1258" y="1016"/>
                  </a:lnTo>
                  <a:lnTo>
                    <a:pt x="1258" y="1016"/>
                  </a:lnTo>
                  <a:lnTo>
                    <a:pt x="1291" y="1022"/>
                  </a:lnTo>
                  <a:lnTo>
                    <a:pt x="1325" y="1028"/>
                  </a:lnTo>
                  <a:lnTo>
                    <a:pt x="1357" y="1033"/>
                  </a:lnTo>
                  <a:lnTo>
                    <a:pt x="1391" y="1035"/>
                  </a:lnTo>
                  <a:lnTo>
                    <a:pt x="1391" y="1035"/>
                  </a:lnTo>
                  <a:lnTo>
                    <a:pt x="1420" y="1038"/>
                  </a:lnTo>
                  <a:lnTo>
                    <a:pt x="1436" y="1038"/>
                  </a:lnTo>
                  <a:lnTo>
                    <a:pt x="1450" y="1038"/>
                  </a:lnTo>
                  <a:lnTo>
                    <a:pt x="1465" y="1037"/>
                  </a:lnTo>
                  <a:lnTo>
                    <a:pt x="1481" y="1034"/>
                  </a:lnTo>
                  <a:lnTo>
                    <a:pt x="1495" y="1031"/>
                  </a:lnTo>
                  <a:lnTo>
                    <a:pt x="1508" y="1026"/>
                  </a:lnTo>
                  <a:lnTo>
                    <a:pt x="1508" y="1026"/>
                  </a:lnTo>
                  <a:lnTo>
                    <a:pt x="1524" y="1018"/>
                  </a:lnTo>
                  <a:lnTo>
                    <a:pt x="1539" y="1010"/>
                  </a:lnTo>
                  <a:lnTo>
                    <a:pt x="1553" y="1000"/>
                  </a:lnTo>
                  <a:lnTo>
                    <a:pt x="1566" y="989"/>
                  </a:lnTo>
                  <a:lnTo>
                    <a:pt x="1566" y="989"/>
                  </a:lnTo>
                  <a:lnTo>
                    <a:pt x="1577" y="980"/>
                  </a:lnTo>
                  <a:lnTo>
                    <a:pt x="1586" y="969"/>
                  </a:lnTo>
                  <a:lnTo>
                    <a:pt x="1593" y="957"/>
                  </a:lnTo>
                  <a:lnTo>
                    <a:pt x="1599" y="945"/>
                  </a:lnTo>
                  <a:lnTo>
                    <a:pt x="1599" y="945"/>
                  </a:lnTo>
                  <a:lnTo>
                    <a:pt x="1606" y="930"/>
                  </a:lnTo>
                  <a:lnTo>
                    <a:pt x="1614" y="915"/>
                  </a:lnTo>
                  <a:lnTo>
                    <a:pt x="1618" y="900"/>
                  </a:lnTo>
                  <a:lnTo>
                    <a:pt x="1623" y="884"/>
                  </a:lnTo>
                  <a:lnTo>
                    <a:pt x="1623" y="884"/>
                  </a:lnTo>
                  <a:lnTo>
                    <a:pt x="1627" y="872"/>
                  </a:lnTo>
                  <a:lnTo>
                    <a:pt x="1628" y="859"/>
                  </a:lnTo>
                  <a:lnTo>
                    <a:pt x="1628" y="845"/>
                  </a:lnTo>
                  <a:lnTo>
                    <a:pt x="1626" y="832"/>
                  </a:lnTo>
                  <a:lnTo>
                    <a:pt x="1626" y="832"/>
                  </a:lnTo>
                  <a:lnTo>
                    <a:pt x="1622" y="817"/>
                  </a:lnTo>
                  <a:lnTo>
                    <a:pt x="1616" y="803"/>
                  </a:lnTo>
                  <a:lnTo>
                    <a:pt x="1609" y="790"/>
                  </a:lnTo>
                  <a:lnTo>
                    <a:pt x="1601" y="776"/>
                  </a:lnTo>
                  <a:lnTo>
                    <a:pt x="1601" y="776"/>
                  </a:lnTo>
                  <a:lnTo>
                    <a:pt x="1593" y="768"/>
                  </a:lnTo>
                  <a:lnTo>
                    <a:pt x="1585" y="759"/>
                  </a:lnTo>
                  <a:lnTo>
                    <a:pt x="1576" y="751"/>
                  </a:lnTo>
                  <a:lnTo>
                    <a:pt x="1566" y="745"/>
                  </a:lnTo>
                  <a:lnTo>
                    <a:pt x="1566" y="745"/>
                  </a:lnTo>
                  <a:lnTo>
                    <a:pt x="1541" y="728"/>
                  </a:lnTo>
                  <a:lnTo>
                    <a:pt x="1514" y="712"/>
                  </a:lnTo>
                  <a:lnTo>
                    <a:pt x="1488" y="699"/>
                  </a:lnTo>
                  <a:lnTo>
                    <a:pt x="1460" y="685"/>
                  </a:lnTo>
                  <a:lnTo>
                    <a:pt x="1460" y="685"/>
                  </a:lnTo>
                  <a:lnTo>
                    <a:pt x="1404" y="658"/>
                  </a:lnTo>
                  <a:lnTo>
                    <a:pt x="1377" y="643"/>
                  </a:lnTo>
                  <a:lnTo>
                    <a:pt x="1350" y="627"/>
                  </a:lnTo>
                  <a:lnTo>
                    <a:pt x="1350" y="627"/>
                  </a:lnTo>
                  <a:lnTo>
                    <a:pt x="1328" y="613"/>
                  </a:lnTo>
                  <a:lnTo>
                    <a:pt x="1309" y="597"/>
                  </a:lnTo>
                  <a:lnTo>
                    <a:pt x="1291" y="579"/>
                  </a:lnTo>
                  <a:lnTo>
                    <a:pt x="1273" y="561"/>
                  </a:lnTo>
                  <a:lnTo>
                    <a:pt x="1273" y="561"/>
                  </a:lnTo>
                  <a:lnTo>
                    <a:pt x="1228" y="515"/>
                  </a:lnTo>
                  <a:lnTo>
                    <a:pt x="1184" y="466"/>
                  </a:lnTo>
                  <a:lnTo>
                    <a:pt x="1142" y="418"/>
                  </a:lnTo>
                  <a:lnTo>
                    <a:pt x="1100" y="368"/>
                  </a:lnTo>
                  <a:lnTo>
                    <a:pt x="1100" y="368"/>
                  </a:lnTo>
                  <a:lnTo>
                    <a:pt x="1014" y="266"/>
                  </a:lnTo>
                  <a:lnTo>
                    <a:pt x="928" y="165"/>
                  </a:lnTo>
                  <a:lnTo>
                    <a:pt x="928" y="165"/>
                  </a:lnTo>
                  <a:lnTo>
                    <a:pt x="864" y="86"/>
                  </a:lnTo>
                  <a:lnTo>
                    <a:pt x="864" y="86"/>
                  </a:lnTo>
                  <a:lnTo>
                    <a:pt x="862" y="85"/>
                  </a:lnTo>
                  <a:lnTo>
                    <a:pt x="859" y="84"/>
                  </a:lnTo>
                  <a:lnTo>
                    <a:pt x="857" y="85"/>
                  </a:lnTo>
                  <a:lnTo>
                    <a:pt x="854" y="86"/>
                  </a:lnTo>
                  <a:lnTo>
                    <a:pt x="852" y="88"/>
                  </a:lnTo>
                  <a:lnTo>
                    <a:pt x="852" y="91"/>
                  </a:lnTo>
                  <a:lnTo>
                    <a:pt x="852" y="93"/>
                  </a:lnTo>
                  <a:lnTo>
                    <a:pt x="853" y="97"/>
                  </a:lnTo>
                  <a:lnTo>
                    <a:pt x="853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6F2CB920-8EEF-6DCD-9AD7-A5D5FAC22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3553"/>
              <a:ext cx="543" cy="346"/>
            </a:xfrm>
            <a:custGeom>
              <a:avLst/>
              <a:gdLst>
                <a:gd name="T0" fmla="*/ 1175 w 1628"/>
                <a:gd name="T1" fmla="*/ 477 h 1038"/>
                <a:gd name="T2" fmla="*/ 1310 w 1628"/>
                <a:gd name="T3" fmla="*/ 619 h 1038"/>
                <a:gd name="T4" fmla="*/ 1518 w 1628"/>
                <a:gd name="T5" fmla="*/ 732 h 1038"/>
                <a:gd name="T6" fmla="*/ 1591 w 1628"/>
                <a:gd name="T7" fmla="*/ 789 h 1038"/>
                <a:gd name="T8" fmla="*/ 1614 w 1628"/>
                <a:gd name="T9" fmla="*/ 855 h 1038"/>
                <a:gd name="T10" fmla="*/ 1593 w 1628"/>
                <a:gd name="T11" fmla="*/ 924 h 1038"/>
                <a:gd name="T12" fmla="*/ 1554 w 1628"/>
                <a:gd name="T13" fmla="*/ 981 h 1038"/>
                <a:gd name="T14" fmla="*/ 1465 w 1628"/>
                <a:gd name="T15" fmla="*/ 1022 h 1038"/>
                <a:gd name="T16" fmla="*/ 1324 w 1628"/>
                <a:gd name="T17" fmla="*/ 1014 h 1038"/>
                <a:gd name="T18" fmla="*/ 1165 w 1628"/>
                <a:gd name="T19" fmla="*/ 975 h 1038"/>
                <a:gd name="T20" fmla="*/ 615 w 1628"/>
                <a:gd name="T21" fmla="*/ 773 h 1038"/>
                <a:gd name="T22" fmla="*/ 80 w 1628"/>
                <a:gd name="T23" fmla="*/ 568 h 1038"/>
                <a:gd name="T24" fmla="*/ 53 w 1628"/>
                <a:gd name="T25" fmla="*/ 552 h 1038"/>
                <a:gd name="T26" fmla="*/ 14 w 1628"/>
                <a:gd name="T27" fmla="*/ 500 h 1038"/>
                <a:gd name="T28" fmla="*/ 24 w 1628"/>
                <a:gd name="T29" fmla="*/ 447 h 1038"/>
                <a:gd name="T30" fmla="*/ 64 w 1628"/>
                <a:gd name="T31" fmla="*/ 368 h 1038"/>
                <a:gd name="T32" fmla="*/ 101 w 1628"/>
                <a:gd name="T33" fmla="*/ 333 h 1038"/>
                <a:gd name="T34" fmla="*/ 159 w 1628"/>
                <a:gd name="T35" fmla="*/ 215 h 1038"/>
                <a:gd name="T36" fmla="*/ 213 w 1628"/>
                <a:gd name="T37" fmla="*/ 140 h 1038"/>
                <a:gd name="T38" fmla="*/ 250 w 1628"/>
                <a:gd name="T39" fmla="*/ 98 h 1038"/>
                <a:gd name="T40" fmla="*/ 279 w 1628"/>
                <a:gd name="T41" fmla="*/ 28 h 1038"/>
                <a:gd name="T42" fmla="*/ 331 w 1628"/>
                <a:gd name="T43" fmla="*/ 15 h 1038"/>
                <a:gd name="T44" fmla="*/ 364 w 1628"/>
                <a:gd name="T45" fmla="*/ 39 h 1038"/>
                <a:gd name="T46" fmla="*/ 417 w 1628"/>
                <a:gd name="T47" fmla="*/ 118 h 1038"/>
                <a:gd name="T48" fmla="*/ 512 w 1628"/>
                <a:gd name="T49" fmla="*/ 176 h 1038"/>
                <a:gd name="T50" fmla="*/ 633 w 1628"/>
                <a:gd name="T51" fmla="*/ 182 h 1038"/>
                <a:gd name="T52" fmla="*/ 748 w 1628"/>
                <a:gd name="T53" fmla="*/ 134 h 1038"/>
                <a:gd name="T54" fmla="*/ 829 w 1628"/>
                <a:gd name="T55" fmla="*/ 95 h 1038"/>
                <a:gd name="T56" fmla="*/ 856 w 1628"/>
                <a:gd name="T57" fmla="*/ 98 h 1038"/>
                <a:gd name="T58" fmla="*/ 863 w 1628"/>
                <a:gd name="T59" fmla="*/ 86 h 1038"/>
                <a:gd name="T60" fmla="*/ 819 w 1628"/>
                <a:gd name="T61" fmla="*/ 83 h 1038"/>
                <a:gd name="T62" fmla="*/ 706 w 1628"/>
                <a:gd name="T63" fmla="*/ 141 h 1038"/>
                <a:gd name="T64" fmla="*/ 590 w 1628"/>
                <a:gd name="T65" fmla="*/ 172 h 1038"/>
                <a:gd name="T66" fmla="*/ 457 w 1628"/>
                <a:gd name="T67" fmla="*/ 135 h 1038"/>
                <a:gd name="T68" fmla="*/ 393 w 1628"/>
                <a:gd name="T69" fmla="*/ 62 h 1038"/>
                <a:gd name="T70" fmla="*/ 346 w 1628"/>
                <a:gd name="T71" fmla="*/ 4 h 1038"/>
                <a:gd name="T72" fmla="*/ 297 w 1628"/>
                <a:gd name="T73" fmla="*/ 5 h 1038"/>
                <a:gd name="T74" fmla="*/ 260 w 1628"/>
                <a:gd name="T75" fmla="*/ 32 h 1038"/>
                <a:gd name="T76" fmla="*/ 228 w 1628"/>
                <a:gd name="T77" fmla="*/ 108 h 1038"/>
                <a:gd name="T78" fmla="*/ 187 w 1628"/>
                <a:gd name="T79" fmla="*/ 144 h 1038"/>
                <a:gd name="T80" fmla="*/ 125 w 1628"/>
                <a:gd name="T81" fmla="*/ 255 h 1038"/>
                <a:gd name="T82" fmla="*/ 75 w 1628"/>
                <a:gd name="T83" fmla="*/ 344 h 1038"/>
                <a:gd name="T84" fmla="*/ 44 w 1628"/>
                <a:gd name="T85" fmla="*/ 366 h 1038"/>
                <a:gd name="T86" fmla="*/ 11 w 1628"/>
                <a:gd name="T87" fmla="*/ 441 h 1038"/>
                <a:gd name="T88" fmla="*/ 12 w 1628"/>
                <a:gd name="T89" fmla="*/ 531 h 1038"/>
                <a:gd name="T90" fmla="*/ 86 w 1628"/>
                <a:gd name="T91" fmla="*/ 586 h 1038"/>
                <a:gd name="T92" fmla="*/ 505 w 1628"/>
                <a:gd name="T93" fmla="*/ 747 h 1038"/>
                <a:gd name="T94" fmla="*/ 1136 w 1628"/>
                <a:gd name="T95" fmla="*/ 980 h 1038"/>
                <a:gd name="T96" fmla="*/ 1357 w 1628"/>
                <a:gd name="T97" fmla="*/ 1033 h 1038"/>
                <a:gd name="T98" fmla="*/ 1480 w 1628"/>
                <a:gd name="T99" fmla="*/ 1034 h 1038"/>
                <a:gd name="T100" fmla="*/ 1567 w 1628"/>
                <a:gd name="T101" fmla="*/ 990 h 1038"/>
                <a:gd name="T102" fmla="*/ 1606 w 1628"/>
                <a:gd name="T103" fmla="*/ 930 h 1038"/>
                <a:gd name="T104" fmla="*/ 1628 w 1628"/>
                <a:gd name="T105" fmla="*/ 846 h 1038"/>
                <a:gd name="T106" fmla="*/ 1600 w 1628"/>
                <a:gd name="T107" fmla="*/ 778 h 1038"/>
                <a:gd name="T108" fmla="*/ 1515 w 1628"/>
                <a:gd name="T109" fmla="*/ 712 h 1038"/>
                <a:gd name="T110" fmla="*/ 1349 w 1628"/>
                <a:gd name="T111" fmla="*/ 628 h 1038"/>
                <a:gd name="T112" fmla="*/ 1185 w 1628"/>
                <a:gd name="T113" fmla="*/ 467 h 1038"/>
                <a:gd name="T114" fmla="*/ 863 w 1628"/>
                <a:gd name="T115" fmla="*/ 86 h 1038"/>
                <a:gd name="T116" fmla="*/ 851 w 1628"/>
                <a:gd name="T117" fmla="*/ 91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28" h="1038">
                  <a:moveTo>
                    <a:pt x="853" y="97"/>
                  </a:moveTo>
                  <a:lnTo>
                    <a:pt x="853" y="97"/>
                  </a:lnTo>
                  <a:lnTo>
                    <a:pt x="998" y="273"/>
                  </a:lnTo>
                  <a:lnTo>
                    <a:pt x="998" y="273"/>
                  </a:lnTo>
                  <a:lnTo>
                    <a:pt x="1085" y="376"/>
                  </a:lnTo>
                  <a:lnTo>
                    <a:pt x="1130" y="427"/>
                  </a:lnTo>
                  <a:lnTo>
                    <a:pt x="1175" y="477"/>
                  </a:lnTo>
                  <a:lnTo>
                    <a:pt x="1175" y="477"/>
                  </a:lnTo>
                  <a:lnTo>
                    <a:pt x="1216" y="522"/>
                  </a:lnTo>
                  <a:lnTo>
                    <a:pt x="1257" y="566"/>
                  </a:lnTo>
                  <a:lnTo>
                    <a:pt x="1257" y="566"/>
                  </a:lnTo>
                  <a:lnTo>
                    <a:pt x="1274" y="584"/>
                  </a:lnTo>
                  <a:lnTo>
                    <a:pt x="1292" y="602"/>
                  </a:lnTo>
                  <a:lnTo>
                    <a:pt x="1310" y="619"/>
                  </a:lnTo>
                  <a:lnTo>
                    <a:pt x="1331" y="634"/>
                  </a:lnTo>
                  <a:lnTo>
                    <a:pt x="1331" y="634"/>
                  </a:lnTo>
                  <a:lnTo>
                    <a:pt x="1356" y="649"/>
                  </a:lnTo>
                  <a:lnTo>
                    <a:pt x="1383" y="664"/>
                  </a:lnTo>
                  <a:lnTo>
                    <a:pt x="1437" y="691"/>
                  </a:lnTo>
                  <a:lnTo>
                    <a:pt x="1492" y="717"/>
                  </a:lnTo>
                  <a:lnTo>
                    <a:pt x="1518" y="732"/>
                  </a:lnTo>
                  <a:lnTo>
                    <a:pt x="1544" y="747"/>
                  </a:lnTo>
                  <a:lnTo>
                    <a:pt x="1544" y="747"/>
                  </a:lnTo>
                  <a:lnTo>
                    <a:pt x="1564" y="761"/>
                  </a:lnTo>
                  <a:lnTo>
                    <a:pt x="1573" y="769"/>
                  </a:lnTo>
                  <a:lnTo>
                    <a:pt x="1582" y="777"/>
                  </a:lnTo>
                  <a:lnTo>
                    <a:pt x="1582" y="777"/>
                  </a:lnTo>
                  <a:lnTo>
                    <a:pt x="1591" y="789"/>
                  </a:lnTo>
                  <a:lnTo>
                    <a:pt x="1598" y="801"/>
                  </a:lnTo>
                  <a:lnTo>
                    <a:pt x="1604" y="814"/>
                  </a:lnTo>
                  <a:lnTo>
                    <a:pt x="1609" y="827"/>
                  </a:lnTo>
                  <a:lnTo>
                    <a:pt x="1609" y="827"/>
                  </a:lnTo>
                  <a:lnTo>
                    <a:pt x="1613" y="841"/>
                  </a:lnTo>
                  <a:lnTo>
                    <a:pt x="1614" y="848"/>
                  </a:lnTo>
                  <a:lnTo>
                    <a:pt x="1614" y="855"/>
                  </a:lnTo>
                  <a:lnTo>
                    <a:pt x="1614" y="855"/>
                  </a:lnTo>
                  <a:lnTo>
                    <a:pt x="1613" y="867"/>
                  </a:lnTo>
                  <a:lnTo>
                    <a:pt x="1610" y="879"/>
                  </a:lnTo>
                  <a:lnTo>
                    <a:pt x="1610" y="879"/>
                  </a:lnTo>
                  <a:lnTo>
                    <a:pt x="1605" y="894"/>
                  </a:lnTo>
                  <a:lnTo>
                    <a:pt x="1599" y="910"/>
                  </a:lnTo>
                  <a:lnTo>
                    <a:pt x="1593" y="924"/>
                  </a:lnTo>
                  <a:lnTo>
                    <a:pt x="1586" y="939"/>
                  </a:lnTo>
                  <a:lnTo>
                    <a:pt x="1586" y="939"/>
                  </a:lnTo>
                  <a:lnTo>
                    <a:pt x="1580" y="951"/>
                  </a:lnTo>
                  <a:lnTo>
                    <a:pt x="1573" y="962"/>
                  </a:lnTo>
                  <a:lnTo>
                    <a:pt x="1564" y="973"/>
                  </a:lnTo>
                  <a:lnTo>
                    <a:pt x="1554" y="981"/>
                  </a:lnTo>
                  <a:lnTo>
                    <a:pt x="1554" y="981"/>
                  </a:lnTo>
                  <a:lnTo>
                    <a:pt x="1540" y="992"/>
                  </a:lnTo>
                  <a:lnTo>
                    <a:pt x="1525" y="1002"/>
                  </a:lnTo>
                  <a:lnTo>
                    <a:pt x="1510" y="1009"/>
                  </a:lnTo>
                  <a:lnTo>
                    <a:pt x="1493" y="1016"/>
                  </a:lnTo>
                  <a:lnTo>
                    <a:pt x="1493" y="1016"/>
                  </a:lnTo>
                  <a:lnTo>
                    <a:pt x="1480" y="1020"/>
                  </a:lnTo>
                  <a:lnTo>
                    <a:pt x="1465" y="1022"/>
                  </a:lnTo>
                  <a:lnTo>
                    <a:pt x="1451" y="1024"/>
                  </a:lnTo>
                  <a:lnTo>
                    <a:pt x="1435" y="1025"/>
                  </a:lnTo>
                  <a:lnTo>
                    <a:pt x="1406" y="1024"/>
                  </a:lnTo>
                  <a:lnTo>
                    <a:pt x="1377" y="1020"/>
                  </a:lnTo>
                  <a:lnTo>
                    <a:pt x="1377" y="1020"/>
                  </a:lnTo>
                  <a:lnTo>
                    <a:pt x="1350" y="1017"/>
                  </a:lnTo>
                  <a:lnTo>
                    <a:pt x="1324" y="1014"/>
                  </a:lnTo>
                  <a:lnTo>
                    <a:pt x="1297" y="1009"/>
                  </a:lnTo>
                  <a:lnTo>
                    <a:pt x="1270" y="1004"/>
                  </a:lnTo>
                  <a:lnTo>
                    <a:pt x="1244" y="998"/>
                  </a:lnTo>
                  <a:lnTo>
                    <a:pt x="1217" y="991"/>
                  </a:lnTo>
                  <a:lnTo>
                    <a:pt x="1192" y="984"/>
                  </a:lnTo>
                  <a:lnTo>
                    <a:pt x="1165" y="975"/>
                  </a:lnTo>
                  <a:lnTo>
                    <a:pt x="1165" y="975"/>
                  </a:lnTo>
                  <a:lnTo>
                    <a:pt x="1088" y="947"/>
                  </a:lnTo>
                  <a:lnTo>
                    <a:pt x="1010" y="919"/>
                  </a:lnTo>
                  <a:lnTo>
                    <a:pt x="1010" y="919"/>
                  </a:lnTo>
                  <a:lnTo>
                    <a:pt x="819" y="849"/>
                  </a:lnTo>
                  <a:lnTo>
                    <a:pt x="819" y="849"/>
                  </a:lnTo>
                  <a:lnTo>
                    <a:pt x="615" y="773"/>
                  </a:lnTo>
                  <a:lnTo>
                    <a:pt x="615" y="773"/>
                  </a:lnTo>
                  <a:lnTo>
                    <a:pt x="417" y="698"/>
                  </a:lnTo>
                  <a:lnTo>
                    <a:pt x="417" y="698"/>
                  </a:lnTo>
                  <a:lnTo>
                    <a:pt x="248" y="634"/>
                  </a:lnTo>
                  <a:lnTo>
                    <a:pt x="248" y="634"/>
                  </a:lnTo>
                  <a:lnTo>
                    <a:pt x="128" y="588"/>
                  </a:lnTo>
                  <a:lnTo>
                    <a:pt x="128" y="588"/>
                  </a:lnTo>
                  <a:lnTo>
                    <a:pt x="80" y="568"/>
                  </a:lnTo>
                  <a:lnTo>
                    <a:pt x="80" y="568"/>
                  </a:lnTo>
                  <a:lnTo>
                    <a:pt x="81" y="569"/>
                  </a:lnTo>
                  <a:lnTo>
                    <a:pt x="80" y="568"/>
                  </a:lnTo>
                  <a:lnTo>
                    <a:pt x="80" y="568"/>
                  </a:lnTo>
                  <a:lnTo>
                    <a:pt x="70" y="563"/>
                  </a:lnTo>
                  <a:lnTo>
                    <a:pt x="70" y="563"/>
                  </a:lnTo>
                  <a:lnTo>
                    <a:pt x="53" y="552"/>
                  </a:lnTo>
                  <a:lnTo>
                    <a:pt x="46" y="546"/>
                  </a:lnTo>
                  <a:lnTo>
                    <a:pt x="38" y="540"/>
                  </a:lnTo>
                  <a:lnTo>
                    <a:pt x="38" y="540"/>
                  </a:lnTo>
                  <a:lnTo>
                    <a:pt x="30" y="532"/>
                  </a:lnTo>
                  <a:lnTo>
                    <a:pt x="23" y="522"/>
                  </a:lnTo>
                  <a:lnTo>
                    <a:pt x="18" y="511"/>
                  </a:lnTo>
                  <a:lnTo>
                    <a:pt x="14" y="500"/>
                  </a:lnTo>
                  <a:lnTo>
                    <a:pt x="14" y="500"/>
                  </a:lnTo>
                  <a:lnTo>
                    <a:pt x="14" y="493"/>
                  </a:lnTo>
                  <a:lnTo>
                    <a:pt x="14" y="487"/>
                  </a:lnTo>
                  <a:lnTo>
                    <a:pt x="17" y="474"/>
                  </a:lnTo>
                  <a:lnTo>
                    <a:pt x="20" y="460"/>
                  </a:lnTo>
                  <a:lnTo>
                    <a:pt x="24" y="447"/>
                  </a:lnTo>
                  <a:lnTo>
                    <a:pt x="24" y="447"/>
                  </a:lnTo>
                  <a:lnTo>
                    <a:pt x="34" y="418"/>
                  </a:lnTo>
                  <a:lnTo>
                    <a:pt x="40" y="402"/>
                  </a:lnTo>
                  <a:lnTo>
                    <a:pt x="47" y="389"/>
                  </a:lnTo>
                  <a:lnTo>
                    <a:pt x="47" y="389"/>
                  </a:lnTo>
                  <a:lnTo>
                    <a:pt x="54" y="378"/>
                  </a:lnTo>
                  <a:lnTo>
                    <a:pt x="58" y="373"/>
                  </a:lnTo>
                  <a:lnTo>
                    <a:pt x="64" y="368"/>
                  </a:lnTo>
                  <a:lnTo>
                    <a:pt x="64" y="368"/>
                  </a:lnTo>
                  <a:lnTo>
                    <a:pt x="75" y="362"/>
                  </a:lnTo>
                  <a:lnTo>
                    <a:pt x="81" y="358"/>
                  </a:lnTo>
                  <a:lnTo>
                    <a:pt x="86" y="354"/>
                  </a:lnTo>
                  <a:lnTo>
                    <a:pt x="86" y="354"/>
                  </a:lnTo>
                  <a:lnTo>
                    <a:pt x="94" y="344"/>
                  </a:lnTo>
                  <a:lnTo>
                    <a:pt x="101" y="333"/>
                  </a:lnTo>
                  <a:lnTo>
                    <a:pt x="109" y="324"/>
                  </a:lnTo>
                  <a:lnTo>
                    <a:pt x="115" y="312"/>
                  </a:lnTo>
                  <a:lnTo>
                    <a:pt x="125" y="289"/>
                  </a:lnTo>
                  <a:lnTo>
                    <a:pt x="136" y="267"/>
                  </a:lnTo>
                  <a:lnTo>
                    <a:pt x="136" y="267"/>
                  </a:lnTo>
                  <a:lnTo>
                    <a:pt x="147" y="240"/>
                  </a:lnTo>
                  <a:lnTo>
                    <a:pt x="159" y="215"/>
                  </a:lnTo>
                  <a:lnTo>
                    <a:pt x="173" y="189"/>
                  </a:lnTo>
                  <a:lnTo>
                    <a:pt x="181" y="177"/>
                  </a:lnTo>
                  <a:lnTo>
                    <a:pt x="188" y="165"/>
                  </a:lnTo>
                  <a:lnTo>
                    <a:pt x="188" y="165"/>
                  </a:lnTo>
                  <a:lnTo>
                    <a:pt x="196" y="155"/>
                  </a:lnTo>
                  <a:lnTo>
                    <a:pt x="204" y="147"/>
                  </a:lnTo>
                  <a:lnTo>
                    <a:pt x="213" y="140"/>
                  </a:lnTo>
                  <a:lnTo>
                    <a:pt x="222" y="132"/>
                  </a:lnTo>
                  <a:lnTo>
                    <a:pt x="222" y="132"/>
                  </a:lnTo>
                  <a:lnTo>
                    <a:pt x="231" y="126"/>
                  </a:lnTo>
                  <a:lnTo>
                    <a:pt x="239" y="118"/>
                  </a:lnTo>
                  <a:lnTo>
                    <a:pt x="245" y="109"/>
                  </a:lnTo>
                  <a:lnTo>
                    <a:pt x="250" y="98"/>
                  </a:lnTo>
                  <a:lnTo>
                    <a:pt x="250" y="98"/>
                  </a:lnTo>
                  <a:lnTo>
                    <a:pt x="260" y="72"/>
                  </a:lnTo>
                  <a:lnTo>
                    <a:pt x="269" y="45"/>
                  </a:lnTo>
                  <a:lnTo>
                    <a:pt x="269" y="45"/>
                  </a:lnTo>
                  <a:lnTo>
                    <a:pt x="273" y="37"/>
                  </a:lnTo>
                  <a:lnTo>
                    <a:pt x="277" y="32"/>
                  </a:lnTo>
                  <a:lnTo>
                    <a:pt x="279" y="28"/>
                  </a:lnTo>
                  <a:lnTo>
                    <a:pt x="279" y="28"/>
                  </a:lnTo>
                  <a:lnTo>
                    <a:pt x="285" y="25"/>
                  </a:lnTo>
                  <a:lnTo>
                    <a:pt x="291" y="22"/>
                  </a:lnTo>
                  <a:lnTo>
                    <a:pt x="303" y="18"/>
                  </a:lnTo>
                  <a:lnTo>
                    <a:pt x="303" y="18"/>
                  </a:lnTo>
                  <a:lnTo>
                    <a:pt x="313" y="16"/>
                  </a:lnTo>
                  <a:lnTo>
                    <a:pt x="325" y="15"/>
                  </a:lnTo>
                  <a:lnTo>
                    <a:pt x="331" y="15"/>
                  </a:lnTo>
                  <a:lnTo>
                    <a:pt x="337" y="16"/>
                  </a:lnTo>
                  <a:lnTo>
                    <a:pt x="342" y="17"/>
                  </a:lnTo>
                  <a:lnTo>
                    <a:pt x="347" y="20"/>
                  </a:lnTo>
                  <a:lnTo>
                    <a:pt x="347" y="20"/>
                  </a:lnTo>
                  <a:lnTo>
                    <a:pt x="352" y="23"/>
                  </a:lnTo>
                  <a:lnTo>
                    <a:pt x="355" y="28"/>
                  </a:lnTo>
                  <a:lnTo>
                    <a:pt x="364" y="39"/>
                  </a:lnTo>
                  <a:lnTo>
                    <a:pt x="377" y="62"/>
                  </a:lnTo>
                  <a:lnTo>
                    <a:pt x="377" y="62"/>
                  </a:lnTo>
                  <a:lnTo>
                    <a:pt x="389" y="84"/>
                  </a:lnTo>
                  <a:lnTo>
                    <a:pt x="396" y="95"/>
                  </a:lnTo>
                  <a:lnTo>
                    <a:pt x="405" y="104"/>
                  </a:lnTo>
                  <a:lnTo>
                    <a:pt x="405" y="104"/>
                  </a:lnTo>
                  <a:lnTo>
                    <a:pt x="417" y="118"/>
                  </a:lnTo>
                  <a:lnTo>
                    <a:pt x="430" y="131"/>
                  </a:lnTo>
                  <a:lnTo>
                    <a:pt x="445" y="143"/>
                  </a:lnTo>
                  <a:lnTo>
                    <a:pt x="459" y="153"/>
                  </a:lnTo>
                  <a:lnTo>
                    <a:pt x="459" y="153"/>
                  </a:lnTo>
                  <a:lnTo>
                    <a:pt x="476" y="163"/>
                  </a:lnTo>
                  <a:lnTo>
                    <a:pt x="494" y="170"/>
                  </a:lnTo>
                  <a:lnTo>
                    <a:pt x="512" y="176"/>
                  </a:lnTo>
                  <a:lnTo>
                    <a:pt x="532" y="181"/>
                  </a:lnTo>
                  <a:lnTo>
                    <a:pt x="551" y="184"/>
                  </a:lnTo>
                  <a:lnTo>
                    <a:pt x="570" y="186"/>
                  </a:lnTo>
                  <a:lnTo>
                    <a:pt x="590" y="187"/>
                  </a:lnTo>
                  <a:lnTo>
                    <a:pt x="608" y="186"/>
                  </a:lnTo>
                  <a:lnTo>
                    <a:pt x="608" y="186"/>
                  </a:lnTo>
                  <a:lnTo>
                    <a:pt x="633" y="182"/>
                  </a:lnTo>
                  <a:lnTo>
                    <a:pt x="659" y="177"/>
                  </a:lnTo>
                  <a:lnTo>
                    <a:pt x="672" y="173"/>
                  </a:lnTo>
                  <a:lnTo>
                    <a:pt x="684" y="169"/>
                  </a:lnTo>
                  <a:lnTo>
                    <a:pt x="696" y="164"/>
                  </a:lnTo>
                  <a:lnTo>
                    <a:pt x="707" y="158"/>
                  </a:lnTo>
                  <a:lnTo>
                    <a:pt x="707" y="158"/>
                  </a:lnTo>
                  <a:lnTo>
                    <a:pt x="748" y="134"/>
                  </a:lnTo>
                  <a:lnTo>
                    <a:pt x="769" y="121"/>
                  </a:lnTo>
                  <a:lnTo>
                    <a:pt x="790" y="111"/>
                  </a:lnTo>
                  <a:lnTo>
                    <a:pt x="790" y="111"/>
                  </a:lnTo>
                  <a:lnTo>
                    <a:pt x="810" y="102"/>
                  </a:lnTo>
                  <a:lnTo>
                    <a:pt x="819" y="98"/>
                  </a:lnTo>
                  <a:lnTo>
                    <a:pt x="829" y="95"/>
                  </a:lnTo>
                  <a:lnTo>
                    <a:pt x="829" y="95"/>
                  </a:lnTo>
                  <a:lnTo>
                    <a:pt x="836" y="94"/>
                  </a:lnTo>
                  <a:lnTo>
                    <a:pt x="842" y="94"/>
                  </a:lnTo>
                  <a:lnTo>
                    <a:pt x="848" y="94"/>
                  </a:lnTo>
                  <a:lnTo>
                    <a:pt x="851" y="95"/>
                  </a:lnTo>
                  <a:lnTo>
                    <a:pt x="853" y="97"/>
                  </a:lnTo>
                  <a:lnTo>
                    <a:pt x="853" y="97"/>
                  </a:lnTo>
                  <a:lnTo>
                    <a:pt x="856" y="98"/>
                  </a:lnTo>
                  <a:lnTo>
                    <a:pt x="858" y="100"/>
                  </a:lnTo>
                  <a:lnTo>
                    <a:pt x="861" y="98"/>
                  </a:lnTo>
                  <a:lnTo>
                    <a:pt x="863" y="97"/>
                  </a:lnTo>
                  <a:lnTo>
                    <a:pt x="864" y="95"/>
                  </a:lnTo>
                  <a:lnTo>
                    <a:pt x="865" y="92"/>
                  </a:lnTo>
                  <a:lnTo>
                    <a:pt x="865" y="90"/>
                  </a:lnTo>
                  <a:lnTo>
                    <a:pt x="863" y="86"/>
                  </a:lnTo>
                  <a:lnTo>
                    <a:pt x="863" y="86"/>
                  </a:lnTo>
                  <a:lnTo>
                    <a:pt x="861" y="84"/>
                  </a:lnTo>
                  <a:lnTo>
                    <a:pt x="857" y="81"/>
                  </a:lnTo>
                  <a:lnTo>
                    <a:pt x="848" y="79"/>
                  </a:lnTo>
                  <a:lnTo>
                    <a:pt x="839" y="78"/>
                  </a:lnTo>
                  <a:lnTo>
                    <a:pt x="829" y="80"/>
                  </a:lnTo>
                  <a:lnTo>
                    <a:pt x="819" y="83"/>
                  </a:lnTo>
                  <a:lnTo>
                    <a:pt x="810" y="86"/>
                  </a:lnTo>
                  <a:lnTo>
                    <a:pt x="794" y="92"/>
                  </a:lnTo>
                  <a:lnTo>
                    <a:pt x="794" y="92"/>
                  </a:lnTo>
                  <a:lnTo>
                    <a:pt x="771" y="104"/>
                  </a:lnTo>
                  <a:lnTo>
                    <a:pt x="749" y="117"/>
                  </a:lnTo>
                  <a:lnTo>
                    <a:pt x="706" y="141"/>
                  </a:lnTo>
                  <a:lnTo>
                    <a:pt x="706" y="141"/>
                  </a:lnTo>
                  <a:lnTo>
                    <a:pt x="695" y="147"/>
                  </a:lnTo>
                  <a:lnTo>
                    <a:pt x="684" y="153"/>
                  </a:lnTo>
                  <a:lnTo>
                    <a:pt x="660" y="161"/>
                  </a:lnTo>
                  <a:lnTo>
                    <a:pt x="634" y="167"/>
                  </a:lnTo>
                  <a:lnTo>
                    <a:pt x="609" y="171"/>
                  </a:lnTo>
                  <a:lnTo>
                    <a:pt x="609" y="171"/>
                  </a:lnTo>
                  <a:lnTo>
                    <a:pt x="590" y="172"/>
                  </a:lnTo>
                  <a:lnTo>
                    <a:pt x="570" y="171"/>
                  </a:lnTo>
                  <a:lnTo>
                    <a:pt x="550" y="170"/>
                  </a:lnTo>
                  <a:lnTo>
                    <a:pt x="530" y="166"/>
                  </a:lnTo>
                  <a:lnTo>
                    <a:pt x="510" y="160"/>
                  </a:lnTo>
                  <a:lnTo>
                    <a:pt x="492" y="154"/>
                  </a:lnTo>
                  <a:lnTo>
                    <a:pt x="474" y="144"/>
                  </a:lnTo>
                  <a:lnTo>
                    <a:pt x="457" y="135"/>
                  </a:lnTo>
                  <a:lnTo>
                    <a:pt x="457" y="135"/>
                  </a:lnTo>
                  <a:lnTo>
                    <a:pt x="443" y="124"/>
                  </a:lnTo>
                  <a:lnTo>
                    <a:pt x="430" y="112"/>
                  </a:lnTo>
                  <a:lnTo>
                    <a:pt x="418" y="100"/>
                  </a:lnTo>
                  <a:lnTo>
                    <a:pt x="408" y="85"/>
                  </a:lnTo>
                  <a:lnTo>
                    <a:pt x="408" y="85"/>
                  </a:lnTo>
                  <a:lnTo>
                    <a:pt x="393" y="62"/>
                  </a:lnTo>
                  <a:lnTo>
                    <a:pt x="378" y="38"/>
                  </a:lnTo>
                  <a:lnTo>
                    <a:pt x="378" y="38"/>
                  </a:lnTo>
                  <a:lnTo>
                    <a:pt x="372" y="27"/>
                  </a:lnTo>
                  <a:lnTo>
                    <a:pt x="365" y="17"/>
                  </a:lnTo>
                  <a:lnTo>
                    <a:pt x="356" y="9"/>
                  </a:lnTo>
                  <a:lnTo>
                    <a:pt x="352" y="6"/>
                  </a:lnTo>
                  <a:lnTo>
                    <a:pt x="346" y="4"/>
                  </a:lnTo>
                  <a:lnTo>
                    <a:pt x="346" y="4"/>
                  </a:lnTo>
                  <a:lnTo>
                    <a:pt x="341" y="2"/>
                  </a:lnTo>
                  <a:lnTo>
                    <a:pt x="335" y="0"/>
                  </a:lnTo>
                  <a:lnTo>
                    <a:pt x="321" y="0"/>
                  </a:lnTo>
                  <a:lnTo>
                    <a:pt x="309" y="3"/>
                  </a:lnTo>
                  <a:lnTo>
                    <a:pt x="297" y="5"/>
                  </a:lnTo>
                  <a:lnTo>
                    <a:pt x="297" y="5"/>
                  </a:lnTo>
                  <a:lnTo>
                    <a:pt x="285" y="9"/>
                  </a:lnTo>
                  <a:lnTo>
                    <a:pt x="275" y="14"/>
                  </a:lnTo>
                  <a:lnTo>
                    <a:pt x="271" y="17"/>
                  </a:lnTo>
                  <a:lnTo>
                    <a:pt x="267" y="21"/>
                  </a:lnTo>
                  <a:lnTo>
                    <a:pt x="263" y="26"/>
                  </a:lnTo>
                  <a:lnTo>
                    <a:pt x="260" y="32"/>
                  </a:lnTo>
                  <a:lnTo>
                    <a:pt x="260" y="32"/>
                  </a:lnTo>
                  <a:lnTo>
                    <a:pt x="255" y="44"/>
                  </a:lnTo>
                  <a:lnTo>
                    <a:pt x="250" y="57"/>
                  </a:lnTo>
                  <a:lnTo>
                    <a:pt x="240" y="84"/>
                  </a:lnTo>
                  <a:lnTo>
                    <a:pt x="240" y="84"/>
                  </a:lnTo>
                  <a:lnTo>
                    <a:pt x="235" y="96"/>
                  </a:lnTo>
                  <a:lnTo>
                    <a:pt x="228" y="108"/>
                  </a:lnTo>
                  <a:lnTo>
                    <a:pt x="228" y="108"/>
                  </a:lnTo>
                  <a:lnTo>
                    <a:pt x="225" y="112"/>
                  </a:lnTo>
                  <a:lnTo>
                    <a:pt x="222" y="115"/>
                  </a:lnTo>
                  <a:lnTo>
                    <a:pt x="213" y="121"/>
                  </a:lnTo>
                  <a:lnTo>
                    <a:pt x="213" y="121"/>
                  </a:lnTo>
                  <a:lnTo>
                    <a:pt x="203" y="127"/>
                  </a:lnTo>
                  <a:lnTo>
                    <a:pt x="194" y="136"/>
                  </a:lnTo>
                  <a:lnTo>
                    <a:pt x="187" y="144"/>
                  </a:lnTo>
                  <a:lnTo>
                    <a:pt x="179" y="153"/>
                  </a:lnTo>
                  <a:lnTo>
                    <a:pt x="179" y="153"/>
                  </a:lnTo>
                  <a:lnTo>
                    <a:pt x="171" y="165"/>
                  </a:lnTo>
                  <a:lnTo>
                    <a:pt x="163" y="177"/>
                  </a:lnTo>
                  <a:lnTo>
                    <a:pt x="150" y="203"/>
                  </a:lnTo>
                  <a:lnTo>
                    <a:pt x="138" y="229"/>
                  </a:lnTo>
                  <a:lnTo>
                    <a:pt x="125" y="255"/>
                  </a:lnTo>
                  <a:lnTo>
                    <a:pt x="125" y="255"/>
                  </a:lnTo>
                  <a:lnTo>
                    <a:pt x="113" y="281"/>
                  </a:lnTo>
                  <a:lnTo>
                    <a:pt x="100" y="307"/>
                  </a:lnTo>
                  <a:lnTo>
                    <a:pt x="100" y="307"/>
                  </a:lnTo>
                  <a:lnTo>
                    <a:pt x="89" y="326"/>
                  </a:lnTo>
                  <a:lnTo>
                    <a:pt x="82" y="336"/>
                  </a:lnTo>
                  <a:lnTo>
                    <a:pt x="75" y="344"/>
                  </a:lnTo>
                  <a:lnTo>
                    <a:pt x="75" y="344"/>
                  </a:lnTo>
                  <a:lnTo>
                    <a:pt x="69" y="349"/>
                  </a:lnTo>
                  <a:lnTo>
                    <a:pt x="61" y="353"/>
                  </a:lnTo>
                  <a:lnTo>
                    <a:pt x="55" y="356"/>
                  </a:lnTo>
                  <a:lnTo>
                    <a:pt x="49" y="361"/>
                  </a:lnTo>
                  <a:lnTo>
                    <a:pt x="49" y="361"/>
                  </a:lnTo>
                  <a:lnTo>
                    <a:pt x="44" y="366"/>
                  </a:lnTo>
                  <a:lnTo>
                    <a:pt x="41" y="371"/>
                  </a:lnTo>
                  <a:lnTo>
                    <a:pt x="34" y="382"/>
                  </a:lnTo>
                  <a:lnTo>
                    <a:pt x="34" y="382"/>
                  </a:lnTo>
                  <a:lnTo>
                    <a:pt x="26" y="396"/>
                  </a:lnTo>
                  <a:lnTo>
                    <a:pt x="20" y="411"/>
                  </a:lnTo>
                  <a:lnTo>
                    <a:pt x="11" y="441"/>
                  </a:lnTo>
                  <a:lnTo>
                    <a:pt x="11" y="441"/>
                  </a:lnTo>
                  <a:lnTo>
                    <a:pt x="2" y="469"/>
                  </a:lnTo>
                  <a:lnTo>
                    <a:pt x="0" y="482"/>
                  </a:lnTo>
                  <a:lnTo>
                    <a:pt x="0" y="497"/>
                  </a:lnTo>
                  <a:lnTo>
                    <a:pt x="0" y="497"/>
                  </a:lnTo>
                  <a:lnTo>
                    <a:pt x="1" y="509"/>
                  </a:lnTo>
                  <a:lnTo>
                    <a:pt x="6" y="520"/>
                  </a:lnTo>
                  <a:lnTo>
                    <a:pt x="12" y="531"/>
                  </a:lnTo>
                  <a:lnTo>
                    <a:pt x="19" y="540"/>
                  </a:lnTo>
                  <a:lnTo>
                    <a:pt x="19" y="540"/>
                  </a:lnTo>
                  <a:lnTo>
                    <a:pt x="25" y="549"/>
                  </a:lnTo>
                  <a:lnTo>
                    <a:pt x="34" y="556"/>
                  </a:lnTo>
                  <a:lnTo>
                    <a:pt x="49" y="568"/>
                  </a:lnTo>
                  <a:lnTo>
                    <a:pt x="67" y="578"/>
                  </a:lnTo>
                  <a:lnTo>
                    <a:pt x="86" y="586"/>
                  </a:lnTo>
                  <a:lnTo>
                    <a:pt x="86" y="586"/>
                  </a:lnTo>
                  <a:lnTo>
                    <a:pt x="169" y="619"/>
                  </a:lnTo>
                  <a:lnTo>
                    <a:pt x="169" y="619"/>
                  </a:lnTo>
                  <a:lnTo>
                    <a:pt x="316" y="675"/>
                  </a:lnTo>
                  <a:lnTo>
                    <a:pt x="316" y="675"/>
                  </a:lnTo>
                  <a:lnTo>
                    <a:pt x="505" y="747"/>
                  </a:lnTo>
                  <a:lnTo>
                    <a:pt x="505" y="747"/>
                  </a:lnTo>
                  <a:lnTo>
                    <a:pt x="713" y="825"/>
                  </a:lnTo>
                  <a:lnTo>
                    <a:pt x="713" y="825"/>
                  </a:lnTo>
                  <a:lnTo>
                    <a:pt x="917" y="901"/>
                  </a:lnTo>
                  <a:lnTo>
                    <a:pt x="917" y="901"/>
                  </a:lnTo>
                  <a:lnTo>
                    <a:pt x="1095" y="965"/>
                  </a:lnTo>
                  <a:lnTo>
                    <a:pt x="1095" y="965"/>
                  </a:lnTo>
                  <a:lnTo>
                    <a:pt x="1136" y="980"/>
                  </a:lnTo>
                  <a:lnTo>
                    <a:pt x="1176" y="993"/>
                  </a:lnTo>
                  <a:lnTo>
                    <a:pt x="1217" y="1007"/>
                  </a:lnTo>
                  <a:lnTo>
                    <a:pt x="1258" y="1016"/>
                  </a:lnTo>
                  <a:lnTo>
                    <a:pt x="1258" y="1016"/>
                  </a:lnTo>
                  <a:lnTo>
                    <a:pt x="1291" y="1022"/>
                  </a:lnTo>
                  <a:lnTo>
                    <a:pt x="1324" y="1028"/>
                  </a:lnTo>
                  <a:lnTo>
                    <a:pt x="1357" y="1033"/>
                  </a:lnTo>
                  <a:lnTo>
                    <a:pt x="1390" y="1036"/>
                  </a:lnTo>
                  <a:lnTo>
                    <a:pt x="1390" y="1036"/>
                  </a:lnTo>
                  <a:lnTo>
                    <a:pt x="1420" y="1038"/>
                  </a:lnTo>
                  <a:lnTo>
                    <a:pt x="1435" y="1038"/>
                  </a:lnTo>
                  <a:lnTo>
                    <a:pt x="1451" y="1038"/>
                  </a:lnTo>
                  <a:lnTo>
                    <a:pt x="1465" y="1037"/>
                  </a:lnTo>
                  <a:lnTo>
                    <a:pt x="1480" y="1034"/>
                  </a:lnTo>
                  <a:lnTo>
                    <a:pt x="1494" y="1031"/>
                  </a:lnTo>
                  <a:lnTo>
                    <a:pt x="1509" y="1026"/>
                  </a:lnTo>
                  <a:lnTo>
                    <a:pt x="1509" y="1026"/>
                  </a:lnTo>
                  <a:lnTo>
                    <a:pt x="1524" y="1019"/>
                  </a:lnTo>
                  <a:lnTo>
                    <a:pt x="1539" y="1010"/>
                  </a:lnTo>
                  <a:lnTo>
                    <a:pt x="1553" y="1001"/>
                  </a:lnTo>
                  <a:lnTo>
                    <a:pt x="1567" y="990"/>
                  </a:lnTo>
                  <a:lnTo>
                    <a:pt x="1567" y="990"/>
                  </a:lnTo>
                  <a:lnTo>
                    <a:pt x="1576" y="980"/>
                  </a:lnTo>
                  <a:lnTo>
                    <a:pt x="1585" y="969"/>
                  </a:lnTo>
                  <a:lnTo>
                    <a:pt x="1593" y="957"/>
                  </a:lnTo>
                  <a:lnTo>
                    <a:pt x="1599" y="945"/>
                  </a:lnTo>
                  <a:lnTo>
                    <a:pt x="1599" y="945"/>
                  </a:lnTo>
                  <a:lnTo>
                    <a:pt x="1606" y="930"/>
                  </a:lnTo>
                  <a:lnTo>
                    <a:pt x="1613" y="916"/>
                  </a:lnTo>
                  <a:lnTo>
                    <a:pt x="1619" y="900"/>
                  </a:lnTo>
                  <a:lnTo>
                    <a:pt x="1623" y="884"/>
                  </a:lnTo>
                  <a:lnTo>
                    <a:pt x="1623" y="884"/>
                  </a:lnTo>
                  <a:lnTo>
                    <a:pt x="1626" y="872"/>
                  </a:lnTo>
                  <a:lnTo>
                    <a:pt x="1628" y="859"/>
                  </a:lnTo>
                  <a:lnTo>
                    <a:pt x="1628" y="846"/>
                  </a:lnTo>
                  <a:lnTo>
                    <a:pt x="1626" y="832"/>
                  </a:lnTo>
                  <a:lnTo>
                    <a:pt x="1626" y="832"/>
                  </a:lnTo>
                  <a:lnTo>
                    <a:pt x="1621" y="818"/>
                  </a:lnTo>
                  <a:lnTo>
                    <a:pt x="1616" y="804"/>
                  </a:lnTo>
                  <a:lnTo>
                    <a:pt x="1609" y="790"/>
                  </a:lnTo>
                  <a:lnTo>
                    <a:pt x="1600" y="778"/>
                  </a:lnTo>
                  <a:lnTo>
                    <a:pt x="1600" y="778"/>
                  </a:lnTo>
                  <a:lnTo>
                    <a:pt x="1593" y="768"/>
                  </a:lnTo>
                  <a:lnTo>
                    <a:pt x="1585" y="760"/>
                  </a:lnTo>
                  <a:lnTo>
                    <a:pt x="1575" y="752"/>
                  </a:lnTo>
                  <a:lnTo>
                    <a:pt x="1565" y="745"/>
                  </a:lnTo>
                  <a:lnTo>
                    <a:pt x="1565" y="745"/>
                  </a:lnTo>
                  <a:lnTo>
                    <a:pt x="1540" y="728"/>
                  </a:lnTo>
                  <a:lnTo>
                    <a:pt x="1515" y="712"/>
                  </a:lnTo>
                  <a:lnTo>
                    <a:pt x="1487" y="699"/>
                  </a:lnTo>
                  <a:lnTo>
                    <a:pt x="1460" y="686"/>
                  </a:lnTo>
                  <a:lnTo>
                    <a:pt x="1460" y="686"/>
                  </a:lnTo>
                  <a:lnTo>
                    <a:pt x="1403" y="658"/>
                  </a:lnTo>
                  <a:lnTo>
                    <a:pt x="1377" y="643"/>
                  </a:lnTo>
                  <a:lnTo>
                    <a:pt x="1349" y="628"/>
                  </a:lnTo>
                  <a:lnTo>
                    <a:pt x="1349" y="628"/>
                  </a:lnTo>
                  <a:lnTo>
                    <a:pt x="1328" y="613"/>
                  </a:lnTo>
                  <a:lnTo>
                    <a:pt x="1309" y="597"/>
                  </a:lnTo>
                  <a:lnTo>
                    <a:pt x="1291" y="580"/>
                  </a:lnTo>
                  <a:lnTo>
                    <a:pt x="1273" y="562"/>
                  </a:lnTo>
                  <a:lnTo>
                    <a:pt x="1273" y="562"/>
                  </a:lnTo>
                  <a:lnTo>
                    <a:pt x="1228" y="515"/>
                  </a:lnTo>
                  <a:lnTo>
                    <a:pt x="1185" y="467"/>
                  </a:lnTo>
                  <a:lnTo>
                    <a:pt x="1142" y="418"/>
                  </a:lnTo>
                  <a:lnTo>
                    <a:pt x="1100" y="370"/>
                  </a:lnTo>
                  <a:lnTo>
                    <a:pt x="1100" y="370"/>
                  </a:lnTo>
                  <a:lnTo>
                    <a:pt x="1013" y="268"/>
                  </a:lnTo>
                  <a:lnTo>
                    <a:pt x="928" y="165"/>
                  </a:lnTo>
                  <a:lnTo>
                    <a:pt x="928" y="165"/>
                  </a:lnTo>
                  <a:lnTo>
                    <a:pt x="863" y="86"/>
                  </a:lnTo>
                  <a:lnTo>
                    <a:pt x="863" y="86"/>
                  </a:lnTo>
                  <a:lnTo>
                    <a:pt x="861" y="85"/>
                  </a:lnTo>
                  <a:lnTo>
                    <a:pt x="858" y="84"/>
                  </a:lnTo>
                  <a:lnTo>
                    <a:pt x="856" y="85"/>
                  </a:lnTo>
                  <a:lnTo>
                    <a:pt x="853" y="86"/>
                  </a:lnTo>
                  <a:lnTo>
                    <a:pt x="852" y="89"/>
                  </a:lnTo>
                  <a:lnTo>
                    <a:pt x="851" y="91"/>
                  </a:lnTo>
                  <a:lnTo>
                    <a:pt x="852" y="95"/>
                  </a:lnTo>
                  <a:lnTo>
                    <a:pt x="853" y="97"/>
                  </a:lnTo>
                  <a:lnTo>
                    <a:pt x="853" y="9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18A743B6-3285-CF73-21CD-92AD85C47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3670"/>
              <a:ext cx="520" cy="171"/>
            </a:xfrm>
            <a:custGeom>
              <a:avLst/>
              <a:gdLst>
                <a:gd name="T0" fmla="*/ 1555 w 1561"/>
                <a:gd name="T1" fmla="*/ 492 h 514"/>
                <a:gd name="T2" fmla="*/ 1473 w 1561"/>
                <a:gd name="T3" fmla="*/ 498 h 514"/>
                <a:gd name="T4" fmla="*/ 1433 w 1561"/>
                <a:gd name="T5" fmla="*/ 499 h 514"/>
                <a:gd name="T6" fmla="*/ 1354 w 1561"/>
                <a:gd name="T7" fmla="*/ 497 h 514"/>
                <a:gd name="T8" fmla="*/ 1315 w 1561"/>
                <a:gd name="T9" fmla="*/ 491 h 514"/>
                <a:gd name="T10" fmla="*/ 1298 w 1561"/>
                <a:gd name="T11" fmla="*/ 486 h 514"/>
                <a:gd name="T12" fmla="*/ 1244 w 1561"/>
                <a:gd name="T13" fmla="*/ 469 h 514"/>
                <a:gd name="T14" fmla="*/ 1180 w 1561"/>
                <a:gd name="T15" fmla="*/ 446 h 514"/>
                <a:gd name="T16" fmla="*/ 1115 w 1561"/>
                <a:gd name="T17" fmla="*/ 423 h 514"/>
                <a:gd name="T18" fmla="*/ 945 w 1561"/>
                <a:gd name="T19" fmla="*/ 360 h 514"/>
                <a:gd name="T20" fmla="*/ 749 w 1561"/>
                <a:gd name="T21" fmla="*/ 286 h 514"/>
                <a:gd name="T22" fmla="*/ 547 w 1561"/>
                <a:gd name="T23" fmla="*/ 209 h 514"/>
                <a:gd name="T24" fmla="*/ 353 w 1561"/>
                <a:gd name="T25" fmla="*/ 135 h 514"/>
                <a:gd name="T26" fmla="*/ 188 w 1561"/>
                <a:gd name="T27" fmla="*/ 71 h 514"/>
                <a:gd name="T28" fmla="*/ 68 w 1561"/>
                <a:gd name="T29" fmla="*/ 23 h 514"/>
                <a:gd name="T30" fmla="*/ 11 w 1561"/>
                <a:gd name="T31" fmla="*/ 1 h 514"/>
                <a:gd name="T32" fmla="*/ 9 w 1561"/>
                <a:gd name="T33" fmla="*/ 0 h 514"/>
                <a:gd name="T34" fmla="*/ 5 w 1561"/>
                <a:gd name="T35" fmla="*/ 0 h 514"/>
                <a:gd name="T36" fmla="*/ 2 w 1561"/>
                <a:gd name="T37" fmla="*/ 3 h 514"/>
                <a:gd name="T38" fmla="*/ 0 w 1561"/>
                <a:gd name="T39" fmla="*/ 8 h 514"/>
                <a:gd name="T40" fmla="*/ 3 w 1561"/>
                <a:gd name="T41" fmla="*/ 12 h 514"/>
                <a:gd name="T42" fmla="*/ 5 w 1561"/>
                <a:gd name="T43" fmla="*/ 15 h 514"/>
                <a:gd name="T44" fmla="*/ 44 w 1561"/>
                <a:gd name="T45" fmla="*/ 29 h 514"/>
                <a:gd name="T46" fmla="*/ 152 w 1561"/>
                <a:gd name="T47" fmla="*/ 72 h 514"/>
                <a:gd name="T48" fmla="*/ 306 w 1561"/>
                <a:gd name="T49" fmla="*/ 131 h 514"/>
                <a:gd name="T50" fmla="*/ 495 w 1561"/>
                <a:gd name="T51" fmla="*/ 205 h 514"/>
                <a:gd name="T52" fmla="*/ 697 w 1561"/>
                <a:gd name="T53" fmla="*/ 281 h 514"/>
                <a:gd name="T54" fmla="*/ 896 w 1561"/>
                <a:gd name="T55" fmla="*/ 357 h 514"/>
                <a:gd name="T56" fmla="*/ 1075 w 1561"/>
                <a:gd name="T57" fmla="*/ 424 h 514"/>
                <a:gd name="T58" fmla="*/ 1215 w 1561"/>
                <a:gd name="T59" fmla="*/ 474 h 514"/>
                <a:gd name="T60" fmla="*/ 1258 w 1561"/>
                <a:gd name="T61" fmla="*/ 488 h 514"/>
                <a:gd name="T62" fmla="*/ 1300 w 1561"/>
                <a:gd name="T63" fmla="*/ 502 h 514"/>
                <a:gd name="T64" fmla="*/ 1324 w 1561"/>
                <a:gd name="T65" fmla="*/ 506 h 514"/>
                <a:gd name="T66" fmla="*/ 1373 w 1561"/>
                <a:gd name="T67" fmla="*/ 512 h 514"/>
                <a:gd name="T68" fmla="*/ 1398 w 1561"/>
                <a:gd name="T69" fmla="*/ 514 h 514"/>
                <a:gd name="T70" fmla="*/ 1466 w 1561"/>
                <a:gd name="T71" fmla="*/ 514 h 514"/>
                <a:gd name="T72" fmla="*/ 1532 w 1561"/>
                <a:gd name="T73" fmla="*/ 509 h 514"/>
                <a:gd name="T74" fmla="*/ 1555 w 1561"/>
                <a:gd name="T75" fmla="*/ 506 h 514"/>
                <a:gd name="T76" fmla="*/ 1558 w 1561"/>
                <a:gd name="T77" fmla="*/ 505 h 514"/>
                <a:gd name="T78" fmla="*/ 1561 w 1561"/>
                <a:gd name="T79" fmla="*/ 500 h 514"/>
                <a:gd name="T80" fmla="*/ 1561 w 1561"/>
                <a:gd name="T81" fmla="*/ 496 h 514"/>
                <a:gd name="T82" fmla="*/ 1558 w 1561"/>
                <a:gd name="T83" fmla="*/ 492 h 514"/>
                <a:gd name="T84" fmla="*/ 1555 w 1561"/>
                <a:gd name="T85" fmla="*/ 49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1" h="514">
                  <a:moveTo>
                    <a:pt x="1555" y="492"/>
                  </a:moveTo>
                  <a:lnTo>
                    <a:pt x="1555" y="492"/>
                  </a:lnTo>
                  <a:lnTo>
                    <a:pt x="1514" y="496"/>
                  </a:lnTo>
                  <a:lnTo>
                    <a:pt x="1473" y="498"/>
                  </a:lnTo>
                  <a:lnTo>
                    <a:pt x="1473" y="498"/>
                  </a:lnTo>
                  <a:lnTo>
                    <a:pt x="1433" y="499"/>
                  </a:lnTo>
                  <a:lnTo>
                    <a:pt x="1393" y="499"/>
                  </a:lnTo>
                  <a:lnTo>
                    <a:pt x="1354" y="497"/>
                  </a:lnTo>
                  <a:lnTo>
                    <a:pt x="1335" y="493"/>
                  </a:lnTo>
                  <a:lnTo>
                    <a:pt x="1315" y="491"/>
                  </a:lnTo>
                  <a:lnTo>
                    <a:pt x="1315" y="491"/>
                  </a:lnTo>
                  <a:lnTo>
                    <a:pt x="1298" y="486"/>
                  </a:lnTo>
                  <a:lnTo>
                    <a:pt x="1279" y="481"/>
                  </a:lnTo>
                  <a:lnTo>
                    <a:pt x="1244" y="469"/>
                  </a:lnTo>
                  <a:lnTo>
                    <a:pt x="1244" y="469"/>
                  </a:lnTo>
                  <a:lnTo>
                    <a:pt x="1180" y="446"/>
                  </a:lnTo>
                  <a:lnTo>
                    <a:pt x="1115" y="423"/>
                  </a:lnTo>
                  <a:lnTo>
                    <a:pt x="1115" y="423"/>
                  </a:lnTo>
                  <a:lnTo>
                    <a:pt x="945" y="360"/>
                  </a:lnTo>
                  <a:lnTo>
                    <a:pt x="945" y="360"/>
                  </a:lnTo>
                  <a:lnTo>
                    <a:pt x="749" y="286"/>
                  </a:lnTo>
                  <a:lnTo>
                    <a:pt x="749" y="286"/>
                  </a:lnTo>
                  <a:lnTo>
                    <a:pt x="547" y="209"/>
                  </a:lnTo>
                  <a:lnTo>
                    <a:pt x="547" y="209"/>
                  </a:lnTo>
                  <a:lnTo>
                    <a:pt x="353" y="135"/>
                  </a:lnTo>
                  <a:lnTo>
                    <a:pt x="353" y="135"/>
                  </a:lnTo>
                  <a:lnTo>
                    <a:pt x="188" y="71"/>
                  </a:lnTo>
                  <a:lnTo>
                    <a:pt x="188" y="71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40" y="1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2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44" y="29"/>
                  </a:lnTo>
                  <a:lnTo>
                    <a:pt x="44" y="29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306" y="131"/>
                  </a:lnTo>
                  <a:lnTo>
                    <a:pt x="306" y="131"/>
                  </a:lnTo>
                  <a:lnTo>
                    <a:pt x="495" y="205"/>
                  </a:lnTo>
                  <a:lnTo>
                    <a:pt x="495" y="205"/>
                  </a:lnTo>
                  <a:lnTo>
                    <a:pt x="697" y="281"/>
                  </a:lnTo>
                  <a:lnTo>
                    <a:pt x="697" y="281"/>
                  </a:lnTo>
                  <a:lnTo>
                    <a:pt x="896" y="357"/>
                  </a:lnTo>
                  <a:lnTo>
                    <a:pt x="896" y="357"/>
                  </a:lnTo>
                  <a:lnTo>
                    <a:pt x="1075" y="424"/>
                  </a:lnTo>
                  <a:lnTo>
                    <a:pt x="1075" y="424"/>
                  </a:lnTo>
                  <a:lnTo>
                    <a:pt x="1145" y="450"/>
                  </a:lnTo>
                  <a:lnTo>
                    <a:pt x="1215" y="474"/>
                  </a:lnTo>
                  <a:lnTo>
                    <a:pt x="1215" y="474"/>
                  </a:lnTo>
                  <a:lnTo>
                    <a:pt x="1258" y="488"/>
                  </a:lnTo>
                  <a:lnTo>
                    <a:pt x="1279" y="496"/>
                  </a:lnTo>
                  <a:lnTo>
                    <a:pt x="1300" y="502"/>
                  </a:lnTo>
                  <a:lnTo>
                    <a:pt x="1300" y="502"/>
                  </a:lnTo>
                  <a:lnTo>
                    <a:pt x="1324" y="506"/>
                  </a:lnTo>
                  <a:lnTo>
                    <a:pt x="1348" y="510"/>
                  </a:lnTo>
                  <a:lnTo>
                    <a:pt x="1373" y="512"/>
                  </a:lnTo>
                  <a:lnTo>
                    <a:pt x="1398" y="514"/>
                  </a:lnTo>
                  <a:lnTo>
                    <a:pt x="1398" y="514"/>
                  </a:lnTo>
                  <a:lnTo>
                    <a:pt x="1432" y="514"/>
                  </a:lnTo>
                  <a:lnTo>
                    <a:pt x="1466" y="514"/>
                  </a:lnTo>
                  <a:lnTo>
                    <a:pt x="1500" y="511"/>
                  </a:lnTo>
                  <a:lnTo>
                    <a:pt x="1532" y="509"/>
                  </a:lnTo>
                  <a:lnTo>
                    <a:pt x="1532" y="509"/>
                  </a:lnTo>
                  <a:lnTo>
                    <a:pt x="1555" y="506"/>
                  </a:lnTo>
                  <a:lnTo>
                    <a:pt x="1555" y="506"/>
                  </a:lnTo>
                  <a:lnTo>
                    <a:pt x="1558" y="505"/>
                  </a:lnTo>
                  <a:lnTo>
                    <a:pt x="1560" y="504"/>
                  </a:lnTo>
                  <a:lnTo>
                    <a:pt x="1561" y="500"/>
                  </a:lnTo>
                  <a:lnTo>
                    <a:pt x="1561" y="498"/>
                  </a:lnTo>
                  <a:lnTo>
                    <a:pt x="1561" y="496"/>
                  </a:lnTo>
                  <a:lnTo>
                    <a:pt x="1560" y="493"/>
                  </a:lnTo>
                  <a:lnTo>
                    <a:pt x="1558" y="492"/>
                  </a:lnTo>
                  <a:lnTo>
                    <a:pt x="1555" y="492"/>
                  </a:lnTo>
                  <a:lnTo>
                    <a:pt x="1555" y="49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B12A69C6-7941-1EDE-63E6-C69D0A3CF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3587"/>
              <a:ext cx="44" cy="123"/>
            </a:xfrm>
            <a:custGeom>
              <a:avLst/>
              <a:gdLst>
                <a:gd name="T0" fmla="*/ 3 w 132"/>
                <a:gd name="T1" fmla="*/ 12 h 370"/>
                <a:gd name="T2" fmla="*/ 44 w 132"/>
                <a:gd name="T3" fmla="*/ 60 h 370"/>
                <a:gd name="T4" fmla="*/ 78 w 132"/>
                <a:gd name="T5" fmla="*/ 112 h 370"/>
                <a:gd name="T6" fmla="*/ 84 w 132"/>
                <a:gd name="T7" fmla="*/ 123 h 370"/>
                <a:gd name="T8" fmla="*/ 96 w 132"/>
                <a:gd name="T9" fmla="*/ 160 h 370"/>
                <a:gd name="T10" fmla="*/ 108 w 132"/>
                <a:gd name="T11" fmla="*/ 208 h 370"/>
                <a:gd name="T12" fmla="*/ 113 w 132"/>
                <a:gd name="T13" fmla="*/ 234 h 370"/>
                <a:gd name="T14" fmla="*/ 118 w 132"/>
                <a:gd name="T15" fmla="*/ 273 h 370"/>
                <a:gd name="T16" fmla="*/ 118 w 132"/>
                <a:gd name="T17" fmla="*/ 299 h 370"/>
                <a:gd name="T18" fmla="*/ 115 w 132"/>
                <a:gd name="T19" fmla="*/ 312 h 370"/>
                <a:gd name="T20" fmla="*/ 107 w 132"/>
                <a:gd name="T21" fmla="*/ 361 h 370"/>
                <a:gd name="T22" fmla="*/ 108 w 132"/>
                <a:gd name="T23" fmla="*/ 367 h 370"/>
                <a:gd name="T24" fmla="*/ 111 w 132"/>
                <a:gd name="T25" fmla="*/ 369 h 370"/>
                <a:gd name="T26" fmla="*/ 118 w 132"/>
                <a:gd name="T27" fmla="*/ 369 h 370"/>
                <a:gd name="T28" fmla="*/ 120 w 132"/>
                <a:gd name="T29" fmla="*/ 364 h 370"/>
                <a:gd name="T30" fmla="*/ 127 w 132"/>
                <a:gd name="T31" fmla="*/ 327 h 370"/>
                <a:gd name="T32" fmla="*/ 131 w 132"/>
                <a:gd name="T33" fmla="*/ 301 h 370"/>
                <a:gd name="T34" fmla="*/ 132 w 132"/>
                <a:gd name="T35" fmla="*/ 276 h 370"/>
                <a:gd name="T36" fmla="*/ 130 w 132"/>
                <a:gd name="T37" fmla="*/ 248 h 370"/>
                <a:gd name="T38" fmla="*/ 125 w 132"/>
                <a:gd name="T39" fmla="*/ 220 h 370"/>
                <a:gd name="T40" fmla="*/ 111 w 132"/>
                <a:gd name="T41" fmla="*/ 162 h 370"/>
                <a:gd name="T42" fmla="*/ 105 w 132"/>
                <a:gd name="T43" fmla="*/ 139 h 370"/>
                <a:gd name="T44" fmla="*/ 96 w 132"/>
                <a:gd name="T45" fmla="*/ 117 h 370"/>
                <a:gd name="T46" fmla="*/ 86 w 132"/>
                <a:gd name="T47" fmla="*/ 98 h 370"/>
                <a:gd name="T48" fmla="*/ 62 w 132"/>
                <a:gd name="T49" fmla="*/ 60 h 370"/>
                <a:gd name="T50" fmla="*/ 49 w 132"/>
                <a:gd name="T51" fmla="*/ 43 h 370"/>
                <a:gd name="T52" fmla="*/ 12 w 132"/>
                <a:gd name="T53" fmla="*/ 2 h 370"/>
                <a:gd name="T54" fmla="*/ 10 w 132"/>
                <a:gd name="T55" fmla="*/ 0 h 370"/>
                <a:gd name="T56" fmla="*/ 5 w 132"/>
                <a:gd name="T57" fmla="*/ 0 h 370"/>
                <a:gd name="T58" fmla="*/ 1 w 132"/>
                <a:gd name="T59" fmla="*/ 3 h 370"/>
                <a:gd name="T60" fmla="*/ 1 w 132"/>
                <a:gd name="T61" fmla="*/ 10 h 370"/>
                <a:gd name="T62" fmla="*/ 3 w 132"/>
                <a:gd name="T63" fmla="*/ 1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370">
                  <a:moveTo>
                    <a:pt x="3" y="12"/>
                  </a:moveTo>
                  <a:lnTo>
                    <a:pt x="3" y="12"/>
                  </a:lnTo>
                  <a:lnTo>
                    <a:pt x="23" y="35"/>
                  </a:lnTo>
                  <a:lnTo>
                    <a:pt x="44" y="60"/>
                  </a:lnTo>
                  <a:lnTo>
                    <a:pt x="62" y="86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84" y="123"/>
                  </a:lnTo>
                  <a:lnTo>
                    <a:pt x="88" y="135"/>
                  </a:lnTo>
                  <a:lnTo>
                    <a:pt x="96" y="160"/>
                  </a:lnTo>
                  <a:lnTo>
                    <a:pt x="103" y="184"/>
                  </a:lnTo>
                  <a:lnTo>
                    <a:pt x="108" y="208"/>
                  </a:lnTo>
                  <a:lnTo>
                    <a:pt x="108" y="208"/>
                  </a:lnTo>
                  <a:lnTo>
                    <a:pt x="113" y="234"/>
                  </a:lnTo>
                  <a:lnTo>
                    <a:pt x="116" y="260"/>
                  </a:lnTo>
                  <a:lnTo>
                    <a:pt x="118" y="273"/>
                  </a:lnTo>
                  <a:lnTo>
                    <a:pt x="118" y="287"/>
                  </a:lnTo>
                  <a:lnTo>
                    <a:pt x="118" y="299"/>
                  </a:lnTo>
                  <a:lnTo>
                    <a:pt x="115" y="312"/>
                  </a:lnTo>
                  <a:lnTo>
                    <a:pt x="115" y="312"/>
                  </a:lnTo>
                  <a:lnTo>
                    <a:pt x="107" y="361"/>
                  </a:lnTo>
                  <a:lnTo>
                    <a:pt x="107" y="361"/>
                  </a:lnTo>
                  <a:lnTo>
                    <a:pt x="107" y="364"/>
                  </a:lnTo>
                  <a:lnTo>
                    <a:pt x="108" y="367"/>
                  </a:lnTo>
                  <a:lnTo>
                    <a:pt x="109" y="368"/>
                  </a:lnTo>
                  <a:lnTo>
                    <a:pt x="111" y="369"/>
                  </a:lnTo>
                  <a:lnTo>
                    <a:pt x="114" y="370"/>
                  </a:lnTo>
                  <a:lnTo>
                    <a:pt x="118" y="369"/>
                  </a:lnTo>
                  <a:lnTo>
                    <a:pt x="119" y="368"/>
                  </a:lnTo>
                  <a:lnTo>
                    <a:pt x="120" y="364"/>
                  </a:lnTo>
                  <a:lnTo>
                    <a:pt x="120" y="364"/>
                  </a:lnTo>
                  <a:lnTo>
                    <a:pt x="127" y="327"/>
                  </a:lnTo>
                  <a:lnTo>
                    <a:pt x="127" y="327"/>
                  </a:lnTo>
                  <a:lnTo>
                    <a:pt x="131" y="301"/>
                  </a:lnTo>
                  <a:lnTo>
                    <a:pt x="132" y="289"/>
                  </a:lnTo>
                  <a:lnTo>
                    <a:pt x="132" y="276"/>
                  </a:lnTo>
                  <a:lnTo>
                    <a:pt x="132" y="276"/>
                  </a:lnTo>
                  <a:lnTo>
                    <a:pt x="130" y="248"/>
                  </a:lnTo>
                  <a:lnTo>
                    <a:pt x="125" y="220"/>
                  </a:lnTo>
                  <a:lnTo>
                    <a:pt x="125" y="220"/>
                  </a:lnTo>
                  <a:lnTo>
                    <a:pt x="119" y="191"/>
                  </a:lnTo>
                  <a:lnTo>
                    <a:pt x="111" y="162"/>
                  </a:lnTo>
                  <a:lnTo>
                    <a:pt x="111" y="162"/>
                  </a:lnTo>
                  <a:lnTo>
                    <a:pt x="105" y="139"/>
                  </a:lnTo>
                  <a:lnTo>
                    <a:pt x="101" y="128"/>
                  </a:lnTo>
                  <a:lnTo>
                    <a:pt x="96" y="117"/>
                  </a:lnTo>
                  <a:lnTo>
                    <a:pt x="96" y="117"/>
                  </a:lnTo>
                  <a:lnTo>
                    <a:pt x="86" y="98"/>
                  </a:lnTo>
                  <a:lnTo>
                    <a:pt x="74" y="79"/>
                  </a:lnTo>
                  <a:lnTo>
                    <a:pt x="62" y="60"/>
                  </a:lnTo>
                  <a:lnTo>
                    <a:pt x="49" y="43"/>
                  </a:lnTo>
                  <a:lnTo>
                    <a:pt x="49" y="43"/>
                  </a:lnTo>
                  <a:lnTo>
                    <a:pt x="30" y="2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554A0ABA-84A2-C1CD-2723-8A061559B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" y="3595"/>
              <a:ext cx="164" cy="194"/>
            </a:xfrm>
            <a:custGeom>
              <a:avLst/>
              <a:gdLst>
                <a:gd name="T0" fmla="*/ 1 w 493"/>
                <a:gd name="T1" fmla="*/ 9 h 581"/>
                <a:gd name="T2" fmla="*/ 16 w 493"/>
                <a:gd name="T3" fmla="*/ 51 h 581"/>
                <a:gd name="T4" fmla="*/ 36 w 493"/>
                <a:gd name="T5" fmla="*/ 94 h 581"/>
                <a:gd name="T6" fmla="*/ 82 w 493"/>
                <a:gd name="T7" fmla="*/ 181 h 581"/>
                <a:gd name="T8" fmla="*/ 108 w 493"/>
                <a:gd name="T9" fmla="*/ 222 h 581"/>
                <a:gd name="T10" fmla="*/ 137 w 493"/>
                <a:gd name="T11" fmla="*/ 261 h 581"/>
                <a:gd name="T12" fmla="*/ 165 w 493"/>
                <a:gd name="T13" fmla="*/ 293 h 581"/>
                <a:gd name="T14" fmla="*/ 250 w 493"/>
                <a:gd name="T15" fmla="*/ 388 h 581"/>
                <a:gd name="T16" fmla="*/ 280 w 493"/>
                <a:gd name="T17" fmla="*/ 419 h 581"/>
                <a:gd name="T18" fmla="*/ 342 w 493"/>
                <a:gd name="T19" fmla="*/ 481 h 581"/>
                <a:gd name="T20" fmla="*/ 374 w 493"/>
                <a:gd name="T21" fmla="*/ 510 h 581"/>
                <a:gd name="T22" fmla="*/ 430 w 493"/>
                <a:gd name="T23" fmla="*/ 555 h 581"/>
                <a:gd name="T24" fmla="*/ 452 w 493"/>
                <a:gd name="T25" fmla="*/ 569 h 581"/>
                <a:gd name="T26" fmla="*/ 475 w 493"/>
                <a:gd name="T27" fmla="*/ 580 h 581"/>
                <a:gd name="T28" fmla="*/ 483 w 493"/>
                <a:gd name="T29" fmla="*/ 581 h 581"/>
                <a:gd name="T30" fmla="*/ 487 w 493"/>
                <a:gd name="T31" fmla="*/ 581 h 581"/>
                <a:gd name="T32" fmla="*/ 492 w 493"/>
                <a:gd name="T33" fmla="*/ 579 h 581"/>
                <a:gd name="T34" fmla="*/ 493 w 493"/>
                <a:gd name="T35" fmla="*/ 573 h 581"/>
                <a:gd name="T36" fmla="*/ 490 w 493"/>
                <a:gd name="T37" fmla="*/ 569 h 581"/>
                <a:gd name="T38" fmla="*/ 487 w 493"/>
                <a:gd name="T39" fmla="*/ 568 h 581"/>
                <a:gd name="T40" fmla="*/ 467 w 493"/>
                <a:gd name="T41" fmla="*/ 561 h 581"/>
                <a:gd name="T42" fmla="*/ 448 w 493"/>
                <a:gd name="T43" fmla="*/ 550 h 581"/>
                <a:gd name="T44" fmla="*/ 435 w 493"/>
                <a:gd name="T45" fmla="*/ 542 h 581"/>
                <a:gd name="T46" fmla="*/ 396 w 493"/>
                <a:gd name="T47" fmla="*/ 510 h 581"/>
                <a:gd name="T48" fmla="*/ 365 w 493"/>
                <a:gd name="T49" fmla="*/ 482 h 581"/>
                <a:gd name="T50" fmla="*/ 303 w 493"/>
                <a:gd name="T51" fmla="*/ 423 h 581"/>
                <a:gd name="T52" fmla="*/ 274 w 493"/>
                <a:gd name="T53" fmla="*/ 393 h 581"/>
                <a:gd name="T54" fmla="*/ 162 w 493"/>
                <a:gd name="T55" fmla="*/ 268 h 581"/>
                <a:gd name="T56" fmla="*/ 147 w 493"/>
                <a:gd name="T57" fmla="*/ 248 h 581"/>
                <a:gd name="T58" fmla="*/ 118 w 493"/>
                <a:gd name="T59" fmla="*/ 210 h 581"/>
                <a:gd name="T60" fmla="*/ 79 w 493"/>
                <a:gd name="T61" fmla="*/ 149 h 581"/>
                <a:gd name="T62" fmla="*/ 58 w 493"/>
                <a:gd name="T63" fmla="*/ 106 h 581"/>
                <a:gd name="T64" fmla="*/ 35 w 493"/>
                <a:gd name="T65" fmla="*/ 57 h 581"/>
                <a:gd name="T66" fmla="*/ 15 w 493"/>
                <a:gd name="T67" fmla="*/ 6 h 581"/>
                <a:gd name="T68" fmla="*/ 14 w 493"/>
                <a:gd name="T69" fmla="*/ 5 h 581"/>
                <a:gd name="T70" fmla="*/ 13 w 493"/>
                <a:gd name="T71" fmla="*/ 1 h 581"/>
                <a:gd name="T72" fmla="*/ 8 w 493"/>
                <a:gd name="T73" fmla="*/ 0 h 581"/>
                <a:gd name="T74" fmla="*/ 3 w 493"/>
                <a:gd name="T75" fmla="*/ 1 h 581"/>
                <a:gd name="T76" fmla="*/ 0 w 493"/>
                <a:gd name="T77" fmla="*/ 5 h 581"/>
                <a:gd name="T78" fmla="*/ 1 w 493"/>
                <a:gd name="T79" fmla="*/ 9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3" h="581">
                  <a:moveTo>
                    <a:pt x="1" y="9"/>
                  </a:moveTo>
                  <a:lnTo>
                    <a:pt x="1" y="9"/>
                  </a:lnTo>
                  <a:lnTo>
                    <a:pt x="8" y="31"/>
                  </a:lnTo>
                  <a:lnTo>
                    <a:pt x="16" y="51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58" y="138"/>
                  </a:lnTo>
                  <a:lnTo>
                    <a:pt x="82" y="181"/>
                  </a:lnTo>
                  <a:lnTo>
                    <a:pt x="95" y="201"/>
                  </a:lnTo>
                  <a:lnTo>
                    <a:pt x="108" y="222"/>
                  </a:lnTo>
                  <a:lnTo>
                    <a:pt x="123" y="241"/>
                  </a:lnTo>
                  <a:lnTo>
                    <a:pt x="137" y="261"/>
                  </a:lnTo>
                  <a:lnTo>
                    <a:pt x="137" y="261"/>
                  </a:lnTo>
                  <a:lnTo>
                    <a:pt x="165" y="293"/>
                  </a:lnTo>
                  <a:lnTo>
                    <a:pt x="193" y="325"/>
                  </a:lnTo>
                  <a:lnTo>
                    <a:pt x="250" y="388"/>
                  </a:lnTo>
                  <a:lnTo>
                    <a:pt x="250" y="388"/>
                  </a:lnTo>
                  <a:lnTo>
                    <a:pt x="280" y="419"/>
                  </a:lnTo>
                  <a:lnTo>
                    <a:pt x="310" y="451"/>
                  </a:lnTo>
                  <a:lnTo>
                    <a:pt x="342" y="481"/>
                  </a:lnTo>
                  <a:lnTo>
                    <a:pt x="374" y="510"/>
                  </a:lnTo>
                  <a:lnTo>
                    <a:pt x="374" y="510"/>
                  </a:lnTo>
                  <a:lnTo>
                    <a:pt x="401" y="534"/>
                  </a:lnTo>
                  <a:lnTo>
                    <a:pt x="430" y="555"/>
                  </a:lnTo>
                  <a:lnTo>
                    <a:pt x="430" y="555"/>
                  </a:lnTo>
                  <a:lnTo>
                    <a:pt x="452" y="569"/>
                  </a:lnTo>
                  <a:lnTo>
                    <a:pt x="463" y="575"/>
                  </a:lnTo>
                  <a:lnTo>
                    <a:pt x="475" y="580"/>
                  </a:lnTo>
                  <a:lnTo>
                    <a:pt x="475" y="580"/>
                  </a:lnTo>
                  <a:lnTo>
                    <a:pt x="483" y="581"/>
                  </a:lnTo>
                  <a:lnTo>
                    <a:pt x="483" y="581"/>
                  </a:lnTo>
                  <a:lnTo>
                    <a:pt x="487" y="581"/>
                  </a:lnTo>
                  <a:lnTo>
                    <a:pt x="489" y="580"/>
                  </a:lnTo>
                  <a:lnTo>
                    <a:pt x="492" y="579"/>
                  </a:lnTo>
                  <a:lnTo>
                    <a:pt x="493" y="575"/>
                  </a:lnTo>
                  <a:lnTo>
                    <a:pt x="493" y="573"/>
                  </a:lnTo>
                  <a:lnTo>
                    <a:pt x="492" y="571"/>
                  </a:lnTo>
                  <a:lnTo>
                    <a:pt x="490" y="569"/>
                  </a:lnTo>
                  <a:lnTo>
                    <a:pt x="487" y="568"/>
                  </a:lnTo>
                  <a:lnTo>
                    <a:pt x="487" y="568"/>
                  </a:lnTo>
                  <a:lnTo>
                    <a:pt x="477" y="566"/>
                  </a:lnTo>
                  <a:lnTo>
                    <a:pt x="467" y="561"/>
                  </a:lnTo>
                  <a:lnTo>
                    <a:pt x="458" y="556"/>
                  </a:lnTo>
                  <a:lnTo>
                    <a:pt x="448" y="550"/>
                  </a:lnTo>
                  <a:lnTo>
                    <a:pt x="448" y="550"/>
                  </a:lnTo>
                  <a:lnTo>
                    <a:pt x="435" y="542"/>
                  </a:lnTo>
                  <a:lnTo>
                    <a:pt x="421" y="531"/>
                  </a:lnTo>
                  <a:lnTo>
                    <a:pt x="396" y="510"/>
                  </a:lnTo>
                  <a:lnTo>
                    <a:pt x="396" y="510"/>
                  </a:lnTo>
                  <a:lnTo>
                    <a:pt x="365" y="482"/>
                  </a:lnTo>
                  <a:lnTo>
                    <a:pt x="333" y="453"/>
                  </a:lnTo>
                  <a:lnTo>
                    <a:pt x="303" y="423"/>
                  </a:lnTo>
                  <a:lnTo>
                    <a:pt x="274" y="393"/>
                  </a:lnTo>
                  <a:lnTo>
                    <a:pt x="274" y="393"/>
                  </a:lnTo>
                  <a:lnTo>
                    <a:pt x="217" y="331"/>
                  </a:lnTo>
                  <a:lnTo>
                    <a:pt x="162" y="268"/>
                  </a:lnTo>
                  <a:lnTo>
                    <a:pt x="162" y="268"/>
                  </a:lnTo>
                  <a:lnTo>
                    <a:pt x="147" y="248"/>
                  </a:lnTo>
                  <a:lnTo>
                    <a:pt x="133" y="229"/>
                  </a:lnTo>
                  <a:lnTo>
                    <a:pt x="118" y="210"/>
                  </a:lnTo>
                  <a:lnTo>
                    <a:pt x="105" y="190"/>
                  </a:lnTo>
                  <a:lnTo>
                    <a:pt x="79" y="149"/>
                  </a:lnTo>
                  <a:lnTo>
                    <a:pt x="58" y="106"/>
                  </a:lnTo>
                  <a:lnTo>
                    <a:pt x="58" y="106"/>
                  </a:lnTo>
                  <a:lnTo>
                    <a:pt x="45" y="81"/>
                  </a:lnTo>
                  <a:lnTo>
                    <a:pt x="35" y="57"/>
                  </a:lnTo>
                  <a:lnTo>
                    <a:pt x="25" y="32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5A37F690-76EE-358F-5B44-401610321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" y="3752"/>
              <a:ext cx="48" cy="64"/>
            </a:xfrm>
            <a:custGeom>
              <a:avLst/>
              <a:gdLst>
                <a:gd name="T0" fmla="*/ 129 w 143"/>
                <a:gd name="T1" fmla="*/ 3 h 192"/>
                <a:gd name="T2" fmla="*/ 129 w 143"/>
                <a:gd name="T3" fmla="*/ 3 h 192"/>
                <a:gd name="T4" fmla="*/ 103 w 143"/>
                <a:gd name="T5" fmla="*/ 26 h 192"/>
                <a:gd name="T6" fmla="*/ 77 w 143"/>
                <a:gd name="T7" fmla="*/ 50 h 192"/>
                <a:gd name="T8" fmla="*/ 77 w 143"/>
                <a:gd name="T9" fmla="*/ 50 h 192"/>
                <a:gd name="T10" fmla="*/ 59 w 143"/>
                <a:gd name="T11" fmla="*/ 69 h 192"/>
                <a:gd name="T12" fmla="*/ 51 w 143"/>
                <a:gd name="T13" fmla="*/ 79 h 192"/>
                <a:gd name="T14" fmla="*/ 44 w 143"/>
                <a:gd name="T15" fmla="*/ 89 h 192"/>
                <a:gd name="T16" fmla="*/ 44 w 143"/>
                <a:gd name="T17" fmla="*/ 89 h 192"/>
                <a:gd name="T18" fmla="*/ 36 w 143"/>
                <a:gd name="T19" fmla="*/ 102 h 192"/>
                <a:gd name="T20" fmla="*/ 29 w 143"/>
                <a:gd name="T21" fmla="*/ 115 h 192"/>
                <a:gd name="T22" fmla="*/ 17 w 143"/>
                <a:gd name="T23" fmla="*/ 143 h 192"/>
                <a:gd name="T24" fmla="*/ 17 w 143"/>
                <a:gd name="T25" fmla="*/ 143 h 192"/>
                <a:gd name="T26" fmla="*/ 0 w 143"/>
                <a:gd name="T27" fmla="*/ 182 h 192"/>
                <a:gd name="T28" fmla="*/ 0 w 143"/>
                <a:gd name="T29" fmla="*/ 182 h 192"/>
                <a:gd name="T30" fmla="*/ 0 w 143"/>
                <a:gd name="T31" fmla="*/ 186 h 192"/>
                <a:gd name="T32" fmla="*/ 1 w 143"/>
                <a:gd name="T33" fmla="*/ 188 h 192"/>
                <a:gd name="T34" fmla="*/ 2 w 143"/>
                <a:gd name="T35" fmla="*/ 189 h 192"/>
                <a:gd name="T36" fmla="*/ 5 w 143"/>
                <a:gd name="T37" fmla="*/ 190 h 192"/>
                <a:gd name="T38" fmla="*/ 7 w 143"/>
                <a:gd name="T39" fmla="*/ 192 h 192"/>
                <a:gd name="T40" fmla="*/ 11 w 143"/>
                <a:gd name="T41" fmla="*/ 190 h 192"/>
                <a:gd name="T42" fmla="*/ 13 w 143"/>
                <a:gd name="T43" fmla="*/ 189 h 192"/>
                <a:gd name="T44" fmla="*/ 15 w 143"/>
                <a:gd name="T45" fmla="*/ 186 h 192"/>
                <a:gd name="T46" fmla="*/ 15 w 143"/>
                <a:gd name="T47" fmla="*/ 186 h 192"/>
                <a:gd name="T48" fmla="*/ 27 w 143"/>
                <a:gd name="T49" fmla="*/ 155 h 192"/>
                <a:gd name="T50" fmla="*/ 27 w 143"/>
                <a:gd name="T51" fmla="*/ 155 h 192"/>
                <a:gd name="T52" fmla="*/ 40 w 143"/>
                <a:gd name="T53" fmla="*/ 127 h 192"/>
                <a:gd name="T54" fmla="*/ 46 w 143"/>
                <a:gd name="T55" fmla="*/ 113 h 192"/>
                <a:gd name="T56" fmla="*/ 53 w 143"/>
                <a:gd name="T57" fmla="*/ 100 h 192"/>
                <a:gd name="T58" fmla="*/ 53 w 143"/>
                <a:gd name="T59" fmla="*/ 100 h 192"/>
                <a:gd name="T60" fmla="*/ 60 w 143"/>
                <a:gd name="T61" fmla="*/ 90 h 192"/>
                <a:gd name="T62" fmla="*/ 68 w 143"/>
                <a:gd name="T63" fmla="*/ 81 h 192"/>
                <a:gd name="T64" fmla="*/ 83 w 143"/>
                <a:gd name="T65" fmla="*/ 64 h 192"/>
                <a:gd name="T66" fmla="*/ 83 w 143"/>
                <a:gd name="T67" fmla="*/ 64 h 192"/>
                <a:gd name="T68" fmla="*/ 102 w 143"/>
                <a:gd name="T69" fmla="*/ 46 h 192"/>
                <a:gd name="T70" fmla="*/ 120 w 143"/>
                <a:gd name="T71" fmla="*/ 29 h 192"/>
                <a:gd name="T72" fmla="*/ 120 w 143"/>
                <a:gd name="T73" fmla="*/ 29 h 192"/>
                <a:gd name="T74" fmla="*/ 140 w 143"/>
                <a:gd name="T75" fmla="*/ 12 h 192"/>
                <a:gd name="T76" fmla="*/ 140 w 143"/>
                <a:gd name="T77" fmla="*/ 12 h 192"/>
                <a:gd name="T78" fmla="*/ 143 w 143"/>
                <a:gd name="T79" fmla="*/ 10 h 192"/>
                <a:gd name="T80" fmla="*/ 143 w 143"/>
                <a:gd name="T81" fmla="*/ 8 h 192"/>
                <a:gd name="T82" fmla="*/ 141 w 143"/>
                <a:gd name="T83" fmla="*/ 5 h 192"/>
                <a:gd name="T84" fmla="*/ 140 w 143"/>
                <a:gd name="T85" fmla="*/ 3 h 192"/>
                <a:gd name="T86" fmla="*/ 138 w 143"/>
                <a:gd name="T87" fmla="*/ 2 h 192"/>
                <a:gd name="T88" fmla="*/ 135 w 143"/>
                <a:gd name="T89" fmla="*/ 0 h 192"/>
                <a:gd name="T90" fmla="*/ 133 w 143"/>
                <a:gd name="T91" fmla="*/ 0 h 192"/>
                <a:gd name="T92" fmla="*/ 129 w 143"/>
                <a:gd name="T93" fmla="*/ 3 h 192"/>
                <a:gd name="T94" fmla="*/ 129 w 143"/>
                <a:gd name="T95" fmla="*/ 3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3" h="192">
                  <a:moveTo>
                    <a:pt x="129" y="3"/>
                  </a:moveTo>
                  <a:lnTo>
                    <a:pt x="129" y="3"/>
                  </a:lnTo>
                  <a:lnTo>
                    <a:pt x="103" y="26"/>
                  </a:lnTo>
                  <a:lnTo>
                    <a:pt x="77" y="50"/>
                  </a:lnTo>
                  <a:lnTo>
                    <a:pt x="77" y="50"/>
                  </a:lnTo>
                  <a:lnTo>
                    <a:pt x="59" y="69"/>
                  </a:lnTo>
                  <a:lnTo>
                    <a:pt x="51" y="79"/>
                  </a:lnTo>
                  <a:lnTo>
                    <a:pt x="44" y="89"/>
                  </a:lnTo>
                  <a:lnTo>
                    <a:pt x="44" y="89"/>
                  </a:lnTo>
                  <a:lnTo>
                    <a:pt x="36" y="102"/>
                  </a:lnTo>
                  <a:lnTo>
                    <a:pt x="29" y="115"/>
                  </a:lnTo>
                  <a:lnTo>
                    <a:pt x="17" y="143"/>
                  </a:lnTo>
                  <a:lnTo>
                    <a:pt x="17" y="143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0" y="186"/>
                  </a:lnTo>
                  <a:lnTo>
                    <a:pt x="1" y="188"/>
                  </a:lnTo>
                  <a:lnTo>
                    <a:pt x="2" y="189"/>
                  </a:lnTo>
                  <a:lnTo>
                    <a:pt x="5" y="190"/>
                  </a:lnTo>
                  <a:lnTo>
                    <a:pt x="7" y="192"/>
                  </a:lnTo>
                  <a:lnTo>
                    <a:pt x="11" y="190"/>
                  </a:lnTo>
                  <a:lnTo>
                    <a:pt x="13" y="189"/>
                  </a:lnTo>
                  <a:lnTo>
                    <a:pt x="15" y="186"/>
                  </a:lnTo>
                  <a:lnTo>
                    <a:pt x="15" y="186"/>
                  </a:lnTo>
                  <a:lnTo>
                    <a:pt x="27" y="155"/>
                  </a:lnTo>
                  <a:lnTo>
                    <a:pt x="27" y="155"/>
                  </a:lnTo>
                  <a:lnTo>
                    <a:pt x="40" y="127"/>
                  </a:lnTo>
                  <a:lnTo>
                    <a:pt x="46" y="113"/>
                  </a:lnTo>
                  <a:lnTo>
                    <a:pt x="53" y="100"/>
                  </a:lnTo>
                  <a:lnTo>
                    <a:pt x="53" y="100"/>
                  </a:lnTo>
                  <a:lnTo>
                    <a:pt x="60" y="90"/>
                  </a:lnTo>
                  <a:lnTo>
                    <a:pt x="68" y="81"/>
                  </a:lnTo>
                  <a:lnTo>
                    <a:pt x="83" y="64"/>
                  </a:lnTo>
                  <a:lnTo>
                    <a:pt x="83" y="64"/>
                  </a:lnTo>
                  <a:lnTo>
                    <a:pt x="102" y="46"/>
                  </a:lnTo>
                  <a:lnTo>
                    <a:pt x="120" y="29"/>
                  </a:lnTo>
                  <a:lnTo>
                    <a:pt x="120" y="29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43" y="10"/>
                  </a:lnTo>
                  <a:lnTo>
                    <a:pt x="143" y="8"/>
                  </a:lnTo>
                  <a:lnTo>
                    <a:pt x="141" y="5"/>
                  </a:lnTo>
                  <a:lnTo>
                    <a:pt x="140" y="3"/>
                  </a:lnTo>
                  <a:lnTo>
                    <a:pt x="138" y="2"/>
                  </a:lnTo>
                  <a:lnTo>
                    <a:pt x="135" y="0"/>
                  </a:lnTo>
                  <a:lnTo>
                    <a:pt x="133" y="0"/>
                  </a:lnTo>
                  <a:lnTo>
                    <a:pt x="129" y="3"/>
                  </a:lnTo>
                  <a:lnTo>
                    <a:pt x="129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C8672A32-0750-1859-E451-D23EEE046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3721"/>
              <a:ext cx="29" cy="15"/>
            </a:xfrm>
            <a:custGeom>
              <a:avLst/>
              <a:gdLst>
                <a:gd name="T0" fmla="*/ 74 w 85"/>
                <a:gd name="T1" fmla="*/ 0 h 46"/>
                <a:gd name="T2" fmla="*/ 74 w 85"/>
                <a:gd name="T3" fmla="*/ 0 h 46"/>
                <a:gd name="T4" fmla="*/ 12 w 85"/>
                <a:gd name="T5" fmla="*/ 29 h 46"/>
                <a:gd name="T6" fmla="*/ 12 w 85"/>
                <a:gd name="T7" fmla="*/ 29 h 46"/>
                <a:gd name="T8" fmla="*/ 4 w 85"/>
                <a:gd name="T9" fmla="*/ 33 h 46"/>
                <a:gd name="T10" fmla="*/ 4 w 85"/>
                <a:gd name="T11" fmla="*/ 33 h 46"/>
                <a:gd name="T12" fmla="*/ 2 w 85"/>
                <a:gd name="T13" fmla="*/ 35 h 46"/>
                <a:gd name="T14" fmla="*/ 0 w 85"/>
                <a:gd name="T15" fmla="*/ 38 h 46"/>
                <a:gd name="T16" fmla="*/ 0 w 85"/>
                <a:gd name="T17" fmla="*/ 40 h 46"/>
                <a:gd name="T18" fmla="*/ 2 w 85"/>
                <a:gd name="T19" fmla="*/ 42 h 46"/>
                <a:gd name="T20" fmla="*/ 2 w 85"/>
                <a:gd name="T21" fmla="*/ 42 h 46"/>
                <a:gd name="T22" fmla="*/ 3 w 85"/>
                <a:gd name="T23" fmla="*/ 45 h 46"/>
                <a:gd name="T24" fmla="*/ 5 w 85"/>
                <a:gd name="T25" fmla="*/ 46 h 46"/>
                <a:gd name="T26" fmla="*/ 9 w 85"/>
                <a:gd name="T27" fmla="*/ 46 h 46"/>
                <a:gd name="T28" fmla="*/ 11 w 85"/>
                <a:gd name="T29" fmla="*/ 45 h 46"/>
                <a:gd name="T30" fmla="*/ 11 w 85"/>
                <a:gd name="T31" fmla="*/ 45 h 46"/>
                <a:gd name="T32" fmla="*/ 73 w 85"/>
                <a:gd name="T33" fmla="*/ 17 h 46"/>
                <a:gd name="T34" fmla="*/ 73 w 85"/>
                <a:gd name="T35" fmla="*/ 17 h 46"/>
                <a:gd name="T36" fmla="*/ 81 w 85"/>
                <a:gd name="T37" fmla="*/ 13 h 46"/>
                <a:gd name="T38" fmla="*/ 81 w 85"/>
                <a:gd name="T39" fmla="*/ 13 h 46"/>
                <a:gd name="T40" fmla="*/ 84 w 85"/>
                <a:gd name="T41" fmla="*/ 11 h 46"/>
                <a:gd name="T42" fmla="*/ 85 w 85"/>
                <a:gd name="T43" fmla="*/ 9 h 46"/>
                <a:gd name="T44" fmla="*/ 85 w 85"/>
                <a:gd name="T45" fmla="*/ 6 h 46"/>
                <a:gd name="T46" fmla="*/ 84 w 85"/>
                <a:gd name="T47" fmla="*/ 2 h 46"/>
                <a:gd name="T48" fmla="*/ 84 w 85"/>
                <a:gd name="T49" fmla="*/ 2 h 46"/>
                <a:gd name="T50" fmla="*/ 81 w 85"/>
                <a:gd name="T51" fmla="*/ 1 h 46"/>
                <a:gd name="T52" fmla="*/ 79 w 85"/>
                <a:gd name="T53" fmla="*/ 0 h 46"/>
                <a:gd name="T54" fmla="*/ 77 w 85"/>
                <a:gd name="T55" fmla="*/ 0 h 46"/>
                <a:gd name="T56" fmla="*/ 74 w 85"/>
                <a:gd name="T57" fmla="*/ 0 h 46"/>
                <a:gd name="T58" fmla="*/ 74 w 85"/>
                <a:gd name="T5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5" h="46">
                  <a:moveTo>
                    <a:pt x="74" y="0"/>
                  </a:moveTo>
                  <a:lnTo>
                    <a:pt x="74" y="0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2" y="35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3" y="45"/>
                  </a:lnTo>
                  <a:lnTo>
                    <a:pt x="5" y="46"/>
                  </a:lnTo>
                  <a:lnTo>
                    <a:pt x="9" y="46"/>
                  </a:lnTo>
                  <a:lnTo>
                    <a:pt x="11" y="45"/>
                  </a:lnTo>
                  <a:lnTo>
                    <a:pt x="11" y="45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5" y="6"/>
                  </a:lnTo>
                  <a:lnTo>
                    <a:pt x="84" y="2"/>
                  </a:lnTo>
                  <a:lnTo>
                    <a:pt x="84" y="2"/>
                  </a:lnTo>
                  <a:lnTo>
                    <a:pt x="81" y="1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60F8EE07-5008-B145-D469-0CB86AC1B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3690"/>
              <a:ext cx="28" cy="15"/>
            </a:xfrm>
            <a:custGeom>
              <a:avLst/>
              <a:gdLst>
                <a:gd name="T0" fmla="*/ 74 w 84"/>
                <a:gd name="T1" fmla="*/ 0 h 46"/>
                <a:gd name="T2" fmla="*/ 74 w 84"/>
                <a:gd name="T3" fmla="*/ 0 h 46"/>
                <a:gd name="T4" fmla="*/ 12 w 84"/>
                <a:gd name="T5" fmla="*/ 29 h 46"/>
                <a:gd name="T6" fmla="*/ 12 w 84"/>
                <a:gd name="T7" fmla="*/ 29 h 46"/>
                <a:gd name="T8" fmla="*/ 3 w 84"/>
                <a:gd name="T9" fmla="*/ 33 h 46"/>
                <a:gd name="T10" fmla="*/ 3 w 84"/>
                <a:gd name="T11" fmla="*/ 33 h 46"/>
                <a:gd name="T12" fmla="*/ 1 w 84"/>
                <a:gd name="T13" fmla="*/ 35 h 46"/>
                <a:gd name="T14" fmla="*/ 0 w 84"/>
                <a:gd name="T15" fmla="*/ 37 h 46"/>
                <a:gd name="T16" fmla="*/ 0 w 84"/>
                <a:gd name="T17" fmla="*/ 40 h 46"/>
                <a:gd name="T18" fmla="*/ 0 w 84"/>
                <a:gd name="T19" fmla="*/ 42 h 46"/>
                <a:gd name="T20" fmla="*/ 0 w 84"/>
                <a:gd name="T21" fmla="*/ 42 h 46"/>
                <a:gd name="T22" fmla="*/ 2 w 84"/>
                <a:gd name="T23" fmla="*/ 45 h 46"/>
                <a:gd name="T24" fmla="*/ 5 w 84"/>
                <a:gd name="T25" fmla="*/ 46 h 46"/>
                <a:gd name="T26" fmla="*/ 7 w 84"/>
                <a:gd name="T27" fmla="*/ 46 h 46"/>
                <a:gd name="T28" fmla="*/ 11 w 84"/>
                <a:gd name="T29" fmla="*/ 46 h 46"/>
                <a:gd name="T30" fmla="*/ 11 w 84"/>
                <a:gd name="T31" fmla="*/ 46 h 46"/>
                <a:gd name="T32" fmla="*/ 72 w 84"/>
                <a:gd name="T33" fmla="*/ 17 h 46"/>
                <a:gd name="T34" fmla="*/ 72 w 84"/>
                <a:gd name="T35" fmla="*/ 17 h 46"/>
                <a:gd name="T36" fmla="*/ 81 w 84"/>
                <a:gd name="T37" fmla="*/ 13 h 46"/>
                <a:gd name="T38" fmla="*/ 81 w 84"/>
                <a:gd name="T39" fmla="*/ 13 h 46"/>
                <a:gd name="T40" fmla="*/ 83 w 84"/>
                <a:gd name="T41" fmla="*/ 11 h 46"/>
                <a:gd name="T42" fmla="*/ 83 w 84"/>
                <a:gd name="T43" fmla="*/ 8 h 46"/>
                <a:gd name="T44" fmla="*/ 84 w 84"/>
                <a:gd name="T45" fmla="*/ 6 h 46"/>
                <a:gd name="T46" fmla="*/ 83 w 84"/>
                <a:gd name="T47" fmla="*/ 3 h 46"/>
                <a:gd name="T48" fmla="*/ 83 w 84"/>
                <a:gd name="T49" fmla="*/ 3 h 46"/>
                <a:gd name="T50" fmla="*/ 81 w 84"/>
                <a:gd name="T51" fmla="*/ 1 h 46"/>
                <a:gd name="T52" fmla="*/ 78 w 84"/>
                <a:gd name="T53" fmla="*/ 0 h 46"/>
                <a:gd name="T54" fmla="*/ 76 w 84"/>
                <a:gd name="T55" fmla="*/ 0 h 46"/>
                <a:gd name="T56" fmla="*/ 74 w 84"/>
                <a:gd name="T57" fmla="*/ 0 h 46"/>
                <a:gd name="T58" fmla="*/ 74 w 84"/>
                <a:gd name="T5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4" h="46">
                  <a:moveTo>
                    <a:pt x="74" y="0"/>
                  </a:moveTo>
                  <a:lnTo>
                    <a:pt x="74" y="0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1" y="35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45"/>
                  </a:lnTo>
                  <a:lnTo>
                    <a:pt x="5" y="46"/>
                  </a:lnTo>
                  <a:lnTo>
                    <a:pt x="7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3" y="11"/>
                  </a:lnTo>
                  <a:lnTo>
                    <a:pt x="83" y="8"/>
                  </a:lnTo>
                  <a:lnTo>
                    <a:pt x="84" y="6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81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996D50C8-10C4-752B-E8CA-DF619D4A8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5" y="3660"/>
              <a:ext cx="28" cy="16"/>
            </a:xfrm>
            <a:custGeom>
              <a:avLst/>
              <a:gdLst>
                <a:gd name="T0" fmla="*/ 74 w 84"/>
                <a:gd name="T1" fmla="*/ 2 h 46"/>
                <a:gd name="T2" fmla="*/ 74 w 84"/>
                <a:gd name="T3" fmla="*/ 2 h 46"/>
                <a:gd name="T4" fmla="*/ 12 w 84"/>
                <a:gd name="T5" fmla="*/ 29 h 46"/>
                <a:gd name="T6" fmla="*/ 12 w 84"/>
                <a:gd name="T7" fmla="*/ 29 h 46"/>
                <a:gd name="T8" fmla="*/ 3 w 84"/>
                <a:gd name="T9" fmla="*/ 33 h 46"/>
                <a:gd name="T10" fmla="*/ 3 w 84"/>
                <a:gd name="T11" fmla="*/ 33 h 46"/>
                <a:gd name="T12" fmla="*/ 1 w 84"/>
                <a:gd name="T13" fmla="*/ 36 h 46"/>
                <a:gd name="T14" fmla="*/ 0 w 84"/>
                <a:gd name="T15" fmla="*/ 38 h 46"/>
                <a:gd name="T16" fmla="*/ 0 w 84"/>
                <a:gd name="T17" fmla="*/ 40 h 46"/>
                <a:gd name="T18" fmla="*/ 1 w 84"/>
                <a:gd name="T19" fmla="*/ 44 h 46"/>
                <a:gd name="T20" fmla="*/ 1 w 84"/>
                <a:gd name="T21" fmla="*/ 44 h 46"/>
                <a:gd name="T22" fmla="*/ 2 w 84"/>
                <a:gd name="T23" fmla="*/ 45 h 46"/>
                <a:gd name="T24" fmla="*/ 5 w 84"/>
                <a:gd name="T25" fmla="*/ 46 h 46"/>
                <a:gd name="T26" fmla="*/ 8 w 84"/>
                <a:gd name="T27" fmla="*/ 46 h 46"/>
                <a:gd name="T28" fmla="*/ 11 w 84"/>
                <a:gd name="T29" fmla="*/ 46 h 46"/>
                <a:gd name="T30" fmla="*/ 11 w 84"/>
                <a:gd name="T31" fmla="*/ 46 h 46"/>
                <a:gd name="T32" fmla="*/ 72 w 84"/>
                <a:gd name="T33" fmla="*/ 17 h 46"/>
                <a:gd name="T34" fmla="*/ 72 w 84"/>
                <a:gd name="T35" fmla="*/ 17 h 46"/>
                <a:gd name="T36" fmla="*/ 81 w 84"/>
                <a:gd name="T37" fmla="*/ 14 h 46"/>
                <a:gd name="T38" fmla="*/ 81 w 84"/>
                <a:gd name="T39" fmla="*/ 14 h 46"/>
                <a:gd name="T40" fmla="*/ 83 w 84"/>
                <a:gd name="T41" fmla="*/ 13 h 46"/>
                <a:gd name="T42" fmla="*/ 84 w 84"/>
                <a:gd name="T43" fmla="*/ 9 h 46"/>
                <a:gd name="T44" fmla="*/ 84 w 84"/>
                <a:gd name="T45" fmla="*/ 6 h 46"/>
                <a:gd name="T46" fmla="*/ 83 w 84"/>
                <a:gd name="T47" fmla="*/ 4 h 46"/>
                <a:gd name="T48" fmla="*/ 83 w 84"/>
                <a:gd name="T49" fmla="*/ 4 h 46"/>
                <a:gd name="T50" fmla="*/ 82 w 84"/>
                <a:gd name="T51" fmla="*/ 2 h 46"/>
                <a:gd name="T52" fmla="*/ 78 w 84"/>
                <a:gd name="T53" fmla="*/ 0 h 46"/>
                <a:gd name="T54" fmla="*/ 76 w 84"/>
                <a:gd name="T55" fmla="*/ 0 h 46"/>
                <a:gd name="T56" fmla="*/ 74 w 84"/>
                <a:gd name="T57" fmla="*/ 2 h 46"/>
                <a:gd name="T58" fmla="*/ 74 w 84"/>
                <a:gd name="T59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4" h="46">
                  <a:moveTo>
                    <a:pt x="74" y="2"/>
                  </a:moveTo>
                  <a:lnTo>
                    <a:pt x="74" y="2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1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2" y="45"/>
                  </a:lnTo>
                  <a:lnTo>
                    <a:pt x="5" y="46"/>
                  </a:lnTo>
                  <a:lnTo>
                    <a:pt x="8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3" y="13"/>
                  </a:lnTo>
                  <a:lnTo>
                    <a:pt x="84" y="9"/>
                  </a:lnTo>
                  <a:lnTo>
                    <a:pt x="84" y="6"/>
                  </a:lnTo>
                  <a:lnTo>
                    <a:pt x="83" y="4"/>
                  </a:lnTo>
                  <a:lnTo>
                    <a:pt x="83" y="4"/>
                  </a:lnTo>
                  <a:lnTo>
                    <a:pt x="82" y="2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2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C8325A5C-77CF-1C08-C15A-1E0F39B54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" y="3628"/>
              <a:ext cx="29" cy="16"/>
            </a:xfrm>
            <a:custGeom>
              <a:avLst/>
              <a:gdLst>
                <a:gd name="T0" fmla="*/ 74 w 85"/>
                <a:gd name="T1" fmla="*/ 0 h 46"/>
                <a:gd name="T2" fmla="*/ 74 w 85"/>
                <a:gd name="T3" fmla="*/ 0 h 46"/>
                <a:gd name="T4" fmla="*/ 12 w 85"/>
                <a:gd name="T5" fmla="*/ 29 h 46"/>
                <a:gd name="T6" fmla="*/ 12 w 85"/>
                <a:gd name="T7" fmla="*/ 29 h 46"/>
                <a:gd name="T8" fmla="*/ 4 w 85"/>
                <a:gd name="T9" fmla="*/ 32 h 46"/>
                <a:gd name="T10" fmla="*/ 4 w 85"/>
                <a:gd name="T11" fmla="*/ 32 h 46"/>
                <a:gd name="T12" fmla="*/ 2 w 85"/>
                <a:gd name="T13" fmla="*/ 35 h 46"/>
                <a:gd name="T14" fmla="*/ 0 w 85"/>
                <a:gd name="T15" fmla="*/ 37 h 46"/>
                <a:gd name="T16" fmla="*/ 0 w 85"/>
                <a:gd name="T17" fmla="*/ 40 h 46"/>
                <a:gd name="T18" fmla="*/ 2 w 85"/>
                <a:gd name="T19" fmla="*/ 42 h 46"/>
                <a:gd name="T20" fmla="*/ 2 w 85"/>
                <a:gd name="T21" fmla="*/ 42 h 46"/>
                <a:gd name="T22" fmla="*/ 3 w 85"/>
                <a:gd name="T23" fmla="*/ 44 h 46"/>
                <a:gd name="T24" fmla="*/ 5 w 85"/>
                <a:gd name="T25" fmla="*/ 46 h 46"/>
                <a:gd name="T26" fmla="*/ 9 w 85"/>
                <a:gd name="T27" fmla="*/ 46 h 46"/>
                <a:gd name="T28" fmla="*/ 11 w 85"/>
                <a:gd name="T29" fmla="*/ 44 h 46"/>
                <a:gd name="T30" fmla="*/ 11 w 85"/>
                <a:gd name="T31" fmla="*/ 44 h 46"/>
                <a:gd name="T32" fmla="*/ 73 w 85"/>
                <a:gd name="T33" fmla="*/ 17 h 46"/>
                <a:gd name="T34" fmla="*/ 73 w 85"/>
                <a:gd name="T35" fmla="*/ 17 h 46"/>
                <a:gd name="T36" fmla="*/ 81 w 85"/>
                <a:gd name="T37" fmla="*/ 13 h 46"/>
                <a:gd name="T38" fmla="*/ 81 w 85"/>
                <a:gd name="T39" fmla="*/ 13 h 46"/>
                <a:gd name="T40" fmla="*/ 84 w 85"/>
                <a:gd name="T41" fmla="*/ 10 h 46"/>
                <a:gd name="T42" fmla="*/ 85 w 85"/>
                <a:gd name="T43" fmla="*/ 8 h 46"/>
                <a:gd name="T44" fmla="*/ 85 w 85"/>
                <a:gd name="T45" fmla="*/ 6 h 46"/>
                <a:gd name="T46" fmla="*/ 84 w 85"/>
                <a:gd name="T47" fmla="*/ 2 h 46"/>
                <a:gd name="T48" fmla="*/ 84 w 85"/>
                <a:gd name="T49" fmla="*/ 2 h 46"/>
                <a:gd name="T50" fmla="*/ 83 w 85"/>
                <a:gd name="T51" fmla="*/ 1 h 46"/>
                <a:gd name="T52" fmla="*/ 80 w 85"/>
                <a:gd name="T53" fmla="*/ 0 h 46"/>
                <a:gd name="T54" fmla="*/ 77 w 85"/>
                <a:gd name="T55" fmla="*/ 0 h 46"/>
                <a:gd name="T56" fmla="*/ 74 w 85"/>
                <a:gd name="T57" fmla="*/ 0 h 46"/>
                <a:gd name="T58" fmla="*/ 74 w 85"/>
                <a:gd name="T5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5" h="46">
                  <a:moveTo>
                    <a:pt x="74" y="0"/>
                  </a:moveTo>
                  <a:lnTo>
                    <a:pt x="74" y="0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2" y="35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3" y="44"/>
                  </a:lnTo>
                  <a:lnTo>
                    <a:pt x="5" y="46"/>
                  </a:lnTo>
                  <a:lnTo>
                    <a:pt x="9" y="46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4" y="10"/>
                  </a:lnTo>
                  <a:lnTo>
                    <a:pt x="85" y="8"/>
                  </a:lnTo>
                  <a:lnTo>
                    <a:pt x="85" y="6"/>
                  </a:lnTo>
                  <a:lnTo>
                    <a:pt x="84" y="2"/>
                  </a:lnTo>
                  <a:lnTo>
                    <a:pt x="84" y="2"/>
                  </a:lnTo>
                  <a:lnTo>
                    <a:pt x="83" y="1"/>
                  </a:lnTo>
                  <a:lnTo>
                    <a:pt x="80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A74B25DC-0617-0A44-EE66-F1F61D57D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8" y="3658"/>
              <a:ext cx="551" cy="244"/>
            </a:xfrm>
            <a:custGeom>
              <a:avLst/>
              <a:gdLst>
                <a:gd name="T0" fmla="*/ 793 w 1653"/>
                <a:gd name="T1" fmla="*/ 76 h 733"/>
                <a:gd name="T2" fmla="*/ 1119 w 1653"/>
                <a:gd name="T3" fmla="*/ 254 h 733"/>
                <a:gd name="T4" fmla="*/ 1262 w 1653"/>
                <a:gd name="T5" fmla="*/ 322 h 733"/>
                <a:gd name="T6" fmla="*/ 1295 w 1653"/>
                <a:gd name="T7" fmla="*/ 332 h 733"/>
                <a:gd name="T8" fmla="*/ 1379 w 1653"/>
                <a:gd name="T9" fmla="*/ 344 h 733"/>
                <a:gd name="T10" fmla="*/ 1517 w 1653"/>
                <a:gd name="T11" fmla="*/ 360 h 733"/>
                <a:gd name="T12" fmla="*/ 1574 w 1653"/>
                <a:gd name="T13" fmla="*/ 373 h 733"/>
                <a:gd name="T14" fmla="*/ 1597 w 1653"/>
                <a:gd name="T15" fmla="*/ 385 h 733"/>
                <a:gd name="T16" fmla="*/ 1622 w 1653"/>
                <a:gd name="T17" fmla="*/ 408 h 733"/>
                <a:gd name="T18" fmla="*/ 1643 w 1653"/>
                <a:gd name="T19" fmla="*/ 436 h 733"/>
                <a:gd name="T20" fmla="*/ 1650 w 1653"/>
                <a:gd name="T21" fmla="*/ 459 h 733"/>
                <a:gd name="T22" fmla="*/ 1653 w 1653"/>
                <a:gd name="T23" fmla="*/ 512 h 733"/>
                <a:gd name="T24" fmla="*/ 1645 w 1653"/>
                <a:gd name="T25" fmla="*/ 567 h 733"/>
                <a:gd name="T26" fmla="*/ 1634 w 1653"/>
                <a:gd name="T27" fmla="*/ 588 h 733"/>
                <a:gd name="T28" fmla="*/ 1611 w 1653"/>
                <a:gd name="T29" fmla="*/ 622 h 733"/>
                <a:gd name="T30" fmla="*/ 1580 w 1653"/>
                <a:gd name="T31" fmla="*/ 651 h 733"/>
                <a:gd name="T32" fmla="*/ 1556 w 1653"/>
                <a:gd name="T33" fmla="*/ 665 h 733"/>
                <a:gd name="T34" fmla="*/ 1474 w 1653"/>
                <a:gd name="T35" fmla="*/ 694 h 733"/>
                <a:gd name="T36" fmla="*/ 1359 w 1653"/>
                <a:gd name="T37" fmla="*/ 717 h 733"/>
                <a:gd name="T38" fmla="*/ 1295 w 1653"/>
                <a:gd name="T39" fmla="*/ 724 h 733"/>
                <a:gd name="T40" fmla="*/ 983 w 1653"/>
                <a:gd name="T41" fmla="*/ 730 h 733"/>
                <a:gd name="T42" fmla="*/ 248 w 1653"/>
                <a:gd name="T43" fmla="*/ 733 h 733"/>
                <a:gd name="T44" fmla="*/ 91 w 1653"/>
                <a:gd name="T45" fmla="*/ 730 h 733"/>
                <a:gd name="T46" fmla="*/ 49 w 1653"/>
                <a:gd name="T47" fmla="*/ 719 h 733"/>
                <a:gd name="T48" fmla="*/ 25 w 1653"/>
                <a:gd name="T49" fmla="*/ 703 h 733"/>
                <a:gd name="T50" fmla="*/ 8 w 1653"/>
                <a:gd name="T51" fmla="*/ 679 h 733"/>
                <a:gd name="T52" fmla="*/ 2 w 1653"/>
                <a:gd name="T53" fmla="*/ 642 h 733"/>
                <a:gd name="T54" fmla="*/ 1 w 1653"/>
                <a:gd name="T55" fmla="*/ 576 h 733"/>
                <a:gd name="T56" fmla="*/ 6 w 1653"/>
                <a:gd name="T57" fmla="*/ 550 h 733"/>
                <a:gd name="T58" fmla="*/ 22 w 1653"/>
                <a:gd name="T59" fmla="*/ 527 h 733"/>
                <a:gd name="T60" fmla="*/ 30 w 1653"/>
                <a:gd name="T61" fmla="*/ 507 h 733"/>
                <a:gd name="T62" fmla="*/ 39 w 1653"/>
                <a:gd name="T63" fmla="*/ 461 h 733"/>
                <a:gd name="T64" fmla="*/ 47 w 1653"/>
                <a:gd name="T65" fmla="*/ 349 h 733"/>
                <a:gd name="T66" fmla="*/ 58 w 1653"/>
                <a:gd name="T67" fmla="*/ 298 h 733"/>
                <a:gd name="T68" fmla="*/ 78 w 1653"/>
                <a:gd name="T69" fmla="*/ 259 h 733"/>
                <a:gd name="T70" fmla="*/ 84 w 1653"/>
                <a:gd name="T71" fmla="*/ 249 h 733"/>
                <a:gd name="T72" fmla="*/ 89 w 1653"/>
                <a:gd name="T73" fmla="*/ 207 h 733"/>
                <a:gd name="T74" fmla="*/ 91 w 1653"/>
                <a:gd name="T75" fmla="*/ 150 h 733"/>
                <a:gd name="T76" fmla="*/ 94 w 1653"/>
                <a:gd name="T77" fmla="*/ 143 h 733"/>
                <a:gd name="T78" fmla="*/ 117 w 1653"/>
                <a:gd name="T79" fmla="*/ 122 h 733"/>
                <a:gd name="T80" fmla="*/ 146 w 1653"/>
                <a:gd name="T81" fmla="*/ 110 h 733"/>
                <a:gd name="T82" fmla="*/ 158 w 1653"/>
                <a:gd name="T83" fmla="*/ 109 h 733"/>
                <a:gd name="T84" fmla="*/ 186 w 1653"/>
                <a:gd name="T85" fmla="*/ 123 h 733"/>
                <a:gd name="T86" fmla="*/ 233 w 1653"/>
                <a:gd name="T87" fmla="*/ 161 h 733"/>
                <a:gd name="T88" fmla="*/ 263 w 1653"/>
                <a:gd name="T89" fmla="*/ 178 h 733"/>
                <a:gd name="T90" fmla="*/ 309 w 1653"/>
                <a:gd name="T91" fmla="*/ 194 h 733"/>
                <a:gd name="T92" fmla="*/ 334 w 1653"/>
                <a:gd name="T93" fmla="*/ 196 h 733"/>
                <a:gd name="T94" fmla="*/ 381 w 1653"/>
                <a:gd name="T95" fmla="*/ 195 h 733"/>
                <a:gd name="T96" fmla="*/ 423 w 1653"/>
                <a:gd name="T97" fmla="*/ 186 h 733"/>
                <a:gd name="T98" fmla="*/ 471 w 1653"/>
                <a:gd name="T99" fmla="*/ 166 h 733"/>
                <a:gd name="T100" fmla="*/ 526 w 1653"/>
                <a:gd name="T101" fmla="*/ 126 h 733"/>
                <a:gd name="T102" fmla="*/ 552 w 1653"/>
                <a:gd name="T103" fmla="*/ 96 h 733"/>
                <a:gd name="T104" fmla="*/ 610 w 1653"/>
                <a:gd name="T105" fmla="*/ 28 h 733"/>
                <a:gd name="T106" fmla="*/ 639 w 1653"/>
                <a:gd name="T107" fmla="*/ 5 h 733"/>
                <a:gd name="T108" fmla="*/ 659 w 1653"/>
                <a:gd name="T109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53" h="733">
                  <a:moveTo>
                    <a:pt x="662" y="2"/>
                  </a:moveTo>
                  <a:lnTo>
                    <a:pt x="662" y="2"/>
                  </a:lnTo>
                  <a:lnTo>
                    <a:pt x="793" y="76"/>
                  </a:lnTo>
                  <a:lnTo>
                    <a:pt x="955" y="166"/>
                  </a:lnTo>
                  <a:lnTo>
                    <a:pt x="1038" y="212"/>
                  </a:lnTo>
                  <a:lnTo>
                    <a:pt x="1119" y="254"/>
                  </a:lnTo>
                  <a:lnTo>
                    <a:pt x="1196" y="292"/>
                  </a:lnTo>
                  <a:lnTo>
                    <a:pt x="1229" y="308"/>
                  </a:lnTo>
                  <a:lnTo>
                    <a:pt x="1262" y="322"/>
                  </a:lnTo>
                  <a:lnTo>
                    <a:pt x="1262" y="322"/>
                  </a:lnTo>
                  <a:lnTo>
                    <a:pt x="1278" y="327"/>
                  </a:lnTo>
                  <a:lnTo>
                    <a:pt x="1295" y="332"/>
                  </a:lnTo>
                  <a:lnTo>
                    <a:pt x="1314" y="335"/>
                  </a:lnTo>
                  <a:lnTo>
                    <a:pt x="1335" y="339"/>
                  </a:lnTo>
                  <a:lnTo>
                    <a:pt x="1379" y="344"/>
                  </a:lnTo>
                  <a:lnTo>
                    <a:pt x="1426" y="349"/>
                  </a:lnTo>
                  <a:lnTo>
                    <a:pt x="1474" y="354"/>
                  </a:lnTo>
                  <a:lnTo>
                    <a:pt x="1517" y="360"/>
                  </a:lnTo>
                  <a:lnTo>
                    <a:pt x="1538" y="363"/>
                  </a:lnTo>
                  <a:lnTo>
                    <a:pt x="1557" y="368"/>
                  </a:lnTo>
                  <a:lnTo>
                    <a:pt x="1574" y="373"/>
                  </a:lnTo>
                  <a:lnTo>
                    <a:pt x="1588" y="380"/>
                  </a:lnTo>
                  <a:lnTo>
                    <a:pt x="1588" y="380"/>
                  </a:lnTo>
                  <a:lnTo>
                    <a:pt x="1597" y="385"/>
                  </a:lnTo>
                  <a:lnTo>
                    <a:pt x="1605" y="391"/>
                  </a:lnTo>
                  <a:lnTo>
                    <a:pt x="1614" y="400"/>
                  </a:lnTo>
                  <a:lnTo>
                    <a:pt x="1622" y="408"/>
                  </a:lnTo>
                  <a:lnTo>
                    <a:pt x="1631" y="418"/>
                  </a:lnTo>
                  <a:lnTo>
                    <a:pt x="1638" y="427"/>
                  </a:lnTo>
                  <a:lnTo>
                    <a:pt x="1643" y="436"/>
                  </a:lnTo>
                  <a:lnTo>
                    <a:pt x="1646" y="444"/>
                  </a:lnTo>
                  <a:lnTo>
                    <a:pt x="1646" y="444"/>
                  </a:lnTo>
                  <a:lnTo>
                    <a:pt x="1650" y="459"/>
                  </a:lnTo>
                  <a:lnTo>
                    <a:pt x="1651" y="475"/>
                  </a:lnTo>
                  <a:lnTo>
                    <a:pt x="1653" y="493"/>
                  </a:lnTo>
                  <a:lnTo>
                    <a:pt x="1653" y="512"/>
                  </a:lnTo>
                  <a:lnTo>
                    <a:pt x="1651" y="532"/>
                  </a:lnTo>
                  <a:lnTo>
                    <a:pt x="1649" y="550"/>
                  </a:lnTo>
                  <a:lnTo>
                    <a:pt x="1645" y="567"/>
                  </a:lnTo>
                  <a:lnTo>
                    <a:pt x="1640" y="579"/>
                  </a:lnTo>
                  <a:lnTo>
                    <a:pt x="1640" y="579"/>
                  </a:lnTo>
                  <a:lnTo>
                    <a:pt x="1634" y="588"/>
                  </a:lnTo>
                  <a:lnTo>
                    <a:pt x="1628" y="599"/>
                  </a:lnTo>
                  <a:lnTo>
                    <a:pt x="1620" y="611"/>
                  </a:lnTo>
                  <a:lnTo>
                    <a:pt x="1611" y="622"/>
                  </a:lnTo>
                  <a:lnTo>
                    <a:pt x="1602" y="633"/>
                  </a:lnTo>
                  <a:lnTo>
                    <a:pt x="1591" y="643"/>
                  </a:lnTo>
                  <a:lnTo>
                    <a:pt x="1580" y="651"/>
                  </a:lnTo>
                  <a:lnTo>
                    <a:pt x="1569" y="659"/>
                  </a:lnTo>
                  <a:lnTo>
                    <a:pt x="1569" y="659"/>
                  </a:lnTo>
                  <a:lnTo>
                    <a:pt x="1556" y="665"/>
                  </a:lnTo>
                  <a:lnTo>
                    <a:pt x="1541" y="671"/>
                  </a:lnTo>
                  <a:lnTo>
                    <a:pt x="1510" y="683"/>
                  </a:lnTo>
                  <a:lnTo>
                    <a:pt x="1474" y="694"/>
                  </a:lnTo>
                  <a:lnTo>
                    <a:pt x="1435" y="702"/>
                  </a:lnTo>
                  <a:lnTo>
                    <a:pt x="1396" y="711"/>
                  </a:lnTo>
                  <a:lnTo>
                    <a:pt x="1359" y="717"/>
                  </a:lnTo>
                  <a:lnTo>
                    <a:pt x="1325" y="722"/>
                  </a:lnTo>
                  <a:lnTo>
                    <a:pt x="1295" y="724"/>
                  </a:lnTo>
                  <a:lnTo>
                    <a:pt x="1295" y="724"/>
                  </a:lnTo>
                  <a:lnTo>
                    <a:pt x="1232" y="726"/>
                  </a:lnTo>
                  <a:lnTo>
                    <a:pt x="1158" y="728"/>
                  </a:lnTo>
                  <a:lnTo>
                    <a:pt x="983" y="730"/>
                  </a:lnTo>
                  <a:lnTo>
                    <a:pt x="787" y="731"/>
                  </a:lnTo>
                  <a:lnTo>
                    <a:pt x="587" y="733"/>
                  </a:lnTo>
                  <a:lnTo>
                    <a:pt x="248" y="733"/>
                  </a:lnTo>
                  <a:lnTo>
                    <a:pt x="104" y="731"/>
                  </a:lnTo>
                  <a:lnTo>
                    <a:pt x="104" y="731"/>
                  </a:lnTo>
                  <a:lnTo>
                    <a:pt x="91" y="730"/>
                  </a:lnTo>
                  <a:lnTo>
                    <a:pt x="76" y="728"/>
                  </a:lnTo>
                  <a:lnTo>
                    <a:pt x="59" y="722"/>
                  </a:lnTo>
                  <a:lnTo>
                    <a:pt x="49" y="719"/>
                  </a:lnTo>
                  <a:lnTo>
                    <a:pt x="41" y="714"/>
                  </a:lnTo>
                  <a:lnTo>
                    <a:pt x="32" y="710"/>
                  </a:lnTo>
                  <a:lnTo>
                    <a:pt x="25" y="703"/>
                  </a:lnTo>
                  <a:lnTo>
                    <a:pt x="18" y="696"/>
                  </a:lnTo>
                  <a:lnTo>
                    <a:pt x="13" y="689"/>
                  </a:lnTo>
                  <a:lnTo>
                    <a:pt x="8" y="679"/>
                  </a:lnTo>
                  <a:lnTo>
                    <a:pt x="6" y="670"/>
                  </a:lnTo>
                  <a:lnTo>
                    <a:pt x="6" y="670"/>
                  </a:lnTo>
                  <a:lnTo>
                    <a:pt x="2" y="642"/>
                  </a:lnTo>
                  <a:lnTo>
                    <a:pt x="0" y="609"/>
                  </a:lnTo>
                  <a:lnTo>
                    <a:pt x="0" y="592"/>
                  </a:lnTo>
                  <a:lnTo>
                    <a:pt x="1" y="576"/>
                  </a:lnTo>
                  <a:lnTo>
                    <a:pt x="2" y="562"/>
                  </a:lnTo>
                  <a:lnTo>
                    <a:pt x="6" y="550"/>
                  </a:lnTo>
                  <a:lnTo>
                    <a:pt x="6" y="550"/>
                  </a:lnTo>
                  <a:lnTo>
                    <a:pt x="10" y="542"/>
                  </a:lnTo>
                  <a:lnTo>
                    <a:pt x="16" y="535"/>
                  </a:lnTo>
                  <a:lnTo>
                    <a:pt x="22" y="527"/>
                  </a:lnTo>
                  <a:lnTo>
                    <a:pt x="25" y="521"/>
                  </a:lnTo>
                  <a:lnTo>
                    <a:pt x="25" y="521"/>
                  </a:lnTo>
                  <a:lnTo>
                    <a:pt x="30" y="507"/>
                  </a:lnTo>
                  <a:lnTo>
                    <a:pt x="34" y="494"/>
                  </a:lnTo>
                  <a:lnTo>
                    <a:pt x="36" y="478"/>
                  </a:lnTo>
                  <a:lnTo>
                    <a:pt x="39" y="461"/>
                  </a:lnTo>
                  <a:lnTo>
                    <a:pt x="42" y="425"/>
                  </a:lnTo>
                  <a:lnTo>
                    <a:pt x="45" y="386"/>
                  </a:lnTo>
                  <a:lnTo>
                    <a:pt x="47" y="349"/>
                  </a:lnTo>
                  <a:lnTo>
                    <a:pt x="51" y="332"/>
                  </a:lnTo>
                  <a:lnTo>
                    <a:pt x="53" y="314"/>
                  </a:lnTo>
                  <a:lnTo>
                    <a:pt x="58" y="298"/>
                  </a:lnTo>
                  <a:lnTo>
                    <a:pt x="64" y="283"/>
                  </a:lnTo>
                  <a:lnTo>
                    <a:pt x="70" y="270"/>
                  </a:lnTo>
                  <a:lnTo>
                    <a:pt x="78" y="259"/>
                  </a:lnTo>
                  <a:lnTo>
                    <a:pt x="78" y="259"/>
                  </a:lnTo>
                  <a:lnTo>
                    <a:pt x="82" y="255"/>
                  </a:lnTo>
                  <a:lnTo>
                    <a:pt x="84" y="249"/>
                  </a:lnTo>
                  <a:lnTo>
                    <a:pt x="87" y="237"/>
                  </a:lnTo>
                  <a:lnTo>
                    <a:pt x="88" y="223"/>
                  </a:lnTo>
                  <a:lnTo>
                    <a:pt x="89" y="207"/>
                  </a:lnTo>
                  <a:lnTo>
                    <a:pt x="88" y="176"/>
                  </a:lnTo>
                  <a:lnTo>
                    <a:pt x="88" y="162"/>
                  </a:lnTo>
                  <a:lnTo>
                    <a:pt x="91" y="150"/>
                  </a:lnTo>
                  <a:lnTo>
                    <a:pt x="91" y="150"/>
                  </a:lnTo>
                  <a:lnTo>
                    <a:pt x="92" y="146"/>
                  </a:lnTo>
                  <a:lnTo>
                    <a:pt x="94" y="143"/>
                  </a:lnTo>
                  <a:lnTo>
                    <a:pt x="100" y="136"/>
                  </a:lnTo>
                  <a:lnTo>
                    <a:pt x="107" y="128"/>
                  </a:lnTo>
                  <a:lnTo>
                    <a:pt x="117" y="122"/>
                  </a:lnTo>
                  <a:lnTo>
                    <a:pt x="128" y="116"/>
                  </a:lnTo>
                  <a:lnTo>
                    <a:pt x="138" y="113"/>
                  </a:lnTo>
                  <a:lnTo>
                    <a:pt x="146" y="110"/>
                  </a:lnTo>
                  <a:lnTo>
                    <a:pt x="153" y="109"/>
                  </a:lnTo>
                  <a:lnTo>
                    <a:pt x="153" y="109"/>
                  </a:lnTo>
                  <a:lnTo>
                    <a:pt x="158" y="109"/>
                  </a:lnTo>
                  <a:lnTo>
                    <a:pt x="163" y="110"/>
                  </a:lnTo>
                  <a:lnTo>
                    <a:pt x="174" y="116"/>
                  </a:lnTo>
                  <a:lnTo>
                    <a:pt x="186" y="123"/>
                  </a:lnTo>
                  <a:lnTo>
                    <a:pt x="198" y="133"/>
                  </a:lnTo>
                  <a:lnTo>
                    <a:pt x="222" y="153"/>
                  </a:lnTo>
                  <a:lnTo>
                    <a:pt x="233" y="161"/>
                  </a:lnTo>
                  <a:lnTo>
                    <a:pt x="242" y="167"/>
                  </a:lnTo>
                  <a:lnTo>
                    <a:pt x="242" y="167"/>
                  </a:lnTo>
                  <a:lnTo>
                    <a:pt x="263" y="178"/>
                  </a:lnTo>
                  <a:lnTo>
                    <a:pt x="286" y="188"/>
                  </a:lnTo>
                  <a:lnTo>
                    <a:pt x="297" y="191"/>
                  </a:lnTo>
                  <a:lnTo>
                    <a:pt x="309" y="194"/>
                  </a:lnTo>
                  <a:lnTo>
                    <a:pt x="321" y="196"/>
                  </a:lnTo>
                  <a:lnTo>
                    <a:pt x="334" y="196"/>
                  </a:lnTo>
                  <a:lnTo>
                    <a:pt x="334" y="196"/>
                  </a:lnTo>
                  <a:lnTo>
                    <a:pt x="349" y="197"/>
                  </a:lnTo>
                  <a:lnTo>
                    <a:pt x="365" y="196"/>
                  </a:lnTo>
                  <a:lnTo>
                    <a:pt x="381" y="195"/>
                  </a:lnTo>
                  <a:lnTo>
                    <a:pt x="395" y="192"/>
                  </a:lnTo>
                  <a:lnTo>
                    <a:pt x="410" y="190"/>
                  </a:lnTo>
                  <a:lnTo>
                    <a:pt x="423" y="186"/>
                  </a:lnTo>
                  <a:lnTo>
                    <a:pt x="435" y="182"/>
                  </a:lnTo>
                  <a:lnTo>
                    <a:pt x="448" y="177"/>
                  </a:lnTo>
                  <a:lnTo>
                    <a:pt x="471" y="166"/>
                  </a:lnTo>
                  <a:lnTo>
                    <a:pt x="492" y="153"/>
                  </a:lnTo>
                  <a:lnTo>
                    <a:pt x="510" y="139"/>
                  </a:lnTo>
                  <a:lnTo>
                    <a:pt x="526" y="126"/>
                  </a:lnTo>
                  <a:lnTo>
                    <a:pt x="526" y="126"/>
                  </a:lnTo>
                  <a:lnTo>
                    <a:pt x="538" y="114"/>
                  </a:lnTo>
                  <a:lnTo>
                    <a:pt x="552" y="96"/>
                  </a:lnTo>
                  <a:lnTo>
                    <a:pt x="570" y="73"/>
                  </a:lnTo>
                  <a:lnTo>
                    <a:pt x="591" y="50"/>
                  </a:lnTo>
                  <a:lnTo>
                    <a:pt x="610" y="28"/>
                  </a:lnTo>
                  <a:lnTo>
                    <a:pt x="621" y="18"/>
                  </a:lnTo>
                  <a:lnTo>
                    <a:pt x="631" y="11"/>
                  </a:lnTo>
                  <a:lnTo>
                    <a:pt x="639" y="5"/>
                  </a:lnTo>
                  <a:lnTo>
                    <a:pt x="648" y="1"/>
                  </a:lnTo>
                  <a:lnTo>
                    <a:pt x="655" y="0"/>
                  </a:lnTo>
                  <a:lnTo>
                    <a:pt x="659" y="0"/>
                  </a:lnTo>
                  <a:lnTo>
                    <a:pt x="662" y="2"/>
                  </a:lnTo>
                  <a:lnTo>
                    <a:pt x="662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985F862D-DED6-49A6-E19D-3AEA58B9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3658"/>
              <a:ext cx="556" cy="249"/>
            </a:xfrm>
            <a:custGeom>
              <a:avLst/>
              <a:gdLst>
                <a:gd name="T0" fmla="*/ 1103 w 1667"/>
                <a:gd name="T1" fmla="*/ 257 h 747"/>
                <a:gd name="T2" fmla="*/ 1279 w 1667"/>
                <a:gd name="T3" fmla="*/ 340 h 747"/>
                <a:gd name="T4" fmla="*/ 1513 w 1667"/>
                <a:gd name="T5" fmla="*/ 372 h 747"/>
                <a:gd name="T6" fmla="*/ 1601 w 1667"/>
                <a:gd name="T7" fmla="*/ 399 h 747"/>
                <a:gd name="T8" fmla="*/ 1647 w 1667"/>
                <a:gd name="T9" fmla="*/ 453 h 747"/>
                <a:gd name="T10" fmla="*/ 1653 w 1667"/>
                <a:gd name="T11" fmla="*/ 524 h 747"/>
                <a:gd name="T12" fmla="*/ 1637 w 1667"/>
                <a:gd name="T13" fmla="*/ 592 h 747"/>
                <a:gd name="T14" fmla="*/ 1571 w 1667"/>
                <a:gd name="T15" fmla="*/ 661 h 747"/>
                <a:gd name="T16" fmla="*/ 1435 w 1667"/>
                <a:gd name="T17" fmla="*/ 705 h 747"/>
                <a:gd name="T18" fmla="*/ 1273 w 1667"/>
                <a:gd name="T19" fmla="*/ 725 h 747"/>
                <a:gd name="T20" fmla="*/ 686 w 1667"/>
                <a:gd name="T21" fmla="*/ 733 h 747"/>
                <a:gd name="T22" fmla="*/ 138 w 1667"/>
                <a:gd name="T23" fmla="*/ 733 h 747"/>
                <a:gd name="T24" fmla="*/ 67 w 1667"/>
                <a:gd name="T25" fmla="*/ 722 h 747"/>
                <a:gd name="T26" fmla="*/ 24 w 1667"/>
                <a:gd name="T27" fmla="*/ 688 h 747"/>
                <a:gd name="T28" fmla="*/ 16 w 1667"/>
                <a:gd name="T29" fmla="*/ 587 h 747"/>
                <a:gd name="T30" fmla="*/ 27 w 1667"/>
                <a:gd name="T31" fmla="*/ 549 h 747"/>
                <a:gd name="T32" fmla="*/ 51 w 1667"/>
                <a:gd name="T33" fmla="*/ 493 h 747"/>
                <a:gd name="T34" fmla="*/ 69 w 1667"/>
                <a:gd name="T35" fmla="*/ 321 h 747"/>
                <a:gd name="T36" fmla="*/ 94 w 1667"/>
                <a:gd name="T37" fmla="*/ 268 h 747"/>
                <a:gd name="T38" fmla="*/ 104 w 1667"/>
                <a:gd name="T39" fmla="*/ 218 h 747"/>
                <a:gd name="T40" fmla="*/ 108 w 1667"/>
                <a:gd name="T41" fmla="*/ 154 h 747"/>
                <a:gd name="T42" fmla="*/ 155 w 1667"/>
                <a:gd name="T43" fmla="*/ 125 h 747"/>
                <a:gd name="T44" fmla="*/ 215 w 1667"/>
                <a:gd name="T45" fmla="*/ 159 h 747"/>
                <a:gd name="T46" fmla="*/ 298 w 1667"/>
                <a:gd name="T47" fmla="*/ 204 h 747"/>
                <a:gd name="T48" fmla="*/ 408 w 1667"/>
                <a:gd name="T49" fmla="*/ 207 h 747"/>
                <a:gd name="T50" fmla="*/ 516 w 1667"/>
                <a:gd name="T51" fmla="*/ 159 h 747"/>
                <a:gd name="T52" fmla="*/ 613 w 1667"/>
                <a:gd name="T53" fmla="*/ 52 h 747"/>
                <a:gd name="T54" fmla="*/ 655 w 1667"/>
                <a:gd name="T55" fmla="*/ 17 h 747"/>
                <a:gd name="T56" fmla="*/ 675 w 1667"/>
                <a:gd name="T57" fmla="*/ 15 h 747"/>
                <a:gd name="T58" fmla="*/ 670 w 1667"/>
                <a:gd name="T59" fmla="*/ 1 h 747"/>
                <a:gd name="T60" fmla="*/ 611 w 1667"/>
                <a:gd name="T61" fmla="*/ 33 h 747"/>
                <a:gd name="T62" fmla="*/ 526 w 1667"/>
                <a:gd name="T63" fmla="*/ 131 h 747"/>
                <a:gd name="T64" fmla="*/ 433 w 1667"/>
                <a:gd name="T65" fmla="*/ 185 h 747"/>
                <a:gd name="T66" fmla="*/ 328 w 1667"/>
                <a:gd name="T67" fmla="*/ 196 h 747"/>
                <a:gd name="T68" fmla="*/ 242 w 1667"/>
                <a:gd name="T69" fmla="*/ 160 h 747"/>
                <a:gd name="T70" fmla="*/ 173 w 1667"/>
                <a:gd name="T71" fmla="*/ 112 h 747"/>
                <a:gd name="T72" fmla="*/ 120 w 1667"/>
                <a:gd name="T73" fmla="*/ 125 h 747"/>
                <a:gd name="T74" fmla="*/ 90 w 1667"/>
                <a:gd name="T75" fmla="*/ 164 h 747"/>
                <a:gd name="T76" fmla="*/ 87 w 1667"/>
                <a:gd name="T77" fmla="*/ 248 h 747"/>
                <a:gd name="T78" fmla="*/ 64 w 1667"/>
                <a:gd name="T79" fmla="*/ 288 h 747"/>
                <a:gd name="T80" fmla="*/ 44 w 1667"/>
                <a:gd name="T81" fmla="*/ 401 h 747"/>
                <a:gd name="T82" fmla="*/ 32 w 1667"/>
                <a:gd name="T83" fmla="*/ 512 h 747"/>
                <a:gd name="T84" fmla="*/ 6 w 1667"/>
                <a:gd name="T85" fmla="*/ 557 h 747"/>
                <a:gd name="T86" fmla="*/ 3 w 1667"/>
                <a:gd name="T87" fmla="*/ 650 h 747"/>
                <a:gd name="T88" fmla="*/ 21 w 1667"/>
                <a:gd name="T89" fmla="*/ 710 h 747"/>
                <a:gd name="T90" fmla="*/ 104 w 1667"/>
                <a:gd name="T91" fmla="*/ 746 h 747"/>
                <a:gd name="T92" fmla="*/ 572 w 1667"/>
                <a:gd name="T93" fmla="*/ 747 h 747"/>
                <a:gd name="T94" fmla="*/ 1203 w 1667"/>
                <a:gd name="T95" fmla="*/ 742 h 747"/>
                <a:gd name="T96" fmla="*/ 1440 w 1667"/>
                <a:gd name="T97" fmla="*/ 718 h 747"/>
                <a:gd name="T98" fmla="*/ 1574 w 1667"/>
                <a:gd name="T99" fmla="*/ 676 h 747"/>
                <a:gd name="T100" fmla="*/ 1642 w 1667"/>
                <a:gd name="T101" fmla="*/ 610 h 747"/>
                <a:gd name="T102" fmla="*/ 1666 w 1667"/>
                <a:gd name="T103" fmla="*/ 544 h 747"/>
                <a:gd name="T104" fmla="*/ 1663 w 1667"/>
                <a:gd name="T105" fmla="*/ 454 h 747"/>
                <a:gd name="T106" fmla="*/ 1608 w 1667"/>
                <a:gd name="T107" fmla="*/ 385 h 747"/>
                <a:gd name="T108" fmla="*/ 1534 w 1667"/>
                <a:gd name="T109" fmla="*/ 361 h 747"/>
                <a:gd name="T110" fmla="*/ 1320 w 1667"/>
                <a:gd name="T111" fmla="*/ 336 h 747"/>
                <a:gd name="T112" fmla="*/ 1167 w 1667"/>
                <a:gd name="T113" fmla="*/ 274 h 747"/>
                <a:gd name="T114" fmla="*/ 762 w 1667"/>
                <a:gd name="T115" fmla="*/ 53 h 747"/>
                <a:gd name="T116" fmla="*/ 663 w 1667"/>
                <a:gd name="T117" fmla="*/ 9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67" h="747">
                  <a:moveTo>
                    <a:pt x="666" y="16"/>
                  </a:moveTo>
                  <a:lnTo>
                    <a:pt x="666" y="16"/>
                  </a:lnTo>
                  <a:lnTo>
                    <a:pt x="866" y="129"/>
                  </a:lnTo>
                  <a:lnTo>
                    <a:pt x="866" y="129"/>
                  </a:lnTo>
                  <a:lnTo>
                    <a:pt x="983" y="194"/>
                  </a:lnTo>
                  <a:lnTo>
                    <a:pt x="1042" y="225"/>
                  </a:lnTo>
                  <a:lnTo>
                    <a:pt x="1103" y="257"/>
                  </a:lnTo>
                  <a:lnTo>
                    <a:pt x="1103" y="257"/>
                  </a:lnTo>
                  <a:lnTo>
                    <a:pt x="1156" y="285"/>
                  </a:lnTo>
                  <a:lnTo>
                    <a:pt x="1212" y="311"/>
                  </a:lnTo>
                  <a:lnTo>
                    <a:pt x="1212" y="311"/>
                  </a:lnTo>
                  <a:lnTo>
                    <a:pt x="1233" y="322"/>
                  </a:lnTo>
                  <a:lnTo>
                    <a:pt x="1256" y="332"/>
                  </a:lnTo>
                  <a:lnTo>
                    <a:pt x="1279" y="340"/>
                  </a:lnTo>
                  <a:lnTo>
                    <a:pt x="1303" y="348"/>
                  </a:lnTo>
                  <a:lnTo>
                    <a:pt x="1303" y="348"/>
                  </a:lnTo>
                  <a:lnTo>
                    <a:pt x="1334" y="353"/>
                  </a:lnTo>
                  <a:lnTo>
                    <a:pt x="1363" y="357"/>
                  </a:lnTo>
                  <a:lnTo>
                    <a:pt x="1423" y="363"/>
                  </a:lnTo>
                  <a:lnTo>
                    <a:pt x="1482" y="368"/>
                  </a:lnTo>
                  <a:lnTo>
                    <a:pt x="1513" y="372"/>
                  </a:lnTo>
                  <a:lnTo>
                    <a:pt x="1542" y="378"/>
                  </a:lnTo>
                  <a:lnTo>
                    <a:pt x="1542" y="378"/>
                  </a:lnTo>
                  <a:lnTo>
                    <a:pt x="1566" y="384"/>
                  </a:lnTo>
                  <a:lnTo>
                    <a:pt x="1578" y="388"/>
                  </a:lnTo>
                  <a:lnTo>
                    <a:pt x="1589" y="391"/>
                  </a:lnTo>
                  <a:lnTo>
                    <a:pt x="1589" y="391"/>
                  </a:lnTo>
                  <a:lnTo>
                    <a:pt x="1601" y="399"/>
                  </a:lnTo>
                  <a:lnTo>
                    <a:pt x="1613" y="408"/>
                  </a:lnTo>
                  <a:lnTo>
                    <a:pt x="1623" y="418"/>
                  </a:lnTo>
                  <a:lnTo>
                    <a:pt x="1632" y="429"/>
                  </a:lnTo>
                  <a:lnTo>
                    <a:pt x="1632" y="429"/>
                  </a:lnTo>
                  <a:lnTo>
                    <a:pt x="1641" y="440"/>
                  </a:lnTo>
                  <a:lnTo>
                    <a:pt x="1644" y="446"/>
                  </a:lnTo>
                  <a:lnTo>
                    <a:pt x="1647" y="453"/>
                  </a:lnTo>
                  <a:lnTo>
                    <a:pt x="1647" y="453"/>
                  </a:lnTo>
                  <a:lnTo>
                    <a:pt x="1650" y="465"/>
                  </a:lnTo>
                  <a:lnTo>
                    <a:pt x="1652" y="477"/>
                  </a:lnTo>
                  <a:lnTo>
                    <a:pt x="1652" y="477"/>
                  </a:lnTo>
                  <a:lnTo>
                    <a:pt x="1653" y="493"/>
                  </a:lnTo>
                  <a:lnTo>
                    <a:pt x="1653" y="509"/>
                  </a:lnTo>
                  <a:lnTo>
                    <a:pt x="1653" y="524"/>
                  </a:lnTo>
                  <a:lnTo>
                    <a:pt x="1652" y="540"/>
                  </a:lnTo>
                  <a:lnTo>
                    <a:pt x="1652" y="540"/>
                  </a:lnTo>
                  <a:lnTo>
                    <a:pt x="1649" y="554"/>
                  </a:lnTo>
                  <a:lnTo>
                    <a:pt x="1647" y="567"/>
                  </a:lnTo>
                  <a:lnTo>
                    <a:pt x="1643" y="579"/>
                  </a:lnTo>
                  <a:lnTo>
                    <a:pt x="1637" y="592"/>
                  </a:lnTo>
                  <a:lnTo>
                    <a:pt x="1637" y="592"/>
                  </a:lnTo>
                  <a:lnTo>
                    <a:pt x="1629" y="607"/>
                  </a:lnTo>
                  <a:lnTo>
                    <a:pt x="1618" y="620"/>
                  </a:lnTo>
                  <a:lnTo>
                    <a:pt x="1607" y="633"/>
                  </a:lnTo>
                  <a:lnTo>
                    <a:pt x="1595" y="644"/>
                  </a:lnTo>
                  <a:lnTo>
                    <a:pt x="1595" y="644"/>
                  </a:lnTo>
                  <a:lnTo>
                    <a:pt x="1583" y="654"/>
                  </a:lnTo>
                  <a:lnTo>
                    <a:pt x="1571" y="661"/>
                  </a:lnTo>
                  <a:lnTo>
                    <a:pt x="1557" y="669"/>
                  </a:lnTo>
                  <a:lnTo>
                    <a:pt x="1544" y="675"/>
                  </a:lnTo>
                  <a:lnTo>
                    <a:pt x="1516" y="684"/>
                  </a:lnTo>
                  <a:lnTo>
                    <a:pt x="1488" y="692"/>
                  </a:lnTo>
                  <a:lnTo>
                    <a:pt x="1488" y="692"/>
                  </a:lnTo>
                  <a:lnTo>
                    <a:pt x="1462" y="699"/>
                  </a:lnTo>
                  <a:lnTo>
                    <a:pt x="1435" y="705"/>
                  </a:lnTo>
                  <a:lnTo>
                    <a:pt x="1409" y="710"/>
                  </a:lnTo>
                  <a:lnTo>
                    <a:pt x="1381" y="715"/>
                  </a:lnTo>
                  <a:lnTo>
                    <a:pt x="1354" y="718"/>
                  </a:lnTo>
                  <a:lnTo>
                    <a:pt x="1328" y="722"/>
                  </a:lnTo>
                  <a:lnTo>
                    <a:pt x="1300" y="724"/>
                  </a:lnTo>
                  <a:lnTo>
                    <a:pt x="1273" y="725"/>
                  </a:lnTo>
                  <a:lnTo>
                    <a:pt x="1273" y="725"/>
                  </a:lnTo>
                  <a:lnTo>
                    <a:pt x="1190" y="728"/>
                  </a:lnTo>
                  <a:lnTo>
                    <a:pt x="1108" y="729"/>
                  </a:lnTo>
                  <a:lnTo>
                    <a:pt x="1108" y="729"/>
                  </a:lnTo>
                  <a:lnTo>
                    <a:pt x="904" y="732"/>
                  </a:lnTo>
                  <a:lnTo>
                    <a:pt x="904" y="732"/>
                  </a:lnTo>
                  <a:lnTo>
                    <a:pt x="686" y="733"/>
                  </a:lnTo>
                  <a:lnTo>
                    <a:pt x="686" y="733"/>
                  </a:lnTo>
                  <a:lnTo>
                    <a:pt x="473" y="733"/>
                  </a:lnTo>
                  <a:lnTo>
                    <a:pt x="473" y="733"/>
                  </a:lnTo>
                  <a:lnTo>
                    <a:pt x="293" y="733"/>
                  </a:lnTo>
                  <a:lnTo>
                    <a:pt x="293" y="733"/>
                  </a:lnTo>
                  <a:lnTo>
                    <a:pt x="165" y="733"/>
                  </a:lnTo>
                  <a:lnTo>
                    <a:pt x="165" y="733"/>
                  </a:lnTo>
                  <a:lnTo>
                    <a:pt x="138" y="733"/>
                  </a:lnTo>
                  <a:lnTo>
                    <a:pt x="113" y="733"/>
                  </a:lnTo>
                  <a:lnTo>
                    <a:pt x="113" y="733"/>
                  </a:lnTo>
                  <a:lnTo>
                    <a:pt x="101" y="732"/>
                  </a:lnTo>
                  <a:lnTo>
                    <a:pt x="90" y="729"/>
                  </a:lnTo>
                  <a:lnTo>
                    <a:pt x="78" y="727"/>
                  </a:lnTo>
                  <a:lnTo>
                    <a:pt x="67" y="722"/>
                  </a:lnTo>
                  <a:lnTo>
                    <a:pt x="67" y="722"/>
                  </a:lnTo>
                  <a:lnTo>
                    <a:pt x="57" y="718"/>
                  </a:lnTo>
                  <a:lnTo>
                    <a:pt x="47" y="713"/>
                  </a:lnTo>
                  <a:lnTo>
                    <a:pt x="39" y="706"/>
                  </a:lnTo>
                  <a:lnTo>
                    <a:pt x="30" y="699"/>
                  </a:lnTo>
                  <a:lnTo>
                    <a:pt x="30" y="699"/>
                  </a:lnTo>
                  <a:lnTo>
                    <a:pt x="27" y="694"/>
                  </a:lnTo>
                  <a:lnTo>
                    <a:pt x="24" y="688"/>
                  </a:lnTo>
                  <a:lnTo>
                    <a:pt x="21" y="677"/>
                  </a:lnTo>
                  <a:lnTo>
                    <a:pt x="18" y="665"/>
                  </a:lnTo>
                  <a:lnTo>
                    <a:pt x="17" y="653"/>
                  </a:lnTo>
                  <a:lnTo>
                    <a:pt x="17" y="653"/>
                  </a:lnTo>
                  <a:lnTo>
                    <a:pt x="15" y="620"/>
                  </a:lnTo>
                  <a:lnTo>
                    <a:pt x="15" y="604"/>
                  </a:lnTo>
                  <a:lnTo>
                    <a:pt x="16" y="587"/>
                  </a:lnTo>
                  <a:lnTo>
                    <a:pt x="16" y="587"/>
                  </a:lnTo>
                  <a:lnTo>
                    <a:pt x="17" y="574"/>
                  </a:lnTo>
                  <a:lnTo>
                    <a:pt x="18" y="568"/>
                  </a:lnTo>
                  <a:lnTo>
                    <a:pt x="20" y="561"/>
                  </a:lnTo>
                  <a:lnTo>
                    <a:pt x="20" y="561"/>
                  </a:lnTo>
                  <a:lnTo>
                    <a:pt x="23" y="555"/>
                  </a:lnTo>
                  <a:lnTo>
                    <a:pt x="27" y="549"/>
                  </a:lnTo>
                  <a:lnTo>
                    <a:pt x="36" y="538"/>
                  </a:lnTo>
                  <a:lnTo>
                    <a:pt x="36" y="538"/>
                  </a:lnTo>
                  <a:lnTo>
                    <a:pt x="41" y="528"/>
                  </a:lnTo>
                  <a:lnTo>
                    <a:pt x="46" y="516"/>
                  </a:lnTo>
                  <a:lnTo>
                    <a:pt x="49" y="505"/>
                  </a:lnTo>
                  <a:lnTo>
                    <a:pt x="51" y="493"/>
                  </a:lnTo>
                  <a:lnTo>
                    <a:pt x="51" y="493"/>
                  </a:lnTo>
                  <a:lnTo>
                    <a:pt x="55" y="466"/>
                  </a:lnTo>
                  <a:lnTo>
                    <a:pt x="56" y="439"/>
                  </a:lnTo>
                  <a:lnTo>
                    <a:pt x="56" y="439"/>
                  </a:lnTo>
                  <a:lnTo>
                    <a:pt x="61" y="379"/>
                  </a:lnTo>
                  <a:lnTo>
                    <a:pt x="63" y="350"/>
                  </a:lnTo>
                  <a:lnTo>
                    <a:pt x="65" y="336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73" y="309"/>
                  </a:lnTo>
                  <a:lnTo>
                    <a:pt x="76" y="298"/>
                  </a:lnTo>
                  <a:lnTo>
                    <a:pt x="81" y="287"/>
                  </a:lnTo>
                  <a:lnTo>
                    <a:pt x="88" y="276"/>
                  </a:lnTo>
                  <a:lnTo>
                    <a:pt x="88" y="276"/>
                  </a:lnTo>
                  <a:lnTo>
                    <a:pt x="94" y="268"/>
                  </a:lnTo>
                  <a:lnTo>
                    <a:pt x="97" y="263"/>
                  </a:lnTo>
                  <a:lnTo>
                    <a:pt x="99" y="258"/>
                  </a:lnTo>
                  <a:lnTo>
                    <a:pt x="99" y="258"/>
                  </a:lnTo>
                  <a:lnTo>
                    <a:pt x="103" y="246"/>
                  </a:lnTo>
                  <a:lnTo>
                    <a:pt x="104" y="233"/>
                  </a:lnTo>
                  <a:lnTo>
                    <a:pt x="104" y="233"/>
                  </a:lnTo>
                  <a:lnTo>
                    <a:pt x="104" y="218"/>
                  </a:lnTo>
                  <a:lnTo>
                    <a:pt x="104" y="204"/>
                  </a:lnTo>
                  <a:lnTo>
                    <a:pt x="103" y="175"/>
                  </a:lnTo>
                  <a:lnTo>
                    <a:pt x="103" y="175"/>
                  </a:lnTo>
                  <a:lnTo>
                    <a:pt x="104" y="164"/>
                  </a:lnTo>
                  <a:lnTo>
                    <a:pt x="105" y="159"/>
                  </a:lnTo>
                  <a:lnTo>
                    <a:pt x="108" y="154"/>
                  </a:lnTo>
                  <a:lnTo>
                    <a:pt x="108" y="154"/>
                  </a:lnTo>
                  <a:lnTo>
                    <a:pt x="113" y="149"/>
                  </a:lnTo>
                  <a:lnTo>
                    <a:pt x="117" y="144"/>
                  </a:lnTo>
                  <a:lnTo>
                    <a:pt x="130" y="136"/>
                  </a:lnTo>
                  <a:lnTo>
                    <a:pt x="130" y="136"/>
                  </a:lnTo>
                  <a:lnTo>
                    <a:pt x="139" y="131"/>
                  </a:lnTo>
                  <a:lnTo>
                    <a:pt x="149" y="126"/>
                  </a:lnTo>
                  <a:lnTo>
                    <a:pt x="155" y="125"/>
                  </a:lnTo>
                  <a:lnTo>
                    <a:pt x="160" y="124"/>
                  </a:lnTo>
                  <a:lnTo>
                    <a:pt x="166" y="125"/>
                  </a:lnTo>
                  <a:lnTo>
                    <a:pt x="171" y="126"/>
                  </a:lnTo>
                  <a:lnTo>
                    <a:pt x="171" y="126"/>
                  </a:lnTo>
                  <a:lnTo>
                    <a:pt x="183" y="133"/>
                  </a:lnTo>
                  <a:lnTo>
                    <a:pt x="195" y="141"/>
                  </a:lnTo>
                  <a:lnTo>
                    <a:pt x="215" y="159"/>
                  </a:lnTo>
                  <a:lnTo>
                    <a:pt x="215" y="159"/>
                  </a:lnTo>
                  <a:lnTo>
                    <a:pt x="238" y="175"/>
                  </a:lnTo>
                  <a:lnTo>
                    <a:pt x="249" y="182"/>
                  </a:lnTo>
                  <a:lnTo>
                    <a:pt x="261" y="189"/>
                  </a:lnTo>
                  <a:lnTo>
                    <a:pt x="261" y="189"/>
                  </a:lnTo>
                  <a:lnTo>
                    <a:pt x="279" y="196"/>
                  </a:lnTo>
                  <a:lnTo>
                    <a:pt x="298" y="204"/>
                  </a:lnTo>
                  <a:lnTo>
                    <a:pt x="316" y="208"/>
                  </a:lnTo>
                  <a:lnTo>
                    <a:pt x="335" y="211"/>
                  </a:lnTo>
                  <a:lnTo>
                    <a:pt x="335" y="211"/>
                  </a:lnTo>
                  <a:lnTo>
                    <a:pt x="353" y="212"/>
                  </a:lnTo>
                  <a:lnTo>
                    <a:pt x="371" y="212"/>
                  </a:lnTo>
                  <a:lnTo>
                    <a:pt x="389" y="210"/>
                  </a:lnTo>
                  <a:lnTo>
                    <a:pt x="408" y="207"/>
                  </a:lnTo>
                  <a:lnTo>
                    <a:pt x="425" y="202"/>
                  </a:lnTo>
                  <a:lnTo>
                    <a:pt x="441" y="198"/>
                  </a:lnTo>
                  <a:lnTo>
                    <a:pt x="458" y="191"/>
                  </a:lnTo>
                  <a:lnTo>
                    <a:pt x="475" y="183"/>
                  </a:lnTo>
                  <a:lnTo>
                    <a:pt x="475" y="183"/>
                  </a:lnTo>
                  <a:lnTo>
                    <a:pt x="496" y="172"/>
                  </a:lnTo>
                  <a:lnTo>
                    <a:pt x="516" y="159"/>
                  </a:lnTo>
                  <a:lnTo>
                    <a:pt x="535" y="143"/>
                  </a:lnTo>
                  <a:lnTo>
                    <a:pt x="543" y="135"/>
                  </a:lnTo>
                  <a:lnTo>
                    <a:pt x="551" y="125"/>
                  </a:lnTo>
                  <a:lnTo>
                    <a:pt x="551" y="125"/>
                  </a:lnTo>
                  <a:lnTo>
                    <a:pt x="582" y="89"/>
                  </a:lnTo>
                  <a:lnTo>
                    <a:pt x="597" y="69"/>
                  </a:lnTo>
                  <a:lnTo>
                    <a:pt x="613" y="52"/>
                  </a:lnTo>
                  <a:lnTo>
                    <a:pt x="613" y="52"/>
                  </a:lnTo>
                  <a:lnTo>
                    <a:pt x="628" y="36"/>
                  </a:lnTo>
                  <a:lnTo>
                    <a:pt x="635" y="29"/>
                  </a:lnTo>
                  <a:lnTo>
                    <a:pt x="643" y="23"/>
                  </a:lnTo>
                  <a:lnTo>
                    <a:pt x="643" y="23"/>
                  </a:lnTo>
                  <a:lnTo>
                    <a:pt x="649" y="20"/>
                  </a:lnTo>
                  <a:lnTo>
                    <a:pt x="655" y="17"/>
                  </a:lnTo>
                  <a:lnTo>
                    <a:pt x="661" y="15"/>
                  </a:lnTo>
                  <a:lnTo>
                    <a:pt x="664" y="15"/>
                  </a:lnTo>
                  <a:lnTo>
                    <a:pt x="666" y="16"/>
                  </a:lnTo>
                  <a:lnTo>
                    <a:pt x="666" y="16"/>
                  </a:lnTo>
                  <a:lnTo>
                    <a:pt x="670" y="17"/>
                  </a:lnTo>
                  <a:lnTo>
                    <a:pt x="672" y="16"/>
                  </a:lnTo>
                  <a:lnTo>
                    <a:pt x="675" y="15"/>
                  </a:lnTo>
                  <a:lnTo>
                    <a:pt x="676" y="12"/>
                  </a:lnTo>
                  <a:lnTo>
                    <a:pt x="677" y="10"/>
                  </a:lnTo>
                  <a:lnTo>
                    <a:pt x="677" y="7"/>
                  </a:lnTo>
                  <a:lnTo>
                    <a:pt x="676" y="5"/>
                  </a:lnTo>
                  <a:lnTo>
                    <a:pt x="674" y="4"/>
                  </a:lnTo>
                  <a:lnTo>
                    <a:pt x="674" y="4"/>
                  </a:lnTo>
                  <a:lnTo>
                    <a:pt x="670" y="1"/>
                  </a:lnTo>
                  <a:lnTo>
                    <a:pt x="665" y="0"/>
                  </a:lnTo>
                  <a:lnTo>
                    <a:pt x="657" y="1"/>
                  </a:lnTo>
                  <a:lnTo>
                    <a:pt x="648" y="4"/>
                  </a:lnTo>
                  <a:lnTo>
                    <a:pt x="640" y="9"/>
                  </a:lnTo>
                  <a:lnTo>
                    <a:pt x="631" y="13"/>
                  </a:lnTo>
                  <a:lnTo>
                    <a:pt x="624" y="21"/>
                  </a:lnTo>
                  <a:lnTo>
                    <a:pt x="611" y="33"/>
                  </a:lnTo>
                  <a:lnTo>
                    <a:pt x="611" y="33"/>
                  </a:lnTo>
                  <a:lnTo>
                    <a:pt x="594" y="51"/>
                  </a:lnTo>
                  <a:lnTo>
                    <a:pt x="578" y="70"/>
                  </a:lnTo>
                  <a:lnTo>
                    <a:pt x="547" y="109"/>
                  </a:lnTo>
                  <a:lnTo>
                    <a:pt x="547" y="109"/>
                  </a:lnTo>
                  <a:lnTo>
                    <a:pt x="537" y="120"/>
                  </a:lnTo>
                  <a:lnTo>
                    <a:pt x="526" y="131"/>
                  </a:lnTo>
                  <a:lnTo>
                    <a:pt x="514" y="141"/>
                  </a:lnTo>
                  <a:lnTo>
                    <a:pt x="502" y="150"/>
                  </a:lnTo>
                  <a:lnTo>
                    <a:pt x="490" y="159"/>
                  </a:lnTo>
                  <a:lnTo>
                    <a:pt x="477" y="167"/>
                  </a:lnTo>
                  <a:lnTo>
                    <a:pt x="462" y="175"/>
                  </a:lnTo>
                  <a:lnTo>
                    <a:pt x="448" y="181"/>
                  </a:lnTo>
                  <a:lnTo>
                    <a:pt x="433" y="185"/>
                  </a:lnTo>
                  <a:lnTo>
                    <a:pt x="418" y="190"/>
                  </a:lnTo>
                  <a:lnTo>
                    <a:pt x="404" y="194"/>
                  </a:lnTo>
                  <a:lnTo>
                    <a:pt x="388" y="196"/>
                  </a:lnTo>
                  <a:lnTo>
                    <a:pt x="373" y="198"/>
                  </a:lnTo>
                  <a:lnTo>
                    <a:pt x="358" y="198"/>
                  </a:lnTo>
                  <a:lnTo>
                    <a:pt x="342" y="198"/>
                  </a:lnTo>
                  <a:lnTo>
                    <a:pt x="328" y="196"/>
                  </a:lnTo>
                  <a:lnTo>
                    <a:pt x="328" y="196"/>
                  </a:lnTo>
                  <a:lnTo>
                    <a:pt x="307" y="191"/>
                  </a:lnTo>
                  <a:lnTo>
                    <a:pt x="289" y="185"/>
                  </a:lnTo>
                  <a:lnTo>
                    <a:pt x="270" y="177"/>
                  </a:lnTo>
                  <a:lnTo>
                    <a:pt x="253" y="167"/>
                  </a:lnTo>
                  <a:lnTo>
                    <a:pt x="253" y="167"/>
                  </a:lnTo>
                  <a:lnTo>
                    <a:pt x="242" y="160"/>
                  </a:lnTo>
                  <a:lnTo>
                    <a:pt x="231" y="153"/>
                  </a:lnTo>
                  <a:lnTo>
                    <a:pt x="211" y="136"/>
                  </a:lnTo>
                  <a:lnTo>
                    <a:pt x="211" y="136"/>
                  </a:lnTo>
                  <a:lnTo>
                    <a:pt x="201" y="127"/>
                  </a:lnTo>
                  <a:lnTo>
                    <a:pt x="190" y="120"/>
                  </a:lnTo>
                  <a:lnTo>
                    <a:pt x="179" y="114"/>
                  </a:lnTo>
                  <a:lnTo>
                    <a:pt x="173" y="112"/>
                  </a:lnTo>
                  <a:lnTo>
                    <a:pt x="167" y="110"/>
                  </a:lnTo>
                  <a:lnTo>
                    <a:pt x="167" y="110"/>
                  </a:lnTo>
                  <a:lnTo>
                    <a:pt x="161" y="109"/>
                  </a:lnTo>
                  <a:lnTo>
                    <a:pt x="155" y="109"/>
                  </a:lnTo>
                  <a:lnTo>
                    <a:pt x="142" y="113"/>
                  </a:lnTo>
                  <a:lnTo>
                    <a:pt x="131" y="119"/>
                  </a:lnTo>
                  <a:lnTo>
                    <a:pt x="120" y="125"/>
                  </a:lnTo>
                  <a:lnTo>
                    <a:pt x="120" y="125"/>
                  </a:lnTo>
                  <a:lnTo>
                    <a:pt x="109" y="132"/>
                  </a:lnTo>
                  <a:lnTo>
                    <a:pt x="99" y="141"/>
                  </a:lnTo>
                  <a:lnTo>
                    <a:pt x="96" y="145"/>
                  </a:lnTo>
                  <a:lnTo>
                    <a:pt x="93" y="152"/>
                  </a:lnTo>
                  <a:lnTo>
                    <a:pt x="91" y="158"/>
                  </a:lnTo>
                  <a:lnTo>
                    <a:pt x="90" y="164"/>
                  </a:lnTo>
                  <a:lnTo>
                    <a:pt x="90" y="164"/>
                  </a:lnTo>
                  <a:lnTo>
                    <a:pt x="88" y="178"/>
                  </a:lnTo>
                  <a:lnTo>
                    <a:pt x="88" y="193"/>
                  </a:lnTo>
                  <a:lnTo>
                    <a:pt x="90" y="221"/>
                  </a:lnTo>
                  <a:lnTo>
                    <a:pt x="90" y="221"/>
                  </a:lnTo>
                  <a:lnTo>
                    <a:pt x="90" y="235"/>
                  </a:lnTo>
                  <a:lnTo>
                    <a:pt x="87" y="248"/>
                  </a:lnTo>
                  <a:lnTo>
                    <a:pt x="87" y="248"/>
                  </a:lnTo>
                  <a:lnTo>
                    <a:pt x="86" y="253"/>
                  </a:lnTo>
                  <a:lnTo>
                    <a:pt x="84" y="258"/>
                  </a:lnTo>
                  <a:lnTo>
                    <a:pt x="78" y="267"/>
                  </a:lnTo>
                  <a:lnTo>
                    <a:pt x="78" y="267"/>
                  </a:lnTo>
                  <a:lnTo>
                    <a:pt x="70" y="277"/>
                  </a:lnTo>
                  <a:lnTo>
                    <a:pt x="64" y="288"/>
                  </a:lnTo>
                  <a:lnTo>
                    <a:pt x="61" y="299"/>
                  </a:lnTo>
                  <a:lnTo>
                    <a:pt x="57" y="311"/>
                  </a:lnTo>
                  <a:lnTo>
                    <a:pt x="57" y="311"/>
                  </a:lnTo>
                  <a:lnTo>
                    <a:pt x="53" y="326"/>
                  </a:lnTo>
                  <a:lnTo>
                    <a:pt x="50" y="340"/>
                  </a:lnTo>
                  <a:lnTo>
                    <a:pt x="46" y="371"/>
                  </a:lnTo>
                  <a:lnTo>
                    <a:pt x="44" y="401"/>
                  </a:lnTo>
                  <a:lnTo>
                    <a:pt x="42" y="430"/>
                  </a:lnTo>
                  <a:lnTo>
                    <a:pt x="42" y="430"/>
                  </a:lnTo>
                  <a:lnTo>
                    <a:pt x="40" y="459"/>
                  </a:lnTo>
                  <a:lnTo>
                    <a:pt x="36" y="488"/>
                  </a:lnTo>
                  <a:lnTo>
                    <a:pt x="36" y="488"/>
                  </a:lnTo>
                  <a:lnTo>
                    <a:pt x="35" y="500"/>
                  </a:lnTo>
                  <a:lnTo>
                    <a:pt x="32" y="512"/>
                  </a:lnTo>
                  <a:lnTo>
                    <a:pt x="27" y="523"/>
                  </a:lnTo>
                  <a:lnTo>
                    <a:pt x="21" y="534"/>
                  </a:lnTo>
                  <a:lnTo>
                    <a:pt x="21" y="534"/>
                  </a:lnTo>
                  <a:lnTo>
                    <a:pt x="12" y="545"/>
                  </a:lnTo>
                  <a:lnTo>
                    <a:pt x="9" y="551"/>
                  </a:lnTo>
                  <a:lnTo>
                    <a:pt x="6" y="557"/>
                  </a:lnTo>
                  <a:lnTo>
                    <a:pt x="6" y="557"/>
                  </a:lnTo>
                  <a:lnTo>
                    <a:pt x="3" y="570"/>
                  </a:lnTo>
                  <a:lnTo>
                    <a:pt x="1" y="584"/>
                  </a:lnTo>
                  <a:lnTo>
                    <a:pt x="1" y="584"/>
                  </a:lnTo>
                  <a:lnTo>
                    <a:pt x="0" y="601"/>
                  </a:lnTo>
                  <a:lnTo>
                    <a:pt x="0" y="616"/>
                  </a:lnTo>
                  <a:lnTo>
                    <a:pt x="3" y="650"/>
                  </a:lnTo>
                  <a:lnTo>
                    <a:pt x="3" y="650"/>
                  </a:lnTo>
                  <a:lnTo>
                    <a:pt x="4" y="664"/>
                  </a:lnTo>
                  <a:lnTo>
                    <a:pt x="6" y="676"/>
                  </a:lnTo>
                  <a:lnTo>
                    <a:pt x="9" y="689"/>
                  </a:lnTo>
                  <a:lnTo>
                    <a:pt x="11" y="694"/>
                  </a:lnTo>
                  <a:lnTo>
                    <a:pt x="15" y="700"/>
                  </a:lnTo>
                  <a:lnTo>
                    <a:pt x="15" y="700"/>
                  </a:lnTo>
                  <a:lnTo>
                    <a:pt x="21" y="710"/>
                  </a:lnTo>
                  <a:lnTo>
                    <a:pt x="29" y="717"/>
                  </a:lnTo>
                  <a:lnTo>
                    <a:pt x="39" y="724"/>
                  </a:lnTo>
                  <a:lnTo>
                    <a:pt x="49" y="730"/>
                  </a:lnTo>
                  <a:lnTo>
                    <a:pt x="49" y="730"/>
                  </a:lnTo>
                  <a:lnTo>
                    <a:pt x="67" y="738"/>
                  </a:lnTo>
                  <a:lnTo>
                    <a:pt x="85" y="742"/>
                  </a:lnTo>
                  <a:lnTo>
                    <a:pt x="104" y="746"/>
                  </a:lnTo>
                  <a:lnTo>
                    <a:pt x="123" y="747"/>
                  </a:lnTo>
                  <a:lnTo>
                    <a:pt x="123" y="747"/>
                  </a:lnTo>
                  <a:lnTo>
                    <a:pt x="212" y="747"/>
                  </a:lnTo>
                  <a:lnTo>
                    <a:pt x="212" y="747"/>
                  </a:lnTo>
                  <a:lnTo>
                    <a:pt x="369" y="747"/>
                  </a:lnTo>
                  <a:lnTo>
                    <a:pt x="369" y="747"/>
                  </a:lnTo>
                  <a:lnTo>
                    <a:pt x="572" y="747"/>
                  </a:lnTo>
                  <a:lnTo>
                    <a:pt x="572" y="747"/>
                  </a:lnTo>
                  <a:lnTo>
                    <a:pt x="794" y="747"/>
                  </a:lnTo>
                  <a:lnTo>
                    <a:pt x="794" y="747"/>
                  </a:lnTo>
                  <a:lnTo>
                    <a:pt x="1013" y="745"/>
                  </a:lnTo>
                  <a:lnTo>
                    <a:pt x="1013" y="745"/>
                  </a:lnTo>
                  <a:lnTo>
                    <a:pt x="1203" y="742"/>
                  </a:lnTo>
                  <a:lnTo>
                    <a:pt x="1203" y="742"/>
                  </a:lnTo>
                  <a:lnTo>
                    <a:pt x="1247" y="741"/>
                  </a:lnTo>
                  <a:lnTo>
                    <a:pt x="1289" y="739"/>
                  </a:lnTo>
                  <a:lnTo>
                    <a:pt x="1331" y="736"/>
                  </a:lnTo>
                  <a:lnTo>
                    <a:pt x="1375" y="730"/>
                  </a:lnTo>
                  <a:lnTo>
                    <a:pt x="1375" y="730"/>
                  </a:lnTo>
                  <a:lnTo>
                    <a:pt x="1407" y="725"/>
                  </a:lnTo>
                  <a:lnTo>
                    <a:pt x="1440" y="718"/>
                  </a:lnTo>
                  <a:lnTo>
                    <a:pt x="1473" y="711"/>
                  </a:lnTo>
                  <a:lnTo>
                    <a:pt x="1505" y="702"/>
                  </a:lnTo>
                  <a:lnTo>
                    <a:pt x="1505" y="702"/>
                  </a:lnTo>
                  <a:lnTo>
                    <a:pt x="1533" y="693"/>
                  </a:lnTo>
                  <a:lnTo>
                    <a:pt x="1548" y="688"/>
                  </a:lnTo>
                  <a:lnTo>
                    <a:pt x="1561" y="682"/>
                  </a:lnTo>
                  <a:lnTo>
                    <a:pt x="1574" y="676"/>
                  </a:lnTo>
                  <a:lnTo>
                    <a:pt x="1586" y="669"/>
                  </a:lnTo>
                  <a:lnTo>
                    <a:pt x="1598" y="660"/>
                  </a:lnTo>
                  <a:lnTo>
                    <a:pt x="1611" y="650"/>
                  </a:lnTo>
                  <a:lnTo>
                    <a:pt x="1611" y="650"/>
                  </a:lnTo>
                  <a:lnTo>
                    <a:pt x="1621" y="638"/>
                  </a:lnTo>
                  <a:lnTo>
                    <a:pt x="1632" y="625"/>
                  </a:lnTo>
                  <a:lnTo>
                    <a:pt x="1642" y="610"/>
                  </a:lnTo>
                  <a:lnTo>
                    <a:pt x="1652" y="597"/>
                  </a:lnTo>
                  <a:lnTo>
                    <a:pt x="1652" y="597"/>
                  </a:lnTo>
                  <a:lnTo>
                    <a:pt x="1656" y="584"/>
                  </a:lnTo>
                  <a:lnTo>
                    <a:pt x="1661" y="572"/>
                  </a:lnTo>
                  <a:lnTo>
                    <a:pt x="1664" y="558"/>
                  </a:lnTo>
                  <a:lnTo>
                    <a:pt x="1666" y="544"/>
                  </a:lnTo>
                  <a:lnTo>
                    <a:pt x="1666" y="544"/>
                  </a:lnTo>
                  <a:lnTo>
                    <a:pt x="1667" y="528"/>
                  </a:lnTo>
                  <a:lnTo>
                    <a:pt x="1667" y="512"/>
                  </a:lnTo>
                  <a:lnTo>
                    <a:pt x="1667" y="497"/>
                  </a:lnTo>
                  <a:lnTo>
                    <a:pt x="1666" y="480"/>
                  </a:lnTo>
                  <a:lnTo>
                    <a:pt x="1666" y="480"/>
                  </a:lnTo>
                  <a:lnTo>
                    <a:pt x="1665" y="466"/>
                  </a:lnTo>
                  <a:lnTo>
                    <a:pt x="1663" y="454"/>
                  </a:lnTo>
                  <a:lnTo>
                    <a:pt x="1658" y="442"/>
                  </a:lnTo>
                  <a:lnTo>
                    <a:pt x="1652" y="430"/>
                  </a:lnTo>
                  <a:lnTo>
                    <a:pt x="1652" y="430"/>
                  </a:lnTo>
                  <a:lnTo>
                    <a:pt x="1642" y="418"/>
                  </a:lnTo>
                  <a:lnTo>
                    <a:pt x="1632" y="406"/>
                  </a:lnTo>
                  <a:lnTo>
                    <a:pt x="1620" y="395"/>
                  </a:lnTo>
                  <a:lnTo>
                    <a:pt x="1608" y="385"/>
                  </a:lnTo>
                  <a:lnTo>
                    <a:pt x="1608" y="385"/>
                  </a:lnTo>
                  <a:lnTo>
                    <a:pt x="1597" y="380"/>
                  </a:lnTo>
                  <a:lnTo>
                    <a:pt x="1586" y="376"/>
                  </a:lnTo>
                  <a:lnTo>
                    <a:pt x="1575" y="371"/>
                  </a:lnTo>
                  <a:lnTo>
                    <a:pt x="1565" y="368"/>
                  </a:lnTo>
                  <a:lnTo>
                    <a:pt x="1565" y="368"/>
                  </a:lnTo>
                  <a:lnTo>
                    <a:pt x="1534" y="361"/>
                  </a:lnTo>
                  <a:lnTo>
                    <a:pt x="1504" y="356"/>
                  </a:lnTo>
                  <a:lnTo>
                    <a:pt x="1474" y="353"/>
                  </a:lnTo>
                  <a:lnTo>
                    <a:pt x="1445" y="350"/>
                  </a:lnTo>
                  <a:lnTo>
                    <a:pt x="1445" y="350"/>
                  </a:lnTo>
                  <a:lnTo>
                    <a:pt x="1382" y="344"/>
                  </a:lnTo>
                  <a:lnTo>
                    <a:pt x="1352" y="340"/>
                  </a:lnTo>
                  <a:lnTo>
                    <a:pt x="1320" y="336"/>
                  </a:lnTo>
                  <a:lnTo>
                    <a:pt x="1320" y="336"/>
                  </a:lnTo>
                  <a:lnTo>
                    <a:pt x="1296" y="330"/>
                  </a:lnTo>
                  <a:lnTo>
                    <a:pt x="1272" y="322"/>
                  </a:lnTo>
                  <a:lnTo>
                    <a:pt x="1249" y="313"/>
                  </a:lnTo>
                  <a:lnTo>
                    <a:pt x="1226" y="302"/>
                  </a:lnTo>
                  <a:lnTo>
                    <a:pt x="1226" y="302"/>
                  </a:lnTo>
                  <a:lnTo>
                    <a:pt x="1167" y="274"/>
                  </a:lnTo>
                  <a:lnTo>
                    <a:pt x="1110" y="245"/>
                  </a:lnTo>
                  <a:lnTo>
                    <a:pt x="1052" y="214"/>
                  </a:lnTo>
                  <a:lnTo>
                    <a:pt x="995" y="183"/>
                  </a:lnTo>
                  <a:lnTo>
                    <a:pt x="995" y="183"/>
                  </a:lnTo>
                  <a:lnTo>
                    <a:pt x="878" y="119"/>
                  </a:lnTo>
                  <a:lnTo>
                    <a:pt x="762" y="53"/>
                  </a:lnTo>
                  <a:lnTo>
                    <a:pt x="762" y="53"/>
                  </a:lnTo>
                  <a:lnTo>
                    <a:pt x="674" y="4"/>
                  </a:lnTo>
                  <a:lnTo>
                    <a:pt x="674" y="4"/>
                  </a:lnTo>
                  <a:lnTo>
                    <a:pt x="671" y="3"/>
                  </a:lnTo>
                  <a:lnTo>
                    <a:pt x="668" y="3"/>
                  </a:lnTo>
                  <a:lnTo>
                    <a:pt x="666" y="4"/>
                  </a:lnTo>
                  <a:lnTo>
                    <a:pt x="664" y="6"/>
                  </a:lnTo>
                  <a:lnTo>
                    <a:pt x="663" y="9"/>
                  </a:lnTo>
                  <a:lnTo>
                    <a:pt x="663" y="11"/>
                  </a:lnTo>
                  <a:lnTo>
                    <a:pt x="664" y="13"/>
                  </a:lnTo>
                  <a:lnTo>
                    <a:pt x="666" y="16"/>
                  </a:lnTo>
                  <a:lnTo>
                    <a:pt x="666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22DA8649-AC69-33C7-354D-1A71C6EBB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3805"/>
              <a:ext cx="545" cy="36"/>
            </a:xfrm>
            <a:custGeom>
              <a:avLst/>
              <a:gdLst>
                <a:gd name="T0" fmla="*/ 1625 w 1636"/>
                <a:gd name="T1" fmla="*/ 0 h 109"/>
                <a:gd name="T2" fmla="*/ 1553 w 1636"/>
                <a:gd name="T3" fmla="*/ 35 h 109"/>
                <a:gd name="T4" fmla="*/ 1515 w 1636"/>
                <a:gd name="T5" fmla="*/ 51 h 109"/>
                <a:gd name="T6" fmla="*/ 1440 w 1636"/>
                <a:gd name="T7" fmla="*/ 75 h 109"/>
                <a:gd name="T8" fmla="*/ 1402 w 1636"/>
                <a:gd name="T9" fmla="*/ 83 h 109"/>
                <a:gd name="T10" fmla="*/ 1398 w 1636"/>
                <a:gd name="T11" fmla="*/ 85 h 109"/>
                <a:gd name="T12" fmla="*/ 1397 w 1636"/>
                <a:gd name="T13" fmla="*/ 85 h 109"/>
                <a:gd name="T14" fmla="*/ 1391 w 1636"/>
                <a:gd name="T15" fmla="*/ 86 h 109"/>
                <a:gd name="T16" fmla="*/ 1374 w 1636"/>
                <a:gd name="T17" fmla="*/ 87 h 109"/>
                <a:gd name="T18" fmla="*/ 1329 w 1636"/>
                <a:gd name="T19" fmla="*/ 88 h 109"/>
                <a:gd name="T20" fmla="*/ 1260 w 1636"/>
                <a:gd name="T21" fmla="*/ 91 h 109"/>
                <a:gd name="T22" fmla="*/ 1191 w 1636"/>
                <a:gd name="T23" fmla="*/ 92 h 109"/>
                <a:gd name="T24" fmla="*/ 1009 w 1636"/>
                <a:gd name="T25" fmla="*/ 93 h 109"/>
                <a:gd name="T26" fmla="*/ 799 w 1636"/>
                <a:gd name="T27" fmla="*/ 94 h 109"/>
                <a:gd name="T28" fmla="*/ 583 w 1636"/>
                <a:gd name="T29" fmla="*/ 94 h 109"/>
                <a:gd name="T30" fmla="*/ 376 w 1636"/>
                <a:gd name="T31" fmla="*/ 93 h 109"/>
                <a:gd name="T32" fmla="*/ 200 w 1636"/>
                <a:gd name="T33" fmla="*/ 92 h 109"/>
                <a:gd name="T34" fmla="*/ 72 w 1636"/>
                <a:gd name="T35" fmla="*/ 92 h 109"/>
                <a:gd name="T36" fmla="*/ 10 w 1636"/>
                <a:gd name="T37" fmla="*/ 91 h 109"/>
                <a:gd name="T38" fmla="*/ 8 w 1636"/>
                <a:gd name="T39" fmla="*/ 91 h 109"/>
                <a:gd name="T40" fmla="*/ 3 w 1636"/>
                <a:gd name="T41" fmla="*/ 93 h 109"/>
                <a:gd name="T42" fmla="*/ 0 w 1636"/>
                <a:gd name="T43" fmla="*/ 98 h 109"/>
                <a:gd name="T44" fmla="*/ 3 w 1636"/>
                <a:gd name="T45" fmla="*/ 103 h 109"/>
                <a:gd name="T46" fmla="*/ 8 w 1636"/>
                <a:gd name="T47" fmla="*/ 105 h 109"/>
                <a:gd name="T48" fmla="*/ 50 w 1636"/>
                <a:gd name="T49" fmla="*/ 105 h 109"/>
                <a:gd name="T50" fmla="*/ 165 w 1636"/>
                <a:gd name="T51" fmla="*/ 106 h 109"/>
                <a:gd name="T52" fmla="*/ 332 w 1636"/>
                <a:gd name="T53" fmla="*/ 108 h 109"/>
                <a:gd name="T54" fmla="*/ 533 w 1636"/>
                <a:gd name="T55" fmla="*/ 109 h 109"/>
                <a:gd name="T56" fmla="*/ 751 w 1636"/>
                <a:gd name="T57" fmla="*/ 109 h 109"/>
                <a:gd name="T58" fmla="*/ 964 w 1636"/>
                <a:gd name="T59" fmla="*/ 109 h 109"/>
                <a:gd name="T60" fmla="*/ 1155 w 1636"/>
                <a:gd name="T61" fmla="*/ 106 h 109"/>
                <a:gd name="T62" fmla="*/ 1229 w 1636"/>
                <a:gd name="T63" fmla="*/ 106 h 109"/>
                <a:gd name="T64" fmla="*/ 1304 w 1636"/>
                <a:gd name="T65" fmla="*/ 104 h 109"/>
                <a:gd name="T66" fmla="*/ 1370 w 1636"/>
                <a:gd name="T67" fmla="*/ 102 h 109"/>
                <a:gd name="T68" fmla="*/ 1392 w 1636"/>
                <a:gd name="T69" fmla="*/ 99 h 109"/>
                <a:gd name="T70" fmla="*/ 1441 w 1636"/>
                <a:gd name="T71" fmla="*/ 90 h 109"/>
                <a:gd name="T72" fmla="*/ 1490 w 1636"/>
                <a:gd name="T73" fmla="*/ 75 h 109"/>
                <a:gd name="T74" fmla="*/ 1521 w 1636"/>
                <a:gd name="T75" fmla="*/ 63 h 109"/>
                <a:gd name="T76" fmla="*/ 1583 w 1636"/>
                <a:gd name="T77" fmla="*/ 37 h 109"/>
                <a:gd name="T78" fmla="*/ 1613 w 1636"/>
                <a:gd name="T79" fmla="*/ 23 h 109"/>
                <a:gd name="T80" fmla="*/ 1632 w 1636"/>
                <a:gd name="T81" fmla="*/ 13 h 109"/>
                <a:gd name="T82" fmla="*/ 1636 w 1636"/>
                <a:gd name="T83" fmla="*/ 8 h 109"/>
                <a:gd name="T84" fmla="*/ 1635 w 1636"/>
                <a:gd name="T85" fmla="*/ 4 h 109"/>
                <a:gd name="T86" fmla="*/ 1631 w 1636"/>
                <a:gd name="T87" fmla="*/ 0 h 109"/>
                <a:gd name="T88" fmla="*/ 1625 w 1636"/>
                <a:gd name="T8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36" h="109">
                  <a:moveTo>
                    <a:pt x="1625" y="0"/>
                  </a:moveTo>
                  <a:lnTo>
                    <a:pt x="1625" y="0"/>
                  </a:lnTo>
                  <a:lnTo>
                    <a:pt x="1589" y="18"/>
                  </a:lnTo>
                  <a:lnTo>
                    <a:pt x="1553" y="35"/>
                  </a:lnTo>
                  <a:lnTo>
                    <a:pt x="1553" y="35"/>
                  </a:lnTo>
                  <a:lnTo>
                    <a:pt x="1515" y="51"/>
                  </a:lnTo>
                  <a:lnTo>
                    <a:pt x="1478" y="64"/>
                  </a:lnTo>
                  <a:lnTo>
                    <a:pt x="1440" y="75"/>
                  </a:lnTo>
                  <a:lnTo>
                    <a:pt x="1421" y="80"/>
                  </a:lnTo>
                  <a:lnTo>
                    <a:pt x="1402" y="83"/>
                  </a:lnTo>
                  <a:lnTo>
                    <a:pt x="1402" y="83"/>
                  </a:lnTo>
                  <a:lnTo>
                    <a:pt x="1398" y="85"/>
                  </a:lnTo>
                  <a:lnTo>
                    <a:pt x="1398" y="85"/>
                  </a:lnTo>
                  <a:lnTo>
                    <a:pt x="1397" y="85"/>
                  </a:lnTo>
                  <a:lnTo>
                    <a:pt x="1397" y="85"/>
                  </a:lnTo>
                  <a:lnTo>
                    <a:pt x="1391" y="86"/>
                  </a:lnTo>
                  <a:lnTo>
                    <a:pt x="1391" y="86"/>
                  </a:lnTo>
                  <a:lnTo>
                    <a:pt x="1374" y="87"/>
                  </a:lnTo>
                  <a:lnTo>
                    <a:pt x="1374" y="87"/>
                  </a:lnTo>
                  <a:lnTo>
                    <a:pt x="1329" y="88"/>
                  </a:lnTo>
                  <a:lnTo>
                    <a:pt x="1329" y="88"/>
                  </a:lnTo>
                  <a:lnTo>
                    <a:pt x="1260" y="91"/>
                  </a:lnTo>
                  <a:lnTo>
                    <a:pt x="1191" y="92"/>
                  </a:lnTo>
                  <a:lnTo>
                    <a:pt x="1191" y="92"/>
                  </a:lnTo>
                  <a:lnTo>
                    <a:pt x="1009" y="93"/>
                  </a:lnTo>
                  <a:lnTo>
                    <a:pt x="1009" y="93"/>
                  </a:lnTo>
                  <a:lnTo>
                    <a:pt x="799" y="94"/>
                  </a:lnTo>
                  <a:lnTo>
                    <a:pt x="799" y="94"/>
                  </a:lnTo>
                  <a:lnTo>
                    <a:pt x="583" y="94"/>
                  </a:lnTo>
                  <a:lnTo>
                    <a:pt x="583" y="94"/>
                  </a:lnTo>
                  <a:lnTo>
                    <a:pt x="376" y="93"/>
                  </a:lnTo>
                  <a:lnTo>
                    <a:pt x="376" y="93"/>
                  </a:lnTo>
                  <a:lnTo>
                    <a:pt x="200" y="92"/>
                  </a:lnTo>
                  <a:lnTo>
                    <a:pt x="200" y="92"/>
                  </a:lnTo>
                  <a:lnTo>
                    <a:pt x="72" y="92"/>
                  </a:lnTo>
                  <a:lnTo>
                    <a:pt x="72" y="92"/>
                  </a:lnTo>
                  <a:lnTo>
                    <a:pt x="10" y="91"/>
                  </a:lnTo>
                  <a:lnTo>
                    <a:pt x="10" y="91"/>
                  </a:lnTo>
                  <a:lnTo>
                    <a:pt x="8" y="91"/>
                  </a:lnTo>
                  <a:lnTo>
                    <a:pt x="8" y="91"/>
                  </a:lnTo>
                  <a:lnTo>
                    <a:pt x="4" y="92"/>
                  </a:lnTo>
                  <a:lnTo>
                    <a:pt x="3" y="93"/>
                  </a:lnTo>
                  <a:lnTo>
                    <a:pt x="2" y="96"/>
                  </a:lnTo>
                  <a:lnTo>
                    <a:pt x="0" y="98"/>
                  </a:lnTo>
                  <a:lnTo>
                    <a:pt x="2" y="100"/>
                  </a:lnTo>
                  <a:lnTo>
                    <a:pt x="3" y="103"/>
                  </a:lnTo>
                  <a:lnTo>
                    <a:pt x="4" y="105"/>
                  </a:lnTo>
                  <a:lnTo>
                    <a:pt x="8" y="105"/>
                  </a:lnTo>
                  <a:lnTo>
                    <a:pt x="8" y="105"/>
                  </a:lnTo>
                  <a:lnTo>
                    <a:pt x="50" y="105"/>
                  </a:lnTo>
                  <a:lnTo>
                    <a:pt x="50" y="105"/>
                  </a:lnTo>
                  <a:lnTo>
                    <a:pt x="165" y="106"/>
                  </a:lnTo>
                  <a:lnTo>
                    <a:pt x="165" y="106"/>
                  </a:lnTo>
                  <a:lnTo>
                    <a:pt x="332" y="108"/>
                  </a:lnTo>
                  <a:lnTo>
                    <a:pt x="332" y="108"/>
                  </a:lnTo>
                  <a:lnTo>
                    <a:pt x="533" y="109"/>
                  </a:lnTo>
                  <a:lnTo>
                    <a:pt x="533" y="109"/>
                  </a:lnTo>
                  <a:lnTo>
                    <a:pt x="751" y="109"/>
                  </a:lnTo>
                  <a:lnTo>
                    <a:pt x="751" y="109"/>
                  </a:lnTo>
                  <a:lnTo>
                    <a:pt x="964" y="109"/>
                  </a:lnTo>
                  <a:lnTo>
                    <a:pt x="964" y="109"/>
                  </a:lnTo>
                  <a:lnTo>
                    <a:pt x="1155" y="106"/>
                  </a:lnTo>
                  <a:lnTo>
                    <a:pt x="1155" y="106"/>
                  </a:lnTo>
                  <a:lnTo>
                    <a:pt x="1229" y="106"/>
                  </a:lnTo>
                  <a:lnTo>
                    <a:pt x="1304" y="104"/>
                  </a:lnTo>
                  <a:lnTo>
                    <a:pt x="1304" y="104"/>
                  </a:lnTo>
                  <a:lnTo>
                    <a:pt x="1348" y="103"/>
                  </a:lnTo>
                  <a:lnTo>
                    <a:pt x="1370" y="102"/>
                  </a:lnTo>
                  <a:lnTo>
                    <a:pt x="1392" y="99"/>
                  </a:lnTo>
                  <a:lnTo>
                    <a:pt x="1392" y="99"/>
                  </a:lnTo>
                  <a:lnTo>
                    <a:pt x="1417" y="96"/>
                  </a:lnTo>
                  <a:lnTo>
                    <a:pt x="1441" y="90"/>
                  </a:lnTo>
                  <a:lnTo>
                    <a:pt x="1466" y="82"/>
                  </a:lnTo>
                  <a:lnTo>
                    <a:pt x="1490" y="75"/>
                  </a:lnTo>
                  <a:lnTo>
                    <a:pt x="1490" y="75"/>
                  </a:lnTo>
                  <a:lnTo>
                    <a:pt x="1521" y="63"/>
                  </a:lnTo>
                  <a:lnTo>
                    <a:pt x="1553" y="51"/>
                  </a:lnTo>
                  <a:lnTo>
                    <a:pt x="1583" y="37"/>
                  </a:lnTo>
                  <a:lnTo>
                    <a:pt x="1613" y="23"/>
                  </a:lnTo>
                  <a:lnTo>
                    <a:pt x="1613" y="23"/>
                  </a:lnTo>
                  <a:lnTo>
                    <a:pt x="1632" y="13"/>
                  </a:lnTo>
                  <a:lnTo>
                    <a:pt x="1632" y="13"/>
                  </a:lnTo>
                  <a:lnTo>
                    <a:pt x="1635" y="11"/>
                  </a:lnTo>
                  <a:lnTo>
                    <a:pt x="1636" y="8"/>
                  </a:lnTo>
                  <a:lnTo>
                    <a:pt x="1636" y="6"/>
                  </a:lnTo>
                  <a:lnTo>
                    <a:pt x="1635" y="4"/>
                  </a:lnTo>
                  <a:lnTo>
                    <a:pt x="1634" y="1"/>
                  </a:lnTo>
                  <a:lnTo>
                    <a:pt x="1631" y="0"/>
                  </a:lnTo>
                  <a:lnTo>
                    <a:pt x="1628" y="0"/>
                  </a:lnTo>
                  <a:lnTo>
                    <a:pt x="1625" y="0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CFC60B34-D24B-52B0-9C9F-43CC7AB0A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3738"/>
              <a:ext cx="79" cy="103"/>
            </a:xfrm>
            <a:custGeom>
              <a:avLst/>
              <a:gdLst>
                <a:gd name="T0" fmla="*/ 4 w 238"/>
                <a:gd name="T1" fmla="*/ 13 h 310"/>
                <a:gd name="T2" fmla="*/ 58 w 238"/>
                <a:gd name="T3" fmla="*/ 43 h 310"/>
                <a:gd name="T4" fmla="*/ 109 w 238"/>
                <a:gd name="T5" fmla="*/ 80 h 310"/>
                <a:gd name="T6" fmla="*/ 118 w 238"/>
                <a:gd name="T7" fmla="*/ 88 h 310"/>
                <a:gd name="T8" fmla="*/ 143 w 238"/>
                <a:gd name="T9" fmla="*/ 117 h 310"/>
                <a:gd name="T10" fmla="*/ 172 w 238"/>
                <a:gd name="T11" fmla="*/ 160 h 310"/>
                <a:gd name="T12" fmla="*/ 185 w 238"/>
                <a:gd name="T13" fmla="*/ 181 h 310"/>
                <a:gd name="T14" fmla="*/ 205 w 238"/>
                <a:gd name="T15" fmla="*/ 216 h 310"/>
                <a:gd name="T16" fmla="*/ 213 w 238"/>
                <a:gd name="T17" fmla="*/ 242 h 310"/>
                <a:gd name="T18" fmla="*/ 217 w 238"/>
                <a:gd name="T19" fmla="*/ 254 h 310"/>
                <a:gd name="T20" fmla="*/ 225 w 238"/>
                <a:gd name="T21" fmla="*/ 304 h 310"/>
                <a:gd name="T22" fmla="*/ 228 w 238"/>
                <a:gd name="T23" fmla="*/ 308 h 310"/>
                <a:gd name="T24" fmla="*/ 232 w 238"/>
                <a:gd name="T25" fmla="*/ 308 h 310"/>
                <a:gd name="T26" fmla="*/ 237 w 238"/>
                <a:gd name="T27" fmla="*/ 306 h 310"/>
                <a:gd name="T28" fmla="*/ 238 w 238"/>
                <a:gd name="T29" fmla="*/ 300 h 310"/>
                <a:gd name="T30" fmla="*/ 232 w 238"/>
                <a:gd name="T31" fmla="*/ 262 h 310"/>
                <a:gd name="T32" fmla="*/ 230 w 238"/>
                <a:gd name="T33" fmla="*/ 249 h 310"/>
                <a:gd name="T34" fmla="*/ 221 w 238"/>
                <a:gd name="T35" fmla="*/ 224 h 310"/>
                <a:gd name="T36" fmla="*/ 206 w 238"/>
                <a:gd name="T37" fmla="*/ 187 h 310"/>
                <a:gd name="T38" fmla="*/ 192 w 238"/>
                <a:gd name="T39" fmla="*/ 163 h 310"/>
                <a:gd name="T40" fmla="*/ 157 w 238"/>
                <a:gd name="T41" fmla="*/ 114 h 310"/>
                <a:gd name="T42" fmla="*/ 144 w 238"/>
                <a:gd name="T43" fmla="*/ 95 h 310"/>
                <a:gd name="T44" fmla="*/ 128 w 238"/>
                <a:gd name="T45" fmla="*/ 77 h 310"/>
                <a:gd name="T46" fmla="*/ 111 w 238"/>
                <a:gd name="T47" fmla="*/ 64 h 310"/>
                <a:gd name="T48" fmla="*/ 75 w 238"/>
                <a:gd name="T49" fmla="*/ 37 h 310"/>
                <a:gd name="T50" fmla="*/ 57 w 238"/>
                <a:gd name="T51" fmla="*/ 26 h 310"/>
                <a:gd name="T52" fmla="*/ 11 w 238"/>
                <a:gd name="T53" fmla="*/ 1 h 310"/>
                <a:gd name="T54" fmla="*/ 7 w 238"/>
                <a:gd name="T55" fmla="*/ 0 h 310"/>
                <a:gd name="T56" fmla="*/ 3 w 238"/>
                <a:gd name="T57" fmla="*/ 2 h 310"/>
                <a:gd name="T58" fmla="*/ 0 w 238"/>
                <a:gd name="T59" fmla="*/ 7 h 310"/>
                <a:gd name="T60" fmla="*/ 1 w 238"/>
                <a:gd name="T61" fmla="*/ 12 h 310"/>
                <a:gd name="T62" fmla="*/ 4 w 238"/>
                <a:gd name="T63" fmla="*/ 1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8" h="310">
                  <a:moveTo>
                    <a:pt x="4" y="13"/>
                  </a:moveTo>
                  <a:lnTo>
                    <a:pt x="4" y="13"/>
                  </a:lnTo>
                  <a:lnTo>
                    <a:pt x="30" y="28"/>
                  </a:lnTo>
                  <a:lnTo>
                    <a:pt x="58" y="43"/>
                  </a:lnTo>
                  <a:lnTo>
                    <a:pt x="85" y="60"/>
                  </a:lnTo>
                  <a:lnTo>
                    <a:pt x="109" y="80"/>
                  </a:lnTo>
                  <a:lnTo>
                    <a:pt x="109" y="80"/>
                  </a:lnTo>
                  <a:lnTo>
                    <a:pt x="118" y="88"/>
                  </a:lnTo>
                  <a:lnTo>
                    <a:pt x="127" y="98"/>
                  </a:lnTo>
                  <a:lnTo>
                    <a:pt x="143" y="117"/>
                  </a:lnTo>
                  <a:lnTo>
                    <a:pt x="157" y="138"/>
                  </a:lnTo>
                  <a:lnTo>
                    <a:pt x="172" y="160"/>
                  </a:lnTo>
                  <a:lnTo>
                    <a:pt x="172" y="160"/>
                  </a:lnTo>
                  <a:lnTo>
                    <a:pt x="185" y="181"/>
                  </a:lnTo>
                  <a:lnTo>
                    <a:pt x="199" y="204"/>
                  </a:lnTo>
                  <a:lnTo>
                    <a:pt x="205" y="216"/>
                  </a:lnTo>
                  <a:lnTo>
                    <a:pt x="209" y="229"/>
                  </a:lnTo>
                  <a:lnTo>
                    <a:pt x="213" y="242"/>
                  </a:lnTo>
                  <a:lnTo>
                    <a:pt x="217" y="254"/>
                  </a:lnTo>
                  <a:lnTo>
                    <a:pt x="217" y="254"/>
                  </a:lnTo>
                  <a:lnTo>
                    <a:pt x="225" y="304"/>
                  </a:lnTo>
                  <a:lnTo>
                    <a:pt x="225" y="304"/>
                  </a:lnTo>
                  <a:lnTo>
                    <a:pt x="226" y="307"/>
                  </a:lnTo>
                  <a:lnTo>
                    <a:pt x="228" y="308"/>
                  </a:lnTo>
                  <a:lnTo>
                    <a:pt x="230" y="310"/>
                  </a:lnTo>
                  <a:lnTo>
                    <a:pt x="232" y="308"/>
                  </a:lnTo>
                  <a:lnTo>
                    <a:pt x="235" y="307"/>
                  </a:lnTo>
                  <a:lnTo>
                    <a:pt x="237" y="306"/>
                  </a:lnTo>
                  <a:lnTo>
                    <a:pt x="238" y="304"/>
                  </a:lnTo>
                  <a:lnTo>
                    <a:pt x="238" y="300"/>
                  </a:lnTo>
                  <a:lnTo>
                    <a:pt x="238" y="300"/>
                  </a:lnTo>
                  <a:lnTo>
                    <a:pt x="232" y="262"/>
                  </a:lnTo>
                  <a:lnTo>
                    <a:pt x="232" y="262"/>
                  </a:lnTo>
                  <a:lnTo>
                    <a:pt x="230" y="249"/>
                  </a:lnTo>
                  <a:lnTo>
                    <a:pt x="226" y="236"/>
                  </a:lnTo>
                  <a:lnTo>
                    <a:pt x="221" y="224"/>
                  </a:lnTo>
                  <a:lnTo>
                    <a:pt x="217" y="212"/>
                  </a:lnTo>
                  <a:lnTo>
                    <a:pt x="206" y="187"/>
                  </a:lnTo>
                  <a:lnTo>
                    <a:pt x="192" y="163"/>
                  </a:lnTo>
                  <a:lnTo>
                    <a:pt x="192" y="163"/>
                  </a:lnTo>
                  <a:lnTo>
                    <a:pt x="176" y="138"/>
                  </a:lnTo>
                  <a:lnTo>
                    <a:pt x="157" y="114"/>
                  </a:lnTo>
                  <a:lnTo>
                    <a:pt x="157" y="114"/>
                  </a:lnTo>
                  <a:lnTo>
                    <a:pt x="144" y="95"/>
                  </a:lnTo>
                  <a:lnTo>
                    <a:pt x="136" y="86"/>
                  </a:lnTo>
                  <a:lnTo>
                    <a:pt x="128" y="77"/>
                  </a:lnTo>
                  <a:lnTo>
                    <a:pt x="128" y="77"/>
                  </a:lnTo>
                  <a:lnTo>
                    <a:pt x="111" y="64"/>
                  </a:lnTo>
                  <a:lnTo>
                    <a:pt x="93" y="51"/>
                  </a:lnTo>
                  <a:lnTo>
                    <a:pt x="75" y="37"/>
                  </a:lnTo>
                  <a:lnTo>
                    <a:pt x="57" y="26"/>
                  </a:lnTo>
                  <a:lnTo>
                    <a:pt x="57" y="26"/>
                  </a:lnTo>
                  <a:lnTo>
                    <a:pt x="34" y="13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6F8CC182-AEA8-2398-1420-7B981C196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3686"/>
              <a:ext cx="221" cy="125"/>
            </a:xfrm>
            <a:custGeom>
              <a:avLst/>
              <a:gdLst>
                <a:gd name="T0" fmla="*/ 3 w 663"/>
                <a:gd name="T1" fmla="*/ 13 h 376"/>
                <a:gd name="T2" fmla="*/ 33 w 663"/>
                <a:gd name="T3" fmla="*/ 47 h 376"/>
                <a:gd name="T4" fmla="*/ 64 w 663"/>
                <a:gd name="T5" fmla="*/ 78 h 376"/>
                <a:gd name="T6" fmla="*/ 139 w 663"/>
                <a:gd name="T7" fmla="*/ 144 h 376"/>
                <a:gd name="T8" fmla="*/ 178 w 663"/>
                <a:gd name="T9" fmla="*/ 173 h 376"/>
                <a:gd name="T10" fmla="*/ 220 w 663"/>
                <a:gd name="T11" fmla="*/ 200 h 376"/>
                <a:gd name="T12" fmla="*/ 257 w 663"/>
                <a:gd name="T13" fmla="*/ 220 h 376"/>
                <a:gd name="T14" fmla="*/ 369 w 663"/>
                <a:gd name="T15" fmla="*/ 277 h 376"/>
                <a:gd name="T16" fmla="*/ 409 w 663"/>
                <a:gd name="T17" fmla="*/ 296 h 376"/>
                <a:gd name="T18" fmla="*/ 489 w 663"/>
                <a:gd name="T19" fmla="*/ 331 h 376"/>
                <a:gd name="T20" fmla="*/ 530 w 663"/>
                <a:gd name="T21" fmla="*/ 348 h 376"/>
                <a:gd name="T22" fmla="*/ 598 w 663"/>
                <a:gd name="T23" fmla="*/ 370 h 376"/>
                <a:gd name="T24" fmla="*/ 623 w 663"/>
                <a:gd name="T25" fmla="*/ 375 h 376"/>
                <a:gd name="T26" fmla="*/ 648 w 663"/>
                <a:gd name="T27" fmla="*/ 376 h 376"/>
                <a:gd name="T28" fmla="*/ 658 w 663"/>
                <a:gd name="T29" fmla="*/ 375 h 376"/>
                <a:gd name="T30" fmla="*/ 660 w 663"/>
                <a:gd name="T31" fmla="*/ 374 h 376"/>
                <a:gd name="T32" fmla="*/ 663 w 663"/>
                <a:gd name="T33" fmla="*/ 369 h 376"/>
                <a:gd name="T34" fmla="*/ 662 w 663"/>
                <a:gd name="T35" fmla="*/ 364 h 376"/>
                <a:gd name="T36" fmla="*/ 657 w 663"/>
                <a:gd name="T37" fmla="*/ 362 h 376"/>
                <a:gd name="T38" fmla="*/ 654 w 663"/>
                <a:gd name="T39" fmla="*/ 362 h 376"/>
                <a:gd name="T40" fmla="*/ 652 w 663"/>
                <a:gd name="T41" fmla="*/ 362 h 376"/>
                <a:gd name="T42" fmla="*/ 651 w 663"/>
                <a:gd name="T43" fmla="*/ 362 h 376"/>
                <a:gd name="T44" fmla="*/ 647 w 663"/>
                <a:gd name="T45" fmla="*/ 362 h 376"/>
                <a:gd name="T46" fmla="*/ 636 w 663"/>
                <a:gd name="T47" fmla="*/ 362 h 376"/>
                <a:gd name="T48" fmla="*/ 612 w 663"/>
                <a:gd name="T49" fmla="*/ 358 h 376"/>
                <a:gd name="T50" fmla="*/ 596 w 663"/>
                <a:gd name="T51" fmla="*/ 355 h 376"/>
                <a:gd name="T52" fmla="*/ 549 w 663"/>
                <a:gd name="T53" fmla="*/ 340 h 376"/>
                <a:gd name="T54" fmla="*/ 509 w 663"/>
                <a:gd name="T55" fmla="*/ 324 h 376"/>
                <a:gd name="T56" fmla="*/ 431 w 663"/>
                <a:gd name="T57" fmla="*/ 290 h 376"/>
                <a:gd name="T58" fmla="*/ 393 w 663"/>
                <a:gd name="T59" fmla="*/ 272 h 376"/>
                <a:gd name="T60" fmla="*/ 243 w 663"/>
                <a:gd name="T61" fmla="*/ 195 h 376"/>
                <a:gd name="T62" fmla="*/ 223 w 663"/>
                <a:gd name="T63" fmla="*/ 183 h 376"/>
                <a:gd name="T64" fmla="*/ 182 w 663"/>
                <a:gd name="T65" fmla="*/ 157 h 376"/>
                <a:gd name="T66" fmla="*/ 125 w 663"/>
                <a:gd name="T67" fmla="*/ 114 h 376"/>
                <a:gd name="T68" fmla="*/ 89 w 663"/>
                <a:gd name="T69" fmla="*/ 81 h 376"/>
                <a:gd name="T70" fmla="*/ 38 w 663"/>
                <a:gd name="T71" fmla="*/ 30 h 376"/>
                <a:gd name="T72" fmla="*/ 14 w 663"/>
                <a:gd name="T73" fmla="*/ 3 h 376"/>
                <a:gd name="T74" fmla="*/ 12 w 663"/>
                <a:gd name="T75" fmla="*/ 2 h 376"/>
                <a:gd name="T76" fmla="*/ 10 w 663"/>
                <a:gd name="T77" fmla="*/ 1 h 376"/>
                <a:gd name="T78" fmla="*/ 5 w 663"/>
                <a:gd name="T79" fmla="*/ 1 h 376"/>
                <a:gd name="T80" fmla="*/ 2 w 663"/>
                <a:gd name="T81" fmla="*/ 5 h 376"/>
                <a:gd name="T82" fmla="*/ 2 w 663"/>
                <a:gd name="T83" fmla="*/ 9 h 376"/>
                <a:gd name="T84" fmla="*/ 3 w 663"/>
                <a:gd name="T85" fmla="*/ 1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3" h="376">
                  <a:moveTo>
                    <a:pt x="3" y="13"/>
                  </a:moveTo>
                  <a:lnTo>
                    <a:pt x="3" y="13"/>
                  </a:lnTo>
                  <a:lnTo>
                    <a:pt x="17" y="30"/>
                  </a:lnTo>
                  <a:lnTo>
                    <a:pt x="33" y="47"/>
                  </a:lnTo>
                  <a:lnTo>
                    <a:pt x="64" y="78"/>
                  </a:lnTo>
                  <a:lnTo>
                    <a:pt x="64" y="78"/>
                  </a:lnTo>
                  <a:lnTo>
                    <a:pt x="101" y="112"/>
                  </a:lnTo>
                  <a:lnTo>
                    <a:pt x="139" y="144"/>
                  </a:lnTo>
                  <a:lnTo>
                    <a:pt x="159" y="158"/>
                  </a:lnTo>
                  <a:lnTo>
                    <a:pt x="178" y="173"/>
                  </a:lnTo>
                  <a:lnTo>
                    <a:pt x="199" y="186"/>
                  </a:lnTo>
                  <a:lnTo>
                    <a:pt x="220" y="200"/>
                  </a:lnTo>
                  <a:lnTo>
                    <a:pt x="220" y="200"/>
                  </a:lnTo>
                  <a:lnTo>
                    <a:pt x="257" y="220"/>
                  </a:lnTo>
                  <a:lnTo>
                    <a:pt x="294" y="239"/>
                  </a:lnTo>
                  <a:lnTo>
                    <a:pt x="369" y="277"/>
                  </a:lnTo>
                  <a:lnTo>
                    <a:pt x="369" y="277"/>
                  </a:lnTo>
                  <a:lnTo>
                    <a:pt x="409" y="296"/>
                  </a:lnTo>
                  <a:lnTo>
                    <a:pt x="449" y="315"/>
                  </a:lnTo>
                  <a:lnTo>
                    <a:pt x="489" y="331"/>
                  </a:lnTo>
                  <a:lnTo>
                    <a:pt x="530" y="348"/>
                  </a:lnTo>
                  <a:lnTo>
                    <a:pt x="530" y="348"/>
                  </a:lnTo>
                  <a:lnTo>
                    <a:pt x="564" y="359"/>
                  </a:lnTo>
                  <a:lnTo>
                    <a:pt x="598" y="370"/>
                  </a:lnTo>
                  <a:lnTo>
                    <a:pt x="598" y="370"/>
                  </a:lnTo>
                  <a:lnTo>
                    <a:pt x="623" y="375"/>
                  </a:lnTo>
                  <a:lnTo>
                    <a:pt x="635" y="376"/>
                  </a:lnTo>
                  <a:lnTo>
                    <a:pt x="648" y="376"/>
                  </a:lnTo>
                  <a:lnTo>
                    <a:pt x="648" y="376"/>
                  </a:lnTo>
                  <a:lnTo>
                    <a:pt x="658" y="375"/>
                  </a:lnTo>
                  <a:lnTo>
                    <a:pt x="658" y="375"/>
                  </a:lnTo>
                  <a:lnTo>
                    <a:pt x="660" y="374"/>
                  </a:lnTo>
                  <a:lnTo>
                    <a:pt x="663" y="373"/>
                  </a:lnTo>
                  <a:lnTo>
                    <a:pt x="663" y="369"/>
                  </a:lnTo>
                  <a:lnTo>
                    <a:pt x="663" y="367"/>
                  </a:lnTo>
                  <a:lnTo>
                    <a:pt x="662" y="364"/>
                  </a:lnTo>
                  <a:lnTo>
                    <a:pt x="660" y="363"/>
                  </a:lnTo>
                  <a:lnTo>
                    <a:pt x="657" y="362"/>
                  </a:lnTo>
                  <a:lnTo>
                    <a:pt x="654" y="362"/>
                  </a:lnTo>
                  <a:lnTo>
                    <a:pt x="654" y="362"/>
                  </a:lnTo>
                  <a:lnTo>
                    <a:pt x="652" y="362"/>
                  </a:lnTo>
                  <a:lnTo>
                    <a:pt x="652" y="362"/>
                  </a:lnTo>
                  <a:lnTo>
                    <a:pt x="651" y="362"/>
                  </a:lnTo>
                  <a:lnTo>
                    <a:pt x="651" y="362"/>
                  </a:lnTo>
                  <a:lnTo>
                    <a:pt x="647" y="362"/>
                  </a:lnTo>
                  <a:lnTo>
                    <a:pt x="647" y="362"/>
                  </a:lnTo>
                  <a:lnTo>
                    <a:pt x="636" y="362"/>
                  </a:lnTo>
                  <a:lnTo>
                    <a:pt x="636" y="362"/>
                  </a:lnTo>
                  <a:lnTo>
                    <a:pt x="624" y="361"/>
                  </a:lnTo>
                  <a:lnTo>
                    <a:pt x="612" y="358"/>
                  </a:lnTo>
                  <a:lnTo>
                    <a:pt x="612" y="358"/>
                  </a:lnTo>
                  <a:lnTo>
                    <a:pt x="596" y="355"/>
                  </a:lnTo>
                  <a:lnTo>
                    <a:pt x="581" y="350"/>
                  </a:lnTo>
                  <a:lnTo>
                    <a:pt x="549" y="340"/>
                  </a:lnTo>
                  <a:lnTo>
                    <a:pt x="549" y="340"/>
                  </a:lnTo>
                  <a:lnTo>
                    <a:pt x="509" y="324"/>
                  </a:lnTo>
                  <a:lnTo>
                    <a:pt x="469" y="308"/>
                  </a:lnTo>
                  <a:lnTo>
                    <a:pt x="431" y="290"/>
                  </a:lnTo>
                  <a:lnTo>
                    <a:pt x="393" y="272"/>
                  </a:lnTo>
                  <a:lnTo>
                    <a:pt x="393" y="272"/>
                  </a:lnTo>
                  <a:lnTo>
                    <a:pt x="317" y="235"/>
                  </a:lnTo>
                  <a:lnTo>
                    <a:pt x="243" y="195"/>
                  </a:lnTo>
                  <a:lnTo>
                    <a:pt x="243" y="195"/>
                  </a:lnTo>
                  <a:lnTo>
                    <a:pt x="223" y="183"/>
                  </a:lnTo>
                  <a:lnTo>
                    <a:pt x="202" y="170"/>
                  </a:lnTo>
                  <a:lnTo>
                    <a:pt x="182" y="157"/>
                  </a:lnTo>
                  <a:lnTo>
                    <a:pt x="162" y="143"/>
                  </a:lnTo>
                  <a:lnTo>
                    <a:pt x="125" y="114"/>
                  </a:lnTo>
                  <a:lnTo>
                    <a:pt x="89" y="81"/>
                  </a:lnTo>
                  <a:lnTo>
                    <a:pt x="89" y="81"/>
                  </a:lnTo>
                  <a:lnTo>
                    <a:pt x="62" y="57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EF91E9D9-FDE5-FD8A-D617-CB0292093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3765"/>
              <a:ext cx="24" cy="75"/>
            </a:xfrm>
            <a:custGeom>
              <a:avLst/>
              <a:gdLst>
                <a:gd name="T0" fmla="*/ 58 w 71"/>
                <a:gd name="T1" fmla="*/ 4 h 225"/>
                <a:gd name="T2" fmla="*/ 58 w 71"/>
                <a:gd name="T3" fmla="*/ 4 h 225"/>
                <a:gd name="T4" fmla="*/ 41 w 71"/>
                <a:gd name="T5" fmla="*/ 35 h 225"/>
                <a:gd name="T6" fmla="*/ 25 w 71"/>
                <a:gd name="T7" fmla="*/ 68 h 225"/>
                <a:gd name="T8" fmla="*/ 25 w 71"/>
                <a:gd name="T9" fmla="*/ 68 h 225"/>
                <a:gd name="T10" fmla="*/ 15 w 71"/>
                <a:gd name="T11" fmla="*/ 91 h 225"/>
                <a:gd name="T12" fmla="*/ 10 w 71"/>
                <a:gd name="T13" fmla="*/ 103 h 225"/>
                <a:gd name="T14" fmla="*/ 8 w 71"/>
                <a:gd name="T15" fmla="*/ 115 h 225"/>
                <a:gd name="T16" fmla="*/ 8 w 71"/>
                <a:gd name="T17" fmla="*/ 115 h 225"/>
                <a:gd name="T18" fmla="*/ 4 w 71"/>
                <a:gd name="T19" fmla="*/ 130 h 225"/>
                <a:gd name="T20" fmla="*/ 3 w 71"/>
                <a:gd name="T21" fmla="*/ 146 h 225"/>
                <a:gd name="T22" fmla="*/ 1 w 71"/>
                <a:gd name="T23" fmla="*/ 176 h 225"/>
                <a:gd name="T24" fmla="*/ 1 w 71"/>
                <a:gd name="T25" fmla="*/ 176 h 225"/>
                <a:gd name="T26" fmla="*/ 0 w 71"/>
                <a:gd name="T27" fmla="*/ 218 h 225"/>
                <a:gd name="T28" fmla="*/ 0 w 71"/>
                <a:gd name="T29" fmla="*/ 218 h 225"/>
                <a:gd name="T30" fmla="*/ 1 w 71"/>
                <a:gd name="T31" fmla="*/ 222 h 225"/>
                <a:gd name="T32" fmla="*/ 2 w 71"/>
                <a:gd name="T33" fmla="*/ 223 h 225"/>
                <a:gd name="T34" fmla="*/ 4 w 71"/>
                <a:gd name="T35" fmla="*/ 224 h 225"/>
                <a:gd name="T36" fmla="*/ 7 w 71"/>
                <a:gd name="T37" fmla="*/ 225 h 225"/>
                <a:gd name="T38" fmla="*/ 10 w 71"/>
                <a:gd name="T39" fmla="*/ 224 h 225"/>
                <a:gd name="T40" fmla="*/ 12 w 71"/>
                <a:gd name="T41" fmla="*/ 223 h 225"/>
                <a:gd name="T42" fmla="*/ 14 w 71"/>
                <a:gd name="T43" fmla="*/ 222 h 225"/>
                <a:gd name="T44" fmla="*/ 14 w 71"/>
                <a:gd name="T45" fmla="*/ 218 h 225"/>
                <a:gd name="T46" fmla="*/ 14 w 71"/>
                <a:gd name="T47" fmla="*/ 218 h 225"/>
                <a:gd name="T48" fmla="*/ 15 w 71"/>
                <a:gd name="T49" fmla="*/ 184 h 225"/>
                <a:gd name="T50" fmla="*/ 15 w 71"/>
                <a:gd name="T51" fmla="*/ 184 h 225"/>
                <a:gd name="T52" fmla="*/ 16 w 71"/>
                <a:gd name="T53" fmla="*/ 154 h 225"/>
                <a:gd name="T54" fmla="*/ 18 w 71"/>
                <a:gd name="T55" fmla="*/ 138 h 225"/>
                <a:gd name="T56" fmla="*/ 20 w 71"/>
                <a:gd name="T57" fmla="*/ 124 h 225"/>
                <a:gd name="T58" fmla="*/ 20 w 71"/>
                <a:gd name="T59" fmla="*/ 124 h 225"/>
                <a:gd name="T60" fmla="*/ 24 w 71"/>
                <a:gd name="T61" fmla="*/ 112 h 225"/>
                <a:gd name="T62" fmla="*/ 26 w 71"/>
                <a:gd name="T63" fmla="*/ 101 h 225"/>
                <a:gd name="T64" fmla="*/ 36 w 71"/>
                <a:gd name="T65" fmla="*/ 78 h 225"/>
                <a:gd name="T66" fmla="*/ 47 w 71"/>
                <a:gd name="T67" fmla="*/ 56 h 225"/>
                <a:gd name="T68" fmla="*/ 58 w 71"/>
                <a:gd name="T69" fmla="*/ 34 h 225"/>
                <a:gd name="T70" fmla="*/ 58 w 71"/>
                <a:gd name="T71" fmla="*/ 34 h 225"/>
                <a:gd name="T72" fmla="*/ 70 w 71"/>
                <a:gd name="T73" fmla="*/ 11 h 225"/>
                <a:gd name="T74" fmla="*/ 70 w 71"/>
                <a:gd name="T75" fmla="*/ 11 h 225"/>
                <a:gd name="T76" fmla="*/ 71 w 71"/>
                <a:gd name="T77" fmla="*/ 8 h 225"/>
                <a:gd name="T78" fmla="*/ 71 w 71"/>
                <a:gd name="T79" fmla="*/ 5 h 225"/>
                <a:gd name="T80" fmla="*/ 70 w 71"/>
                <a:gd name="T81" fmla="*/ 3 h 225"/>
                <a:gd name="T82" fmla="*/ 67 w 71"/>
                <a:gd name="T83" fmla="*/ 1 h 225"/>
                <a:gd name="T84" fmla="*/ 65 w 71"/>
                <a:gd name="T85" fmla="*/ 0 h 225"/>
                <a:gd name="T86" fmla="*/ 62 w 71"/>
                <a:gd name="T87" fmla="*/ 0 h 225"/>
                <a:gd name="T88" fmla="*/ 60 w 71"/>
                <a:gd name="T89" fmla="*/ 1 h 225"/>
                <a:gd name="T90" fmla="*/ 58 w 71"/>
                <a:gd name="T91" fmla="*/ 4 h 225"/>
                <a:gd name="T92" fmla="*/ 58 w 71"/>
                <a:gd name="T93" fmla="*/ 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" h="225">
                  <a:moveTo>
                    <a:pt x="58" y="4"/>
                  </a:moveTo>
                  <a:lnTo>
                    <a:pt x="58" y="4"/>
                  </a:lnTo>
                  <a:lnTo>
                    <a:pt x="41" y="35"/>
                  </a:lnTo>
                  <a:lnTo>
                    <a:pt x="25" y="68"/>
                  </a:lnTo>
                  <a:lnTo>
                    <a:pt x="25" y="68"/>
                  </a:lnTo>
                  <a:lnTo>
                    <a:pt x="15" y="91"/>
                  </a:lnTo>
                  <a:lnTo>
                    <a:pt x="10" y="103"/>
                  </a:lnTo>
                  <a:lnTo>
                    <a:pt x="8" y="115"/>
                  </a:lnTo>
                  <a:lnTo>
                    <a:pt x="8" y="115"/>
                  </a:lnTo>
                  <a:lnTo>
                    <a:pt x="4" y="130"/>
                  </a:lnTo>
                  <a:lnTo>
                    <a:pt x="3" y="146"/>
                  </a:lnTo>
                  <a:lnTo>
                    <a:pt x="1" y="176"/>
                  </a:lnTo>
                  <a:lnTo>
                    <a:pt x="1" y="176"/>
                  </a:lnTo>
                  <a:lnTo>
                    <a:pt x="0" y="218"/>
                  </a:lnTo>
                  <a:lnTo>
                    <a:pt x="0" y="218"/>
                  </a:lnTo>
                  <a:lnTo>
                    <a:pt x="1" y="222"/>
                  </a:lnTo>
                  <a:lnTo>
                    <a:pt x="2" y="223"/>
                  </a:lnTo>
                  <a:lnTo>
                    <a:pt x="4" y="224"/>
                  </a:lnTo>
                  <a:lnTo>
                    <a:pt x="7" y="225"/>
                  </a:lnTo>
                  <a:lnTo>
                    <a:pt x="10" y="224"/>
                  </a:lnTo>
                  <a:lnTo>
                    <a:pt x="12" y="223"/>
                  </a:lnTo>
                  <a:lnTo>
                    <a:pt x="14" y="222"/>
                  </a:lnTo>
                  <a:lnTo>
                    <a:pt x="14" y="218"/>
                  </a:lnTo>
                  <a:lnTo>
                    <a:pt x="14" y="218"/>
                  </a:lnTo>
                  <a:lnTo>
                    <a:pt x="15" y="184"/>
                  </a:lnTo>
                  <a:lnTo>
                    <a:pt x="15" y="184"/>
                  </a:lnTo>
                  <a:lnTo>
                    <a:pt x="16" y="154"/>
                  </a:lnTo>
                  <a:lnTo>
                    <a:pt x="18" y="138"/>
                  </a:lnTo>
                  <a:lnTo>
                    <a:pt x="20" y="124"/>
                  </a:lnTo>
                  <a:lnTo>
                    <a:pt x="20" y="124"/>
                  </a:lnTo>
                  <a:lnTo>
                    <a:pt x="24" y="112"/>
                  </a:lnTo>
                  <a:lnTo>
                    <a:pt x="26" y="101"/>
                  </a:lnTo>
                  <a:lnTo>
                    <a:pt x="36" y="78"/>
                  </a:lnTo>
                  <a:lnTo>
                    <a:pt x="47" y="56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70" y="11"/>
                  </a:lnTo>
                  <a:lnTo>
                    <a:pt x="70" y="11"/>
                  </a:lnTo>
                  <a:lnTo>
                    <a:pt x="71" y="8"/>
                  </a:lnTo>
                  <a:lnTo>
                    <a:pt x="71" y="5"/>
                  </a:lnTo>
                  <a:lnTo>
                    <a:pt x="70" y="3"/>
                  </a:lnTo>
                  <a:lnTo>
                    <a:pt x="67" y="1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60" y="1"/>
                  </a:lnTo>
                  <a:lnTo>
                    <a:pt x="58" y="4"/>
                  </a:lnTo>
                  <a:lnTo>
                    <a:pt x="58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2AA44DCC-C392-2F74-910F-301DC3306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3747"/>
              <a:ext cx="23" cy="23"/>
            </a:xfrm>
            <a:custGeom>
              <a:avLst/>
              <a:gdLst>
                <a:gd name="T0" fmla="*/ 55 w 69"/>
                <a:gd name="T1" fmla="*/ 2 h 70"/>
                <a:gd name="T2" fmla="*/ 55 w 69"/>
                <a:gd name="T3" fmla="*/ 2 h 70"/>
                <a:gd name="T4" fmla="*/ 8 w 69"/>
                <a:gd name="T5" fmla="*/ 50 h 70"/>
                <a:gd name="T6" fmla="*/ 8 w 69"/>
                <a:gd name="T7" fmla="*/ 50 h 70"/>
                <a:gd name="T8" fmla="*/ 2 w 69"/>
                <a:gd name="T9" fmla="*/ 58 h 70"/>
                <a:gd name="T10" fmla="*/ 2 w 69"/>
                <a:gd name="T11" fmla="*/ 58 h 70"/>
                <a:gd name="T12" fmla="*/ 0 w 69"/>
                <a:gd name="T13" fmla="*/ 60 h 70"/>
                <a:gd name="T14" fmla="*/ 0 w 69"/>
                <a:gd name="T15" fmla="*/ 63 h 70"/>
                <a:gd name="T16" fmla="*/ 0 w 69"/>
                <a:gd name="T17" fmla="*/ 65 h 70"/>
                <a:gd name="T18" fmla="*/ 2 w 69"/>
                <a:gd name="T19" fmla="*/ 67 h 70"/>
                <a:gd name="T20" fmla="*/ 5 w 69"/>
                <a:gd name="T21" fmla="*/ 69 h 70"/>
                <a:gd name="T22" fmla="*/ 7 w 69"/>
                <a:gd name="T23" fmla="*/ 70 h 70"/>
                <a:gd name="T24" fmla="*/ 9 w 69"/>
                <a:gd name="T25" fmla="*/ 70 h 70"/>
                <a:gd name="T26" fmla="*/ 12 w 69"/>
                <a:gd name="T27" fmla="*/ 67 h 70"/>
                <a:gd name="T28" fmla="*/ 12 w 69"/>
                <a:gd name="T29" fmla="*/ 67 h 70"/>
                <a:gd name="T30" fmla="*/ 59 w 69"/>
                <a:gd name="T31" fmla="*/ 19 h 70"/>
                <a:gd name="T32" fmla="*/ 59 w 69"/>
                <a:gd name="T33" fmla="*/ 19 h 70"/>
                <a:gd name="T34" fmla="*/ 66 w 69"/>
                <a:gd name="T35" fmla="*/ 12 h 70"/>
                <a:gd name="T36" fmla="*/ 66 w 69"/>
                <a:gd name="T37" fmla="*/ 12 h 70"/>
                <a:gd name="T38" fmla="*/ 67 w 69"/>
                <a:gd name="T39" fmla="*/ 9 h 70"/>
                <a:gd name="T40" fmla="*/ 69 w 69"/>
                <a:gd name="T41" fmla="*/ 7 h 70"/>
                <a:gd name="T42" fmla="*/ 67 w 69"/>
                <a:gd name="T43" fmla="*/ 4 h 70"/>
                <a:gd name="T44" fmla="*/ 66 w 69"/>
                <a:gd name="T45" fmla="*/ 2 h 70"/>
                <a:gd name="T46" fmla="*/ 64 w 69"/>
                <a:gd name="T47" fmla="*/ 1 h 70"/>
                <a:gd name="T48" fmla="*/ 61 w 69"/>
                <a:gd name="T49" fmla="*/ 0 h 70"/>
                <a:gd name="T50" fmla="*/ 58 w 69"/>
                <a:gd name="T51" fmla="*/ 1 h 70"/>
                <a:gd name="T52" fmla="*/ 55 w 69"/>
                <a:gd name="T53" fmla="*/ 2 h 70"/>
                <a:gd name="T54" fmla="*/ 55 w 69"/>
                <a:gd name="T55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9" h="70">
                  <a:moveTo>
                    <a:pt x="55" y="2"/>
                  </a:moveTo>
                  <a:lnTo>
                    <a:pt x="55" y="2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60"/>
                  </a:lnTo>
                  <a:lnTo>
                    <a:pt x="0" y="63"/>
                  </a:lnTo>
                  <a:lnTo>
                    <a:pt x="0" y="65"/>
                  </a:lnTo>
                  <a:lnTo>
                    <a:pt x="2" y="67"/>
                  </a:lnTo>
                  <a:lnTo>
                    <a:pt x="5" y="69"/>
                  </a:lnTo>
                  <a:lnTo>
                    <a:pt x="7" y="70"/>
                  </a:lnTo>
                  <a:lnTo>
                    <a:pt x="9" y="70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59" y="19"/>
                  </a:lnTo>
                  <a:lnTo>
                    <a:pt x="59" y="19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7" y="9"/>
                  </a:lnTo>
                  <a:lnTo>
                    <a:pt x="69" y="7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1" y="0"/>
                  </a:lnTo>
                  <a:lnTo>
                    <a:pt x="58" y="1"/>
                  </a:lnTo>
                  <a:lnTo>
                    <a:pt x="55" y="2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64FD3ECA-22CA-8607-A7B0-A95CA3312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" y="3728"/>
              <a:ext cx="23" cy="23"/>
            </a:xfrm>
            <a:custGeom>
              <a:avLst/>
              <a:gdLst>
                <a:gd name="T0" fmla="*/ 56 w 69"/>
                <a:gd name="T1" fmla="*/ 2 h 70"/>
                <a:gd name="T2" fmla="*/ 56 w 69"/>
                <a:gd name="T3" fmla="*/ 2 h 70"/>
                <a:gd name="T4" fmla="*/ 9 w 69"/>
                <a:gd name="T5" fmla="*/ 51 h 70"/>
                <a:gd name="T6" fmla="*/ 9 w 69"/>
                <a:gd name="T7" fmla="*/ 51 h 70"/>
                <a:gd name="T8" fmla="*/ 3 w 69"/>
                <a:gd name="T9" fmla="*/ 58 h 70"/>
                <a:gd name="T10" fmla="*/ 3 w 69"/>
                <a:gd name="T11" fmla="*/ 58 h 70"/>
                <a:gd name="T12" fmla="*/ 0 w 69"/>
                <a:gd name="T13" fmla="*/ 60 h 70"/>
                <a:gd name="T14" fmla="*/ 0 w 69"/>
                <a:gd name="T15" fmla="*/ 63 h 70"/>
                <a:gd name="T16" fmla="*/ 1 w 69"/>
                <a:gd name="T17" fmla="*/ 65 h 70"/>
                <a:gd name="T18" fmla="*/ 3 w 69"/>
                <a:gd name="T19" fmla="*/ 67 h 70"/>
                <a:gd name="T20" fmla="*/ 5 w 69"/>
                <a:gd name="T21" fmla="*/ 69 h 70"/>
                <a:gd name="T22" fmla="*/ 8 w 69"/>
                <a:gd name="T23" fmla="*/ 70 h 70"/>
                <a:gd name="T24" fmla="*/ 10 w 69"/>
                <a:gd name="T25" fmla="*/ 70 h 70"/>
                <a:gd name="T26" fmla="*/ 12 w 69"/>
                <a:gd name="T27" fmla="*/ 67 h 70"/>
                <a:gd name="T28" fmla="*/ 12 w 69"/>
                <a:gd name="T29" fmla="*/ 67 h 70"/>
                <a:gd name="T30" fmla="*/ 59 w 69"/>
                <a:gd name="T31" fmla="*/ 19 h 70"/>
                <a:gd name="T32" fmla="*/ 59 w 69"/>
                <a:gd name="T33" fmla="*/ 19 h 70"/>
                <a:gd name="T34" fmla="*/ 67 w 69"/>
                <a:gd name="T35" fmla="*/ 13 h 70"/>
                <a:gd name="T36" fmla="*/ 67 w 69"/>
                <a:gd name="T37" fmla="*/ 13 h 70"/>
                <a:gd name="T38" fmla="*/ 68 w 69"/>
                <a:gd name="T39" fmla="*/ 9 h 70"/>
                <a:gd name="T40" fmla="*/ 69 w 69"/>
                <a:gd name="T41" fmla="*/ 7 h 70"/>
                <a:gd name="T42" fmla="*/ 68 w 69"/>
                <a:gd name="T43" fmla="*/ 4 h 70"/>
                <a:gd name="T44" fmla="*/ 67 w 69"/>
                <a:gd name="T45" fmla="*/ 2 h 70"/>
                <a:gd name="T46" fmla="*/ 64 w 69"/>
                <a:gd name="T47" fmla="*/ 1 h 70"/>
                <a:gd name="T48" fmla="*/ 62 w 69"/>
                <a:gd name="T49" fmla="*/ 0 h 70"/>
                <a:gd name="T50" fmla="*/ 59 w 69"/>
                <a:gd name="T51" fmla="*/ 1 h 70"/>
                <a:gd name="T52" fmla="*/ 56 w 69"/>
                <a:gd name="T53" fmla="*/ 2 h 70"/>
                <a:gd name="T54" fmla="*/ 56 w 69"/>
                <a:gd name="T55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9" h="70">
                  <a:moveTo>
                    <a:pt x="56" y="2"/>
                  </a:moveTo>
                  <a:lnTo>
                    <a:pt x="56" y="2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0" y="60"/>
                  </a:lnTo>
                  <a:lnTo>
                    <a:pt x="0" y="63"/>
                  </a:lnTo>
                  <a:lnTo>
                    <a:pt x="1" y="65"/>
                  </a:lnTo>
                  <a:lnTo>
                    <a:pt x="3" y="67"/>
                  </a:lnTo>
                  <a:lnTo>
                    <a:pt x="5" y="69"/>
                  </a:lnTo>
                  <a:lnTo>
                    <a:pt x="8" y="70"/>
                  </a:lnTo>
                  <a:lnTo>
                    <a:pt x="10" y="70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59" y="19"/>
                  </a:lnTo>
                  <a:lnTo>
                    <a:pt x="59" y="19"/>
                  </a:lnTo>
                  <a:lnTo>
                    <a:pt x="67" y="13"/>
                  </a:lnTo>
                  <a:lnTo>
                    <a:pt x="67" y="13"/>
                  </a:lnTo>
                  <a:lnTo>
                    <a:pt x="68" y="9"/>
                  </a:lnTo>
                  <a:lnTo>
                    <a:pt x="69" y="7"/>
                  </a:lnTo>
                  <a:lnTo>
                    <a:pt x="68" y="4"/>
                  </a:lnTo>
                  <a:lnTo>
                    <a:pt x="67" y="2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59" y="1"/>
                  </a:lnTo>
                  <a:lnTo>
                    <a:pt x="56" y="2"/>
                  </a:lnTo>
                  <a:lnTo>
                    <a:pt x="56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B43C1C5C-7782-704A-AA35-8653C00AA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3709"/>
              <a:ext cx="23" cy="24"/>
            </a:xfrm>
            <a:custGeom>
              <a:avLst/>
              <a:gdLst>
                <a:gd name="T0" fmla="*/ 57 w 69"/>
                <a:gd name="T1" fmla="*/ 2 h 70"/>
                <a:gd name="T2" fmla="*/ 57 w 69"/>
                <a:gd name="T3" fmla="*/ 2 h 70"/>
                <a:gd name="T4" fmla="*/ 9 w 69"/>
                <a:gd name="T5" fmla="*/ 51 h 70"/>
                <a:gd name="T6" fmla="*/ 9 w 69"/>
                <a:gd name="T7" fmla="*/ 51 h 70"/>
                <a:gd name="T8" fmla="*/ 2 w 69"/>
                <a:gd name="T9" fmla="*/ 58 h 70"/>
                <a:gd name="T10" fmla="*/ 2 w 69"/>
                <a:gd name="T11" fmla="*/ 58 h 70"/>
                <a:gd name="T12" fmla="*/ 1 w 69"/>
                <a:gd name="T13" fmla="*/ 60 h 70"/>
                <a:gd name="T14" fmla="*/ 0 w 69"/>
                <a:gd name="T15" fmla="*/ 63 h 70"/>
                <a:gd name="T16" fmla="*/ 1 w 69"/>
                <a:gd name="T17" fmla="*/ 65 h 70"/>
                <a:gd name="T18" fmla="*/ 2 w 69"/>
                <a:gd name="T19" fmla="*/ 68 h 70"/>
                <a:gd name="T20" fmla="*/ 5 w 69"/>
                <a:gd name="T21" fmla="*/ 69 h 70"/>
                <a:gd name="T22" fmla="*/ 7 w 69"/>
                <a:gd name="T23" fmla="*/ 70 h 70"/>
                <a:gd name="T24" fmla="*/ 9 w 69"/>
                <a:gd name="T25" fmla="*/ 70 h 70"/>
                <a:gd name="T26" fmla="*/ 13 w 69"/>
                <a:gd name="T27" fmla="*/ 68 h 70"/>
                <a:gd name="T28" fmla="*/ 13 w 69"/>
                <a:gd name="T29" fmla="*/ 68 h 70"/>
                <a:gd name="T30" fmla="*/ 60 w 69"/>
                <a:gd name="T31" fmla="*/ 19 h 70"/>
                <a:gd name="T32" fmla="*/ 60 w 69"/>
                <a:gd name="T33" fmla="*/ 19 h 70"/>
                <a:gd name="T34" fmla="*/ 66 w 69"/>
                <a:gd name="T35" fmla="*/ 13 h 70"/>
                <a:gd name="T36" fmla="*/ 66 w 69"/>
                <a:gd name="T37" fmla="*/ 13 h 70"/>
                <a:gd name="T38" fmla="*/ 69 w 69"/>
                <a:gd name="T39" fmla="*/ 10 h 70"/>
                <a:gd name="T40" fmla="*/ 69 w 69"/>
                <a:gd name="T41" fmla="*/ 7 h 70"/>
                <a:gd name="T42" fmla="*/ 67 w 69"/>
                <a:gd name="T43" fmla="*/ 5 h 70"/>
                <a:gd name="T44" fmla="*/ 66 w 69"/>
                <a:gd name="T45" fmla="*/ 2 h 70"/>
                <a:gd name="T46" fmla="*/ 64 w 69"/>
                <a:gd name="T47" fmla="*/ 1 h 70"/>
                <a:gd name="T48" fmla="*/ 61 w 69"/>
                <a:gd name="T49" fmla="*/ 0 h 70"/>
                <a:gd name="T50" fmla="*/ 59 w 69"/>
                <a:gd name="T51" fmla="*/ 1 h 70"/>
                <a:gd name="T52" fmla="*/ 57 w 69"/>
                <a:gd name="T53" fmla="*/ 2 h 70"/>
                <a:gd name="T54" fmla="*/ 57 w 69"/>
                <a:gd name="T55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9" h="70">
                  <a:moveTo>
                    <a:pt x="57" y="2"/>
                  </a:moveTo>
                  <a:lnTo>
                    <a:pt x="57" y="2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1" y="65"/>
                  </a:lnTo>
                  <a:lnTo>
                    <a:pt x="2" y="68"/>
                  </a:lnTo>
                  <a:lnTo>
                    <a:pt x="5" y="69"/>
                  </a:lnTo>
                  <a:lnTo>
                    <a:pt x="7" y="70"/>
                  </a:lnTo>
                  <a:lnTo>
                    <a:pt x="9" y="70"/>
                  </a:lnTo>
                  <a:lnTo>
                    <a:pt x="13" y="68"/>
                  </a:lnTo>
                  <a:lnTo>
                    <a:pt x="13" y="68"/>
                  </a:lnTo>
                  <a:lnTo>
                    <a:pt x="60" y="19"/>
                  </a:lnTo>
                  <a:lnTo>
                    <a:pt x="60" y="19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69" y="10"/>
                  </a:lnTo>
                  <a:lnTo>
                    <a:pt x="69" y="7"/>
                  </a:lnTo>
                  <a:lnTo>
                    <a:pt x="67" y="5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1" y="0"/>
                  </a:lnTo>
                  <a:lnTo>
                    <a:pt x="59" y="1"/>
                  </a:lnTo>
                  <a:lnTo>
                    <a:pt x="57" y="2"/>
                  </a:lnTo>
                  <a:lnTo>
                    <a:pt x="57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41F235DE-69A1-1B70-EC55-82F01D83D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3689"/>
              <a:ext cx="23" cy="23"/>
            </a:xfrm>
            <a:custGeom>
              <a:avLst/>
              <a:gdLst>
                <a:gd name="T0" fmla="*/ 57 w 69"/>
                <a:gd name="T1" fmla="*/ 2 h 69"/>
                <a:gd name="T2" fmla="*/ 57 w 69"/>
                <a:gd name="T3" fmla="*/ 2 h 69"/>
                <a:gd name="T4" fmla="*/ 10 w 69"/>
                <a:gd name="T5" fmla="*/ 50 h 69"/>
                <a:gd name="T6" fmla="*/ 10 w 69"/>
                <a:gd name="T7" fmla="*/ 50 h 69"/>
                <a:gd name="T8" fmla="*/ 3 w 69"/>
                <a:gd name="T9" fmla="*/ 57 h 69"/>
                <a:gd name="T10" fmla="*/ 3 w 69"/>
                <a:gd name="T11" fmla="*/ 57 h 69"/>
                <a:gd name="T12" fmla="*/ 1 w 69"/>
                <a:gd name="T13" fmla="*/ 60 h 69"/>
                <a:gd name="T14" fmla="*/ 0 w 69"/>
                <a:gd name="T15" fmla="*/ 62 h 69"/>
                <a:gd name="T16" fmla="*/ 1 w 69"/>
                <a:gd name="T17" fmla="*/ 66 h 69"/>
                <a:gd name="T18" fmla="*/ 3 w 69"/>
                <a:gd name="T19" fmla="*/ 67 h 69"/>
                <a:gd name="T20" fmla="*/ 5 w 69"/>
                <a:gd name="T21" fmla="*/ 69 h 69"/>
                <a:gd name="T22" fmla="*/ 8 w 69"/>
                <a:gd name="T23" fmla="*/ 69 h 69"/>
                <a:gd name="T24" fmla="*/ 10 w 69"/>
                <a:gd name="T25" fmla="*/ 69 h 69"/>
                <a:gd name="T26" fmla="*/ 14 w 69"/>
                <a:gd name="T27" fmla="*/ 68 h 69"/>
                <a:gd name="T28" fmla="*/ 14 w 69"/>
                <a:gd name="T29" fmla="*/ 68 h 69"/>
                <a:gd name="T30" fmla="*/ 61 w 69"/>
                <a:gd name="T31" fmla="*/ 19 h 69"/>
                <a:gd name="T32" fmla="*/ 61 w 69"/>
                <a:gd name="T33" fmla="*/ 19 h 69"/>
                <a:gd name="T34" fmla="*/ 67 w 69"/>
                <a:gd name="T35" fmla="*/ 13 h 69"/>
                <a:gd name="T36" fmla="*/ 67 w 69"/>
                <a:gd name="T37" fmla="*/ 13 h 69"/>
                <a:gd name="T38" fmla="*/ 69 w 69"/>
                <a:gd name="T39" fmla="*/ 10 h 69"/>
                <a:gd name="T40" fmla="*/ 69 w 69"/>
                <a:gd name="T41" fmla="*/ 6 h 69"/>
                <a:gd name="T42" fmla="*/ 69 w 69"/>
                <a:gd name="T43" fmla="*/ 4 h 69"/>
                <a:gd name="T44" fmla="*/ 67 w 69"/>
                <a:gd name="T45" fmla="*/ 2 h 69"/>
                <a:gd name="T46" fmla="*/ 64 w 69"/>
                <a:gd name="T47" fmla="*/ 0 h 69"/>
                <a:gd name="T48" fmla="*/ 62 w 69"/>
                <a:gd name="T49" fmla="*/ 0 h 69"/>
                <a:gd name="T50" fmla="*/ 59 w 69"/>
                <a:gd name="T51" fmla="*/ 0 h 69"/>
                <a:gd name="T52" fmla="*/ 57 w 69"/>
                <a:gd name="T53" fmla="*/ 2 h 69"/>
                <a:gd name="T54" fmla="*/ 57 w 69"/>
                <a:gd name="T55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9" h="69">
                  <a:moveTo>
                    <a:pt x="57" y="2"/>
                  </a:moveTo>
                  <a:lnTo>
                    <a:pt x="57" y="2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3" y="57"/>
                  </a:lnTo>
                  <a:lnTo>
                    <a:pt x="3" y="57"/>
                  </a:lnTo>
                  <a:lnTo>
                    <a:pt x="1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3" y="67"/>
                  </a:lnTo>
                  <a:lnTo>
                    <a:pt x="5" y="69"/>
                  </a:lnTo>
                  <a:lnTo>
                    <a:pt x="8" y="69"/>
                  </a:lnTo>
                  <a:lnTo>
                    <a:pt x="10" y="69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7" y="13"/>
                  </a:lnTo>
                  <a:lnTo>
                    <a:pt x="67" y="13"/>
                  </a:lnTo>
                  <a:lnTo>
                    <a:pt x="69" y="10"/>
                  </a:lnTo>
                  <a:lnTo>
                    <a:pt x="69" y="6"/>
                  </a:lnTo>
                  <a:lnTo>
                    <a:pt x="69" y="4"/>
                  </a:lnTo>
                  <a:lnTo>
                    <a:pt x="67" y="2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7" y="2"/>
                  </a:lnTo>
                  <a:lnTo>
                    <a:pt x="57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2025-03-22T02:11:32Z</dcterms:created>
  <dcterms:modified xsi:type="dcterms:W3CDTF">2025-03-22T02:11:40Z</dcterms:modified>
</cp:coreProperties>
</file>