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55A2DF-4F8A-C53F-2DF3-265DF2555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B161DA4-A528-8F01-F05E-8E03B2358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0A659B-5E5B-A06C-2299-63B3A6A6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87CD44-C732-6F1F-0027-FD25B84B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461D86-1FE7-2860-86EE-6F6F990C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122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C1A6F1-7BCE-46AB-8CC7-75CC31735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5BB531D-06B9-B6A4-4E1F-366D16EC6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EB2590-55B6-CDCD-3929-D0C7B1BD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D0CD1E-0050-BCD5-084A-52386AAF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433CC5-114F-CD0B-D737-EC3361D71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59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098281-8662-C61D-0ECA-4671E4209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6B0B15-F0DA-A182-DBDD-615939333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C7B1DC-451B-D0CD-A828-BC8A651D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BDEE4D-ADE0-E619-0206-3444A7807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E23374-169A-89B1-BB87-213522A8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4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8FA542-B75A-87BB-2041-686314E3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65B8C39-8013-1BED-562E-C1F0CE0D5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65BA9F-9B12-9112-2F2D-9D13595B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E04449-CEAD-5791-17A0-BF1A4C67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28E166-60F7-1B22-E636-7FE533C4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990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5F5C8C-2D7B-4529-1C90-E801E0652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4DF33E6-BD8D-96C2-6E26-E24F56F43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29B19B-DCE6-D183-CD0D-CE56B4F8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0BADD6-35E4-906D-A580-B4AC82F4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FBF0D3-9974-1B95-A332-A52E7A12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060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7572C0-8BA9-3737-2673-9E968C9F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C63B70-DB9E-B4EC-1D00-BACA88361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778ABD-BD53-9AA8-30A0-4F82C6E41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909B3B-8122-3C1A-2A2F-5816DDF2B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0D46209-7117-43B7-2C14-4ACFFD3D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874C66-A32A-A181-99D5-75529A7A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730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743AEE-9B20-ECD0-0BB5-6AF93A4D7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6144BAB-8BE0-8EA6-7D02-018505A3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62F5F3-3284-3247-28F8-9C9FC7885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24DEE5-9BD4-9767-83D9-00382F003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C39B8C1-A075-4511-0245-0E46CE022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F462087-8B54-69FA-C3AB-FA34A948A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629359C-FCF9-060D-9D9C-8DC13CCE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E4A2AD2-DC6A-426B-387F-129D8BE76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56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CAE08C-F966-0DEE-2B33-B55366DCC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760709C-AB20-CDD8-D8B5-76B9412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9574744-EE45-08D5-5772-963DDFB9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0DD36FB-F4E7-22EB-3734-DD83ABB5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929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08037DB-F599-7E22-9CCE-267CE3571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4CD334F-A7AB-CF46-C489-3E6300FF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399BC7F-245A-B833-46AC-2DB39E93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438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DA5651-9CC9-7791-1DC5-00D163175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399B4F-62AF-BB83-A624-938D313FE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D39BB5-15DA-2B7A-8FD2-8756FD0F1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365546-2F19-AA9A-04A9-A8AA0BEB2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3990A17-C4BE-8399-2748-CB2CFBB34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88BEE36-1497-CBCB-DA3C-18997DE57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99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01F7EC-A535-5265-92EA-0496924EB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BDAF8B1-3366-8882-D667-C0C9D2597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AA7A9D-F372-F163-EC41-208F70C83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CADAC8-B0B7-56DF-3468-4A7E514A5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816BD9-CDD1-2016-99F8-91EB5919E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95FC90-CE76-3598-2E19-F8009C14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021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D08A02B-2EA1-283C-8829-2DE49131C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62B21C-3452-AC50-1092-FE535980D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D3AD6B-E1FB-D8E9-4239-25E5AE6FE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E1EA9-0921-4D1C-92BC-980266528A80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E1B43E-B9EE-6C88-21A3-5964CF64B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8913C2-8BE9-4F44-B223-AC2B3E36D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12769A-D9CA-4774-A4A4-20C4E2EE30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873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090CAA2F-B208-1A2F-D20B-C679B8FF55E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884613" y="0"/>
            <a:ext cx="4422775" cy="6858000"/>
            <a:chOff x="2447" y="0"/>
            <a:chExt cx="278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32482B0D-16BB-5DF2-5FD0-085388CAC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" y="3452"/>
              <a:ext cx="2786" cy="868"/>
            </a:xfrm>
            <a:custGeom>
              <a:avLst/>
              <a:gdLst>
                <a:gd name="T0" fmla="*/ 7188 w 8358"/>
                <a:gd name="T1" fmla="*/ 2604 h 2604"/>
                <a:gd name="T2" fmla="*/ 7188 w 8358"/>
                <a:gd name="T3" fmla="*/ 2604 h 2604"/>
                <a:gd name="T4" fmla="*/ 7332 w 8358"/>
                <a:gd name="T5" fmla="*/ 2505 h 2604"/>
                <a:gd name="T6" fmla="*/ 7475 w 8358"/>
                <a:gd name="T7" fmla="*/ 2405 h 2604"/>
                <a:gd name="T8" fmla="*/ 7759 w 8358"/>
                <a:gd name="T9" fmla="*/ 2204 h 2604"/>
                <a:gd name="T10" fmla="*/ 8045 w 8358"/>
                <a:gd name="T11" fmla="*/ 2003 h 2604"/>
                <a:gd name="T12" fmla="*/ 8188 w 8358"/>
                <a:gd name="T13" fmla="*/ 1904 h 2604"/>
                <a:gd name="T14" fmla="*/ 8333 w 8358"/>
                <a:gd name="T15" fmla="*/ 1804 h 2604"/>
                <a:gd name="T16" fmla="*/ 8358 w 8358"/>
                <a:gd name="T17" fmla="*/ 1744 h 2604"/>
                <a:gd name="T18" fmla="*/ 8289 w 8358"/>
                <a:gd name="T19" fmla="*/ 1361 h 2604"/>
                <a:gd name="T20" fmla="*/ 8238 w 8358"/>
                <a:gd name="T21" fmla="*/ 1283 h 2604"/>
                <a:gd name="T22" fmla="*/ 3707 w 8358"/>
                <a:gd name="T23" fmla="*/ 0 h 2604"/>
                <a:gd name="T24" fmla="*/ 3707 w 8358"/>
                <a:gd name="T25" fmla="*/ 0 h 2604"/>
                <a:gd name="T26" fmla="*/ 3617 w 8358"/>
                <a:gd name="T27" fmla="*/ 67 h 2604"/>
                <a:gd name="T28" fmla="*/ 3526 w 8358"/>
                <a:gd name="T29" fmla="*/ 133 h 2604"/>
                <a:gd name="T30" fmla="*/ 3434 w 8358"/>
                <a:gd name="T31" fmla="*/ 197 h 2604"/>
                <a:gd name="T32" fmla="*/ 3342 w 8358"/>
                <a:gd name="T33" fmla="*/ 261 h 2604"/>
                <a:gd name="T34" fmla="*/ 3155 w 8358"/>
                <a:gd name="T35" fmla="*/ 392 h 2604"/>
                <a:gd name="T36" fmla="*/ 3060 w 8358"/>
                <a:gd name="T37" fmla="*/ 459 h 2604"/>
                <a:gd name="T38" fmla="*/ 2962 w 8358"/>
                <a:gd name="T39" fmla="*/ 530 h 2604"/>
                <a:gd name="T40" fmla="*/ 2962 w 8358"/>
                <a:gd name="T41" fmla="*/ 530 h 2604"/>
                <a:gd name="T42" fmla="*/ 2576 w 8358"/>
                <a:gd name="T43" fmla="*/ 798 h 2604"/>
                <a:gd name="T44" fmla="*/ 2198 w 8358"/>
                <a:gd name="T45" fmla="*/ 1061 h 2604"/>
                <a:gd name="T46" fmla="*/ 1459 w 8358"/>
                <a:gd name="T47" fmla="*/ 1582 h 2604"/>
                <a:gd name="T48" fmla="*/ 731 w 8358"/>
                <a:gd name="T49" fmla="*/ 2094 h 2604"/>
                <a:gd name="T50" fmla="*/ 367 w 8358"/>
                <a:gd name="T51" fmla="*/ 2348 h 2604"/>
                <a:gd name="T52" fmla="*/ 0 w 8358"/>
                <a:gd name="T53" fmla="*/ 2604 h 2604"/>
                <a:gd name="T54" fmla="*/ 7188 w 8358"/>
                <a:gd name="T55" fmla="*/ 2604 h 2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358" h="2604">
                  <a:moveTo>
                    <a:pt x="7188" y="2604"/>
                  </a:moveTo>
                  <a:lnTo>
                    <a:pt x="7188" y="2604"/>
                  </a:lnTo>
                  <a:lnTo>
                    <a:pt x="7332" y="2505"/>
                  </a:lnTo>
                  <a:lnTo>
                    <a:pt x="7475" y="2405"/>
                  </a:lnTo>
                  <a:lnTo>
                    <a:pt x="7759" y="2204"/>
                  </a:lnTo>
                  <a:lnTo>
                    <a:pt x="8045" y="2003"/>
                  </a:lnTo>
                  <a:lnTo>
                    <a:pt x="8188" y="1904"/>
                  </a:lnTo>
                  <a:lnTo>
                    <a:pt x="8333" y="1804"/>
                  </a:lnTo>
                  <a:lnTo>
                    <a:pt x="8358" y="1744"/>
                  </a:lnTo>
                  <a:lnTo>
                    <a:pt x="8289" y="1361"/>
                  </a:lnTo>
                  <a:lnTo>
                    <a:pt x="8238" y="1283"/>
                  </a:lnTo>
                  <a:lnTo>
                    <a:pt x="3707" y="0"/>
                  </a:lnTo>
                  <a:lnTo>
                    <a:pt x="3707" y="0"/>
                  </a:lnTo>
                  <a:lnTo>
                    <a:pt x="3617" y="67"/>
                  </a:lnTo>
                  <a:lnTo>
                    <a:pt x="3526" y="133"/>
                  </a:lnTo>
                  <a:lnTo>
                    <a:pt x="3434" y="197"/>
                  </a:lnTo>
                  <a:lnTo>
                    <a:pt x="3342" y="261"/>
                  </a:lnTo>
                  <a:lnTo>
                    <a:pt x="3155" y="392"/>
                  </a:lnTo>
                  <a:lnTo>
                    <a:pt x="3060" y="459"/>
                  </a:lnTo>
                  <a:lnTo>
                    <a:pt x="2962" y="530"/>
                  </a:lnTo>
                  <a:lnTo>
                    <a:pt x="2962" y="530"/>
                  </a:lnTo>
                  <a:lnTo>
                    <a:pt x="2576" y="798"/>
                  </a:lnTo>
                  <a:lnTo>
                    <a:pt x="2198" y="1061"/>
                  </a:lnTo>
                  <a:lnTo>
                    <a:pt x="1459" y="1582"/>
                  </a:lnTo>
                  <a:lnTo>
                    <a:pt x="731" y="2094"/>
                  </a:lnTo>
                  <a:lnTo>
                    <a:pt x="367" y="2348"/>
                  </a:lnTo>
                  <a:lnTo>
                    <a:pt x="0" y="2604"/>
                  </a:lnTo>
                  <a:lnTo>
                    <a:pt x="7188" y="2604"/>
                  </a:lnTo>
                  <a:close/>
                </a:path>
              </a:pathLst>
            </a:custGeom>
            <a:solidFill>
              <a:srgbClr val="4B4B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42824902-0625-45C0-5C86-E3D9F2224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9" y="2811"/>
              <a:ext cx="233" cy="254"/>
            </a:xfrm>
            <a:custGeom>
              <a:avLst/>
              <a:gdLst>
                <a:gd name="T0" fmla="*/ 381 w 697"/>
                <a:gd name="T1" fmla="*/ 255 h 763"/>
                <a:gd name="T2" fmla="*/ 381 w 697"/>
                <a:gd name="T3" fmla="*/ 255 h 763"/>
                <a:gd name="T4" fmla="*/ 381 w 697"/>
                <a:gd name="T5" fmla="*/ 272 h 763"/>
                <a:gd name="T6" fmla="*/ 378 w 697"/>
                <a:gd name="T7" fmla="*/ 288 h 763"/>
                <a:gd name="T8" fmla="*/ 374 w 697"/>
                <a:gd name="T9" fmla="*/ 306 h 763"/>
                <a:gd name="T10" fmla="*/ 371 w 697"/>
                <a:gd name="T11" fmla="*/ 323 h 763"/>
                <a:gd name="T12" fmla="*/ 364 w 697"/>
                <a:gd name="T13" fmla="*/ 341 h 763"/>
                <a:gd name="T14" fmla="*/ 357 w 697"/>
                <a:gd name="T15" fmla="*/ 358 h 763"/>
                <a:gd name="T16" fmla="*/ 349 w 697"/>
                <a:gd name="T17" fmla="*/ 376 h 763"/>
                <a:gd name="T18" fmla="*/ 339 w 697"/>
                <a:gd name="T19" fmla="*/ 393 h 763"/>
                <a:gd name="T20" fmla="*/ 319 w 697"/>
                <a:gd name="T21" fmla="*/ 430 h 763"/>
                <a:gd name="T22" fmla="*/ 294 w 697"/>
                <a:gd name="T23" fmla="*/ 465 h 763"/>
                <a:gd name="T24" fmla="*/ 268 w 697"/>
                <a:gd name="T25" fmla="*/ 500 h 763"/>
                <a:gd name="T26" fmla="*/ 239 w 697"/>
                <a:gd name="T27" fmla="*/ 535 h 763"/>
                <a:gd name="T28" fmla="*/ 209 w 697"/>
                <a:gd name="T29" fmla="*/ 569 h 763"/>
                <a:gd name="T30" fmla="*/ 178 w 697"/>
                <a:gd name="T31" fmla="*/ 600 h 763"/>
                <a:gd name="T32" fmla="*/ 146 w 697"/>
                <a:gd name="T33" fmla="*/ 632 h 763"/>
                <a:gd name="T34" fmla="*/ 114 w 697"/>
                <a:gd name="T35" fmla="*/ 661 h 763"/>
                <a:gd name="T36" fmla="*/ 84 w 697"/>
                <a:gd name="T37" fmla="*/ 687 h 763"/>
                <a:gd name="T38" fmla="*/ 54 w 697"/>
                <a:gd name="T39" fmla="*/ 711 h 763"/>
                <a:gd name="T40" fmla="*/ 26 w 697"/>
                <a:gd name="T41" fmla="*/ 732 h 763"/>
                <a:gd name="T42" fmla="*/ 0 w 697"/>
                <a:gd name="T43" fmla="*/ 750 h 763"/>
                <a:gd name="T44" fmla="*/ 42 w 697"/>
                <a:gd name="T45" fmla="*/ 763 h 763"/>
                <a:gd name="T46" fmla="*/ 42 w 697"/>
                <a:gd name="T47" fmla="*/ 763 h 763"/>
                <a:gd name="T48" fmla="*/ 632 w 697"/>
                <a:gd name="T49" fmla="*/ 763 h 763"/>
                <a:gd name="T50" fmla="*/ 697 w 697"/>
                <a:gd name="T51" fmla="*/ 752 h 763"/>
                <a:gd name="T52" fmla="*/ 697 w 697"/>
                <a:gd name="T53" fmla="*/ 752 h 763"/>
                <a:gd name="T54" fmla="*/ 656 w 697"/>
                <a:gd name="T55" fmla="*/ 662 h 763"/>
                <a:gd name="T56" fmla="*/ 616 w 697"/>
                <a:gd name="T57" fmla="*/ 570 h 763"/>
                <a:gd name="T58" fmla="*/ 578 w 697"/>
                <a:gd name="T59" fmla="*/ 477 h 763"/>
                <a:gd name="T60" fmla="*/ 561 w 697"/>
                <a:gd name="T61" fmla="*/ 431 h 763"/>
                <a:gd name="T62" fmla="*/ 543 w 697"/>
                <a:gd name="T63" fmla="*/ 383 h 763"/>
                <a:gd name="T64" fmla="*/ 526 w 697"/>
                <a:gd name="T65" fmla="*/ 336 h 763"/>
                <a:gd name="T66" fmla="*/ 511 w 697"/>
                <a:gd name="T67" fmla="*/ 288 h 763"/>
                <a:gd name="T68" fmla="*/ 496 w 697"/>
                <a:gd name="T69" fmla="*/ 240 h 763"/>
                <a:gd name="T70" fmla="*/ 482 w 697"/>
                <a:gd name="T71" fmla="*/ 193 h 763"/>
                <a:gd name="T72" fmla="*/ 469 w 697"/>
                <a:gd name="T73" fmla="*/ 145 h 763"/>
                <a:gd name="T74" fmla="*/ 458 w 697"/>
                <a:gd name="T75" fmla="*/ 96 h 763"/>
                <a:gd name="T76" fmla="*/ 447 w 697"/>
                <a:gd name="T77" fmla="*/ 49 h 763"/>
                <a:gd name="T78" fmla="*/ 438 w 697"/>
                <a:gd name="T79" fmla="*/ 0 h 763"/>
                <a:gd name="T80" fmla="*/ 381 w 697"/>
                <a:gd name="T81" fmla="*/ 255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97" h="763">
                  <a:moveTo>
                    <a:pt x="381" y="255"/>
                  </a:moveTo>
                  <a:lnTo>
                    <a:pt x="381" y="255"/>
                  </a:lnTo>
                  <a:lnTo>
                    <a:pt x="381" y="272"/>
                  </a:lnTo>
                  <a:lnTo>
                    <a:pt x="378" y="288"/>
                  </a:lnTo>
                  <a:lnTo>
                    <a:pt x="374" y="306"/>
                  </a:lnTo>
                  <a:lnTo>
                    <a:pt x="371" y="323"/>
                  </a:lnTo>
                  <a:lnTo>
                    <a:pt x="364" y="341"/>
                  </a:lnTo>
                  <a:lnTo>
                    <a:pt x="357" y="358"/>
                  </a:lnTo>
                  <a:lnTo>
                    <a:pt x="349" y="376"/>
                  </a:lnTo>
                  <a:lnTo>
                    <a:pt x="339" y="393"/>
                  </a:lnTo>
                  <a:lnTo>
                    <a:pt x="319" y="430"/>
                  </a:lnTo>
                  <a:lnTo>
                    <a:pt x="294" y="465"/>
                  </a:lnTo>
                  <a:lnTo>
                    <a:pt x="268" y="500"/>
                  </a:lnTo>
                  <a:lnTo>
                    <a:pt x="239" y="535"/>
                  </a:lnTo>
                  <a:lnTo>
                    <a:pt x="209" y="569"/>
                  </a:lnTo>
                  <a:lnTo>
                    <a:pt x="178" y="600"/>
                  </a:lnTo>
                  <a:lnTo>
                    <a:pt x="146" y="632"/>
                  </a:lnTo>
                  <a:lnTo>
                    <a:pt x="114" y="661"/>
                  </a:lnTo>
                  <a:lnTo>
                    <a:pt x="84" y="687"/>
                  </a:lnTo>
                  <a:lnTo>
                    <a:pt x="54" y="711"/>
                  </a:lnTo>
                  <a:lnTo>
                    <a:pt x="26" y="732"/>
                  </a:lnTo>
                  <a:lnTo>
                    <a:pt x="0" y="750"/>
                  </a:lnTo>
                  <a:lnTo>
                    <a:pt x="42" y="763"/>
                  </a:lnTo>
                  <a:lnTo>
                    <a:pt x="42" y="763"/>
                  </a:lnTo>
                  <a:lnTo>
                    <a:pt x="632" y="763"/>
                  </a:lnTo>
                  <a:lnTo>
                    <a:pt x="697" y="752"/>
                  </a:lnTo>
                  <a:lnTo>
                    <a:pt x="697" y="752"/>
                  </a:lnTo>
                  <a:lnTo>
                    <a:pt x="656" y="662"/>
                  </a:lnTo>
                  <a:lnTo>
                    <a:pt x="616" y="570"/>
                  </a:lnTo>
                  <a:lnTo>
                    <a:pt x="578" y="477"/>
                  </a:lnTo>
                  <a:lnTo>
                    <a:pt x="561" y="431"/>
                  </a:lnTo>
                  <a:lnTo>
                    <a:pt x="543" y="383"/>
                  </a:lnTo>
                  <a:lnTo>
                    <a:pt x="526" y="336"/>
                  </a:lnTo>
                  <a:lnTo>
                    <a:pt x="511" y="288"/>
                  </a:lnTo>
                  <a:lnTo>
                    <a:pt x="496" y="240"/>
                  </a:lnTo>
                  <a:lnTo>
                    <a:pt x="482" y="193"/>
                  </a:lnTo>
                  <a:lnTo>
                    <a:pt x="469" y="145"/>
                  </a:lnTo>
                  <a:lnTo>
                    <a:pt x="458" y="96"/>
                  </a:lnTo>
                  <a:lnTo>
                    <a:pt x="447" y="49"/>
                  </a:lnTo>
                  <a:lnTo>
                    <a:pt x="438" y="0"/>
                  </a:lnTo>
                  <a:lnTo>
                    <a:pt x="381" y="255"/>
                  </a:lnTo>
                  <a:close/>
                </a:path>
              </a:pathLst>
            </a:custGeom>
            <a:solidFill>
              <a:srgbClr val="5CC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5279107-868D-725E-64B9-64592C176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9" y="2811"/>
              <a:ext cx="233" cy="254"/>
            </a:xfrm>
            <a:custGeom>
              <a:avLst/>
              <a:gdLst>
                <a:gd name="T0" fmla="*/ 381 w 697"/>
                <a:gd name="T1" fmla="*/ 255 h 763"/>
                <a:gd name="T2" fmla="*/ 381 w 697"/>
                <a:gd name="T3" fmla="*/ 255 h 763"/>
                <a:gd name="T4" fmla="*/ 381 w 697"/>
                <a:gd name="T5" fmla="*/ 272 h 763"/>
                <a:gd name="T6" fmla="*/ 378 w 697"/>
                <a:gd name="T7" fmla="*/ 288 h 763"/>
                <a:gd name="T8" fmla="*/ 374 w 697"/>
                <a:gd name="T9" fmla="*/ 306 h 763"/>
                <a:gd name="T10" fmla="*/ 371 w 697"/>
                <a:gd name="T11" fmla="*/ 323 h 763"/>
                <a:gd name="T12" fmla="*/ 364 w 697"/>
                <a:gd name="T13" fmla="*/ 341 h 763"/>
                <a:gd name="T14" fmla="*/ 357 w 697"/>
                <a:gd name="T15" fmla="*/ 358 h 763"/>
                <a:gd name="T16" fmla="*/ 349 w 697"/>
                <a:gd name="T17" fmla="*/ 376 h 763"/>
                <a:gd name="T18" fmla="*/ 339 w 697"/>
                <a:gd name="T19" fmla="*/ 393 h 763"/>
                <a:gd name="T20" fmla="*/ 319 w 697"/>
                <a:gd name="T21" fmla="*/ 430 h 763"/>
                <a:gd name="T22" fmla="*/ 294 w 697"/>
                <a:gd name="T23" fmla="*/ 465 h 763"/>
                <a:gd name="T24" fmla="*/ 268 w 697"/>
                <a:gd name="T25" fmla="*/ 500 h 763"/>
                <a:gd name="T26" fmla="*/ 239 w 697"/>
                <a:gd name="T27" fmla="*/ 535 h 763"/>
                <a:gd name="T28" fmla="*/ 209 w 697"/>
                <a:gd name="T29" fmla="*/ 569 h 763"/>
                <a:gd name="T30" fmla="*/ 178 w 697"/>
                <a:gd name="T31" fmla="*/ 600 h 763"/>
                <a:gd name="T32" fmla="*/ 146 w 697"/>
                <a:gd name="T33" fmla="*/ 632 h 763"/>
                <a:gd name="T34" fmla="*/ 114 w 697"/>
                <a:gd name="T35" fmla="*/ 661 h 763"/>
                <a:gd name="T36" fmla="*/ 84 w 697"/>
                <a:gd name="T37" fmla="*/ 687 h 763"/>
                <a:gd name="T38" fmla="*/ 54 w 697"/>
                <a:gd name="T39" fmla="*/ 711 h 763"/>
                <a:gd name="T40" fmla="*/ 26 w 697"/>
                <a:gd name="T41" fmla="*/ 732 h 763"/>
                <a:gd name="T42" fmla="*/ 0 w 697"/>
                <a:gd name="T43" fmla="*/ 750 h 763"/>
                <a:gd name="T44" fmla="*/ 42 w 697"/>
                <a:gd name="T45" fmla="*/ 763 h 763"/>
                <a:gd name="T46" fmla="*/ 42 w 697"/>
                <a:gd name="T47" fmla="*/ 763 h 763"/>
                <a:gd name="T48" fmla="*/ 632 w 697"/>
                <a:gd name="T49" fmla="*/ 763 h 763"/>
                <a:gd name="T50" fmla="*/ 697 w 697"/>
                <a:gd name="T51" fmla="*/ 752 h 763"/>
                <a:gd name="T52" fmla="*/ 697 w 697"/>
                <a:gd name="T53" fmla="*/ 752 h 763"/>
                <a:gd name="T54" fmla="*/ 656 w 697"/>
                <a:gd name="T55" fmla="*/ 662 h 763"/>
                <a:gd name="T56" fmla="*/ 616 w 697"/>
                <a:gd name="T57" fmla="*/ 570 h 763"/>
                <a:gd name="T58" fmla="*/ 578 w 697"/>
                <a:gd name="T59" fmla="*/ 477 h 763"/>
                <a:gd name="T60" fmla="*/ 561 w 697"/>
                <a:gd name="T61" fmla="*/ 431 h 763"/>
                <a:gd name="T62" fmla="*/ 543 w 697"/>
                <a:gd name="T63" fmla="*/ 383 h 763"/>
                <a:gd name="T64" fmla="*/ 526 w 697"/>
                <a:gd name="T65" fmla="*/ 336 h 763"/>
                <a:gd name="T66" fmla="*/ 511 w 697"/>
                <a:gd name="T67" fmla="*/ 288 h 763"/>
                <a:gd name="T68" fmla="*/ 496 w 697"/>
                <a:gd name="T69" fmla="*/ 240 h 763"/>
                <a:gd name="T70" fmla="*/ 482 w 697"/>
                <a:gd name="T71" fmla="*/ 193 h 763"/>
                <a:gd name="T72" fmla="*/ 469 w 697"/>
                <a:gd name="T73" fmla="*/ 145 h 763"/>
                <a:gd name="T74" fmla="*/ 458 w 697"/>
                <a:gd name="T75" fmla="*/ 96 h 763"/>
                <a:gd name="T76" fmla="*/ 447 w 697"/>
                <a:gd name="T77" fmla="*/ 49 h 763"/>
                <a:gd name="T78" fmla="*/ 438 w 697"/>
                <a:gd name="T79" fmla="*/ 0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97" h="763">
                  <a:moveTo>
                    <a:pt x="381" y="255"/>
                  </a:moveTo>
                  <a:lnTo>
                    <a:pt x="381" y="255"/>
                  </a:lnTo>
                  <a:lnTo>
                    <a:pt x="381" y="272"/>
                  </a:lnTo>
                  <a:lnTo>
                    <a:pt x="378" y="288"/>
                  </a:lnTo>
                  <a:lnTo>
                    <a:pt x="374" y="306"/>
                  </a:lnTo>
                  <a:lnTo>
                    <a:pt x="371" y="323"/>
                  </a:lnTo>
                  <a:lnTo>
                    <a:pt x="364" y="341"/>
                  </a:lnTo>
                  <a:lnTo>
                    <a:pt x="357" y="358"/>
                  </a:lnTo>
                  <a:lnTo>
                    <a:pt x="349" y="376"/>
                  </a:lnTo>
                  <a:lnTo>
                    <a:pt x="339" y="393"/>
                  </a:lnTo>
                  <a:lnTo>
                    <a:pt x="319" y="430"/>
                  </a:lnTo>
                  <a:lnTo>
                    <a:pt x="294" y="465"/>
                  </a:lnTo>
                  <a:lnTo>
                    <a:pt x="268" y="500"/>
                  </a:lnTo>
                  <a:lnTo>
                    <a:pt x="239" y="535"/>
                  </a:lnTo>
                  <a:lnTo>
                    <a:pt x="209" y="569"/>
                  </a:lnTo>
                  <a:lnTo>
                    <a:pt x="178" y="600"/>
                  </a:lnTo>
                  <a:lnTo>
                    <a:pt x="146" y="632"/>
                  </a:lnTo>
                  <a:lnTo>
                    <a:pt x="114" y="661"/>
                  </a:lnTo>
                  <a:lnTo>
                    <a:pt x="84" y="687"/>
                  </a:lnTo>
                  <a:lnTo>
                    <a:pt x="54" y="711"/>
                  </a:lnTo>
                  <a:lnTo>
                    <a:pt x="26" y="732"/>
                  </a:lnTo>
                  <a:lnTo>
                    <a:pt x="0" y="750"/>
                  </a:lnTo>
                  <a:lnTo>
                    <a:pt x="42" y="763"/>
                  </a:lnTo>
                  <a:lnTo>
                    <a:pt x="42" y="763"/>
                  </a:lnTo>
                  <a:lnTo>
                    <a:pt x="632" y="763"/>
                  </a:lnTo>
                  <a:lnTo>
                    <a:pt x="697" y="752"/>
                  </a:lnTo>
                  <a:lnTo>
                    <a:pt x="697" y="752"/>
                  </a:lnTo>
                  <a:lnTo>
                    <a:pt x="656" y="662"/>
                  </a:lnTo>
                  <a:lnTo>
                    <a:pt x="616" y="570"/>
                  </a:lnTo>
                  <a:lnTo>
                    <a:pt x="578" y="477"/>
                  </a:lnTo>
                  <a:lnTo>
                    <a:pt x="561" y="431"/>
                  </a:lnTo>
                  <a:lnTo>
                    <a:pt x="543" y="383"/>
                  </a:lnTo>
                  <a:lnTo>
                    <a:pt x="526" y="336"/>
                  </a:lnTo>
                  <a:lnTo>
                    <a:pt x="511" y="288"/>
                  </a:lnTo>
                  <a:lnTo>
                    <a:pt x="496" y="240"/>
                  </a:lnTo>
                  <a:lnTo>
                    <a:pt x="482" y="193"/>
                  </a:lnTo>
                  <a:lnTo>
                    <a:pt x="469" y="145"/>
                  </a:lnTo>
                  <a:lnTo>
                    <a:pt x="458" y="96"/>
                  </a:lnTo>
                  <a:lnTo>
                    <a:pt x="447" y="49"/>
                  </a:lnTo>
                  <a:lnTo>
                    <a:pt x="4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151DC375-AA06-DAB4-C2B5-4C39431ECA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1404"/>
              <a:ext cx="1721" cy="1670"/>
            </a:xfrm>
            <a:custGeom>
              <a:avLst/>
              <a:gdLst>
                <a:gd name="T0" fmla="*/ 1303 w 5164"/>
                <a:gd name="T1" fmla="*/ 356 h 5008"/>
                <a:gd name="T2" fmla="*/ 1339 w 5164"/>
                <a:gd name="T3" fmla="*/ 576 h 5008"/>
                <a:gd name="T4" fmla="*/ 1433 w 5164"/>
                <a:gd name="T5" fmla="*/ 821 h 5008"/>
                <a:gd name="T6" fmla="*/ 1727 w 5164"/>
                <a:gd name="T7" fmla="*/ 1304 h 5008"/>
                <a:gd name="T8" fmla="*/ 1959 w 5164"/>
                <a:gd name="T9" fmla="*/ 1634 h 5008"/>
                <a:gd name="T10" fmla="*/ 2391 w 5164"/>
                <a:gd name="T11" fmla="*/ 2174 h 5008"/>
                <a:gd name="T12" fmla="*/ 2545 w 5164"/>
                <a:gd name="T13" fmla="*/ 2443 h 5008"/>
                <a:gd name="T14" fmla="*/ 2663 w 5164"/>
                <a:gd name="T15" fmla="*/ 2579 h 5008"/>
                <a:gd name="T16" fmla="*/ 2857 w 5164"/>
                <a:gd name="T17" fmla="*/ 2315 h 5008"/>
                <a:gd name="T18" fmla="*/ 3035 w 5164"/>
                <a:gd name="T19" fmla="*/ 1986 h 5008"/>
                <a:gd name="T20" fmla="*/ 3246 w 5164"/>
                <a:gd name="T21" fmla="*/ 1572 h 5008"/>
                <a:gd name="T22" fmla="*/ 3339 w 5164"/>
                <a:gd name="T23" fmla="*/ 1281 h 5008"/>
                <a:gd name="T24" fmla="*/ 3379 w 5164"/>
                <a:gd name="T25" fmla="*/ 982 h 5008"/>
                <a:gd name="T26" fmla="*/ 3347 w 5164"/>
                <a:gd name="T27" fmla="*/ 686 h 5008"/>
                <a:gd name="T28" fmla="*/ 3494 w 5164"/>
                <a:gd name="T29" fmla="*/ 382 h 5008"/>
                <a:gd name="T30" fmla="*/ 3754 w 5164"/>
                <a:gd name="T31" fmla="*/ 45 h 5008"/>
                <a:gd name="T32" fmla="*/ 4365 w 5164"/>
                <a:gd name="T33" fmla="*/ 533 h 5008"/>
                <a:gd name="T34" fmla="*/ 4719 w 5164"/>
                <a:gd name="T35" fmla="*/ 722 h 5008"/>
                <a:gd name="T36" fmla="*/ 4942 w 5164"/>
                <a:gd name="T37" fmla="*/ 870 h 5008"/>
                <a:gd name="T38" fmla="*/ 5059 w 5164"/>
                <a:gd name="T39" fmla="*/ 1013 h 5008"/>
                <a:gd name="T40" fmla="*/ 5147 w 5164"/>
                <a:gd name="T41" fmla="*/ 1276 h 5008"/>
                <a:gd name="T42" fmla="*/ 5163 w 5164"/>
                <a:gd name="T43" fmla="*/ 1576 h 5008"/>
                <a:gd name="T44" fmla="*/ 5103 w 5164"/>
                <a:gd name="T45" fmla="*/ 2036 h 5008"/>
                <a:gd name="T46" fmla="*/ 4947 w 5164"/>
                <a:gd name="T47" fmla="*/ 2720 h 5008"/>
                <a:gd name="T48" fmla="*/ 4782 w 5164"/>
                <a:gd name="T49" fmla="*/ 3499 h 5008"/>
                <a:gd name="T50" fmla="*/ 4747 w 5164"/>
                <a:gd name="T51" fmla="*/ 3816 h 5008"/>
                <a:gd name="T52" fmla="*/ 4756 w 5164"/>
                <a:gd name="T53" fmla="*/ 4099 h 5008"/>
                <a:gd name="T54" fmla="*/ 4723 w 5164"/>
                <a:gd name="T55" fmla="*/ 4606 h 5008"/>
                <a:gd name="T56" fmla="*/ 4549 w 5164"/>
                <a:gd name="T57" fmla="*/ 4849 h 5008"/>
                <a:gd name="T58" fmla="*/ 4330 w 5164"/>
                <a:gd name="T59" fmla="*/ 4965 h 5008"/>
                <a:gd name="T60" fmla="*/ 4226 w 5164"/>
                <a:gd name="T61" fmla="*/ 4810 h 5008"/>
                <a:gd name="T62" fmla="*/ 4296 w 5164"/>
                <a:gd name="T63" fmla="*/ 4640 h 5008"/>
                <a:gd name="T64" fmla="*/ 4403 w 5164"/>
                <a:gd name="T65" fmla="*/ 4295 h 5008"/>
                <a:gd name="T66" fmla="*/ 4197 w 5164"/>
                <a:gd name="T67" fmla="*/ 4136 h 5008"/>
                <a:gd name="T68" fmla="*/ 3952 w 5164"/>
                <a:gd name="T69" fmla="*/ 4040 h 5008"/>
                <a:gd name="T70" fmla="*/ 3681 w 5164"/>
                <a:gd name="T71" fmla="*/ 4001 h 5008"/>
                <a:gd name="T72" fmla="*/ 3401 w 5164"/>
                <a:gd name="T73" fmla="*/ 4009 h 5008"/>
                <a:gd name="T74" fmla="*/ 3233 w 5164"/>
                <a:gd name="T75" fmla="*/ 4078 h 5008"/>
                <a:gd name="T76" fmla="*/ 3159 w 5164"/>
                <a:gd name="T77" fmla="*/ 4203 h 5008"/>
                <a:gd name="T78" fmla="*/ 3013 w 5164"/>
                <a:gd name="T79" fmla="*/ 4363 h 5008"/>
                <a:gd name="T80" fmla="*/ 2942 w 5164"/>
                <a:gd name="T81" fmla="*/ 4518 h 5008"/>
                <a:gd name="T82" fmla="*/ 2882 w 5164"/>
                <a:gd name="T83" fmla="*/ 4623 h 5008"/>
                <a:gd name="T84" fmla="*/ 2725 w 5164"/>
                <a:gd name="T85" fmla="*/ 4729 h 5008"/>
                <a:gd name="T86" fmla="*/ 2475 w 5164"/>
                <a:gd name="T87" fmla="*/ 4863 h 5008"/>
                <a:gd name="T88" fmla="*/ 2169 w 5164"/>
                <a:gd name="T89" fmla="*/ 4983 h 5008"/>
                <a:gd name="T90" fmla="*/ 1795 w 5164"/>
                <a:gd name="T91" fmla="*/ 4346 h 5008"/>
                <a:gd name="T92" fmla="*/ 1519 w 5164"/>
                <a:gd name="T93" fmla="*/ 3832 h 5008"/>
                <a:gd name="T94" fmla="*/ 1246 w 5164"/>
                <a:gd name="T95" fmla="*/ 3771 h 5008"/>
                <a:gd name="T96" fmla="*/ 820 w 5164"/>
                <a:gd name="T97" fmla="*/ 3744 h 5008"/>
                <a:gd name="T98" fmla="*/ 537 w 5164"/>
                <a:gd name="T99" fmla="*/ 3764 h 5008"/>
                <a:gd name="T100" fmla="*/ 377 w 5164"/>
                <a:gd name="T101" fmla="*/ 3828 h 5008"/>
                <a:gd name="T102" fmla="*/ 238 w 5164"/>
                <a:gd name="T103" fmla="*/ 3825 h 5008"/>
                <a:gd name="T104" fmla="*/ 128 w 5164"/>
                <a:gd name="T105" fmla="*/ 3453 h 5008"/>
                <a:gd name="T106" fmla="*/ 55 w 5164"/>
                <a:gd name="T107" fmla="*/ 2873 h 5008"/>
                <a:gd name="T108" fmla="*/ 5 w 5164"/>
                <a:gd name="T109" fmla="*/ 2297 h 5008"/>
                <a:gd name="T110" fmla="*/ 21 w 5164"/>
                <a:gd name="T111" fmla="*/ 1779 h 5008"/>
                <a:gd name="T112" fmla="*/ 60 w 5164"/>
                <a:gd name="T113" fmla="*/ 1597 h 5008"/>
                <a:gd name="T114" fmla="*/ 133 w 5164"/>
                <a:gd name="T115" fmla="*/ 1464 h 5008"/>
                <a:gd name="T116" fmla="*/ 338 w 5164"/>
                <a:gd name="T117" fmla="*/ 1265 h 5008"/>
                <a:gd name="T118" fmla="*/ 669 w 5164"/>
                <a:gd name="T119" fmla="*/ 1015 h 5008"/>
                <a:gd name="T120" fmla="*/ 978 w 5164"/>
                <a:gd name="T121" fmla="*/ 758 h 5008"/>
                <a:gd name="T122" fmla="*/ 1126 w 5164"/>
                <a:gd name="T123" fmla="*/ 561 h 5008"/>
                <a:gd name="T124" fmla="*/ 1184 w 5164"/>
                <a:gd name="T125" fmla="*/ 338 h 5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64" h="5008">
                  <a:moveTo>
                    <a:pt x="1177" y="124"/>
                  </a:moveTo>
                  <a:lnTo>
                    <a:pt x="1177" y="124"/>
                  </a:lnTo>
                  <a:lnTo>
                    <a:pt x="1214" y="173"/>
                  </a:lnTo>
                  <a:lnTo>
                    <a:pt x="1251" y="219"/>
                  </a:lnTo>
                  <a:lnTo>
                    <a:pt x="1290" y="267"/>
                  </a:lnTo>
                  <a:lnTo>
                    <a:pt x="1330" y="312"/>
                  </a:lnTo>
                  <a:lnTo>
                    <a:pt x="1303" y="356"/>
                  </a:lnTo>
                  <a:lnTo>
                    <a:pt x="1303" y="356"/>
                  </a:lnTo>
                  <a:lnTo>
                    <a:pt x="1305" y="393"/>
                  </a:lnTo>
                  <a:lnTo>
                    <a:pt x="1309" y="431"/>
                  </a:lnTo>
                  <a:lnTo>
                    <a:pt x="1315" y="467"/>
                  </a:lnTo>
                  <a:lnTo>
                    <a:pt x="1321" y="504"/>
                  </a:lnTo>
                  <a:lnTo>
                    <a:pt x="1329" y="540"/>
                  </a:lnTo>
                  <a:lnTo>
                    <a:pt x="1339" y="576"/>
                  </a:lnTo>
                  <a:lnTo>
                    <a:pt x="1349" y="612"/>
                  </a:lnTo>
                  <a:lnTo>
                    <a:pt x="1360" y="648"/>
                  </a:lnTo>
                  <a:lnTo>
                    <a:pt x="1374" y="683"/>
                  </a:lnTo>
                  <a:lnTo>
                    <a:pt x="1386" y="718"/>
                  </a:lnTo>
                  <a:lnTo>
                    <a:pt x="1402" y="752"/>
                  </a:lnTo>
                  <a:lnTo>
                    <a:pt x="1417" y="787"/>
                  </a:lnTo>
                  <a:lnTo>
                    <a:pt x="1433" y="821"/>
                  </a:lnTo>
                  <a:lnTo>
                    <a:pt x="1450" y="855"/>
                  </a:lnTo>
                  <a:lnTo>
                    <a:pt x="1485" y="923"/>
                  </a:lnTo>
                  <a:lnTo>
                    <a:pt x="1524" y="988"/>
                  </a:lnTo>
                  <a:lnTo>
                    <a:pt x="1563" y="1053"/>
                  </a:lnTo>
                  <a:lnTo>
                    <a:pt x="1604" y="1117"/>
                  </a:lnTo>
                  <a:lnTo>
                    <a:pt x="1646" y="1181"/>
                  </a:lnTo>
                  <a:lnTo>
                    <a:pt x="1727" y="1304"/>
                  </a:lnTo>
                  <a:lnTo>
                    <a:pt x="1767" y="1364"/>
                  </a:lnTo>
                  <a:lnTo>
                    <a:pt x="1805" y="1423"/>
                  </a:lnTo>
                  <a:lnTo>
                    <a:pt x="1805" y="1423"/>
                  </a:lnTo>
                  <a:lnTo>
                    <a:pt x="1829" y="1458"/>
                  </a:lnTo>
                  <a:lnTo>
                    <a:pt x="1852" y="1493"/>
                  </a:lnTo>
                  <a:lnTo>
                    <a:pt x="1905" y="1563"/>
                  </a:lnTo>
                  <a:lnTo>
                    <a:pt x="1959" y="1634"/>
                  </a:lnTo>
                  <a:lnTo>
                    <a:pt x="2016" y="1704"/>
                  </a:lnTo>
                  <a:lnTo>
                    <a:pt x="2134" y="1846"/>
                  </a:lnTo>
                  <a:lnTo>
                    <a:pt x="2193" y="1917"/>
                  </a:lnTo>
                  <a:lnTo>
                    <a:pt x="2252" y="1990"/>
                  </a:lnTo>
                  <a:lnTo>
                    <a:pt x="2310" y="2063"/>
                  </a:lnTo>
                  <a:lnTo>
                    <a:pt x="2365" y="2137"/>
                  </a:lnTo>
                  <a:lnTo>
                    <a:pt x="2391" y="2174"/>
                  </a:lnTo>
                  <a:lnTo>
                    <a:pt x="2416" y="2212"/>
                  </a:lnTo>
                  <a:lnTo>
                    <a:pt x="2441" y="2249"/>
                  </a:lnTo>
                  <a:lnTo>
                    <a:pt x="2464" y="2287"/>
                  </a:lnTo>
                  <a:lnTo>
                    <a:pt x="2486" y="2326"/>
                  </a:lnTo>
                  <a:lnTo>
                    <a:pt x="2507" y="2365"/>
                  </a:lnTo>
                  <a:lnTo>
                    <a:pt x="2528" y="2404"/>
                  </a:lnTo>
                  <a:lnTo>
                    <a:pt x="2545" y="2443"/>
                  </a:lnTo>
                  <a:lnTo>
                    <a:pt x="2563" y="2481"/>
                  </a:lnTo>
                  <a:lnTo>
                    <a:pt x="2578" y="2522"/>
                  </a:lnTo>
                  <a:lnTo>
                    <a:pt x="2590" y="2562"/>
                  </a:lnTo>
                  <a:lnTo>
                    <a:pt x="2601" y="2602"/>
                  </a:lnTo>
                  <a:lnTo>
                    <a:pt x="2628" y="2611"/>
                  </a:lnTo>
                  <a:lnTo>
                    <a:pt x="2628" y="2611"/>
                  </a:lnTo>
                  <a:lnTo>
                    <a:pt x="2663" y="2579"/>
                  </a:lnTo>
                  <a:lnTo>
                    <a:pt x="2695" y="2545"/>
                  </a:lnTo>
                  <a:lnTo>
                    <a:pt x="2725" y="2510"/>
                  </a:lnTo>
                  <a:lnTo>
                    <a:pt x="2755" y="2473"/>
                  </a:lnTo>
                  <a:lnTo>
                    <a:pt x="2783" y="2435"/>
                  </a:lnTo>
                  <a:lnTo>
                    <a:pt x="2808" y="2396"/>
                  </a:lnTo>
                  <a:lnTo>
                    <a:pt x="2833" y="2356"/>
                  </a:lnTo>
                  <a:lnTo>
                    <a:pt x="2857" y="2315"/>
                  </a:lnTo>
                  <a:lnTo>
                    <a:pt x="2881" y="2273"/>
                  </a:lnTo>
                  <a:lnTo>
                    <a:pt x="2903" y="2232"/>
                  </a:lnTo>
                  <a:lnTo>
                    <a:pt x="2947" y="2149"/>
                  </a:lnTo>
                  <a:lnTo>
                    <a:pt x="2991" y="2066"/>
                  </a:lnTo>
                  <a:lnTo>
                    <a:pt x="3012" y="2026"/>
                  </a:lnTo>
                  <a:lnTo>
                    <a:pt x="3035" y="1986"/>
                  </a:lnTo>
                  <a:lnTo>
                    <a:pt x="3035" y="1986"/>
                  </a:lnTo>
                  <a:lnTo>
                    <a:pt x="3077" y="1917"/>
                  </a:lnTo>
                  <a:lnTo>
                    <a:pt x="3117" y="1844"/>
                  </a:lnTo>
                  <a:lnTo>
                    <a:pt x="3158" y="1769"/>
                  </a:lnTo>
                  <a:lnTo>
                    <a:pt x="3195" y="1691"/>
                  </a:lnTo>
                  <a:lnTo>
                    <a:pt x="3213" y="1652"/>
                  </a:lnTo>
                  <a:lnTo>
                    <a:pt x="3230" y="1612"/>
                  </a:lnTo>
                  <a:lnTo>
                    <a:pt x="3246" y="1572"/>
                  </a:lnTo>
                  <a:lnTo>
                    <a:pt x="3263" y="1532"/>
                  </a:lnTo>
                  <a:lnTo>
                    <a:pt x="3278" y="1491"/>
                  </a:lnTo>
                  <a:lnTo>
                    <a:pt x="3292" y="1449"/>
                  </a:lnTo>
                  <a:lnTo>
                    <a:pt x="3305" y="1408"/>
                  </a:lnTo>
                  <a:lnTo>
                    <a:pt x="3318" y="1365"/>
                  </a:lnTo>
                  <a:lnTo>
                    <a:pt x="3329" y="1324"/>
                  </a:lnTo>
                  <a:lnTo>
                    <a:pt x="3339" y="1281"/>
                  </a:lnTo>
                  <a:lnTo>
                    <a:pt x="3349" y="1239"/>
                  </a:lnTo>
                  <a:lnTo>
                    <a:pt x="3357" y="1196"/>
                  </a:lnTo>
                  <a:lnTo>
                    <a:pt x="3364" y="1153"/>
                  </a:lnTo>
                  <a:lnTo>
                    <a:pt x="3369" y="1111"/>
                  </a:lnTo>
                  <a:lnTo>
                    <a:pt x="3374" y="1067"/>
                  </a:lnTo>
                  <a:lnTo>
                    <a:pt x="3377" y="1024"/>
                  </a:lnTo>
                  <a:lnTo>
                    <a:pt x="3379" y="982"/>
                  </a:lnTo>
                  <a:lnTo>
                    <a:pt x="3379" y="939"/>
                  </a:lnTo>
                  <a:lnTo>
                    <a:pt x="3378" y="896"/>
                  </a:lnTo>
                  <a:lnTo>
                    <a:pt x="3375" y="854"/>
                  </a:lnTo>
                  <a:lnTo>
                    <a:pt x="3370" y="811"/>
                  </a:lnTo>
                  <a:lnTo>
                    <a:pt x="3364" y="770"/>
                  </a:lnTo>
                  <a:lnTo>
                    <a:pt x="3357" y="727"/>
                  </a:lnTo>
                  <a:lnTo>
                    <a:pt x="3347" y="686"/>
                  </a:lnTo>
                  <a:lnTo>
                    <a:pt x="3343" y="628"/>
                  </a:lnTo>
                  <a:lnTo>
                    <a:pt x="3343" y="628"/>
                  </a:lnTo>
                  <a:lnTo>
                    <a:pt x="3370" y="589"/>
                  </a:lnTo>
                  <a:lnTo>
                    <a:pt x="3397" y="548"/>
                  </a:lnTo>
                  <a:lnTo>
                    <a:pt x="3423" y="507"/>
                  </a:lnTo>
                  <a:lnTo>
                    <a:pt x="3447" y="465"/>
                  </a:lnTo>
                  <a:lnTo>
                    <a:pt x="3494" y="382"/>
                  </a:lnTo>
                  <a:lnTo>
                    <a:pt x="3541" y="298"/>
                  </a:lnTo>
                  <a:lnTo>
                    <a:pt x="3541" y="298"/>
                  </a:lnTo>
                  <a:lnTo>
                    <a:pt x="3583" y="223"/>
                  </a:lnTo>
                  <a:lnTo>
                    <a:pt x="3627" y="149"/>
                  </a:lnTo>
                  <a:lnTo>
                    <a:pt x="3672" y="74"/>
                  </a:lnTo>
                  <a:lnTo>
                    <a:pt x="3715" y="0"/>
                  </a:lnTo>
                  <a:lnTo>
                    <a:pt x="3754" y="45"/>
                  </a:lnTo>
                  <a:lnTo>
                    <a:pt x="3754" y="45"/>
                  </a:lnTo>
                  <a:lnTo>
                    <a:pt x="3897" y="161"/>
                  </a:lnTo>
                  <a:lnTo>
                    <a:pt x="4039" y="277"/>
                  </a:lnTo>
                  <a:lnTo>
                    <a:pt x="4182" y="392"/>
                  </a:lnTo>
                  <a:lnTo>
                    <a:pt x="4326" y="504"/>
                  </a:lnTo>
                  <a:lnTo>
                    <a:pt x="4326" y="504"/>
                  </a:lnTo>
                  <a:lnTo>
                    <a:pt x="4365" y="533"/>
                  </a:lnTo>
                  <a:lnTo>
                    <a:pt x="4408" y="559"/>
                  </a:lnTo>
                  <a:lnTo>
                    <a:pt x="4450" y="584"/>
                  </a:lnTo>
                  <a:lnTo>
                    <a:pt x="4494" y="608"/>
                  </a:lnTo>
                  <a:lnTo>
                    <a:pt x="4539" y="632"/>
                  </a:lnTo>
                  <a:lnTo>
                    <a:pt x="4584" y="654"/>
                  </a:lnTo>
                  <a:lnTo>
                    <a:pt x="4676" y="699"/>
                  </a:lnTo>
                  <a:lnTo>
                    <a:pt x="4719" y="722"/>
                  </a:lnTo>
                  <a:lnTo>
                    <a:pt x="4765" y="746"/>
                  </a:lnTo>
                  <a:lnTo>
                    <a:pt x="4807" y="771"/>
                  </a:lnTo>
                  <a:lnTo>
                    <a:pt x="4848" y="796"/>
                  </a:lnTo>
                  <a:lnTo>
                    <a:pt x="4887" y="824"/>
                  </a:lnTo>
                  <a:lnTo>
                    <a:pt x="4906" y="839"/>
                  </a:lnTo>
                  <a:lnTo>
                    <a:pt x="4925" y="854"/>
                  </a:lnTo>
                  <a:lnTo>
                    <a:pt x="4942" y="870"/>
                  </a:lnTo>
                  <a:lnTo>
                    <a:pt x="4960" y="885"/>
                  </a:lnTo>
                  <a:lnTo>
                    <a:pt x="4976" y="903"/>
                  </a:lnTo>
                  <a:lnTo>
                    <a:pt x="4992" y="920"/>
                  </a:lnTo>
                  <a:lnTo>
                    <a:pt x="4992" y="920"/>
                  </a:lnTo>
                  <a:lnTo>
                    <a:pt x="5016" y="949"/>
                  </a:lnTo>
                  <a:lnTo>
                    <a:pt x="5039" y="980"/>
                  </a:lnTo>
                  <a:lnTo>
                    <a:pt x="5059" y="1013"/>
                  </a:lnTo>
                  <a:lnTo>
                    <a:pt x="5076" y="1047"/>
                  </a:lnTo>
                  <a:lnTo>
                    <a:pt x="5093" y="1082"/>
                  </a:lnTo>
                  <a:lnTo>
                    <a:pt x="5106" y="1119"/>
                  </a:lnTo>
                  <a:lnTo>
                    <a:pt x="5119" y="1157"/>
                  </a:lnTo>
                  <a:lnTo>
                    <a:pt x="5130" y="1196"/>
                  </a:lnTo>
                  <a:lnTo>
                    <a:pt x="5139" y="1236"/>
                  </a:lnTo>
                  <a:lnTo>
                    <a:pt x="5147" y="1276"/>
                  </a:lnTo>
                  <a:lnTo>
                    <a:pt x="5153" y="1318"/>
                  </a:lnTo>
                  <a:lnTo>
                    <a:pt x="5158" y="1360"/>
                  </a:lnTo>
                  <a:lnTo>
                    <a:pt x="5162" y="1403"/>
                  </a:lnTo>
                  <a:lnTo>
                    <a:pt x="5164" y="1446"/>
                  </a:lnTo>
                  <a:lnTo>
                    <a:pt x="5164" y="1488"/>
                  </a:lnTo>
                  <a:lnTo>
                    <a:pt x="5164" y="1532"/>
                  </a:lnTo>
                  <a:lnTo>
                    <a:pt x="5163" y="1576"/>
                  </a:lnTo>
                  <a:lnTo>
                    <a:pt x="5162" y="1620"/>
                  </a:lnTo>
                  <a:lnTo>
                    <a:pt x="5158" y="1664"/>
                  </a:lnTo>
                  <a:lnTo>
                    <a:pt x="5154" y="1708"/>
                  </a:lnTo>
                  <a:lnTo>
                    <a:pt x="5145" y="1793"/>
                  </a:lnTo>
                  <a:lnTo>
                    <a:pt x="5133" y="1877"/>
                  </a:lnTo>
                  <a:lnTo>
                    <a:pt x="5118" y="1958"/>
                  </a:lnTo>
                  <a:lnTo>
                    <a:pt x="5103" y="2036"/>
                  </a:lnTo>
                  <a:lnTo>
                    <a:pt x="5086" y="2109"/>
                  </a:lnTo>
                  <a:lnTo>
                    <a:pt x="5070" y="2178"/>
                  </a:lnTo>
                  <a:lnTo>
                    <a:pt x="5070" y="2178"/>
                  </a:lnTo>
                  <a:lnTo>
                    <a:pt x="5036" y="2313"/>
                  </a:lnTo>
                  <a:lnTo>
                    <a:pt x="5005" y="2449"/>
                  </a:lnTo>
                  <a:lnTo>
                    <a:pt x="4975" y="2584"/>
                  </a:lnTo>
                  <a:lnTo>
                    <a:pt x="4947" y="2720"/>
                  </a:lnTo>
                  <a:lnTo>
                    <a:pt x="4892" y="2989"/>
                  </a:lnTo>
                  <a:lnTo>
                    <a:pt x="4865" y="3125"/>
                  </a:lnTo>
                  <a:lnTo>
                    <a:pt x="4836" y="3262"/>
                  </a:lnTo>
                  <a:lnTo>
                    <a:pt x="4836" y="3262"/>
                  </a:lnTo>
                  <a:lnTo>
                    <a:pt x="4817" y="3339"/>
                  </a:lnTo>
                  <a:lnTo>
                    <a:pt x="4798" y="3418"/>
                  </a:lnTo>
                  <a:lnTo>
                    <a:pt x="4782" y="3499"/>
                  </a:lnTo>
                  <a:lnTo>
                    <a:pt x="4767" y="3578"/>
                  </a:lnTo>
                  <a:lnTo>
                    <a:pt x="4761" y="3618"/>
                  </a:lnTo>
                  <a:lnTo>
                    <a:pt x="4756" y="3658"/>
                  </a:lnTo>
                  <a:lnTo>
                    <a:pt x="4752" y="3697"/>
                  </a:lnTo>
                  <a:lnTo>
                    <a:pt x="4748" y="3737"/>
                  </a:lnTo>
                  <a:lnTo>
                    <a:pt x="4747" y="3777"/>
                  </a:lnTo>
                  <a:lnTo>
                    <a:pt x="4747" y="3816"/>
                  </a:lnTo>
                  <a:lnTo>
                    <a:pt x="4747" y="3855"/>
                  </a:lnTo>
                  <a:lnTo>
                    <a:pt x="4749" y="3895"/>
                  </a:lnTo>
                  <a:lnTo>
                    <a:pt x="4749" y="3895"/>
                  </a:lnTo>
                  <a:lnTo>
                    <a:pt x="4753" y="3946"/>
                  </a:lnTo>
                  <a:lnTo>
                    <a:pt x="4756" y="3998"/>
                  </a:lnTo>
                  <a:lnTo>
                    <a:pt x="4757" y="4049"/>
                  </a:lnTo>
                  <a:lnTo>
                    <a:pt x="4756" y="4099"/>
                  </a:lnTo>
                  <a:lnTo>
                    <a:pt x="4753" y="4151"/>
                  </a:lnTo>
                  <a:lnTo>
                    <a:pt x="4751" y="4201"/>
                  </a:lnTo>
                  <a:lnTo>
                    <a:pt x="4743" y="4302"/>
                  </a:lnTo>
                  <a:lnTo>
                    <a:pt x="4736" y="4403"/>
                  </a:lnTo>
                  <a:lnTo>
                    <a:pt x="4728" y="4504"/>
                  </a:lnTo>
                  <a:lnTo>
                    <a:pt x="4726" y="4555"/>
                  </a:lnTo>
                  <a:lnTo>
                    <a:pt x="4723" y="4606"/>
                  </a:lnTo>
                  <a:lnTo>
                    <a:pt x="4723" y="4657"/>
                  </a:lnTo>
                  <a:lnTo>
                    <a:pt x="4724" y="4710"/>
                  </a:lnTo>
                  <a:lnTo>
                    <a:pt x="4612" y="4797"/>
                  </a:lnTo>
                  <a:lnTo>
                    <a:pt x="4612" y="4797"/>
                  </a:lnTo>
                  <a:lnTo>
                    <a:pt x="4592" y="4815"/>
                  </a:lnTo>
                  <a:lnTo>
                    <a:pt x="4570" y="4833"/>
                  </a:lnTo>
                  <a:lnTo>
                    <a:pt x="4549" y="4849"/>
                  </a:lnTo>
                  <a:lnTo>
                    <a:pt x="4527" y="4866"/>
                  </a:lnTo>
                  <a:lnTo>
                    <a:pt x="4503" y="4881"/>
                  </a:lnTo>
                  <a:lnTo>
                    <a:pt x="4479" y="4894"/>
                  </a:lnTo>
                  <a:lnTo>
                    <a:pt x="4455" y="4907"/>
                  </a:lnTo>
                  <a:lnTo>
                    <a:pt x="4430" y="4919"/>
                  </a:lnTo>
                  <a:lnTo>
                    <a:pt x="4380" y="4943"/>
                  </a:lnTo>
                  <a:lnTo>
                    <a:pt x="4330" y="4965"/>
                  </a:lnTo>
                  <a:lnTo>
                    <a:pt x="4230" y="5005"/>
                  </a:lnTo>
                  <a:lnTo>
                    <a:pt x="4104" y="5008"/>
                  </a:lnTo>
                  <a:lnTo>
                    <a:pt x="4104" y="5008"/>
                  </a:lnTo>
                  <a:lnTo>
                    <a:pt x="4129" y="4967"/>
                  </a:lnTo>
                  <a:lnTo>
                    <a:pt x="4155" y="4927"/>
                  </a:lnTo>
                  <a:lnTo>
                    <a:pt x="4203" y="4849"/>
                  </a:lnTo>
                  <a:lnTo>
                    <a:pt x="4226" y="4810"/>
                  </a:lnTo>
                  <a:lnTo>
                    <a:pt x="4247" y="4770"/>
                  </a:lnTo>
                  <a:lnTo>
                    <a:pt x="4257" y="4749"/>
                  </a:lnTo>
                  <a:lnTo>
                    <a:pt x="4266" y="4728"/>
                  </a:lnTo>
                  <a:lnTo>
                    <a:pt x="4275" y="4706"/>
                  </a:lnTo>
                  <a:lnTo>
                    <a:pt x="4282" y="4684"/>
                  </a:lnTo>
                  <a:lnTo>
                    <a:pt x="4282" y="4684"/>
                  </a:lnTo>
                  <a:lnTo>
                    <a:pt x="4296" y="4640"/>
                  </a:lnTo>
                  <a:lnTo>
                    <a:pt x="4309" y="4596"/>
                  </a:lnTo>
                  <a:lnTo>
                    <a:pt x="4320" y="4553"/>
                  </a:lnTo>
                  <a:lnTo>
                    <a:pt x="4330" y="4509"/>
                  </a:lnTo>
                  <a:lnTo>
                    <a:pt x="4347" y="4422"/>
                  </a:lnTo>
                  <a:lnTo>
                    <a:pt x="4365" y="4333"/>
                  </a:lnTo>
                  <a:lnTo>
                    <a:pt x="4403" y="4295"/>
                  </a:lnTo>
                  <a:lnTo>
                    <a:pt x="4403" y="4295"/>
                  </a:lnTo>
                  <a:lnTo>
                    <a:pt x="4376" y="4269"/>
                  </a:lnTo>
                  <a:lnTo>
                    <a:pt x="4349" y="4242"/>
                  </a:lnTo>
                  <a:lnTo>
                    <a:pt x="4320" y="4218"/>
                  </a:lnTo>
                  <a:lnTo>
                    <a:pt x="4291" y="4196"/>
                  </a:lnTo>
                  <a:lnTo>
                    <a:pt x="4261" y="4175"/>
                  </a:lnTo>
                  <a:lnTo>
                    <a:pt x="4230" y="4154"/>
                  </a:lnTo>
                  <a:lnTo>
                    <a:pt x="4197" y="4136"/>
                  </a:lnTo>
                  <a:lnTo>
                    <a:pt x="4165" y="4119"/>
                  </a:lnTo>
                  <a:lnTo>
                    <a:pt x="4131" y="4103"/>
                  </a:lnTo>
                  <a:lnTo>
                    <a:pt x="4096" y="4088"/>
                  </a:lnTo>
                  <a:lnTo>
                    <a:pt x="4061" y="4074"/>
                  </a:lnTo>
                  <a:lnTo>
                    <a:pt x="4026" y="4062"/>
                  </a:lnTo>
                  <a:lnTo>
                    <a:pt x="3989" y="4050"/>
                  </a:lnTo>
                  <a:lnTo>
                    <a:pt x="3952" y="4040"/>
                  </a:lnTo>
                  <a:lnTo>
                    <a:pt x="3914" y="4032"/>
                  </a:lnTo>
                  <a:lnTo>
                    <a:pt x="3876" y="4024"/>
                  </a:lnTo>
                  <a:lnTo>
                    <a:pt x="3838" y="4018"/>
                  </a:lnTo>
                  <a:lnTo>
                    <a:pt x="3799" y="4011"/>
                  </a:lnTo>
                  <a:lnTo>
                    <a:pt x="3760" y="4006"/>
                  </a:lnTo>
                  <a:lnTo>
                    <a:pt x="3721" y="4004"/>
                  </a:lnTo>
                  <a:lnTo>
                    <a:pt x="3681" y="4001"/>
                  </a:lnTo>
                  <a:lnTo>
                    <a:pt x="3641" y="3999"/>
                  </a:lnTo>
                  <a:lnTo>
                    <a:pt x="3602" y="3999"/>
                  </a:lnTo>
                  <a:lnTo>
                    <a:pt x="3562" y="3999"/>
                  </a:lnTo>
                  <a:lnTo>
                    <a:pt x="3521" y="4000"/>
                  </a:lnTo>
                  <a:lnTo>
                    <a:pt x="3481" y="4003"/>
                  </a:lnTo>
                  <a:lnTo>
                    <a:pt x="3441" y="4005"/>
                  </a:lnTo>
                  <a:lnTo>
                    <a:pt x="3401" y="4009"/>
                  </a:lnTo>
                  <a:lnTo>
                    <a:pt x="3360" y="4014"/>
                  </a:lnTo>
                  <a:lnTo>
                    <a:pt x="3320" y="4019"/>
                  </a:lnTo>
                  <a:lnTo>
                    <a:pt x="3282" y="4025"/>
                  </a:lnTo>
                  <a:lnTo>
                    <a:pt x="3241" y="4033"/>
                  </a:lnTo>
                  <a:lnTo>
                    <a:pt x="3234" y="4068"/>
                  </a:lnTo>
                  <a:lnTo>
                    <a:pt x="3234" y="4068"/>
                  </a:lnTo>
                  <a:lnTo>
                    <a:pt x="3233" y="4078"/>
                  </a:lnTo>
                  <a:lnTo>
                    <a:pt x="3231" y="4088"/>
                  </a:lnTo>
                  <a:lnTo>
                    <a:pt x="3225" y="4107"/>
                  </a:lnTo>
                  <a:lnTo>
                    <a:pt x="3215" y="4127"/>
                  </a:lnTo>
                  <a:lnTo>
                    <a:pt x="3204" y="4146"/>
                  </a:lnTo>
                  <a:lnTo>
                    <a:pt x="3190" y="4164"/>
                  </a:lnTo>
                  <a:lnTo>
                    <a:pt x="3175" y="4185"/>
                  </a:lnTo>
                  <a:lnTo>
                    <a:pt x="3159" y="4203"/>
                  </a:lnTo>
                  <a:lnTo>
                    <a:pt x="3141" y="4222"/>
                  </a:lnTo>
                  <a:lnTo>
                    <a:pt x="3106" y="4259"/>
                  </a:lnTo>
                  <a:lnTo>
                    <a:pt x="3070" y="4295"/>
                  </a:lnTo>
                  <a:lnTo>
                    <a:pt x="3054" y="4312"/>
                  </a:lnTo>
                  <a:lnTo>
                    <a:pt x="3039" y="4330"/>
                  </a:lnTo>
                  <a:lnTo>
                    <a:pt x="3025" y="4346"/>
                  </a:lnTo>
                  <a:lnTo>
                    <a:pt x="3013" y="4363"/>
                  </a:lnTo>
                  <a:lnTo>
                    <a:pt x="3013" y="4363"/>
                  </a:lnTo>
                  <a:lnTo>
                    <a:pt x="3005" y="4376"/>
                  </a:lnTo>
                  <a:lnTo>
                    <a:pt x="2996" y="4391"/>
                  </a:lnTo>
                  <a:lnTo>
                    <a:pt x="2981" y="4422"/>
                  </a:lnTo>
                  <a:lnTo>
                    <a:pt x="2967" y="4454"/>
                  </a:lnTo>
                  <a:lnTo>
                    <a:pt x="2955" y="4486"/>
                  </a:lnTo>
                  <a:lnTo>
                    <a:pt x="2942" y="4518"/>
                  </a:lnTo>
                  <a:lnTo>
                    <a:pt x="2930" y="4548"/>
                  </a:lnTo>
                  <a:lnTo>
                    <a:pt x="2922" y="4563"/>
                  </a:lnTo>
                  <a:lnTo>
                    <a:pt x="2915" y="4578"/>
                  </a:lnTo>
                  <a:lnTo>
                    <a:pt x="2906" y="4592"/>
                  </a:lnTo>
                  <a:lnTo>
                    <a:pt x="2897" y="4606"/>
                  </a:lnTo>
                  <a:lnTo>
                    <a:pt x="2897" y="4606"/>
                  </a:lnTo>
                  <a:lnTo>
                    <a:pt x="2882" y="4623"/>
                  </a:lnTo>
                  <a:lnTo>
                    <a:pt x="2864" y="4641"/>
                  </a:lnTo>
                  <a:lnTo>
                    <a:pt x="2846" y="4657"/>
                  </a:lnTo>
                  <a:lnTo>
                    <a:pt x="2824" y="4672"/>
                  </a:lnTo>
                  <a:lnTo>
                    <a:pt x="2802" y="4687"/>
                  </a:lnTo>
                  <a:lnTo>
                    <a:pt x="2777" y="4702"/>
                  </a:lnTo>
                  <a:lnTo>
                    <a:pt x="2752" y="4716"/>
                  </a:lnTo>
                  <a:lnTo>
                    <a:pt x="2725" y="4729"/>
                  </a:lnTo>
                  <a:lnTo>
                    <a:pt x="2673" y="4754"/>
                  </a:lnTo>
                  <a:lnTo>
                    <a:pt x="2620" y="4779"/>
                  </a:lnTo>
                  <a:lnTo>
                    <a:pt x="2571" y="4803"/>
                  </a:lnTo>
                  <a:lnTo>
                    <a:pt x="2549" y="4814"/>
                  </a:lnTo>
                  <a:lnTo>
                    <a:pt x="2529" y="4827"/>
                  </a:lnTo>
                  <a:lnTo>
                    <a:pt x="2529" y="4827"/>
                  </a:lnTo>
                  <a:lnTo>
                    <a:pt x="2475" y="4863"/>
                  </a:lnTo>
                  <a:lnTo>
                    <a:pt x="2424" y="4902"/>
                  </a:lnTo>
                  <a:lnTo>
                    <a:pt x="2397" y="4922"/>
                  </a:lnTo>
                  <a:lnTo>
                    <a:pt x="2373" y="4943"/>
                  </a:lnTo>
                  <a:lnTo>
                    <a:pt x="2348" y="4965"/>
                  </a:lnTo>
                  <a:lnTo>
                    <a:pt x="2325" y="4987"/>
                  </a:lnTo>
                  <a:lnTo>
                    <a:pt x="2169" y="4983"/>
                  </a:lnTo>
                  <a:lnTo>
                    <a:pt x="2169" y="4983"/>
                  </a:lnTo>
                  <a:lnTo>
                    <a:pt x="2129" y="4922"/>
                  </a:lnTo>
                  <a:lnTo>
                    <a:pt x="2089" y="4859"/>
                  </a:lnTo>
                  <a:lnTo>
                    <a:pt x="2050" y="4797"/>
                  </a:lnTo>
                  <a:lnTo>
                    <a:pt x="2013" y="4733"/>
                  </a:lnTo>
                  <a:lnTo>
                    <a:pt x="1939" y="4605"/>
                  </a:lnTo>
                  <a:lnTo>
                    <a:pt x="1866" y="4475"/>
                  </a:lnTo>
                  <a:lnTo>
                    <a:pt x="1795" y="4346"/>
                  </a:lnTo>
                  <a:lnTo>
                    <a:pt x="1722" y="4218"/>
                  </a:lnTo>
                  <a:lnTo>
                    <a:pt x="1648" y="4090"/>
                  </a:lnTo>
                  <a:lnTo>
                    <a:pt x="1611" y="4027"/>
                  </a:lnTo>
                  <a:lnTo>
                    <a:pt x="1572" y="3964"/>
                  </a:lnTo>
                  <a:lnTo>
                    <a:pt x="1546" y="3842"/>
                  </a:lnTo>
                  <a:lnTo>
                    <a:pt x="1546" y="3842"/>
                  </a:lnTo>
                  <a:lnTo>
                    <a:pt x="1519" y="3832"/>
                  </a:lnTo>
                  <a:lnTo>
                    <a:pt x="1492" y="3822"/>
                  </a:lnTo>
                  <a:lnTo>
                    <a:pt x="1463" y="3812"/>
                  </a:lnTo>
                  <a:lnTo>
                    <a:pt x="1433" y="3805"/>
                  </a:lnTo>
                  <a:lnTo>
                    <a:pt x="1403" y="3797"/>
                  </a:lnTo>
                  <a:lnTo>
                    <a:pt x="1373" y="3791"/>
                  </a:lnTo>
                  <a:lnTo>
                    <a:pt x="1309" y="3779"/>
                  </a:lnTo>
                  <a:lnTo>
                    <a:pt x="1246" y="3771"/>
                  </a:lnTo>
                  <a:lnTo>
                    <a:pt x="1182" y="3764"/>
                  </a:lnTo>
                  <a:lnTo>
                    <a:pt x="1121" y="3759"/>
                  </a:lnTo>
                  <a:lnTo>
                    <a:pt x="1061" y="3756"/>
                  </a:lnTo>
                  <a:lnTo>
                    <a:pt x="1061" y="3756"/>
                  </a:lnTo>
                  <a:lnTo>
                    <a:pt x="977" y="3751"/>
                  </a:lnTo>
                  <a:lnTo>
                    <a:pt x="875" y="3746"/>
                  </a:lnTo>
                  <a:lnTo>
                    <a:pt x="820" y="3744"/>
                  </a:lnTo>
                  <a:lnTo>
                    <a:pt x="764" y="3744"/>
                  </a:lnTo>
                  <a:lnTo>
                    <a:pt x="705" y="3746"/>
                  </a:lnTo>
                  <a:lnTo>
                    <a:pt x="648" y="3749"/>
                  </a:lnTo>
                  <a:lnTo>
                    <a:pt x="620" y="3752"/>
                  </a:lnTo>
                  <a:lnTo>
                    <a:pt x="591" y="3756"/>
                  </a:lnTo>
                  <a:lnTo>
                    <a:pt x="564" y="3759"/>
                  </a:lnTo>
                  <a:lnTo>
                    <a:pt x="537" y="3764"/>
                  </a:lnTo>
                  <a:lnTo>
                    <a:pt x="511" y="3771"/>
                  </a:lnTo>
                  <a:lnTo>
                    <a:pt x="486" y="3778"/>
                  </a:lnTo>
                  <a:lnTo>
                    <a:pt x="461" y="3786"/>
                  </a:lnTo>
                  <a:lnTo>
                    <a:pt x="438" y="3795"/>
                  </a:lnTo>
                  <a:lnTo>
                    <a:pt x="416" y="3805"/>
                  </a:lnTo>
                  <a:lnTo>
                    <a:pt x="396" y="3816"/>
                  </a:lnTo>
                  <a:lnTo>
                    <a:pt x="377" y="3828"/>
                  </a:lnTo>
                  <a:lnTo>
                    <a:pt x="359" y="3842"/>
                  </a:lnTo>
                  <a:lnTo>
                    <a:pt x="343" y="3857"/>
                  </a:lnTo>
                  <a:lnTo>
                    <a:pt x="329" y="3875"/>
                  </a:lnTo>
                  <a:lnTo>
                    <a:pt x="317" y="3892"/>
                  </a:lnTo>
                  <a:lnTo>
                    <a:pt x="307" y="3911"/>
                  </a:lnTo>
                  <a:lnTo>
                    <a:pt x="238" y="3825"/>
                  </a:lnTo>
                  <a:lnTo>
                    <a:pt x="238" y="3825"/>
                  </a:lnTo>
                  <a:lnTo>
                    <a:pt x="225" y="3796"/>
                  </a:lnTo>
                  <a:lnTo>
                    <a:pt x="213" y="3766"/>
                  </a:lnTo>
                  <a:lnTo>
                    <a:pt x="192" y="3705"/>
                  </a:lnTo>
                  <a:lnTo>
                    <a:pt x="173" y="3644"/>
                  </a:lnTo>
                  <a:lnTo>
                    <a:pt x="155" y="3581"/>
                  </a:lnTo>
                  <a:lnTo>
                    <a:pt x="140" y="3517"/>
                  </a:lnTo>
                  <a:lnTo>
                    <a:pt x="128" y="3453"/>
                  </a:lnTo>
                  <a:lnTo>
                    <a:pt x="116" y="3389"/>
                  </a:lnTo>
                  <a:lnTo>
                    <a:pt x="106" y="3324"/>
                  </a:lnTo>
                  <a:lnTo>
                    <a:pt x="98" y="3259"/>
                  </a:lnTo>
                  <a:lnTo>
                    <a:pt x="90" y="3194"/>
                  </a:lnTo>
                  <a:lnTo>
                    <a:pt x="75" y="3065"/>
                  </a:lnTo>
                  <a:lnTo>
                    <a:pt x="63" y="2935"/>
                  </a:lnTo>
                  <a:lnTo>
                    <a:pt x="55" y="2873"/>
                  </a:lnTo>
                  <a:lnTo>
                    <a:pt x="48" y="2810"/>
                  </a:lnTo>
                  <a:lnTo>
                    <a:pt x="48" y="2810"/>
                  </a:lnTo>
                  <a:lnTo>
                    <a:pt x="34" y="2668"/>
                  </a:lnTo>
                  <a:lnTo>
                    <a:pt x="20" y="2522"/>
                  </a:lnTo>
                  <a:lnTo>
                    <a:pt x="14" y="2448"/>
                  </a:lnTo>
                  <a:lnTo>
                    <a:pt x="9" y="2372"/>
                  </a:lnTo>
                  <a:lnTo>
                    <a:pt x="5" y="2297"/>
                  </a:lnTo>
                  <a:lnTo>
                    <a:pt x="1" y="2222"/>
                  </a:lnTo>
                  <a:lnTo>
                    <a:pt x="0" y="2147"/>
                  </a:lnTo>
                  <a:lnTo>
                    <a:pt x="0" y="2071"/>
                  </a:lnTo>
                  <a:lnTo>
                    <a:pt x="1" y="1997"/>
                  </a:lnTo>
                  <a:lnTo>
                    <a:pt x="6" y="1923"/>
                  </a:lnTo>
                  <a:lnTo>
                    <a:pt x="12" y="1851"/>
                  </a:lnTo>
                  <a:lnTo>
                    <a:pt x="21" y="1779"/>
                  </a:lnTo>
                  <a:lnTo>
                    <a:pt x="26" y="1744"/>
                  </a:lnTo>
                  <a:lnTo>
                    <a:pt x="33" y="1709"/>
                  </a:lnTo>
                  <a:lnTo>
                    <a:pt x="39" y="1674"/>
                  </a:lnTo>
                  <a:lnTo>
                    <a:pt x="48" y="1640"/>
                  </a:lnTo>
                  <a:lnTo>
                    <a:pt x="48" y="1640"/>
                  </a:lnTo>
                  <a:lnTo>
                    <a:pt x="54" y="1619"/>
                  </a:lnTo>
                  <a:lnTo>
                    <a:pt x="60" y="1597"/>
                  </a:lnTo>
                  <a:lnTo>
                    <a:pt x="69" y="1576"/>
                  </a:lnTo>
                  <a:lnTo>
                    <a:pt x="78" y="1557"/>
                  </a:lnTo>
                  <a:lnTo>
                    <a:pt x="86" y="1537"/>
                  </a:lnTo>
                  <a:lnTo>
                    <a:pt x="98" y="1518"/>
                  </a:lnTo>
                  <a:lnTo>
                    <a:pt x="109" y="1499"/>
                  </a:lnTo>
                  <a:lnTo>
                    <a:pt x="120" y="1482"/>
                  </a:lnTo>
                  <a:lnTo>
                    <a:pt x="133" y="1464"/>
                  </a:lnTo>
                  <a:lnTo>
                    <a:pt x="145" y="1447"/>
                  </a:lnTo>
                  <a:lnTo>
                    <a:pt x="174" y="1414"/>
                  </a:lnTo>
                  <a:lnTo>
                    <a:pt x="204" y="1382"/>
                  </a:lnTo>
                  <a:lnTo>
                    <a:pt x="235" y="1351"/>
                  </a:lnTo>
                  <a:lnTo>
                    <a:pt x="269" y="1321"/>
                  </a:lnTo>
                  <a:lnTo>
                    <a:pt x="303" y="1293"/>
                  </a:lnTo>
                  <a:lnTo>
                    <a:pt x="338" y="1265"/>
                  </a:lnTo>
                  <a:lnTo>
                    <a:pt x="373" y="1237"/>
                  </a:lnTo>
                  <a:lnTo>
                    <a:pt x="445" y="1183"/>
                  </a:lnTo>
                  <a:lnTo>
                    <a:pt x="515" y="1128"/>
                  </a:lnTo>
                  <a:lnTo>
                    <a:pt x="515" y="1128"/>
                  </a:lnTo>
                  <a:lnTo>
                    <a:pt x="562" y="1093"/>
                  </a:lnTo>
                  <a:lnTo>
                    <a:pt x="615" y="1056"/>
                  </a:lnTo>
                  <a:lnTo>
                    <a:pt x="669" y="1015"/>
                  </a:lnTo>
                  <a:lnTo>
                    <a:pt x="726" y="974"/>
                  </a:lnTo>
                  <a:lnTo>
                    <a:pt x="784" y="930"/>
                  </a:lnTo>
                  <a:lnTo>
                    <a:pt x="842" y="884"/>
                  </a:lnTo>
                  <a:lnTo>
                    <a:pt x="898" y="835"/>
                  </a:lnTo>
                  <a:lnTo>
                    <a:pt x="926" y="810"/>
                  </a:lnTo>
                  <a:lnTo>
                    <a:pt x="952" y="785"/>
                  </a:lnTo>
                  <a:lnTo>
                    <a:pt x="978" y="758"/>
                  </a:lnTo>
                  <a:lnTo>
                    <a:pt x="1003" y="732"/>
                  </a:lnTo>
                  <a:lnTo>
                    <a:pt x="1027" y="704"/>
                  </a:lnTo>
                  <a:lnTo>
                    <a:pt x="1050" y="677"/>
                  </a:lnTo>
                  <a:lnTo>
                    <a:pt x="1071" y="649"/>
                  </a:lnTo>
                  <a:lnTo>
                    <a:pt x="1091" y="620"/>
                  </a:lnTo>
                  <a:lnTo>
                    <a:pt x="1110" y="590"/>
                  </a:lnTo>
                  <a:lnTo>
                    <a:pt x="1126" y="561"/>
                  </a:lnTo>
                  <a:lnTo>
                    <a:pt x="1141" y="531"/>
                  </a:lnTo>
                  <a:lnTo>
                    <a:pt x="1154" y="500"/>
                  </a:lnTo>
                  <a:lnTo>
                    <a:pt x="1165" y="469"/>
                  </a:lnTo>
                  <a:lnTo>
                    <a:pt x="1172" y="437"/>
                  </a:lnTo>
                  <a:lnTo>
                    <a:pt x="1179" y="405"/>
                  </a:lnTo>
                  <a:lnTo>
                    <a:pt x="1182" y="372"/>
                  </a:lnTo>
                  <a:lnTo>
                    <a:pt x="1184" y="338"/>
                  </a:lnTo>
                  <a:lnTo>
                    <a:pt x="1181" y="304"/>
                  </a:lnTo>
                  <a:lnTo>
                    <a:pt x="1177" y="124"/>
                  </a:lnTo>
                  <a:close/>
                </a:path>
              </a:pathLst>
            </a:custGeom>
            <a:solidFill>
              <a:srgbClr val="5CC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CE2CDA64-9806-1A05-8C76-A7A07DFCC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1404"/>
              <a:ext cx="1721" cy="1670"/>
            </a:xfrm>
            <a:custGeom>
              <a:avLst/>
              <a:gdLst>
                <a:gd name="T0" fmla="*/ 1303 w 5164"/>
                <a:gd name="T1" fmla="*/ 356 h 5008"/>
                <a:gd name="T2" fmla="*/ 1339 w 5164"/>
                <a:gd name="T3" fmla="*/ 576 h 5008"/>
                <a:gd name="T4" fmla="*/ 1433 w 5164"/>
                <a:gd name="T5" fmla="*/ 821 h 5008"/>
                <a:gd name="T6" fmla="*/ 1727 w 5164"/>
                <a:gd name="T7" fmla="*/ 1304 h 5008"/>
                <a:gd name="T8" fmla="*/ 1959 w 5164"/>
                <a:gd name="T9" fmla="*/ 1634 h 5008"/>
                <a:gd name="T10" fmla="*/ 2391 w 5164"/>
                <a:gd name="T11" fmla="*/ 2174 h 5008"/>
                <a:gd name="T12" fmla="*/ 2545 w 5164"/>
                <a:gd name="T13" fmla="*/ 2443 h 5008"/>
                <a:gd name="T14" fmla="*/ 2663 w 5164"/>
                <a:gd name="T15" fmla="*/ 2579 h 5008"/>
                <a:gd name="T16" fmla="*/ 2857 w 5164"/>
                <a:gd name="T17" fmla="*/ 2315 h 5008"/>
                <a:gd name="T18" fmla="*/ 3035 w 5164"/>
                <a:gd name="T19" fmla="*/ 1986 h 5008"/>
                <a:gd name="T20" fmla="*/ 3246 w 5164"/>
                <a:gd name="T21" fmla="*/ 1572 h 5008"/>
                <a:gd name="T22" fmla="*/ 3339 w 5164"/>
                <a:gd name="T23" fmla="*/ 1281 h 5008"/>
                <a:gd name="T24" fmla="*/ 3379 w 5164"/>
                <a:gd name="T25" fmla="*/ 982 h 5008"/>
                <a:gd name="T26" fmla="*/ 3347 w 5164"/>
                <a:gd name="T27" fmla="*/ 686 h 5008"/>
                <a:gd name="T28" fmla="*/ 3494 w 5164"/>
                <a:gd name="T29" fmla="*/ 382 h 5008"/>
                <a:gd name="T30" fmla="*/ 3754 w 5164"/>
                <a:gd name="T31" fmla="*/ 45 h 5008"/>
                <a:gd name="T32" fmla="*/ 4365 w 5164"/>
                <a:gd name="T33" fmla="*/ 533 h 5008"/>
                <a:gd name="T34" fmla="*/ 4719 w 5164"/>
                <a:gd name="T35" fmla="*/ 722 h 5008"/>
                <a:gd name="T36" fmla="*/ 4942 w 5164"/>
                <a:gd name="T37" fmla="*/ 870 h 5008"/>
                <a:gd name="T38" fmla="*/ 5059 w 5164"/>
                <a:gd name="T39" fmla="*/ 1013 h 5008"/>
                <a:gd name="T40" fmla="*/ 5147 w 5164"/>
                <a:gd name="T41" fmla="*/ 1276 h 5008"/>
                <a:gd name="T42" fmla="*/ 5163 w 5164"/>
                <a:gd name="T43" fmla="*/ 1576 h 5008"/>
                <a:gd name="T44" fmla="*/ 5103 w 5164"/>
                <a:gd name="T45" fmla="*/ 2036 h 5008"/>
                <a:gd name="T46" fmla="*/ 4947 w 5164"/>
                <a:gd name="T47" fmla="*/ 2720 h 5008"/>
                <a:gd name="T48" fmla="*/ 4782 w 5164"/>
                <a:gd name="T49" fmla="*/ 3499 h 5008"/>
                <a:gd name="T50" fmla="*/ 4747 w 5164"/>
                <a:gd name="T51" fmla="*/ 3816 h 5008"/>
                <a:gd name="T52" fmla="*/ 4756 w 5164"/>
                <a:gd name="T53" fmla="*/ 4099 h 5008"/>
                <a:gd name="T54" fmla="*/ 4723 w 5164"/>
                <a:gd name="T55" fmla="*/ 4606 h 5008"/>
                <a:gd name="T56" fmla="*/ 4549 w 5164"/>
                <a:gd name="T57" fmla="*/ 4849 h 5008"/>
                <a:gd name="T58" fmla="*/ 4330 w 5164"/>
                <a:gd name="T59" fmla="*/ 4965 h 5008"/>
                <a:gd name="T60" fmla="*/ 4226 w 5164"/>
                <a:gd name="T61" fmla="*/ 4810 h 5008"/>
                <a:gd name="T62" fmla="*/ 4296 w 5164"/>
                <a:gd name="T63" fmla="*/ 4640 h 5008"/>
                <a:gd name="T64" fmla="*/ 4403 w 5164"/>
                <a:gd name="T65" fmla="*/ 4295 h 5008"/>
                <a:gd name="T66" fmla="*/ 4197 w 5164"/>
                <a:gd name="T67" fmla="*/ 4136 h 5008"/>
                <a:gd name="T68" fmla="*/ 3952 w 5164"/>
                <a:gd name="T69" fmla="*/ 4040 h 5008"/>
                <a:gd name="T70" fmla="*/ 3681 w 5164"/>
                <a:gd name="T71" fmla="*/ 4001 h 5008"/>
                <a:gd name="T72" fmla="*/ 3401 w 5164"/>
                <a:gd name="T73" fmla="*/ 4009 h 5008"/>
                <a:gd name="T74" fmla="*/ 3233 w 5164"/>
                <a:gd name="T75" fmla="*/ 4078 h 5008"/>
                <a:gd name="T76" fmla="*/ 3159 w 5164"/>
                <a:gd name="T77" fmla="*/ 4203 h 5008"/>
                <a:gd name="T78" fmla="*/ 3013 w 5164"/>
                <a:gd name="T79" fmla="*/ 4363 h 5008"/>
                <a:gd name="T80" fmla="*/ 2942 w 5164"/>
                <a:gd name="T81" fmla="*/ 4518 h 5008"/>
                <a:gd name="T82" fmla="*/ 2882 w 5164"/>
                <a:gd name="T83" fmla="*/ 4623 h 5008"/>
                <a:gd name="T84" fmla="*/ 2725 w 5164"/>
                <a:gd name="T85" fmla="*/ 4729 h 5008"/>
                <a:gd name="T86" fmla="*/ 2475 w 5164"/>
                <a:gd name="T87" fmla="*/ 4863 h 5008"/>
                <a:gd name="T88" fmla="*/ 2169 w 5164"/>
                <a:gd name="T89" fmla="*/ 4983 h 5008"/>
                <a:gd name="T90" fmla="*/ 1795 w 5164"/>
                <a:gd name="T91" fmla="*/ 4346 h 5008"/>
                <a:gd name="T92" fmla="*/ 1519 w 5164"/>
                <a:gd name="T93" fmla="*/ 3832 h 5008"/>
                <a:gd name="T94" fmla="*/ 1246 w 5164"/>
                <a:gd name="T95" fmla="*/ 3771 h 5008"/>
                <a:gd name="T96" fmla="*/ 820 w 5164"/>
                <a:gd name="T97" fmla="*/ 3744 h 5008"/>
                <a:gd name="T98" fmla="*/ 537 w 5164"/>
                <a:gd name="T99" fmla="*/ 3764 h 5008"/>
                <a:gd name="T100" fmla="*/ 377 w 5164"/>
                <a:gd name="T101" fmla="*/ 3828 h 5008"/>
                <a:gd name="T102" fmla="*/ 238 w 5164"/>
                <a:gd name="T103" fmla="*/ 3825 h 5008"/>
                <a:gd name="T104" fmla="*/ 128 w 5164"/>
                <a:gd name="T105" fmla="*/ 3453 h 5008"/>
                <a:gd name="T106" fmla="*/ 55 w 5164"/>
                <a:gd name="T107" fmla="*/ 2873 h 5008"/>
                <a:gd name="T108" fmla="*/ 5 w 5164"/>
                <a:gd name="T109" fmla="*/ 2297 h 5008"/>
                <a:gd name="T110" fmla="*/ 21 w 5164"/>
                <a:gd name="T111" fmla="*/ 1779 h 5008"/>
                <a:gd name="T112" fmla="*/ 60 w 5164"/>
                <a:gd name="T113" fmla="*/ 1597 h 5008"/>
                <a:gd name="T114" fmla="*/ 133 w 5164"/>
                <a:gd name="T115" fmla="*/ 1464 h 5008"/>
                <a:gd name="T116" fmla="*/ 338 w 5164"/>
                <a:gd name="T117" fmla="*/ 1265 h 5008"/>
                <a:gd name="T118" fmla="*/ 669 w 5164"/>
                <a:gd name="T119" fmla="*/ 1015 h 5008"/>
                <a:gd name="T120" fmla="*/ 978 w 5164"/>
                <a:gd name="T121" fmla="*/ 758 h 5008"/>
                <a:gd name="T122" fmla="*/ 1126 w 5164"/>
                <a:gd name="T123" fmla="*/ 561 h 5008"/>
                <a:gd name="T124" fmla="*/ 1184 w 5164"/>
                <a:gd name="T125" fmla="*/ 338 h 5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64" h="5008">
                  <a:moveTo>
                    <a:pt x="1177" y="124"/>
                  </a:moveTo>
                  <a:lnTo>
                    <a:pt x="1177" y="124"/>
                  </a:lnTo>
                  <a:lnTo>
                    <a:pt x="1214" y="173"/>
                  </a:lnTo>
                  <a:lnTo>
                    <a:pt x="1251" y="219"/>
                  </a:lnTo>
                  <a:lnTo>
                    <a:pt x="1290" y="267"/>
                  </a:lnTo>
                  <a:lnTo>
                    <a:pt x="1330" y="312"/>
                  </a:lnTo>
                  <a:lnTo>
                    <a:pt x="1303" y="356"/>
                  </a:lnTo>
                  <a:lnTo>
                    <a:pt x="1303" y="356"/>
                  </a:lnTo>
                  <a:lnTo>
                    <a:pt x="1305" y="393"/>
                  </a:lnTo>
                  <a:lnTo>
                    <a:pt x="1309" y="431"/>
                  </a:lnTo>
                  <a:lnTo>
                    <a:pt x="1315" y="467"/>
                  </a:lnTo>
                  <a:lnTo>
                    <a:pt x="1321" y="504"/>
                  </a:lnTo>
                  <a:lnTo>
                    <a:pt x="1329" y="540"/>
                  </a:lnTo>
                  <a:lnTo>
                    <a:pt x="1339" y="576"/>
                  </a:lnTo>
                  <a:lnTo>
                    <a:pt x="1349" y="612"/>
                  </a:lnTo>
                  <a:lnTo>
                    <a:pt x="1360" y="648"/>
                  </a:lnTo>
                  <a:lnTo>
                    <a:pt x="1374" y="683"/>
                  </a:lnTo>
                  <a:lnTo>
                    <a:pt x="1386" y="718"/>
                  </a:lnTo>
                  <a:lnTo>
                    <a:pt x="1402" y="752"/>
                  </a:lnTo>
                  <a:lnTo>
                    <a:pt x="1417" y="787"/>
                  </a:lnTo>
                  <a:lnTo>
                    <a:pt x="1433" y="821"/>
                  </a:lnTo>
                  <a:lnTo>
                    <a:pt x="1450" y="855"/>
                  </a:lnTo>
                  <a:lnTo>
                    <a:pt x="1485" y="923"/>
                  </a:lnTo>
                  <a:lnTo>
                    <a:pt x="1524" y="988"/>
                  </a:lnTo>
                  <a:lnTo>
                    <a:pt x="1563" y="1053"/>
                  </a:lnTo>
                  <a:lnTo>
                    <a:pt x="1604" y="1117"/>
                  </a:lnTo>
                  <a:lnTo>
                    <a:pt x="1646" y="1181"/>
                  </a:lnTo>
                  <a:lnTo>
                    <a:pt x="1727" y="1304"/>
                  </a:lnTo>
                  <a:lnTo>
                    <a:pt x="1767" y="1364"/>
                  </a:lnTo>
                  <a:lnTo>
                    <a:pt x="1805" y="1423"/>
                  </a:lnTo>
                  <a:lnTo>
                    <a:pt x="1805" y="1423"/>
                  </a:lnTo>
                  <a:lnTo>
                    <a:pt x="1829" y="1458"/>
                  </a:lnTo>
                  <a:lnTo>
                    <a:pt x="1852" y="1493"/>
                  </a:lnTo>
                  <a:lnTo>
                    <a:pt x="1905" y="1563"/>
                  </a:lnTo>
                  <a:lnTo>
                    <a:pt x="1959" y="1634"/>
                  </a:lnTo>
                  <a:lnTo>
                    <a:pt x="2016" y="1704"/>
                  </a:lnTo>
                  <a:lnTo>
                    <a:pt x="2134" y="1846"/>
                  </a:lnTo>
                  <a:lnTo>
                    <a:pt x="2193" y="1917"/>
                  </a:lnTo>
                  <a:lnTo>
                    <a:pt x="2252" y="1990"/>
                  </a:lnTo>
                  <a:lnTo>
                    <a:pt x="2310" y="2063"/>
                  </a:lnTo>
                  <a:lnTo>
                    <a:pt x="2365" y="2137"/>
                  </a:lnTo>
                  <a:lnTo>
                    <a:pt x="2391" y="2174"/>
                  </a:lnTo>
                  <a:lnTo>
                    <a:pt x="2416" y="2212"/>
                  </a:lnTo>
                  <a:lnTo>
                    <a:pt x="2441" y="2249"/>
                  </a:lnTo>
                  <a:lnTo>
                    <a:pt x="2464" y="2287"/>
                  </a:lnTo>
                  <a:lnTo>
                    <a:pt x="2486" y="2326"/>
                  </a:lnTo>
                  <a:lnTo>
                    <a:pt x="2507" y="2365"/>
                  </a:lnTo>
                  <a:lnTo>
                    <a:pt x="2528" y="2404"/>
                  </a:lnTo>
                  <a:lnTo>
                    <a:pt x="2545" y="2443"/>
                  </a:lnTo>
                  <a:lnTo>
                    <a:pt x="2563" y="2481"/>
                  </a:lnTo>
                  <a:lnTo>
                    <a:pt x="2578" y="2522"/>
                  </a:lnTo>
                  <a:lnTo>
                    <a:pt x="2590" y="2562"/>
                  </a:lnTo>
                  <a:lnTo>
                    <a:pt x="2601" y="2602"/>
                  </a:lnTo>
                  <a:lnTo>
                    <a:pt x="2628" y="2611"/>
                  </a:lnTo>
                  <a:lnTo>
                    <a:pt x="2628" y="2611"/>
                  </a:lnTo>
                  <a:lnTo>
                    <a:pt x="2663" y="2579"/>
                  </a:lnTo>
                  <a:lnTo>
                    <a:pt x="2695" y="2545"/>
                  </a:lnTo>
                  <a:lnTo>
                    <a:pt x="2725" y="2510"/>
                  </a:lnTo>
                  <a:lnTo>
                    <a:pt x="2755" y="2473"/>
                  </a:lnTo>
                  <a:lnTo>
                    <a:pt x="2783" y="2435"/>
                  </a:lnTo>
                  <a:lnTo>
                    <a:pt x="2808" y="2396"/>
                  </a:lnTo>
                  <a:lnTo>
                    <a:pt x="2833" y="2356"/>
                  </a:lnTo>
                  <a:lnTo>
                    <a:pt x="2857" y="2315"/>
                  </a:lnTo>
                  <a:lnTo>
                    <a:pt x="2881" y="2273"/>
                  </a:lnTo>
                  <a:lnTo>
                    <a:pt x="2903" y="2232"/>
                  </a:lnTo>
                  <a:lnTo>
                    <a:pt x="2947" y="2149"/>
                  </a:lnTo>
                  <a:lnTo>
                    <a:pt x="2991" y="2066"/>
                  </a:lnTo>
                  <a:lnTo>
                    <a:pt x="3012" y="2026"/>
                  </a:lnTo>
                  <a:lnTo>
                    <a:pt x="3035" y="1986"/>
                  </a:lnTo>
                  <a:lnTo>
                    <a:pt x="3035" y="1986"/>
                  </a:lnTo>
                  <a:lnTo>
                    <a:pt x="3077" y="1917"/>
                  </a:lnTo>
                  <a:lnTo>
                    <a:pt x="3117" y="1844"/>
                  </a:lnTo>
                  <a:lnTo>
                    <a:pt x="3158" y="1769"/>
                  </a:lnTo>
                  <a:lnTo>
                    <a:pt x="3195" y="1691"/>
                  </a:lnTo>
                  <a:lnTo>
                    <a:pt x="3213" y="1652"/>
                  </a:lnTo>
                  <a:lnTo>
                    <a:pt x="3230" y="1612"/>
                  </a:lnTo>
                  <a:lnTo>
                    <a:pt x="3246" y="1572"/>
                  </a:lnTo>
                  <a:lnTo>
                    <a:pt x="3263" y="1532"/>
                  </a:lnTo>
                  <a:lnTo>
                    <a:pt x="3278" y="1491"/>
                  </a:lnTo>
                  <a:lnTo>
                    <a:pt x="3292" y="1449"/>
                  </a:lnTo>
                  <a:lnTo>
                    <a:pt x="3305" y="1408"/>
                  </a:lnTo>
                  <a:lnTo>
                    <a:pt x="3318" y="1365"/>
                  </a:lnTo>
                  <a:lnTo>
                    <a:pt x="3329" y="1324"/>
                  </a:lnTo>
                  <a:lnTo>
                    <a:pt x="3339" y="1281"/>
                  </a:lnTo>
                  <a:lnTo>
                    <a:pt x="3349" y="1239"/>
                  </a:lnTo>
                  <a:lnTo>
                    <a:pt x="3357" y="1196"/>
                  </a:lnTo>
                  <a:lnTo>
                    <a:pt x="3364" y="1153"/>
                  </a:lnTo>
                  <a:lnTo>
                    <a:pt x="3369" y="1111"/>
                  </a:lnTo>
                  <a:lnTo>
                    <a:pt x="3374" y="1067"/>
                  </a:lnTo>
                  <a:lnTo>
                    <a:pt x="3377" y="1024"/>
                  </a:lnTo>
                  <a:lnTo>
                    <a:pt x="3379" y="982"/>
                  </a:lnTo>
                  <a:lnTo>
                    <a:pt x="3379" y="939"/>
                  </a:lnTo>
                  <a:lnTo>
                    <a:pt x="3378" y="896"/>
                  </a:lnTo>
                  <a:lnTo>
                    <a:pt x="3375" y="854"/>
                  </a:lnTo>
                  <a:lnTo>
                    <a:pt x="3370" y="811"/>
                  </a:lnTo>
                  <a:lnTo>
                    <a:pt x="3364" y="770"/>
                  </a:lnTo>
                  <a:lnTo>
                    <a:pt x="3357" y="727"/>
                  </a:lnTo>
                  <a:lnTo>
                    <a:pt x="3347" y="686"/>
                  </a:lnTo>
                  <a:lnTo>
                    <a:pt x="3343" y="628"/>
                  </a:lnTo>
                  <a:lnTo>
                    <a:pt x="3343" y="628"/>
                  </a:lnTo>
                  <a:lnTo>
                    <a:pt x="3370" y="589"/>
                  </a:lnTo>
                  <a:lnTo>
                    <a:pt x="3397" y="548"/>
                  </a:lnTo>
                  <a:lnTo>
                    <a:pt x="3423" y="507"/>
                  </a:lnTo>
                  <a:lnTo>
                    <a:pt x="3447" y="465"/>
                  </a:lnTo>
                  <a:lnTo>
                    <a:pt x="3494" y="382"/>
                  </a:lnTo>
                  <a:lnTo>
                    <a:pt x="3541" y="298"/>
                  </a:lnTo>
                  <a:lnTo>
                    <a:pt x="3541" y="298"/>
                  </a:lnTo>
                  <a:lnTo>
                    <a:pt x="3583" y="223"/>
                  </a:lnTo>
                  <a:lnTo>
                    <a:pt x="3627" y="149"/>
                  </a:lnTo>
                  <a:lnTo>
                    <a:pt x="3672" y="74"/>
                  </a:lnTo>
                  <a:lnTo>
                    <a:pt x="3715" y="0"/>
                  </a:lnTo>
                  <a:lnTo>
                    <a:pt x="3754" y="45"/>
                  </a:lnTo>
                  <a:lnTo>
                    <a:pt x="3754" y="45"/>
                  </a:lnTo>
                  <a:lnTo>
                    <a:pt x="3897" y="161"/>
                  </a:lnTo>
                  <a:lnTo>
                    <a:pt x="4039" y="277"/>
                  </a:lnTo>
                  <a:lnTo>
                    <a:pt x="4182" y="392"/>
                  </a:lnTo>
                  <a:lnTo>
                    <a:pt x="4326" y="504"/>
                  </a:lnTo>
                  <a:lnTo>
                    <a:pt x="4326" y="504"/>
                  </a:lnTo>
                  <a:lnTo>
                    <a:pt x="4365" y="533"/>
                  </a:lnTo>
                  <a:lnTo>
                    <a:pt x="4408" y="559"/>
                  </a:lnTo>
                  <a:lnTo>
                    <a:pt x="4450" y="584"/>
                  </a:lnTo>
                  <a:lnTo>
                    <a:pt x="4494" y="608"/>
                  </a:lnTo>
                  <a:lnTo>
                    <a:pt x="4539" y="632"/>
                  </a:lnTo>
                  <a:lnTo>
                    <a:pt x="4584" y="654"/>
                  </a:lnTo>
                  <a:lnTo>
                    <a:pt x="4676" y="699"/>
                  </a:lnTo>
                  <a:lnTo>
                    <a:pt x="4719" y="722"/>
                  </a:lnTo>
                  <a:lnTo>
                    <a:pt x="4765" y="746"/>
                  </a:lnTo>
                  <a:lnTo>
                    <a:pt x="4807" y="771"/>
                  </a:lnTo>
                  <a:lnTo>
                    <a:pt x="4848" y="796"/>
                  </a:lnTo>
                  <a:lnTo>
                    <a:pt x="4887" y="824"/>
                  </a:lnTo>
                  <a:lnTo>
                    <a:pt x="4906" y="839"/>
                  </a:lnTo>
                  <a:lnTo>
                    <a:pt x="4925" y="854"/>
                  </a:lnTo>
                  <a:lnTo>
                    <a:pt x="4942" y="870"/>
                  </a:lnTo>
                  <a:lnTo>
                    <a:pt x="4960" y="885"/>
                  </a:lnTo>
                  <a:lnTo>
                    <a:pt x="4976" y="903"/>
                  </a:lnTo>
                  <a:lnTo>
                    <a:pt x="4992" y="920"/>
                  </a:lnTo>
                  <a:lnTo>
                    <a:pt x="4992" y="920"/>
                  </a:lnTo>
                  <a:lnTo>
                    <a:pt x="5016" y="949"/>
                  </a:lnTo>
                  <a:lnTo>
                    <a:pt x="5039" y="980"/>
                  </a:lnTo>
                  <a:lnTo>
                    <a:pt x="5059" y="1013"/>
                  </a:lnTo>
                  <a:lnTo>
                    <a:pt x="5076" y="1047"/>
                  </a:lnTo>
                  <a:lnTo>
                    <a:pt x="5093" y="1082"/>
                  </a:lnTo>
                  <a:lnTo>
                    <a:pt x="5106" y="1119"/>
                  </a:lnTo>
                  <a:lnTo>
                    <a:pt x="5119" y="1157"/>
                  </a:lnTo>
                  <a:lnTo>
                    <a:pt x="5130" y="1196"/>
                  </a:lnTo>
                  <a:lnTo>
                    <a:pt x="5139" y="1236"/>
                  </a:lnTo>
                  <a:lnTo>
                    <a:pt x="5147" y="1276"/>
                  </a:lnTo>
                  <a:lnTo>
                    <a:pt x="5153" y="1318"/>
                  </a:lnTo>
                  <a:lnTo>
                    <a:pt x="5158" y="1360"/>
                  </a:lnTo>
                  <a:lnTo>
                    <a:pt x="5162" y="1403"/>
                  </a:lnTo>
                  <a:lnTo>
                    <a:pt x="5164" y="1446"/>
                  </a:lnTo>
                  <a:lnTo>
                    <a:pt x="5164" y="1488"/>
                  </a:lnTo>
                  <a:lnTo>
                    <a:pt x="5164" y="1532"/>
                  </a:lnTo>
                  <a:lnTo>
                    <a:pt x="5163" y="1576"/>
                  </a:lnTo>
                  <a:lnTo>
                    <a:pt x="5162" y="1620"/>
                  </a:lnTo>
                  <a:lnTo>
                    <a:pt x="5158" y="1664"/>
                  </a:lnTo>
                  <a:lnTo>
                    <a:pt x="5154" y="1708"/>
                  </a:lnTo>
                  <a:lnTo>
                    <a:pt x="5145" y="1793"/>
                  </a:lnTo>
                  <a:lnTo>
                    <a:pt x="5133" y="1877"/>
                  </a:lnTo>
                  <a:lnTo>
                    <a:pt x="5118" y="1958"/>
                  </a:lnTo>
                  <a:lnTo>
                    <a:pt x="5103" y="2036"/>
                  </a:lnTo>
                  <a:lnTo>
                    <a:pt x="5086" y="2109"/>
                  </a:lnTo>
                  <a:lnTo>
                    <a:pt x="5070" y="2178"/>
                  </a:lnTo>
                  <a:lnTo>
                    <a:pt x="5070" y="2178"/>
                  </a:lnTo>
                  <a:lnTo>
                    <a:pt x="5036" y="2313"/>
                  </a:lnTo>
                  <a:lnTo>
                    <a:pt x="5005" y="2449"/>
                  </a:lnTo>
                  <a:lnTo>
                    <a:pt x="4975" y="2584"/>
                  </a:lnTo>
                  <a:lnTo>
                    <a:pt x="4947" y="2720"/>
                  </a:lnTo>
                  <a:lnTo>
                    <a:pt x="4892" y="2989"/>
                  </a:lnTo>
                  <a:lnTo>
                    <a:pt x="4865" y="3125"/>
                  </a:lnTo>
                  <a:lnTo>
                    <a:pt x="4836" y="3262"/>
                  </a:lnTo>
                  <a:lnTo>
                    <a:pt x="4836" y="3262"/>
                  </a:lnTo>
                  <a:lnTo>
                    <a:pt x="4817" y="3339"/>
                  </a:lnTo>
                  <a:lnTo>
                    <a:pt x="4798" y="3418"/>
                  </a:lnTo>
                  <a:lnTo>
                    <a:pt x="4782" y="3499"/>
                  </a:lnTo>
                  <a:lnTo>
                    <a:pt x="4767" y="3578"/>
                  </a:lnTo>
                  <a:lnTo>
                    <a:pt x="4761" y="3618"/>
                  </a:lnTo>
                  <a:lnTo>
                    <a:pt x="4756" y="3658"/>
                  </a:lnTo>
                  <a:lnTo>
                    <a:pt x="4752" y="3697"/>
                  </a:lnTo>
                  <a:lnTo>
                    <a:pt x="4748" y="3737"/>
                  </a:lnTo>
                  <a:lnTo>
                    <a:pt x="4747" y="3777"/>
                  </a:lnTo>
                  <a:lnTo>
                    <a:pt x="4747" y="3816"/>
                  </a:lnTo>
                  <a:lnTo>
                    <a:pt x="4747" y="3855"/>
                  </a:lnTo>
                  <a:lnTo>
                    <a:pt x="4749" y="3895"/>
                  </a:lnTo>
                  <a:lnTo>
                    <a:pt x="4749" y="3895"/>
                  </a:lnTo>
                  <a:lnTo>
                    <a:pt x="4753" y="3946"/>
                  </a:lnTo>
                  <a:lnTo>
                    <a:pt x="4756" y="3998"/>
                  </a:lnTo>
                  <a:lnTo>
                    <a:pt x="4757" y="4049"/>
                  </a:lnTo>
                  <a:lnTo>
                    <a:pt x="4756" y="4099"/>
                  </a:lnTo>
                  <a:lnTo>
                    <a:pt x="4753" y="4151"/>
                  </a:lnTo>
                  <a:lnTo>
                    <a:pt x="4751" y="4201"/>
                  </a:lnTo>
                  <a:lnTo>
                    <a:pt x="4743" y="4302"/>
                  </a:lnTo>
                  <a:lnTo>
                    <a:pt x="4736" y="4403"/>
                  </a:lnTo>
                  <a:lnTo>
                    <a:pt x="4728" y="4504"/>
                  </a:lnTo>
                  <a:lnTo>
                    <a:pt x="4726" y="4555"/>
                  </a:lnTo>
                  <a:lnTo>
                    <a:pt x="4723" y="4606"/>
                  </a:lnTo>
                  <a:lnTo>
                    <a:pt x="4723" y="4657"/>
                  </a:lnTo>
                  <a:lnTo>
                    <a:pt x="4724" y="4710"/>
                  </a:lnTo>
                  <a:lnTo>
                    <a:pt x="4612" y="4797"/>
                  </a:lnTo>
                  <a:lnTo>
                    <a:pt x="4612" y="4797"/>
                  </a:lnTo>
                  <a:lnTo>
                    <a:pt x="4592" y="4815"/>
                  </a:lnTo>
                  <a:lnTo>
                    <a:pt x="4570" y="4833"/>
                  </a:lnTo>
                  <a:lnTo>
                    <a:pt x="4549" y="4849"/>
                  </a:lnTo>
                  <a:lnTo>
                    <a:pt x="4527" y="4866"/>
                  </a:lnTo>
                  <a:lnTo>
                    <a:pt x="4503" y="4881"/>
                  </a:lnTo>
                  <a:lnTo>
                    <a:pt x="4479" y="4894"/>
                  </a:lnTo>
                  <a:lnTo>
                    <a:pt x="4455" y="4907"/>
                  </a:lnTo>
                  <a:lnTo>
                    <a:pt x="4430" y="4919"/>
                  </a:lnTo>
                  <a:lnTo>
                    <a:pt x="4380" y="4943"/>
                  </a:lnTo>
                  <a:lnTo>
                    <a:pt x="4330" y="4965"/>
                  </a:lnTo>
                  <a:lnTo>
                    <a:pt x="4230" y="5005"/>
                  </a:lnTo>
                  <a:lnTo>
                    <a:pt x="4104" y="5008"/>
                  </a:lnTo>
                  <a:lnTo>
                    <a:pt x="4104" y="5008"/>
                  </a:lnTo>
                  <a:lnTo>
                    <a:pt x="4129" y="4967"/>
                  </a:lnTo>
                  <a:lnTo>
                    <a:pt x="4155" y="4927"/>
                  </a:lnTo>
                  <a:lnTo>
                    <a:pt x="4203" y="4849"/>
                  </a:lnTo>
                  <a:lnTo>
                    <a:pt x="4226" y="4810"/>
                  </a:lnTo>
                  <a:lnTo>
                    <a:pt x="4247" y="4770"/>
                  </a:lnTo>
                  <a:lnTo>
                    <a:pt x="4257" y="4749"/>
                  </a:lnTo>
                  <a:lnTo>
                    <a:pt x="4266" y="4728"/>
                  </a:lnTo>
                  <a:lnTo>
                    <a:pt x="4275" y="4706"/>
                  </a:lnTo>
                  <a:lnTo>
                    <a:pt x="4282" y="4684"/>
                  </a:lnTo>
                  <a:lnTo>
                    <a:pt x="4282" y="4684"/>
                  </a:lnTo>
                  <a:lnTo>
                    <a:pt x="4296" y="4640"/>
                  </a:lnTo>
                  <a:lnTo>
                    <a:pt x="4309" y="4596"/>
                  </a:lnTo>
                  <a:lnTo>
                    <a:pt x="4320" y="4553"/>
                  </a:lnTo>
                  <a:lnTo>
                    <a:pt x="4330" y="4509"/>
                  </a:lnTo>
                  <a:lnTo>
                    <a:pt x="4347" y="4422"/>
                  </a:lnTo>
                  <a:lnTo>
                    <a:pt x="4365" y="4333"/>
                  </a:lnTo>
                  <a:lnTo>
                    <a:pt x="4403" y="4295"/>
                  </a:lnTo>
                  <a:lnTo>
                    <a:pt x="4403" y="4295"/>
                  </a:lnTo>
                  <a:lnTo>
                    <a:pt x="4376" y="4269"/>
                  </a:lnTo>
                  <a:lnTo>
                    <a:pt x="4349" y="4242"/>
                  </a:lnTo>
                  <a:lnTo>
                    <a:pt x="4320" y="4218"/>
                  </a:lnTo>
                  <a:lnTo>
                    <a:pt x="4291" y="4196"/>
                  </a:lnTo>
                  <a:lnTo>
                    <a:pt x="4261" y="4175"/>
                  </a:lnTo>
                  <a:lnTo>
                    <a:pt x="4230" y="4154"/>
                  </a:lnTo>
                  <a:lnTo>
                    <a:pt x="4197" y="4136"/>
                  </a:lnTo>
                  <a:lnTo>
                    <a:pt x="4165" y="4119"/>
                  </a:lnTo>
                  <a:lnTo>
                    <a:pt x="4131" y="4103"/>
                  </a:lnTo>
                  <a:lnTo>
                    <a:pt x="4096" y="4088"/>
                  </a:lnTo>
                  <a:lnTo>
                    <a:pt x="4061" y="4074"/>
                  </a:lnTo>
                  <a:lnTo>
                    <a:pt x="4026" y="4062"/>
                  </a:lnTo>
                  <a:lnTo>
                    <a:pt x="3989" y="4050"/>
                  </a:lnTo>
                  <a:lnTo>
                    <a:pt x="3952" y="4040"/>
                  </a:lnTo>
                  <a:lnTo>
                    <a:pt x="3914" y="4032"/>
                  </a:lnTo>
                  <a:lnTo>
                    <a:pt x="3876" y="4024"/>
                  </a:lnTo>
                  <a:lnTo>
                    <a:pt x="3838" y="4018"/>
                  </a:lnTo>
                  <a:lnTo>
                    <a:pt x="3799" y="4011"/>
                  </a:lnTo>
                  <a:lnTo>
                    <a:pt x="3760" y="4006"/>
                  </a:lnTo>
                  <a:lnTo>
                    <a:pt x="3721" y="4004"/>
                  </a:lnTo>
                  <a:lnTo>
                    <a:pt x="3681" y="4001"/>
                  </a:lnTo>
                  <a:lnTo>
                    <a:pt x="3641" y="3999"/>
                  </a:lnTo>
                  <a:lnTo>
                    <a:pt x="3602" y="3999"/>
                  </a:lnTo>
                  <a:lnTo>
                    <a:pt x="3562" y="3999"/>
                  </a:lnTo>
                  <a:lnTo>
                    <a:pt x="3521" y="4000"/>
                  </a:lnTo>
                  <a:lnTo>
                    <a:pt x="3481" y="4003"/>
                  </a:lnTo>
                  <a:lnTo>
                    <a:pt x="3441" y="4005"/>
                  </a:lnTo>
                  <a:lnTo>
                    <a:pt x="3401" y="4009"/>
                  </a:lnTo>
                  <a:lnTo>
                    <a:pt x="3360" y="4014"/>
                  </a:lnTo>
                  <a:lnTo>
                    <a:pt x="3320" y="4019"/>
                  </a:lnTo>
                  <a:lnTo>
                    <a:pt x="3282" y="4025"/>
                  </a:lnTo>
                  <a:lnTo>
                    <a:pt x="3241" y="4033"/>
                  </a:lnTo>
                  <a:lnTo>
                    <a:pt x="3234" y="4068"/>
                  </a:lnTo>
                  <a:lnTo>
                    <a:pt x="3234" y="4068"/>
                  </a:lnTo>
                  <a:lnTo>
                    <a:pt x="3233" y="4078"/>
                  </a:lnTo>
                  <a:lnTo>
                    <a:pt x="3231" y="4088"/>
                  </a:lnTo>
                  <a:lnTo>
                    <a:pt x="3225" y="4107"/>
                  </a:lnTo>
                  <a:lnTo>
                    <a:pt x="3215" y="4127"/>
                  </a:lnTo>
                  <a:lnTo>
                    <a:pt x="3204" y="4146"/>
                  </a:lnTo>
                  <a:lnTo>
                    <a:pt x="3190" y="4164"/>
                  </a:lnTo>
                  <a:lnTo>
                    <a:pt x="3175" y="4185"/>
                  </a:lnTo>
                  <a:lnTo>
                    <a:pt x="3159" y="4203"/>
                  </a:lnTo>
                  <a:lnTo>
                    <a:pt x="3141" y="4222"/>
                  </a:lnTo>
                  <a:lnTo>
                    <a:pt x="3106" y="4259"/>
                  </a:lnTo>
                  <a:lnTo>
                    <a:pt x="3070" y="4295"/>
                  </a:lnTo>
                  <a:lnTo>
                    <a:pt x="3054" y="4312"/>
                  </a:lnTo>
                  <a:lnTo>
                    <a:pt x="3039" y="4330"/>
                  </a:lnTo>
                  <a:lnTo>
                    <a:pt x="3025" y="4346"/>
                  </a:lnTo>
                  <a:lnTo>
                    <a:pt x="3013" y="4363"/>
                  </a:lnTo>
                  <a:lnTo>
                    <a:pt x="3013" y="4363"/>
                  </a:lnTo>
                  <a:lnTo>
                    <a:pt x="3005" y="4376"/>
                  </a:lnTo>
                  <a:lnTo>
                    <a:pt x="2996" y="4391"/>
                  </a:lnTo>
                  <a:lnTo>
                    <a:pt x="2981" y="4422"/>
                  </a:lnTo>
                  <a:lnTo>
                    <a:pt x="2967" y="4454"/>
                  </a:lnTo>
                  <a:lnTo>
                    <a:pt x="2955" y="4486"/>
                  </a:lnTo>
                  <a:lnTo>
                    <a:pt x="2942" y="4518"/>
                  </a:lnTo>
                  <a:lnTo>
                    <a:pt x="2930" y="4548"/>
                  </a:lnTo>
                  <a:lnTo>
                    <a:pt x="2922" y="4563"/>
                  </a:lnTo>
                  <a:lnTo>
                    <a:pt x="2915" y="4578"/>
                  </a:lnTo>
                  <a:lnTo>
                    <a:pt x="2906" y="4592"/>
                  </a:lnTo>
                  <a:lnTo>
                    <a:pt x="2897" y="4606"/>
                  </a:lnTo>
                  <a:lnTo>
                    <a:pt x="2897" y="4606"/>
                  </a:lnTo>
                  <a:lnTo>
                    <a:pt x="2882" y="4623"/>
                  </a:lnTo>
                  <a:lnTo>
                    <a:pt x="2864" y="4641"/>
                  </a:lnTo>
                  <a:lnTo>
                    <a:pt x="2846" y="4657"/>
                  </a:lnTo>
                  <a:lnTo>
                    <a:pt x="2824" y="4672"/>
                  </a:lnTo>
                  <a:lnTo>
                    <a:pt x="2802" y="4687"/>
                  </a:lnTo>
                  <a:lnTo>
                    <a:pt x="2777" y="4702"/>
                  </a:lnTo>
                  <a:lnTo>
                    <a:pt x="2752" y="4716"/>
                  </a:lnTo>
                  <a:lnTo>
                    <a:pt x="2725" y="4729"/>
                  </a:lnTo>
                  <a:lnTo>
                    <a:pt x="2673" y="4754"/>
                  </a:lnTo>
                  <a:lnTo>
                    <a:pt x="2620" y="4779"/>
                  </a:lnTo>
                  <a:lnTo>
                    <a:pt x="2571" y="4803"/>
                  </a:lnTo>
                  <a:lnTo>
                    <a:pt x="2549" y="4814"/>
                  </a:lnTo>
                  <a:lnTo>
                    <a:pt x="2529" y="4827"/>
                  </a:lnTo>
                  <a:lnTo>
                    <a:pt x="2529" y="4827"/>
                  </a:lnTo>
                  <a:lnTo>
                    <a:pt x="2475" y="4863"/>
                  </a:lnTo>
                  <a:lnTo>
                    <a:pt x="2424" y="4902"/>
                  </a:lnTo>
                  <a:lnTo>
                    <a:pt x="2397" y="4922"/>
                  </a:lnTo>
                  <a:lnTo>
                    <a:pt x="2373" y="4943"/>
                  </a:lnTo>
                  <a:lnTo>
                    <a:pt x="2348" y="4965"/>
                  </a:lnTo>
                  <a:lnTo>
                    <a:pt x="2325" y="4987"/>
                  </a:lnTo>
                  <a:lnTo>
                    <a:pt x="2169" y="4983"/>
                  </a:lnTo>
                  <a:lnTo>
                    <a:pt x="2169" y="4983"/>
                  </a:lnTo>
                  <a:lnTo>
                    <a:pt x="2129" y="4922"/>
                  </a:lnTo>
                  <a:lnTo>
                    <a:pt x="2089" y="4859"/>
                  </a:lnTo>
                  <a:lnTo>
                    <a:pt x="2050" y="4797"/>
                  </a:lnTo>
                  <a:lnTo>
                    <a:pt x="2013" y="4733"/>
                  </a:lnTo>
                  <a:lnTo>
                    <a:pt x="1939" y="4605"/>
                  </a:lnTo>
                  <a:lnTo>
                    <a:pt x="1866" y="4475"/>
                  </a:lnTo>
                  <a:lnTo>
                    <a:pt x="1795" y="4346"/>
                  </a:lnTo>
                  <a:lnTo>
                    <a:pt x="1722" y="4218"/>
                  </a:lnTo>
                  <a:lnTo>
                    <a:pt x="1648" y="4090"/>
                  </a:lnTo>
                  <a:lnTo>
                    <a:pt x="1611" y="4027"/>
                  </a:lnTo>
                  <a:lnTo>
                    <a:pt x="1572" y="3964"/>
                  </a:lnTo>
                  <a:lnTo>
                    <a:pt x="1546" y="3842"/>
                  </a:lnTo>
                  <a:lnTo>
                    <a:pt x="1546" y="3842"/>
                  </a:lnTo>
                  <a:lnTo>
                    <a:pt x="1519" y="3832"/>
                  </a:lnTo>
                  <a:lnTo>
                    <a:pt x="1492" y="3822"/>
                  </a:lnTo>
                  <a:lnTo>
                    <a:pt x="1463" y="3812"/>
                  </a:lnTo>
                  <a:lnTo>
                    <a:pt x="1433" y="3805"/>
                  </a:lnTo>
                  <a:lnTo>
                    <a:pt x="1403" y="3797"/>
                  </a:lnTo>
                  <a:lnTo>
                    <a:pt x="1373" y="3791"/>
                  </a:lnTo>
                  <a:lnTo>
                    <a:pt x="1309" y="3779"/>
                  </a:lnTo>
                  <a:lnTo>
                    <a:pt x="1246" y="3771"/>
                  </a:lnTo>
                  <a:lnTo>
                    <a:pt x="1182" y="3764"/>
                  </a:lnTo>
                  <a:lnTo>
                    <a:pt x="1121" y="3759"/>
                  </a:lnTo>
                  <a:lnTo>
                    <a:pt x="1061" y="3756"/>
                  </a:lnTo>
                  <a:lnTo>
                    <a:pt x="1061" y="3756"/>
                  </a:lnTo>
                  <a:lnTo>
                    <a:pt x="977" y="3751"/>
                  </a:lnTo>
                  <a:lnTo>
                    <a:pt x="875" y="3746"/>
                  </a:lnTo>
                  <a:lnTo>
                    <a:pt x="820" y="3744"/>
                  </a:lnTo>
                  <a:lnTo>
                    <a:pt x="764" y="3744"/>
                  </a:lnTo>
                  <a:lnTo>
                    <a:pt x="705" y="3746"/>
                  </a:lnTo>
                  <a:lnTo>
                    <a:pt x="648" y="3749"/>
                  </a:lnTo>
                  <a:lnTo>
                    <a:pt x="620" y="3752"/>
                  </a:lnTo>
                  <a:lnTo>
                    <a:pt x="591" y="3756"/>
                  </a:lnTo>
                  <a:lnTo>
                    <a:pt x="564" y="3759"/>
                  </a:lnTo>
                  <a:lnTo>
                    <a:pt x="537" y="3764"/>
                  </a:lnTo>
                  <a:lnTo>
                    <a:pt x="511" y="3771"/>
                  </a:lnTo>
                  <a:lnTo>
                    <a:pt x="486" y="3778"/>
                  </a:lnTo>
                  <a:lnTo>
                    <a:pt x="461" y="3786"/>
                  </a:lnTo>
                  <a:lnTo>
                    <a:pt x="438" y="3795"/>
                  </a:lnTo>
                  <a:lnTo>
                    <a:pt x="416" y="3805"/>
                  </a:lnTo>
                  <a:lnTo>
                    <a:pt x="396" y="3816"/>
                  </a:lnTo>
                  <a:lnTo>
                    <a:pt x="377" y="3828"/>
                  </a:lnTo>
                  <a:lnTo>
                    <a:pt x="359" y="3842"/>
                  </a:lnTo>
                  <a:lnTo>
                    <a:pt x="343" y="3857"/>
                  </a:lnTo>
                  <a:lnTo>
                    <a:pt x="329" y="3875"/>
                  </a:lnTo>
                  <a:lnTo>
                    <a:pt x="317" y="3892"/>
                  </a:lnTo>
                  <a:lnTo>
                    <a:pt x="307" y="3911"/>
                  </a:lnTo>
                  <a:lnTo>
                    <a:pt x="238" y="3825"/>
                  </a:lnTo>
                  <a:lnTo>
                    <a:pt x="238" y="3825"/>
                  </a:lnTo>
                  <a:lnTo>
                    <a:pt x="225" y="3796"/>
                  </a:lnTo>
                  <a:lnTo>
                    <a:pt x="213" y="3766"/>
                  </a:lnTo>
                  <a:lnTo>
                    <a:pt x="192" y="3705"/>
                  </a:lnTo>
                  <a:lnTo>
                    <a:pt x="173" y="3644"/>
                  </a:lnTo>
                  <a:lnTo>
                    <a:pt x="155" y="3581"/>
                  </a:lnTo>
                  <a:lnTo>
                    <a:pt x="140" y="3517"/>
                  </a:lnTo>
                  <a:lnTo>
                    <a:pt x="128" y="3453"/>
                  </a:lnTo>
                  <a:lnTo>
                    <a:pt x="116" y="3389"/>
                  </a:lnTo>
                  <a:lnTo>
                    <a:pt x="106" y="3324"/>
                  </a:lnTo>
                  <a:lnTo>
                    <a:pt x="98" y="3259"/>
                  </a:lnTo>
                  <a:lnTo>
                    <a:pt x="90" y="3194"/>
                  </a:lnTo>
                  <a:lnTo>
                    <a:pt x="75" y="3065"/>
                  </a:lnTo>
                  <a:lnTo>
                    <a:pt x="63" y="2935"/>
                  </a:lnTo>
                  <a:lnTo>
                    <a:pt x="55" y="2873"/>
                  </a:lnTo>
                  <a:lnTo>
                    <a:pt x="48" y="2810"/>
                  </a:lnTo>
                  <a:lnTo>
                    <a:pt x="48" y="2810"/>
                  </a:lnTo>
                  <a:lnTo>
                    <a:pt x="34" y="2668"/>
                  </a:lnTo>
                  <a:lnTo>
                    <a:pt x="20" y="2522"/>
                  </a:lnTo>
                  <a:lnTo>
                    <a:pt x="14" y="2448"/>
                  </a:lnTo>
                  <a:lnTo>
                    <a:pt x="9" y="2372"/>
                  </a:lnTo>
                  <a:lnTo>
                    <a:pt x="5" y="2297"/>
                  </a:lnTo>
                  <a:lnTo>
                    <a:pt x="1" y="2222"/>
                  </a:lnTo>
                  <a:lnTo>
                    <a:pt x="0" y="2147"/>
                  </a:lnTo>
                  <a:lnTo>
                    <a:pt x="0" y="2071"/>
                  </a:lnTo>
                  <a:lnTo>
                    <a:pt x="1" y="1997"/>
                  </a:lnTo>
                  <a:lnTo>
                    <a:pt x="6" y="1923"/>
                  </a:lnTo>
                  <a:lnTo>
                    <a:pt x="12" y="1851"/>
                  </a:lnTo>
                  <a:lnTo>
                    <a:pt x="21" y="1779"/>
                  </a:lnTo>
                  <a:lnTo>
                    <a:pt x="26" y="1744"/>
                  </a:lnTo>
                  <a:lnTo>
                    <a:pt x="33" y="1709"/>
                  </a:lnTo>
                  <a:lnTo>
                    <a:pt x="39" y="1674"/>
                  </a:lnTo>
                  <a:lnTo>
                    <a:pt x="48" y="1640"/>
                  </a:lnTo>
                  <a:lnTo>
                    <a:pt x="48" y="1640"/>
                  </a:lnTo>
                  <a:lnTo>
                    <a:pt x="54" y="1619"/>
                  </a:lnTo>
                  <a:lnTo>
                    <a:pt x="60" y="1597"/>
                  </a:lnTo>
                  <a:lnTo>
                    <a:pt x="69" y="1576"/>
                  </a:lnTo>
                  <a:lnTo>
                    <a:pt x="78" y="1557"/>
                  </a:lnTo>
                  <a:lnTo>
                    <a:pt x="86" y="1537"/>
                  </a:lnTo>
                  <a:lnTo>
                    <a:pt x="98" y="1518"/>
                  </a:lnTo>
                  <a:lnTo>
                    <a:pt x="109" y="1499"/>
                  </a:lnTo>
                  <a:lnTo>
                    <a:pt x="120" y="1482"/>
                  </a:lnTo>
                  <a:lnTo>
                    <a:pt x="133" y="1464"/>
                  </a:lnTo>
                  <a:lnTo>
                    <a:pt x="145" y="1447"/>
                  </a:lnTo>
                  <a:lnTo>
                    <a:pt x="174" y="1414"/>
                  </a:lnTo>
                  <a:lnTo>
                    <a:pt x="204" y="1382"/>
                  </a:lnTo>
                  <a:lnTo>
                    <a:pt x="235" y="1351"/>
                  </a:lnTo>
                  <a:lnTo>
                    <a:pt x="269" y="1321"/>
                  </a:lnTo>
                  <a:lnTo>
                    <a:pt x="303" y="1293"/>
                  </a:lnTo>
                  <a:lnTo>
                    <a:pt x="338" y="1265"/>
                  </a:lnTo>
                  <a:lnTo>
                    <a:pt x="373" y="1237"/>
                  </a:lnTo>
                  <a:lnTo>
                    <a:pt x="445" y="1183"/>
                  </a:lnTo>
                  <a:lnTo>
                    <a:pt x="515" y="1128"/>
                  </a:lnTo>
                  <a:lnTo>
                    <a:pt x="515" y="1128"/>
                  </a:lnTo>
                  <a:lnTo>
                    <a:pt x="562" y="1093"/>
                  </a:lnTo>
                  <a:lnTo>
                    <a:pt x="615" y="1056"/>
                  </a:lnTo>
                  <a:lnTo>
                    <a:pt x="669" y="1015"/>
                  </a:lnTo>
                  <a:lnTo>
                    <a:pt x="726" y="974"/>
                  </a:lnTo>
                  <a:lnTo>
                    <a:pt x="784" y="930"/>
                  </a:lnTo>
                  <a:lnTo>
                    <a:pt x="842" y="884"/>
                  </a:lnTo>
                  <a:lnTo>
                    <a:pt x="898" y="835"/>
                  </a:lnTo>
                  <a:lnTo>
                    <a:pt x="926" y="810"/>
                  </a:lnTo>
                  <a:lnTo>
                    <a:pt x="952" y="785"/>
                  </a:lnTo>
                  <a:lnTo>
                    <a:pt x="978" y="758"/>
                  </a:lnTo>
                  <a:lnTo>
                    <a:pt x="1003" y="732"/>
                  </a:lnTo>
                  <a:lnTo>
                    <a:pt x="1027" y="704"/>
                  </a:lnTo>
                  <a:lnTo>
                    <a:pt x="1050" y="677"/>
                  </a:lnTo>
                  <a:lnTo>
                    <a:pt x="1071" y="649"/>
                  </a:lnTo>
                  <a:lnTo>
                    <a:pt x="1091" y="620"/>
                  </a:lnTo>
                  <a:lnTo>
                    <a:pt x="1110" y="590"/>
                  </a:lnTo>
                  <a:lnTo>
                    <a:pt x="1126" y="561"/>
                  </a:lnTo>
                  <a:lnTo>
                    <a:pt x="1141" y="531"/>
                  </a:lnTo>
                  <a:lnTo>
                    <a:pt x="1154" y="500"/>
                  </a:lnTo>
                  <a:lnTo>
                    <a:pt x="1165" y="469"/>
                  </a:lnTo>
                  <a:lnTo>
                    <a:pt x="1172" y="437"/>
                  </a:lnTo>
                  <a:lnTo>
                    <a:pt x="1179" y="405"/>
                  </a:lnTo>
                  <a:lnTo>
                    <a:pt x="1182" y="372"/>
                  </a:lnTo>
                  <a:lnTo>
                    <a:pt x="1184" y="338"/>
                  </a:lnTo>
                  <a:lnTo>
                    <a:pt x="1181" y="3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D8FF2A9-323E-F3A3-59DE-788ACC975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494"/>
              <a:ext cx="1379" cy="1763"/>
            </a:xfrm>
            <a:custGeom>
              <a:avLst/>
              <a:gdLst>
                <a:gd name="T0" fmla="*/ 3861 w 4135"/>
                <a:gd name="T1" fmla="*/ 1086 h 5290"/>
                <a:gd name="T2" fmla="*/ 3889 w 4135"/>
                <a:gd name="T3" fmla="*/ 1035 h 5290"/>
                <a:gd name="T4" fmla="*/ 3935 w 4135"/>
                <a:gd name="T5" fmla="*/ 1014 h 5290"/>
                <a:gd name="T6" fmla="*/ 4025 w 4135"/>
                <a:gd name="T7" fmla="*/ 1043 h 5290"/>
                <a:gd name="T8" fmla="*/ 4094 w 4135"/>
                <a:gd name="T9" fmla="*/ 1132 h 5290"/>
                <a:gd name="T10" fmla="*/ 4129 w 4135"/>
                <a:gd name="T11" fmla="*/ 1254 h 5290"/>
                <a:gd name="T12" fmla="*/ 4129 w 4135"/>
                <a:gd name="T13" fmla="*/ 1554 h 5290"/>
                <a:gd name="T14" fmla="*/ 4087 w 4135"/>
                <a:gd name="T15" fmla="*/ 1833 h 5290"/>
                <a:gd name="T16" fmla="*/ 4028 w 4135"/>
                <a:gd name="T17" fmla="*/ 1983 h 5290"/>
                <a:gd name="T18" fmla="*/ 3934 w 4135"/>
                <a:gd name="T19" fmla="*/ 2078 h 5290"/>
                <a:gd name="T20" fmla="*/ 3859 w 4135"/>
                <a:gd name="T21" fmla="*/ 2093 h 5290"/>
                <a:gd name="T22" fmla="*/ 3766 w 4135"/>
                <a:gd name="T23" fmla="*/ 2257 h 5290"/>
                <a:gd name="T24" fmla="*/ 3688 w 4135"/>
                <a:gd name="T25" fmla="*/ 2507 h 5290"/>
                <a:gd name="T26" fmla="*/ 3444 w 4135"/>
                <a:gd name="T27" fmla="*/ 2950 h 5290"/>
                <a:gd name="T28" fmla="*/ 3272 w 4135"/>
                <a:gd name="T29" fmla="*/ 3242 h 5290"/>
                <a:gd name="T30" fmla="*/ 3249 w 4135"/>
                <a:gd name="T31" fmla="*/ 3448 h 5290"/>
                <a:gd name="T32" fmla="*/ 3262 w 4135"/>
                <a:gd name="T33" fmla="*/ 3704 h 5290"/>
                <a:gd name="T34" fmla="*/ 3224 w 4135"/>
                <a:gd name="T35" fmla="*/ 3960 h 5290"/>
                <a:gd name="T36" fmla="*/ 3147 w 4135"/>
                <a:gd name="T37" fmla="*/ 4210 h 5290"/>
                <a:gd name="T38" fmla="*/ 3002 w 4135"/>
                <a:gd name="T39" fmla="*/ 4523 h 5290"/>
                <a:gd name="T40" fmla="*/ 2832 w 4135"/>
                <a:gd name="T41" fmla="*/ 4827 h 5290"/>
                <a:gd name="T42" fmla="*/ 2668 w 4135"/>
                <a:gd name="T43" fmla="*/ 5115 h 5290"/>
                <a:gd name="T44" fmla="*/ 2487 w 4135"/>
                <a:gd name="T45" fmla="*/ 5281 h 5290"/>
                <a:gd name="T46" fmla="*/ 2412 w 4135"/>
                <a:gd name="T47" fmla="*/ 5082 h 5290"/>
                <a:gd name="T48" fmla="*/ 2275 w 4135"/>
                <a:gd name="T49" fmla="*/ 4854 h 5290"/>
                <a:gd name="T50" fmla="*/ 1901 w 4135"/>
                <a:gd name="T51" fmla="*/ 4382 h 5290"/>
                <a:gd name="T52" fmla="*/ 1691 w 4135"/>
                <a:gd name="T53" fmla="*/ 4101 h 5290"/>
                <a:gd name="T54" fmla="*/ 1409 w 4135"/>
                <a:gd name="T55" fmla="*/ 3667 h 5290"/>
                <a:gd name="T56" fmla="*/ 1272 w 4135"/>
                <a:gd name="T57" fmla="*/ 3396 h 5290"/>
                <a:gd name="T58" fmla="*/ 1206 w 4135"/>
                <a:gd name="T59" fmla="*/ 3183 h 5290"/>
                <a:gd name="T60" fmla="*/ 1173 w 4135"/>
                <a:gd name="T61" fmla="*/ 2944 h 5290"/>
                <a:gd name="T62" fmla="*/ 935 w 4135"/>
                <a:gd name="T63" fmla="*/ 2619 h 5290"/>
                <a:gd name="T64" fmla="*/ 805 w 4135"/>
                <a:gd name="T65" fmla="*/ 2391 h 5290"/>
                <a:gd name="T66" fmla="*/ 757 w 4135"/>
                <a:gd name="T67" fmla="*/ 2331 h 5290"/>
                <a:gd name="T68" fmla="*/ 730 w 4135"/>
                <a:gd name="T69" fmla="*/ 2492 h 5290"/>
                <a:gd name="T70" fmla="*/ 675 w 4135"/>
                <a:gd name="T71" fmla="*/ 2576 h 5290"/>
                <a:gd name="T72" fmla="*/ 610 w 4135"/>
                <a:gd name="T73" fmla="*/ 2603 h 5290"/>
                <a:gd name="T74" fmla="*/ 521 w 4135"/>
                <a:gd name="T75" fmla="*/ 2584 h 5290"/>
                <a:gd name="T76" fmla="*/ 375 w 4135"/>
                <a:gd name="T77" fmla="*/ 2489 h 5290"/>
                <a:gd name="T78" fmla="*/ 205 w 4135"/>
                <a:gd name="T79" fmla="*/ 2294 h 5290"/>
                <a:gd name="T80" fmla="*/ 59 w 4135"/>
                <a:gd name="T81" fmla="*/ 2078 h 5290"/>
                <a:gd name="T82" fmla="*/ 8 w 4135"/>
                <a:gd name="T83" fmla="*/ 1945 h 5290"/>
                <a:gd name="T84" fmla="*/ 1 w 4135"/>
                <a:gd name="T85" fmla="*/ 1821 h 5290"/>
                <a:gd name="T86" fmla="*/ 30 w 4135"/>
                <a:gd name="T87" fmla="*/ 1741 h 5290"/>
                <a:gd name="T88" fmla="*/ 82 w 4135"/>
                <a:gd name="T89" fmla="*/ 1693 h 5290"/>
                <a:gd name="T90" fmla="*/ 208 w 4135"/>
                <a:gd name="T91" fmla="*/ 1667 h 5290"/>
                <a:gd name="T92" fmla="*/ 419 w 4135"/>
                <a:gd name="T93" fmla="*/ 1673 h 5290"/>
                <a:gd name="T94" fmla="*/ 532 w 4135"/>
                <a:gd name="T95" fmla="*/ 1798 h 5290"/>
                <a:gd name="T96" fmla="*/ 551 w 4135"/>
                <a:gd name="T97" fmla="*/ 1351 h 5290"/>
                <a:gd name="T98" fmla="*/ 585 w 4135"/>
                <a:gd name="T99" fmla="*/ 1031 h 5290"/>
                <a:gd name="T100" fmla="*/ 648 w 4135"/>
                <a:gd name="T101" fmla="*/ 806 h 5290"/>
                <a:gd name="T102" fmla="*/ 760 w 4135"/>
                <a:gd name="T103" fmla="*/ 611 h 5290"/>
                <a:gd name="T104" fmla="*/ 1118 w 4135"/>
                <a:gd name="T105" fmla="*/ 403 h 5290"/>
                <a:gd name="T106" fmla="*/ 1441 w 4135"/>
                <a:gd name="T107" fmla="*/ 305 h 5290"/>
                <a:gd name="T108" fmla="*/ 1746 w 4135"/>
                <a:gd name="T109" fmla="*/ 156 h 5290"/>
                <a:gd name="T110" fmla="*/ 2098 w 4135"/>
                <a:gd name="T111" fmla="*/ 69 h 5290"/>
                <a:gd name="T112" fmla="*/ 2556 w 4135"/>
                <a:gd name="T113" fmla="*/ 102 h 5290"/>
                <a:gd name="T114" fmla="*/ 3004 w 4135"/>
                <a:gd name="T115" fmla="*/ 101 h 5290"/>
                <a:gd name="T116" fmla="*/ 3151 w 4135"/>
                <a:gd name="T117" fmla="*/ 67 h 5290"/>
                <a:gd name="T118" fmla="*/ 3457 w 4135"/>
                <a:gd name="T119" fmla="*/ 310 h 5290"/>
                <a:gd name="T120" fmla="*/ 3573 w 4135"/>
                <a:gd name="T121" fmla="*/ 553 h 5290"/>
                <a:gd name="T122" fmla="*/ 3676 w 4135"/>
                <a:gd name="T123" fmla="*/ 857 h 5290"/>
                <a:gd name="T124" fmla="*/ 3857 w 4135"/>
                <a:gd name="T125" fmla="*/ 1139 h 5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35" h="5290">
                  <a:moveTo>
                    <a:pt x="3857" y="1139"/>
                  </a:moveTo>
                  <a:lnTo>
                    <a:pt x="3857" y="1139"/>
                  </a:lnTo>
                  <a:lnTo>
                    <a:pt x="3857" y="1124"/>
                  </a:lnTo>
                  <a:lnTo>
                    <a:pt x="3857" y="1110"/>
                  </a:lnTo>
                  <a:lnTo>
                    <a:pt x="3859" y="1098"/>
                  </a:lnTo>
                  <a:lnTo>
                    <a:pt x="3861" y="1086"/>
                  </a:lnTo>
                  <a:lnTo>
                    <a:pt x="3864" y="1075"/>
                  </a:lnTo>
                  <a:lnTo>
                    <a:pt x="3867" y="1065"/>
                  </a:lnTo>
                  <a:lnTo>
                    <a:pt x="3872" y="1056"/>
                  </a:lnTo>
                  <a:lnTo>
                    <a:pt x="3876" y="1048"/>
                  </a:lnTo>
                  <a:lnTo>
                    <a:pt x="3882" y="1041"/>
                  </a:lnTo>
                  <a:lnTo>
                    <a:pt x="3889" y="1035"/>
                  </a:lnTo>
                  <a:lnTo>
                    <a:pt x="3895" y="1029"/>
                  </a:lnTo>
                  <a:lnTo>
                    <a:pt x="3902" y="1024"/>
                  </a:lnTo>
                  <a:lnTo>
                    <a:pt x="3910" y="1020"/>
                  </a:lnTo>
                  <a:lnTo>
                    <a:pt x="3918" y="1017"/>
                  </a:lnTo>
                  <a:lnTo>
                    <a:pt x="3926" y="1015"/>
                  </a:lnTo>
                  <a:lnTo>
                    <a:pt x="3935" y="1014"/>
                  </a:lnTo>
                  <a:lnTo>
                    <a:pt x="3944" y="1014"/>
                  </a:lnTo>
                  <a:lnTo>
                    <a:pt x="3953" y="1014"/>
                  </a:lnTo>
                  <a:lnTo>
                    <a:pt x="3970" y="1016"/>
                  </a:lnTo>
                  <a:lnTo>
                    <a:pt x="3989" y="1022"/>
                  </a:lnTo>
                  <a:lnTo>
                    <a:pt x="4008" y="1031"/>
                  </a:lnTo>
                  <a:lnTo>
                    <a:pt x="4025" y="1043"/>
                  </a:lnTo>
                  <a:lnTo>
                    <a:pt x="4042" y="1056"/>
                  </a:lnTo>
                  <a:lnTo>
                    <a:pt x="4058" y="1074"/>
                  </a:lnTo>
                  <a:lnTo>
                    <a:pt x="4072" y="1093"/>
                  </a:lnTo>
                  <a:lnTo>
                    <a:pt x="4072" y="1093"/>
                  </a:lnTo>
                  <a:lnTo>
                    <a:pt x="4084" y="1113"/>
                  </a:lnTo>
                  <a:lnTo>
                    <a:pt x="4094" y="1132"/>
                  </a:lnTo>
                  <a:lnTo>
                    <a:pt x="4103" y="1152"/>
                  </a:lnTo>
                  <a:lnTo>
                    <a:pt x="4110" y="1172"/>
                  </a:lnTo>
                  <a:lnTo>
                    <a:pt x="4117" y="1192"/>
                  </a:lnTo>
                  <a:lnTo>
                    <a:pt x="4122" y="1213"/>
                  </a:lnTo>
                  <a:lnTo>
                    <a:pt x="4127" y="1233"/>
                  </a:lnTo>
                  <a:lnTo>
                    <a:pt x="4129" y="1254"/>
                  </a:lnTo>
                  <a:lnTo>
                    <a:pt x="4133" y="1296"/>
                  </a:lnTo>
                  <a:lnTo>
                    <a:pt x="4135" y="1340"/>
                  </a:lnTo>
                  <a:lnTo>
                    <a:pt x="4135" y="1428"/>
                  </a:lnTo>
                  <a:lnTo>
                    <a:pt x="4135" y="1428"/>
                  </a:lnTo>
                  <a:lnTo>
                    <a:pt x="4132" y="1505"/>
                  </a:lnTo>
                  <a:lnTo>
                    <a:pt x="4129" y="1554"/>
                  </a:lnTo>
                  <a:lnTo>
                    <a:pt x="4124" y="1606"/>
                  </a:lnTo>
                  <a:lnTo>
                    <a:pt x="4118" y="1661"/>
                  </a:lnTo>
                  <a:lnTo>
                    <a:pt x="4110" y="1718"/>
                  </a:lnTo>
                  <a:lnTo>
                    <a:pt x="4099" y="1776"/>
                  </a:lnTo>
                  <a:lnTo>
                    <a:pt x="4093" y="1804"/>
                  </a:lnTo>
                  <a:lnTo>
                    <a:pt x="4087" y="1833"/>
                  </a:lnTo>
                  <a:lnTo>
                    <a:pt x="4078" y="1859"/>
                  </a:lnTo>
                  <a:lnTo>
                    <a:pt x="4070" y="1887"/>
                  </a:lnTo>
                  <a:lnTo>
                    <a:pt x="4060" y="1912"/>
                  </a:lnTo>
                  <a:lnTo>
                    <a:pt x="4050" y="1937"/>
                  </a:lnTo>
                  <a:lnTo>
                    <a:pt x="4039" y="1961"/>
                  </a:lnTo>
                  <a:lnTo>
                    <a:pt x="4028" y="1983"/>
                  </a:lnTo>
                  <a:lnTo>
                    <a:pt x="4014" y="2003"/>
                  </a:lnTo>
                  <a:lnTo>
                    <a:pt x="4000" y="2022"/>
                  </a:lnTo>
                  <a:lnTo>
                    <a:pt x="3985" y="2040"/>
                  </a:lnTo>
                  <a:lnTo>
                    <a:pt x="3969" y="2055"/>
                  </a:lnTo>
                  <a:lnTo>
                    <a:pt x="3951" y="2067"/>
                  </a:lnTo>
                  <a:lnTo>
                    <a:pt x="3934" y="2078"/>
                  </a:lnTo>
                  <a:lnTo>
                    <a:pt x="3914" y="2086"/>
                  </a:lnTo>
                  <a:lnTo>
                    <a:pt x="3904" y="2088"/>
                  </a:lnTo>
                  <a:lnTo>
                    <a:pt x="3892" y="2091"/>
                  </a:lnTo>
                  <a:lnTo>
                    <a:pt x="3881" y="2092"/>
                  </a:lnTo>
                  <a:lnTo>
                    <a:pt x="3870" y="2093"/>
                  </a:lnTo>
                  <a:lnTo>
                    <a:pt x="3859" y="2093"/>
                  </a:lnTo>
                  <a:lnTo>
                    <a:pt x="3846" y="2093"/>
                  </a:lnTo>
                  <a:lnTo>
                    <a:pt x="3792" y="2101"/>
                  </a:lnTo>
                  <a:lnTo>
                    <a:pt x="3792" y="2101"/>
                  </a:lnTo>
                  <a:lnTo>
                    <a:pt x="3785" y="2154"/>
                  </a:lnTo>
                  <a:lnTo>
                    <a:pt x="3776" y="2205"/>
                  </a:lnTo>
                  <a:lnTo>
                    <a:pt x="3766" y="2257"/>
                  </a:lnTo>
                  <a:lnTo>
                    <a:pt x="3755" y="2308"/>
                  </a:lnTo>
                  <a:lnTo>
                    <a:pt x="3741" y="2359"/>
                  </a:lnTo>
                  <a:lnTo>
                    <a:pt x="3726" y="2410"/>
                  </a:lnTo>
                  <a:lnTo>
                    <a:pt x="3708" y="2458"/>
                  </a:lnTo>
                  <a:lnTo>
                    <a:pt x="3688" y="2507"/>
                  </a:lnTo>
                  <a:lnTo>
                    <a:pt x="3688" y="2507"/>
                  </a:lnTo>
                  <a:lnTo>
                    <a:pt x="3658" y="2573"/>
                  </a:lnTo>
                  <a:lnTo>
                    <a:pt x="3626" y="2637"/>
                  </a:lnTo>
                  <a:lnTo>
                    <a:pt x="3591" y="2700"/>
                  </a:lnTo>
                  <a:lnTo>
                    <a:pt x="3554" y="2763"/>
                  </a:lnTo>
                  <a:lnTo>
                    <a:pt x="3482" y="2889"/>
                  </a:lnTo>
                  <a:lnTo>
                    <a:pt x="3444" y="2950"/>
                  </a:lnTo>
                  <a:lnTo>
                    <a:pt x="3409" y="3013"/>
                  </a:lnTo>
                  <a:lnTo>
                    <a:pt x="3409" y="3013"/>
                  </a:lnTo>
                  <a:lnTo>
                    <a:pt x="3364" y="3089"/>
                  </a:lnTo>
                  <a:lnTo>
                    <a:pt x="3319" y="3167"/>
                  </a:lnTo>
                  <a:lnTo>
                    <a:pt x="3296" y="3205"/>
                  </a:lnTo>
                  <a:lnTo>
                    <a:pt x="3272" y="3242"/>
                  </a:lnTo>
                  <a:lnTo>
                    <a:pt x="3247" y="3279"/>
                  </a:lnTo>
                  <a:lnTo>
                    <a:pt x="3221" y="3315"/>
                  </a:lnTo>
                  <a:lnTo>
                    <a:pt x="3231" y="3365"/>
                  </a:lnTo>
                  <a:lnTo>
                    <a:pt x="3231" y="3365"/>
                  </a:lnTo>
                  <a:lnTo>
                    <a:pt x="3241" y="3407"/>
                  </a:lnTo>
                  <a:lnTo>
                    <a:pt x="3249" y="3448"/>
                  </a:lnTo>
                  <a:lnTo>
                    <a:pt x="3255" y="3491"/>
                  </a:lnTo>
                  <a:lnTo>
                    <a:pt x="3260" y="3533"/>
                  </a:lnTo>
                  <a:lnTo>
                    <a:pt x="3262" y="3576"/>
                  </a:lnTo>
                  <a:lnTo>
                    <a:pt x="3264" y="3618"/>
                  </a:lnTo>
                  <a:lnTo>
                    <a:pt x="3264" y="3661"/>
                  </a:lnTo>
                  <a:lnTo>
                    <a:pt x="3262" y="3704"/>
                  </a:lnTo>
                  <a:lnTo>
                    <a:pt x="3259" y="3746"/>
                  </a:lnTo>
                  <a:lnTo>
                    <a:pt x="3255" y="3789"/>
                  </a:lnTo>
                  <a:lnTo>
                    <a:pt x="3249" y="3832"/>
                  </a:lnTo>
                  <a:lnTo>
                    <a:pt x="3241" y="3874"/>
                  </a:lnTo>
                  <a:lnTo>
                    <a:pt x="3234" y="3917"/>
                  </a:lnTo>
                  <a:lnTo>
                    <a:pt x="3224" y="3960"/>
                  </a:lnTo>
                  <a:lnTo>
                    <a:pt x="3214" y="4002"/>
                  </a:lnTo>
                  <a:lnTo>
                    <a:pt x="3202" y="4045"/>
                  </a:lnTo>
                  <a:lnTo>
                    <a:pt x="3190" y="4086"/>
                  </a:lnTo>
                  <a:lnTo>
                    <a:pt x="3176" y="4128"/>
                  </a:lnTo>
                  <a:lnTo>
                    <a:pt x="3162" y="4169"/>
                  </a:lnTo>
                  <a:lnTo>
                    <a:pt x="3147" y="4210"/>
                  </a:lnTo>
                  <a:lnTo>
                    <a:pt x="3131" y="4252"/>
                  </a:lnTo>
                  <a:lnTo>
                    <a:pt x="3115" y="4292"/>
                  </a:lnTo>
                  <a:lnTo>
                    <a:pt x="3097" y="4332"/>
                  </a:lnTo>
                  <a:lnTo>
                    <a:pt x="3080" y="4371"/>
                  </a:lnTo>
                  <a:lnTo>
                    <a:pt x="3042" y="4449"/>
                  </a:lnTo>
                  <a:lnTo>
                    <a:pt x="3002" y="4523"/>
                  </a:lnTo>
                  <a:lnTo>
                    <a:pt x="2962" y="4595"/>
                  </a:lnTo>
                  <a:lnTo>
                    <a:pt x="2919" y="4666"/>
                  </a:lnTo>
                  <a:lnTo>
                    <a:pt x="2919" y="4666"/>
                  </a:lnTo>
                  <a:lnTo>
                    <a:pt x="2897" y="4705"/>
                  </a:lnTo>
                  <a:lnTo>
                    <a:pt x="2875" y="4746"/>
                  </a:lnTo>
                  <a:lnTo>
                    <a:pt x="2832" y="4827"/>
                  </a:lnTo>
                  <a:lnTo>
                    <a:pt x="2788" y="4911"/>
                  </a:lnTo>
                  <a:lnTo>
                    <a:pt x="2765" y="4953"/>
                  </a:lnTo>
                  <a:lnTo>
                    <a:pt x="2743" y="4994"/>
                  </a:lnTo>
                  <a:lnTo>
                    <a:pt x="2719" y="5034"/>
                  </a:lnTo>
                  <a:lnTo>
                    <a:pt x="2694" y="5075"/>
                  </a:lnTo>
                  <a:lnTo>
                    <a:pt x="2668" y="5115"/>
                  </a:lnTo>
                  <a:lnTo>
                    <a:pt x="2640" y="5152"/>
                  </a:lnTo>
                  <a:lnTo>
                    <a:pt x="2611" y="5189"/>
                  </a:lnTo>
                  <a:lnTo>
                    <a:pt x="2580" y="5224"/>
                  </a:lnTo>
                  <a:lnTo>
                    <a:pt x="2547" y="5258"/>
                  </a:lnTo>
                  <a:lnTo>
                    <a:pt x="2512" y="5290"/>
                  </a:lnTo>
                  <a:lnTo>
                    <a:pt x="2487" y="5281"/>
                  </a:lnTo>
                  <a:lnTo>
                    <a:pt x="2487" y="5281"/>
                  </a:lnTo>
                  <a:lnTo>
                    <a:pt x="2475" y="5241"/>
                  </a:lnTo>
                  <a:lnTo>
                    <a:pt x="2462" y="5201"/>
                  </a:lnTo>
                  <a:lnTo>
                    <a:pt x="2447" y="5161"/>
                  </a:lnTo>
                  <a:lnTo>
                    <a:pt x="2430" y="5121"/>
                  </a:lnTo>
                  <a:lnTo>
                    <a:pt x="2412" y="5082"/>
                  </a:lnTo>
                  <a:lnTo>
                    <a:pt x="2392" y="5043"/>
                  </a:lnTo>
                  <a:lnTo>
                    <a:pt x="2371" y="5004"/>
                  </a:lnTo>
                  <a:lnTo>
                    <a:pt x="2349" y="4967"/>
                  </a:lnTo>
                  <a:lnTo>
                    <a:pt x="2326" y="4929"/>
                  </a:lnTo>
                  <a:lnTo>
                    <a:pt x="2301" y="4890"/>
                  </a:lnTo>
                  <a:lnTo>
                    <a:pt x="2275" y="4854"/>
                  </a:lnTo>
                  <a:lnTo>
                    <a:pt x="2249" y="4816"/>
                  </a:lnTo>
                  <a:lnTo>
                    <a:pt x="2194" y="4742"/>
                  </a:lnTo>
                  <a:lnTo>
                    <a:pt x="2136" y="4669"/>
                  </a:lnTo>
                  <a:lnTo>
                    <a:pt x="2079" y="4597"/>
                  </a:lnTo>
                  <a:lnTo>
                    <a:pt x="2019" y="4525"/>
                  </a:lnTo>
                  <a:lnTo>
                    <a:pt x="1901" y="4382"/>
                  </a:lnTo>
                  <a:lnTo>
                    <a:pt x="1843" y="4312"/>
                  </a:lnTo>
                  <a:lnTo>
                    <a:pt x="1789" y="4242"/>
                  </a:lnTo>
                  <a:lnTo>
                    <a:pt x="1738" y="4172"/>
                  </a:lnTo>
                  <a:lnTo>
                    <a:pt x="1713" y="4136"/>
                  </a:lnTo>
                  <a:lnTo>
                    <a:pt x="1691" y="4101"/>
                  </a:lnTo>
                  <a:lnTo>
                    <a:pt x="1691" y="4101"/>
                  </a:lnTo>
                  <a:lnTo>
                    <a:pt x="1652" y="4042"/>
                  </a:lnTo>
                  <a:lnTo>
                    <a:pt x="1612" y="3983"/>
                  </a:lnTo>
                  <a:lnTo>
                    <a:pt x="1530" y="3859"/>
                  </a:lnTo>
                  <a:lnTo>
                    <a:pt x="1489" y="3797"/>
                  </a:lnTo>
                  <a:lnTo>
                    <a:pt x="1448" y="3733"/>
                  </a:lnTo>
                  <a:lnTo>
                    <a:pt x="1409" y="3667"/>
                  </a:lnTo>
                  <a:lnTo>
                    <a:pt x="1371" y="3601"/>
                  </a:lnTo>
                  <a:lnTo>
                    <a:pt x="1335" y="3534"/>
                  </a:lnTo>
                  <a:lnTo>
                    <a:pt x="1317" y="3501"/>
                  </a:lnTo>
                  <a:lnTo>
                    <a:pt x="1302" y="3465"/>
                  </a:lnTo>
                  <a:lnTo>
                    <a:pt x="1286" y="3432"/>
                  </a:lnTo>
                  <a:lnTo>
                    <a:pt x="1272" y="3396"/>
                  </a:lnTo>
                  <a:lnTo>
                    <a:pt x="1258" y="3361"/>
                  </a:lnTo>
                  <a:lnTo>
                    <a:pt x="1246" y="3326"/>
                  </a:lnTo>
                  <a:lnTo>
                    <a:pt x="1233" y="3291"/>
                  </a:lnTo>
                  <a:lnTo>
                    <a:pt x="1223" y="3255"/>
                  </a:lnTo>
                  <a:lnTo>
                    <a:pt x="1215" y="3220"/>
                  </a:lnTo>
                  <a:lnTo>
                    <a:pt x="1206" y="3183"/>
                  </a:lnTo>
                  <a:lnTo>
                    <a:pt x="1200" y="3147"/>
                  </a:lnTo>
                  <a:lnTo>
                    <a:pt x="1193" y="3109"/>
                  </a:lnTo>
                  <a:lnTo>
                    <a:pt x="1190" y="3073"/>
                  </a:lnTo>
                  <a:lnTo>
                    <a:pt x="1187" y="3035"/>
                  </a:lnTo>
                  <a:lnTo>
                    <a:pt x="1173" y="2944"/>
                  </a:lnTo>
                  <a:lnTo>
                    <a:pt x="1173" y="2944"/>
                  </a:lnTo>
                  <a:lnTo>
                    <a:pt x="1129" y="2891"/>
                  </a:lnTo>
                  <a:lnTo>
                    <a:pt x="1088" y="2837"/>
                  </a:lnTo>
                  <a:lnTo>
                    <a:pt x="1047" y="2783"/>
                  </a:lnTo>
                  <a:lnTo>
                    <a:pt x="1008" y="2727"/>
                  </a:lnTo>
                  <a:lnTo>
                    <a:pt x="1008" y="2727"/>
                  </a:lnTo>
                  <a:lnTo>
                    <a:pt x="935" y="2619"/>
                  </a:lnTo>
                  <a:lnTo>
                    <a:pt x="899" y="2564"/>
                  </a:lnTo>
                  <a:lnTo>
                    <a:pt x="865" y="2507"/>
                  </a:lnTo>
                  <a:lnTo>
                    <a:pt x="849" y="2478"/>
                  </a:lnTo>
                  <a:lnTo>
                    <a:pt x="833" y="2450"/>
                  </a:lnTo>
                  <a:lnTo>
                    <a:pt x="819" y="2420"/>
                  </a:lnTo>
                  <a:lnTo>
                    <a:pt x="805" y="2391"/>
                  </a:lnTo>
                  <a:lnTo>
                    <a:pt x="792" y="2359"/>
                  </a:lnTo>
                  <a:lnTo>
                    <a:pt x="781" y="2329"/>
                  </a:lnTo>
                  <a:lnTo>
                    <a:pt x="771" y="2298"/>
                  </a:lnTo>
                  <a:lnTo>
                    <a:pt x="764" y="2267"/>
                  </a:lnTo>
                  <a:lnTo>
                    <a:pt x="757" y="2331"/>
                  </a:lnTo>
                  <a:lnTo>
                    <a:pt x="757" y="2331"/>
                  </a:lnTo>
                  <a:lnTo>
                    <a:pt x="756" y="2357"/>
                  </a:lnTo>
                  <a:lnTo>
                    <a:pt x="755" y="2384"/>
                  </a:lnTo>
                  <a:lnTo>
                    <a:pt x="751" y="2412"/>
                  </a:lnTo>
                  <a:lnTo>
                    <a:pt x="746" y="2440"/>
                  </a:lnTo>
                  <a:lnTo>
                    <a:pt x="739" y="2467"/>
                  </a:lnTo>
                  <a:lnTo>
                    <a:pt x="730" y="2492"/>
                  </a:lnTo>
                  <a:lnTo>
                    <a:pt x="719" y="2517"/>
                  </a:lnTo>
                  <a:lnTo>
                    <a:pt x="706" y="2540"/>
                  </a:lnTo>
                  <a:lnTo>
                    <a:pt x="699" y="2550"/>
                  </a:lnTo>
                  <a:lnTo>
                    <a:pt x="691" y="2559"/>
                  </a:lnTo>
                  <a:lnTo>
                    <a:pt x="684" y="2568"/>
                  </a:lnTo>
                  <a:lnTo>
                    <a:pt x="675" y="2576"/>
                  </a:lnTo>
                  <a:lnTo>
                    <a:pt x="665" y="2583"/>
                  </a:lnTo>
                  <a:lnTo>
                    <a:pt x="655" y="2589"/>
                  </a:lnTo>
                  <a:lnTo>
                    <a:pt x="645" y="2594"/>
                  </a:lnTo>
                  <a:lnTo>
                    <a:pt x="633" y="2599"/>
                  </a:lnTo>
                  <a:lnTo>
                    <a:pt x="621" y="2601"/>
                  </a:lnTo>
                  <a:lnTo>
                    <a:pt x="610" y="2603"/>
                  </a:lnTo>
                  <a:lnTo>
                    <a:pt x="596" y="2603"/>
                  </a:lnTo>
                  <a:lnTo>
                    <a:pt x="582" y="2603"/>
                  </a:lnTo>
                  <a:lnTo>
                    <a:pt x="568" y="2600"/>
                  </a:lnTo>
                  <a:lnTo>
                    <a:pt x="553" y="2596"/>
                  </a:lnTo>
                  <a:lnTo>
                    <a:pt x="537" y="2591"/>
                  </a:lnTo>
                  <a:lnTo>
                    <a:pt x="521" y="2584"/>
                  </a:lnTo>
                  <a:lnTo>
                    <a:pt x="521" y="2584"/>
                  </a:lnTo>
                  <a:lnTo>
                    <a:pt x="489" y="2570"/>
                  </a:lnTo>
                  <a:lnTo>
                    <a:pt x="459" y="2552"/>
                  </a:lnTo>
                  <a:lnTo>
                    <a:pt x="431" y="2534"/>
                  </a:lnTo>
                  <a:lnTo>
                    <a:pt x="403" y="2512"/>
                  </a:lnTo>
                  <a:lnTo>
                    <a:pt x="375" y="2489"/>
                  </a:lnTo>
                  <a:lnTo>
                    <a:pt x="349" y="2463"/>
                  </a:lnTo>
                  <a:lnTo>
                    <a:pt x="323" y="2437"/>
                  </a:lnTo>
                  <a:lnTo>
                    <a:pt x="298" y="2411"/>
                  </a:lnTo>
                  <a:lnTo>
                    <a:pt x="274" y="2382"/>
                  </a:lnTo>
                  <a:lnTo>
                    <a:pt x="250" y="2353"/>
                  </a:lnTo>
                  <a:lnTo>
                    <a:pt x="205" y="2294"/>
                  </a:lnTo>
                  <a:lnTo>
                    <a:pt x="162" y="2235"/>
                  </a:lnTo>
                  <a:lnTo>
                    <a:pt x="122" y="2180"/>
                  </a:lnTo>
                  <a:lnTo>
                    <a:pt x="122" y="2180"/>
                  </a:lnTo>
                  <a:lnTo>
                    <a:pt x="95" y="2140"/>
                  </a:lnTo>
                  <a:lnTo>
                    <a:pt x="70" y="2100"/>
                  </a:lnTo>
                  <a:lnTo>
                    <a:pt x="59" y="2078"/>
                  </a:lnTo>
                  <a:lnTo>
                    <a:pt x="49" y="2057"/>
                  </a:lnTo>
                  <a:lnTo>
                    <a:pt x="38" y="2036"/>
                  </a:lnTo>
                  <a:lnTo>
                    <a:pt x="30" y="2013"/>
                  </a:lnTo>
                  <a:lnTo>
                    <a:pt x="21" y="1991"/>
                  </a:lnTo>
                  <a:lnTo>
                    <a:pt x="15" y="1968"/>
                  </a:lnTo>
                  <a:lnTo>
                    <a:pt x="8" y="1945"/>
                  </a:lnTo>
                  <a:lnTo>
                    <a:pt x="5" y="1922"/>
                  </a:lnTo>
                  <a:lnTo>
                    <a:pt x="2" y="1897"/>
                  </a:lnTo>
                  <a:lnTo>
                    <a:pt x="0" y="1873"/>
                  </a:lnTo>
                  <a:lnTo>
                    <a:pt x="0" y="1846"/>
                  </a:lnTo>
                  <a:lnTo>
                    <a:pt x="1" y="1821"/>
                  </a:lnTo>
                  <a:lnTo>
                    <a:pt x="1" y="1821"/>
                  </a:lnTo>
                  <a:lnTo>
                    <a:pt x="3" y="1805"/>
                  </a:lnTo>
                  <a:lnTo>
                    <a:pt x="7" y="1791"/>
                  </a:lnTo>
                  <a:lnTo>
                    <a:pt x="11" y="1777"/>
                  </a:lnTo>
                  <a:lnTo>
                    <a:pt x="17" y="1765"/>
                  </a:lnTo>
                  <a:lnTo>
                    <a:pt x="22" y="1752"/>
                  </a:lnTo>
                  <a:lnTo>
                    <a:pt x="30" y="1741"/>
                  </a:lnTo>
                  <a:lnTo>
                    <a:pt x="37" y="1731"/>
                  </a:lnTo>
                  <a:lnTo>
                    <a:pt x="45" y="1722"/>
                  </a:lnTo>
                  <a:lnTo>
                    <a:pt x="54" y="1713"/>
                  </a:lnTo>
                  <a:lnTo>
                    <a:pt x="62" y="1706"/>
                  </a:lnTo>
                  <a:lnTo>
                    <a:pt x="72" y="1700"/>
                  </a:lnTo>
                  <a:lnTo>
                    <a:pt x="82" y="1693"/>
                  </a:lnTo>
                  <a:lnTo>
                    <a:pt x="94" y="1688"/>
                  </a:lnTo>
                  <a:lnTo>
                    <a:pt x="105" y="1683"/>
                  </a:lnTo>
                  <a:lnTo>
                    <a:pt x="129" y="1676"/>
                  </a:lnTo>
                  <a:lnTo>
                    <a:pt x="154" y="1671"/>
                  </a:lnTo>
                  <a:lnTo>
                    <a:pt x="180" y="1668"/>
                  </a:lnTo>
                  <a:lnTo>
                    <a:pt x="208" y="1667"/>
                  </a:lnTo>
                  <a:lnTo>
                    <a:pt x="235" y="1667"/>
                  </a:lnTo>
                  <a:lnTo>
                    <a:pt x="264" y="1670"/>
                  </a:lnTo>
                  <a:lnTo>
                    <a:pt x="293" y="1673"/>
                  </a:lnTo>
                  <a:lnTo>
                    <a:pt x="320" y="1677"/>
                  </a:lnTo>
                  <a:lnTo>
                    <a:pt x="348" y="1682"/>
                  </a:lnTo>
                  <a:lnTo>
                    <a:pt x="419" y="1673"/>
                  </a:lnTo>
                  <a:lnTo>
                    <a:pt x="419" y="1673"/>
                  </a:lnTo>
                  <a:lnTo>
                    <a:pt x="478" y="1734"/>
                  </a:lnTo>
                  <a:lnTo>
                    <a:pt x="493" y="1749"/>
                  </a:lnTo>
                  <a:lnTo>
                    <a:pt x="507" y="1765"/>
                  </a:lnTo>
                  <a:lnTo>
                    <a:pt x="519" y="1781"/>
                  </a:lnTo>
                  <a:lnTo>
                    <a:pt x="532" y="1798"/>
                  </a:lnTo>
                  <a:lnTo>
                    <a:pt x="550" y="1735"/>
                  </a:lnTo>
                  <a:lnTo>
                    <a:pt x="550" y="1735"/>
                  </a:lnTo>
                  <a:lnTo>
                    <a:pt x="547" y="1588"/>
                  </a:lnTo>
                  <a:lnTo>
                    <a:pt x="547" y="1510"/>
                  </a:lnTo>
                  <a:lnTo>
                    <a:pt x="548" y="1431"/>
                  </a:lnTo>
                  <a:lnTo>
                    <a:pt x="551" y="1351"/>
                  </a:lnTo>
                  <a:lnTo>
                    <a:pt x="555" y="1271"/>
                  </a:lnTo>
                  <a:lnTo>
                    <a:pt x="562" y="1191"/>
                  </a:lnTo>
                  <a:lnTo>
                    <a:pt x="566" y="1150"/>
                  </a:lnTo>
                  <a:lnTo>
                    <a:pt x="571" y="1110"/>
                  </a:lnTo>
                  <a:lnTo>
                    <a:pt x="577" y="1070"/>
                  </a:lnTo>
                  <a:lnTo>
                    <a:pt x="585" y="1031"/>
                  </a:lnTo>
                  <a:lnTo>
                    <a:pt x="592" y="992"/>
                  </a:lnTo>
                  <a:lnTo>
                    <a:pt x="601" y="953"/>
                  </a:lnTo>
                  <a:lnTo>
                    <a:pt x="611" y="916"/>
                  </a:lnTo>
                  <a:lnTo>
                    <a:pt x="622" y="878"/>
                  </a:lnTo>
                  <a:lnTo>
                    <a:pt x="635" y="842"/>
                  </a:lnTo>
                  <a:lnTo>
                    <a:pt x="648" y="806"/>
                  </a:lnTo>
                  <a:lnTo>
                    <a:pt x="663" y="772"/>
                  </a:lnTo>
                  <a:lnTo>
                    <a:pt x="680" y="737"/>
                  </a:lnTo>
                  <a:lnTo>
                    <a:pt x="697" y="704"/>
                  </a:lnTo>
                  <a:lnTo>
                    <a:pt x="717" y="671"/>
                  </a:lnTo>
                  <a:lnTo>
                    <a:pt x="737" y="641"/>
                  </a:lnTo>
                  <a:lnTo>
                    <a:pt x="760" y="611"/>
                  </a:lnTo>
                  <a:lnTo>
                    <a:pt x="784" y="582"/>
                  </a:lnTo>
                  <a:lnTo>
                    <a:pt x="810" y="555"/>
                  </a:lnTo>
                  <a:lnTo>
                    <a:pt x="896" y="451"/>
                  </a:lnTo>
                  <a:lnTo>
                    <a:pt x="896" y="451"/>
                  </a:lnTo>
                  <a:lnTo>
                    <a:pt x="1047" y="418"/>
                  </a:lnTo>
                  <a:lnTo>
                    <a:pt x="1118" y="403"/>
                  </a:lnTo>
                  <a:lnTo>
                    <a:pt x="1190" y="385"/>
                  </a:lnTo>
                  <a:lnTo>
                    <a:pt x="1261" y="367"/>
                  </a:lnTo>
                  <a:lnTo>
                    <a:pt x="1332" y="344"/>
                  </a:lnTo>
                  <a:lnTo>
                    <a:pt x="1369" y="333"/>
                  </a:lnTo>
                  <a:lnTo>
                    <a:pt x="1405" y="319"/>
                  </a:lnTo>
                  <a:lnTo>
                    <a:pt x="1441" y="305"/>
                  </a:lnTo>
                  <a:lnTo>
                    <a:pt x="1479" y="289"/>
                  </a:lnTo>
                  <a:lnTo>
                    <a:pt x="1479" y="289"/>
                  </a:lnTo>
                  <a:lnTo>
                    <a:pt x="1548" y="257"/>
                  </a:lnTo>
                  <a:lnTo>
                    <a:pt x="1615" y="225"/>
                  </a:lnTo>
                  <a:lnTo>
                    <a:pt x="1681" y="191"/>
                  </a:lnTo>
                  <a:lnTo>
                    <a:pt x="1746" y="156"/>
                  </a:lnTo>
                  <a:lnTo>
                    <a:pt x="1810" y="118"/>
                  </a:lnTo>
                  <a:lnTo>
                    <a:pt x="1873" y="81"/>
                  </a:lnTo>
                  <a:lnTo>
                    <a:pt x="1936" y="40"/>
                  </a:lnTo>
                  <a:lnTo>
                    <a:pt x="1999" y="0"/>
                  </a:lnTo>
                  <a:lnTo>
                    <a:pt x="2098" y="69"/>
                  </a:lnTo>
                  <a:lnTo>
                    <a:pt x="2098" y="69"/>
                  </a:lnTo>
                  <a:lnTo>
                    <a:pt x="2141" y="76"/>
                  </a:lnTo>
                  <a:lnTo>
                    <a:pt x="2187" y="81"/>
                  </a:lnTo>
                  <a:lnTo>
                    <a:pt x="2278" y="89"/>
                  </a:lnTo>
                  <a:lnTo>
                    <a:pt x="2371" y="96"/>
                  </a:lnTo>
                  <a:lnTo>
                    <a:pt x="2463" y="99"/>
                  </a:lnTo>
                  <a:lnTo>
                    <a:pt x="2556" y="102"/>
                  </a:lnTo>
                  <a:lnTo>
                    <a:pt x="2649" y="103"/>
                  </a:lnTo>
                  <a:lnTo>
                    <a:pt x="2830" y="104"/>
                  </a:lnTo>
                  <a:lnTo>
                    <a:pt x="2830" y="104"/>
                  </a:lnTo>
                  <a:lnTo>
                    <a:pt x="2918" y="104"/>
                  </a:lnTo>
                  <a:lnTo>
                    <a:pt x="2962" y="103"/>
                  </a:lnTo>
                  <a:lnTo>
                    <a:pt x="3004" y="101"/>
                  </a:lnTo>
                  <a:lnTo>
                    <a:pt x="3048" y="96"/>
                  </a:lnTo>
                  <a:lnTo>
                    <a:pt x="3070" y="92"/>
                  </a:lnTo>
                  <a:lnTo>
                    <a:pt x="3090" y="87"/>
                  </a:lnTo>
                  <a:lnTo>
                    <a:pt x="3111" y="82"/>
                  </a:lnTo>
                  <a:lnTo>
                    <a:pt x="3131" y="74"/>
                  </a:lnTo>
                  <a:lnTo>
                    <a:pt x="3151" y="67"/>
                  </a:lnTo>
                  <a:lnTo>
                    <a:pt x="3171" y="58"/>
                  </a:lnTo>
                  <a:lnTo>
                    <a:pt x="3269" y="8"/>
                  </a:lnTo>
                  <a:lnTo>
                    <a:pt x="3269" y="8"/>
                  </a:lnTo>
                  <a:lnTo>
                    <a:pt x="3366" y="160"/>
                  </a:lnTo>
                  <a:lnTo>
                    <a:pt x="3413" y="235"/>
                  </a:lnTo>
                  <a:lnTo>
                    <a:pt x="3457" y="310"/>
                  </a:lnTo>
                  <a:lnTo>
                    <a:pt x="3478" y="349"/>
                  </a:lnTo>
                  <a:lnTo>
                    <a:pt x="3499" y="388"/>
                  </a:lnTo>
                  <a:lnTo>
                    <a:pt x="3518" y="428"/>
                  </a:lnTo>
                  <a:lnTo>
                    <a:pt x="3538" y="469"/>
                  </a:lnTo>
                  <a:lnTo>
                    <a:pt x="3556" y="511"/>
                  </a:lnTo>
                  <a:lnTo>
                    <a:pt x="3573" y="553"/>
                  </a:lnTo>
                  <a:lnTo>
                    <a:pt x="3589" y="597"/>
                  </a:lnTo>
                  <a:lnTo>
                    <a:pt x="3604" y="642"/>
                  </a:lnTo>
                  <a:lnTo>
                    <a:pt x="3604" y="642"/>
                  </a:lnTo>
                  <a:lnTo>
                    <a:pt x="3622" y="696"/>
                  </a:lnTo>
                  <a:lnTo>
                    <a:pt x="3639" y="749"/>
                  </a:lnTo>
                  <a:lnTo>
                    <a:pt x="3676" y="857"/>
                  </a:lnTo>
                  <a:lnTo>
                    <a:pt x="3693" y="911"/>
                  </a:lnTo>
                  <a:lnTo>
                    <a:pt x="3708" y="965"/>
                  </a:lnTo>
                  <a:lnTo>
                    <a:pt x="3721" y="1020"/>
                  </a:lnTo>
                  <a:lnTo>
                    <a:pt x="3726" y="1048"/>
                  </a:lnTo>
                  <a:lnTo>
                    <a:pt x="3731" y="1075"/>
                  </a:lnTo>
                  <a:lnTo>
                    <a:pt x="3857" y="113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E3581FD3-A2EE-29FD-180B-5EDC66D79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494"/>
              <a:ext cx="1379" cy="1763"/>
            </a:xfrm>
            <a:custGeom>
              <a:avLst/>
              <a:gdLst>
                <a:gd name="T0" fmla="*/ 3861 w 4135"/>
                <a:gd name="T1" fmla="*/ 1086 h 5290"/>
                <a:gd name="T2" fmla="*/ 3889 w 4135"/>
                <a:gd name="T3" fmla="*/ 1035 h 5290"/>
                <a:gd name="T4" fmla="*/ 3935 w 4135"/>
                <a:gd name="T5" fmla="*/ 1014 h 5290"/>
                <a:gd name="T6" fmla="*/ 4025 w 4135"/>
                <a:gd name="T7" fmla="*/ 1043 h 5290"/>
                <a:gd name="T8" fmla="*/ 4094 w 4135"/>
                <a:gd name="T9" fmla="*/ 1132 h 5290"/>
                <a:gd name="T10" fmla="*/ 4129 w 4135"/>
                <a:gd name="T11" fmla="*/ 1254 h 5290"/>
                <a:gd name="T12" fmla="*/ 4129 w 4135"/>
                <a:gd name="T13" fmla="*/ 1554 h 5290"/>
                <a:gd name="T14" fmla="*/ 4087 w 4135"/>
                <a:gd name="T15" fmla="*/ 1833 h 5290"/>
                <a:gd name="T16" fmla="*/ 4028 w 4135"/>
                <a:gd name="T17" fmla="*/ 1983 h 5290"/>
                <a:gd name="T18" fmla="*/ 3934 w 4135"/>
                <a:gd name="T19" fmla="*/ 2078 h 5290"/>
                <a:gd name="T20" fmla="*/ 3859 w 4135"/>
                <a:gd name="T21" fmla="*/ 2093 h 5290"/>
                <a:gd name="T22" fmla="*/ 3766 w 4135"/>
                <a:gd name="T23" fmla="*/ 2257 h 5290"/>
                <a:gd name="T24" fmla="*/ 3688 w 4135"/>
                <a:gd name="T25" fmla="*/ 2507 h 5290"/>
                <a:gd name="T26" fmla="*/ 3444 w 4135"/>
                <a:gd name="T27" fmla="*/ 2950 h 5290"/>
                <a:gd name="T28" fmla="*/ 3272 w 4135"/>
                <a:gd name="T29" fmla="*/ 3242 h 5290"/>
                <a:gd name="T30" fmla="*/ 3249 w 4135"/>
                <a:gd name="T31" fmla="*/ 3448 h 5290"/>
                <a:gd name="T32" fmla="*/ 3262 w 4135"/>
                <a:gd name="T33" fmla="*/ 3704 h 5290"/>
                <a:gd name="T34" fmla="*/ 3224 w 4135"/>
                <a:gd name="T35" fmla="*/ 3960 h 5290"/>
                <a:gd name="T36" fmla="*/ 3147 w 4135"/>
                <a:gd name="T37" fmla="*/ 4210 h 5290"/>
                <a:gd name="T38" fmla="*/ 3002 w 4135"/>
                <a:gd name="T39" fmla="*/ 4523 h 5290"/>
                <a:gd name="T40" fmla="*/ 2832 w 4135"/>
                <a:gd name="T41" fmla="*/ 4827 h 5290"/>
                <a:gd name="T42" fmla="*/ 2668 w 4135"/>
                <a:gd name="T43" fmla="*/ 5115 h 5290"/>
                <a:gd name="T44" fmla="*/ 2487 w 4135"/>
                <a:gd name="T45" fmla="*/ 5281 h 5290"/>
                <a:gd name="T46" fmla="*/ 2412 w 4135"/>
                <a:gd name="T47" fmla="*/ 5082 h 5290"/>
                <a:gd name="T48" fmla="*/ 2275 w 4135"/>
                <a:gd name="T49" fmla="*/ 4854 h 5290"/>
                <a:gd name="T50" fmla="*/ 1901 w 4135"/>
                <a:gd name="T51" fmla="*/ 4382 h 5290"/>
                <a:gd name="T52" fmla="*/ 1691 w 4135"/>
                <a:gd name="T53" fmla="*/ 4101 h 5290"/>
                <a:gd name="T54" fmla="*/ 1409 w 4135"/>
                <a:gd name="T55" fmla="*/ 3667 h 5290"/>
                <a:gd name="T56" fmla="*/ 1272 w 4135"/>
                <a:gd name="T57" fmla="*/ 3396 h 5290"/>
                <a:gd name="T58" fmla="*/ 1206 w 4135"/>
                <a:gd name="T59" fmla="*/ 3183 h 5290"/>
                <a:gd name="T60" fmla="*/ 1173 w 4135"/>
                <a:gd name="T61" fmla="*/ 2944 h 5290"/>
                <a:gd name="T62" fmla="*/ 935 w 4135"/>
                <a:gd name="T63" fmla="*/ 2619 h 5290"/>
                <a:gd name="T64" fmla="*/ 805 w 4135"/>
                <a:gd name="T65" fmla="*/ 2391 h 5290"/>
                <a:gd name="T66" fmla="*/ 757 w 4135"/>
                <a:gd name="T67" fmla="*/ 2331 h 5290"/>
                <a:gd name="T68" fmla="*/ 730 w 4135"/>
                <a:gd name="T69" fmla="*/ 2492 h 5290"/>
                <a:gd name="T70" fmla="*/ 675 w 4135"/>
                <a:gd name="T71" fmla="*/ 2576 h 5290"/>
                <a:gd name="T72" fmla="*/ 610 w 4135"/>
                <a:gd name="T73" fmla="*/ 2603 h 5290"/>
                <a:gd name="T74" fmla="*/ 521 w 4135"/>
                <a:gd name="T75" fmla="*/ 2584 h 5290"/>
                <a:gd name="T76" fmla="*/ 375 w 4135"/>
                <a:gd name="T77" fmla="*/ 2489 h 5290"/>
                <a:gd name="T78" fmla="*/ 205 w 4135"/>
                <a:gd name="T79" fmla="*/ 2294 h 5290"/>
                <a:gd name="T80" fmla="*/ 59 w 4135"/>
                <a:gd name="T81" fmla="*/ 2078 h 5290"/>
                <a:gd name="T82" fmla="*/ 8 w 4135"/>
                <a:gd name="T83" fmla="*/ 1945 h 5290"/>
                <a:gd name="T84" fmla="*/ 1 w 4135"/>
                <a:gd name="T85" fmla="*/ 1821 h 5290"/>
                <a:gd name="T86" fmla="*/ 30 w 4135"/>
                <a:gd name="T87" fmla="*/ 1741 h 5290"/>
                <a:gd name="T88" fmla="*/ 82 w 4135"/>
                <a:gd name="T89" fmla="*/ 1693 h 5290"/>
                <a:gd name="T90" fmla="*/ 208 w 4135"/>
                <a:gd name="T91" fmla="*/ 1667 h 5290"/>
                <a:gd name="T92" fmla="*/ 419 w 4135"/>
                <a:gd name="T93" fmla="*/ 1673 h 5290"/>
                <a:gd name="T94" fmla="*/ 532 w 4135"/>
                <a:gd name="T95" fmla="*/ 1798 h 5290"/>
                <a:gd name="T96" fmla="*/ 551 w 4135"/>
                <a:gd name="T97" fmla="*/ 1351 h 5290"/>
                <a:gd name="T98" fmla="*/ 585 w 4135"/>
                <a:gd name="T99" fmla="*/ 1031 h 5290"/>
                <a:gd name="T100" fmla="*/ 648 w 4135"/>
                <a:gd name="T101" fmla="*/ 806 h 5290"/>
                <a:gd name="T102" fmla="*/ 760 w 4135"/>
                <a:gd name="T103" fmla="*/ 611 h 5290"/>
                <a:gd name="T104" fmla="*/ 1118 w 4135"/>
                <a:gd name="T105" fmla="*/ 403 h 5290"/>
                <a:gd name="T106" fmla="*/ 1441 w 4135"/>
                <a:gd name="T107" fmla="*/ 305 h 5290"/>
                <a:gd name="T108" fmla="*/ 1746 w 4135"/>
                <a:gd name="T109" fmla="*/ 156 h 5290"/>
                <a:gd name="T110" fmla="*/ 2098 w 4135"/>
                <a:gd name="T111" fmla="*/ 69 h 5290"/>
                <a:gd name="T112" fmla="*/ 2556 w 4135"/>
                <a:gd name="T113" fmla="*/ 102 h 5290"/>
                <a:gd name="T114" fmla="*/ 3004 w 4135"/>
                <a:gd name="T115" fmla="*/ 101 h 5290"/>
                <a:gd name="T116" fmla="*/ 3151 w 4135"/>
                <a:gd name="T117" fmla="*/ 67 h 5290"/>
                <a:gd name="T118" fmla="*/ 3457 w 4135"/>
                <a:gd name="T119" fmla="*/ 310 h 5290"/>
                <a:gd name="T120" fmla="*/ 3573 w 4135"/>
                <a:gd name="T121" fmla="*/ 553 h 5290"/>
                <a:gd name="T122" fmla="*/ 3676 w 4135"/>
                <a:gd name="T123" fmla="*/ 857 h 5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35" h="5290">
                  <a:moveTo>
                    <a:pt x="3857" y="1139"/>
                  </a:moveTo>
                  <a:lnTo>
                    <a:pt x="3857" y="1139"/>
                  </a:lnTo>
                  <a:lnTo>
                    <a:pt x="3857" y="1124"/>
                  </a:lnTo>
                  <a:lnTo>
                    <a:pt x="3857" y="1110"/>
                  </a:lnTo>
                  <a:lnTo>
                    <a:pt x="3859" y="1098"/>
                  </a:lnTo>
                  <a:lnTo>
                    <a:pt x="3861" y="1086"/>
                  </a:lnTo>
                  <a:lnTo>
                    <a:pt x="3864" y="1075"/>
                  </a:lnTo>
                  <a:lnTo>
                    <a:pt x="3867" y="1065"/>
                  </a:lnTo>
                  <a:lnTo>
                    <a:pt x="3872" y="1056"/>
                  </a:lnTo>
                  <a:lnTo>
                    <a:pt x="3876" y="1048"/>
                  </a:lnTo>
                  <a:lnTo>
                    <a:pt x="3882" y="1041"/>
                  </a:lnTo>
                  <a:lnTo>
                    <a:pt x="3889" y="1035"/>
                  </a:lnTo>
                  <a:lnTo>
                    <a:pt x="3895" y="1029"/>
                  </a:lnTo>
                  <a:lnTo>
                    <a:pt x="3902" y="1024"/>
                  </a:lnTo>
                  <a:lnTo>
                    <a:pt x="3910" y="1020"/>
                  </a:lnTo>
                  <a:lnTo>
                    <a:pt x="3918" y="1017"/>
                  </a:lnTo>
                  <a:lnTo>
                    <a:pt x="3926" y="1015"/>
                  </a:lnTo>
                  <a:lnTo>
                    <a:pt x="3935" y="1014"/>
                  </a:lnTo>
                  <a:lnTo>
                    <a:pt x="3944" y="1014"/>
                  </a:lnTo>
                  <a:lnTo>
                    <a:pt x="3953" y="1014"/>
                  </a:lnTo>
                  <a:lnTo>
                    <a:pt x="3970" y="1016"/>
                  </a:lnTo>
                  <a:lnTo>
                    <a:pt x="3989" y="1022"/>
                  </a:lnTo>
                  <a:lnTo>
                    <a:pt x="4008" y="1031"/>
                  </a:lnTo>
                  <a:lnTo>
                    <a:pt x="4025" y="1043"/>
                  </a:lnTo>
                  <a:lnTo>
                    <a:pt x="4042" y="1056"/>
                  </a:lnTo>
                  <a:lnTo>
                    <a:pt x="4058" y="1074"/>
                  </a:lnTo>
                  <a:lnTo>
                    <a:pt x="4072" y="1093"/>
                  </a:lnTo>
                  <a:lnTo>
                    <a:pt x="4072" y="1093"/>
                  </a:lnTo>
                  <a:lnTo>
                    <a:pt x="4084" y="1113"/>
                  </a:lnTo>
                  <a:lnTo>
                    <a:pt x="4094" y="1132"/>
                  </a:lnTo>
                  <a:lnTo>
                    <a:pt x="4103" y="1152"/>
                  </a:lnTo>
                  <a:lnTo>
                    <a:pt x="4110" y="1172"/>
                  </a:lnTo>
                  <a:lnTo>
                    <a:pt x="4117" y="1192"/>
                  </a:lnTo>
                  <a:lnTo>
                    <a:pt x="4122" y="1213"/>
                  </a:lnTo>
                  <a:lnTo>
                    <a:pt x="4127" y="1233"/>
                  </a:lnTo>
                  <a:lnTo>
                    <a:pt x="4129" y="1254"/>
                  </a:lnTo>
                  <a:lnTo>
                    <a:pt x="4133" y="1296"/>
                  </a:lnTo>
                  <a:lnTo>
                    <a:pt x="4135" y="1340"/>
                  </a:lnTo>
                  <a:lnTo>
                    <a:pt x="4135" y="1428"/>
                  </a:lnTo>
                  <a:lnTo>
                    <a:pt x="4135" y="1428"/>
                  </a:lnTo>
                  <a:lnTo>
                    <a:pt x="4132" y="1505"/>
                  </a:lnTo>
                  <a:lnTo>
                    <a:pt x="4129" y="1554"/>
                  </a:lnTo>
                  <a:lnTo>
                    <a:pt x="4124" y="1606"/>
                  </a:lnTo>
                  <a:lnTo>
                    <a:pt x="4118" y="1661"/>
                  </a:lnTo>
                  <a:lnTo>
                    <a:pt x="4110" y="1718"/>
                  </a:lnTo>
                  <a:lnTo>
                    <a:pt x="4099" y="1776"/>
                  </a:lnTo>
                  <a:lnTo>
                    <a:pt x="4093" y="1804"/>
                  </a:lnTo>
                  <a:lnTo>
                    <a:pt x="4087" y="1833"/>
                  </a:lnTo>
                  <a:lnTo>
                    <a:pt x="4078" y="1859"/>
                  </a:lnTo>
                  <a:lnTo>
                    <a:pt x="4070" y="1887"/>
                  </a:lnTo>
                  <a:lnTo>
                    <a:pt x="4060" y="1912"/>
                  </a:lnTo>
                  <a:lnTo>
                    <a:pt x="4050" y="1937"/>
                  </a:lnTo>
                  <a:lnTo>
                    <a:pt x="4039" y="1961"/>
                  </a:lnTo>
                  <a:lnTo>
                    <a:pt x="4028" y="1983"/>
                  </a:lnTo>
                  <a:lnTo>
                    <a:pt x="4014" y="2003"/>
                  </a:lnTo>
                  <a:lnTo>
                    <a:pt x="4000" y="2022"/>
                  </a:lnTo>
                  <a:lnTo>
                    <a:pt x="3985" y="2040"/>
                  </a:lnTo>
                  <a:lnTo>
                    <a:pt x="3969" y="2055"/>
                  </a:lnTo>
                  <a:lnTo>
                    <a:pt x="3951" y="2067"/>
                  </a:lnTo>
                  <a:lnTo>
                    <a:pt x="3934" y="2078"/>
                  </a:lnTo>
                  <a:lnTo>
                    <a:pt x="3914" y="2086"/>
                  </a:lnTo>
                  <a:lnTo>
                    <a:pt x="3904" y="2088"/>
                  </a:lnTo>
                  <a:lnTo>
                    <a:pt x="3892" y="2091"/>
                  </a:lnTo>
                  <a:lnTo>
                    <a:pt x="3881" y="2092"/>
                  </a:lnTo>
                  <a:lnTo>
                    <a:pt x="3870" y="2093"/>
                  </a:lnTo>
                  <a:lnTo>
                    <a:pt x="3859" y="2093"/>
                  </a:lnTo>
                  <a:lnTo>
                    <a:pt x="3846" y="2093"/>
                  </a:lnTo>
                  <a:lnTo>
                    <a:pt x="3792" y="2101"/>
                  </a:lnTo>
                  <a:lnTo>
                    <a:pt x="3792" y="2101"/>
                  </a:lnTo>
                  <a:lnTo>
                    <a:pt x="3785" y="2154"/>
                  </a:lnTo>
                  <a:lnTo>
                    <a:pt x="3776" y="2205"/>
                  </a:lnTo>
                  <a:lnTo>
                    <a:pt x="3766" y="2257"/>
                  </a:lnTo>
                  <a:lnTo>
                    <a:pt x="3755" y="2308"/>
                  </a:lnTo>
                  <a:lnTo>
                    <a:pt x="3741" y="2359"/>
                  </a:lnTo>
                  <a:lnTo>
                    <a:pt x="3726" y="2410"/>
                  </a:lnTo>
                  <a:lnTo>
                    <a:pt x="3708" y="2458"/>
                  </a:lnTo>
                  <a:lnTo>
                    <a:pt x="3688" y="2507"/>
                  </a:lnTo>
                  <a:lnTo>
                    <a:pt x="3688" y="2507"/>
                  </a:lnTo>
                  <a:lnTo>
                    <a:pt x="3658" y="2573"/>
                  </a:lnTo>
                  <a:lnTo>
                    <a:pt x="3626" y="2637"/>
                  </a:lnTo>
                  <a:lnTo>
                    <a:pt x="3591" y="2700"/>
                  </a:lnTo>
                  <a:lnTo>
                    <a:pt x="3554" y="2763"/>
                  </a:lnTo>
                  <a:lnTo>
                    <a:pt x="3482" y="2889"/>
                  </a:lnTo>
                  <a:lnTo>
                    <a:pt x="3444" y="2950"/>
                  </a:lnTo>
                  <a:lnTo>
                    <a:pt x="3409" y="3013"/>
                  </a:lnTo>
                  <a:lnTo>
                    <a:pt x="3409" y="3013"/>
                  </a:lnTo>
                  <a:lnTo>
                    <a:pt x="3364" y="3089"/>
                  </a:lnTo>
                  <a:lnTo>
                    <a:pt x="3319" y="3167"/>
                  </a:lnTo>
                  <a:lnTo>
                    <a:pt x="3296" y="3205"/>
                  </a:lnTo>
                  <a:lnTo>
                    <a:pt x="3272" y="3242"/>
                  </a:lnTo>
                  <a:lnTo>
                    <a:pt x="3247" y="3279"/>
                  </a:lnTo>
                  <a:lnTo>
                    <a:pt x="3221" y="3315"/>
                  </a:lnTo>
                  <a:lnTo>
                    <a:pt x="3231" y="3365"/>
                  </a:lnTo>
                  <a:lnTo>
                    <a:pt x="3231" y="3365"/>
                  </a:lnTo>
                  <a:lnTo>
                    <a:pt x="3241" y="3407"/>
                  </a:lnTo>
                  <a:lnTo>
                    <a:pt x="3249" y="3448"/>
                  </a:lnTo>
                  <a:lnTo>
                    <a:pt x="3255" y="3491"/>
                  </a:lnTo>
                  <a:lnTo>
                    <a:pt x="3260" y="3533"/>
                  </a:lnTo>
                  <a:lnTo>
                    <a:pt x="3262" y="3576"/>
                  </a:lnTo>
                  <a:lnTo>
                    <a:pt x="3264" y="3618"/>
                  </a:lnTo>
                  <a:lnTo>
                    <a:pt x="3264" y="3661"/>
                  </a:lnTo>
                  <a:lnTo>
                    <a:pt x="3262" y="3704"/>
                  </a:lnTo>
                  <a:lnTo>
                    <a:pt x="3259" y="3746"/>
                  </a:lnTo>
                  <a:lnTo>
                    <a:pt x="3255" y="3789"/>
                  </a:lnTo>
                  <a:lnTo>
                    <a:pt x="3249" y="3832"/>
                  </a:lnTo>
                  <a:lnTo>
                    <a:pt x="3241" y="3874"/>
                  </a:lnTo>
                  <a:lnTo>
                    <a:pt x="3234" y="3917"/>
                  </a:lnTo>
                  <a:lnTo>
                    <a:pt x="3224" y="3960"/>
                  </a:lnTo>
                  <a:lnTo>
                    <a:pt x="3214" y="4002"/>
                  </a:lnTo>
                  <a:lnTo>
                    <a:pt x="3202" y="4045"/>
                  </a:lnTo>
                  <a:lnTo>
                    <a:pt x="3190" y="4086"/>
                  </a:lnTo>
                  <a:lnTo>
                    <a:pt x="3176" y="4128"/>
                  </a:lnTo>
                  <a:lnTo>
                    <a:pt x="3162" y="4169"/>
                  </a:lnTo>
                  <a:lnTo>
                    <a:pt x="3147" y="4210"/>
                  </a:lnTo>
                  <a:lnTo>
                    <a:pt x="3131" y="4252"/>
                  </a:lnTo>
                  <a:lnTo>
                    <a:pt x="3115" y="4292"/>
                  </a:lnTo>
                  <a:lnTo>
                    <a:pt x="3097" y="4332"/>
                  </a:lnTo>
                  <a:lnTo>
                    <a:pt x="3080" y="4371"/>
                  </a:lnTo>
                  <a:lnTo>
                    <a:pt x="3042" y="4449"/>
                  </a:lnTo>
                  <a:lnTo>
                    <a:pt x="3002" y="4523"/>
                  </a:lnTo>
                  <a:lnTo>
                    <a:pt x="2962" y="4595"/>
                  </a:lnTo>
                  <a:lnTo>
                    <a:pt x="2919" y="4666"/>
                  </a:lnTo>
                  <a:lnTo>
                    <a:pt x="2919" y="4666"/>
                  </a:lnTo>
                  <a:lnTo>
                    <a:pt x="2897" y="4705"/>
                  </a:lnTo>
                  <a:lnTo>
                    <a:pt x="2875" y="4746"/>
                  </a:lnTo>
                  <a:lnTo>
                    <a:pt x="2832" y="4827"/>
                  </a:lnTo>
                  <a:lnTo>
                    <a:pt x="2788" y="4911"/>
                  </a:lnTo>
                  <a:lnTo>
                    <a:pt x="2765" y="4953"/>
                  </a:lnTo>
                  <a:lnTo>
                    <a:pt x="2743" y="4994"/>
                  </a:lnTo>
                  <a:lnTo>
                    <a:pt x="2719" y="5034"/>
                  </a:lnTo>
                  <a:lnTo>
                    <a:pt x="2694" y="5075"/>
                  </a:lnTo>
                  <a:lnTo>
                    <a:pt x="2668" y="5115"/>
                  </a:lnTo>
                  <a:lnTo>
                    <a:pt x="2640" y="5152"/>
                  </a:lnTo>
                  <a:lnTo>
                    <a:pt x="2611" y="5189"/>
                  </a:lnTo>
                  <a:lnTo>
                    <a:pt x="2580" y="5224"/>
                  </a:lnTo>
                  <a:lnTo>
                    <a:pt x="2547" y="5258"/>
                  </a:lnTo>
                  <a:lnTo>
                    <a:pt x="2512" y="5290"/>
                  </a:lnTo>
                  <a:lnTo>
                    <a:pt x="2487" y="5281"/>
                  </a:lnTo>
                  <a:lnTo>
                    <a:pt x="2487" y="5281"/>
                  </a:lnTo>
                  <a:lnTo>
                    <a:pt x="2475" y="5241"/>
                  </a:lnTo>
                  <a:lnTo>
                    <a:pt x="2462" y="5201"/>
                  </a:lnTo>
                  <a:lnTo>
                    <a:pt x="2447" y="5161"/>
                  </a:lnTo>
                  <a:lnTo>
                    <a:pt x="2430" y="5121"/>
                  </a:lnTo>
                  <a:lnTo>
                    <a:pt x="2412" y="5082"/>
                  </a:lnTo>
                  <a:lnTo>
                    <a:pt x="2392" y="5043"/>
                  </a:lnTo>
                  <a:lnTo>
                    <a:pt x="2371" y="5004"/>
                  </a:lnTo>
                  <a:lnTo>
                    <a:pt x="2349" y="4967"/>
                  </a:lnTo>
                  <a:lnTo>
                    <a:pt x="2326" y="4929"/>
                  </a:lnTo>
                  <a:lnTo>
                    <a:pt x="2301" y="4890"/>
                  </a:lnTo>
                  <a:lnTo>
                    <a:pt x="2275" y="4854"/>
                  </a:lnTo>
                  <a:lnTo>
                    <a:pt x="2249" y="4816"/>
                  </a:lnTo>
                  <a:lnTo>
                    <a:pt x="2194" y="4742"/>
                  </a:lnTo>
                  <a:lnTo>
                    <a:pt x="2136" y="4669"/>
                  </a:lnTo>
                  <a:lnTo>
                    <a:pt x="2079" y="4597"/>
                  </a:lnTo>
                  <a:lnTo>
                    <a:pt x="2019" y="4525"/>
                  </a:lnTo>
                  <a:lnTo>
                    <a:pt x="1901" y="4382"/>
                  </a:lnTo>
                  <a:lnTo>
                    <a:pt x="1843" y="4312"/>
                  </a:lnTo>
                  <a:lnTo>
                    <a:pt x="1789" y="4242"/>
                  </a:lnTo>
                  <a:lnTo>
                    <a:pt x="1738" y="4172"/>
                  </a:lnTo>
                  <a:lnTo>
                    <a:pt x="1713" y="4136"/>
                  </a:lnTo>
                  <a:lnTo>
                    <a:pt x="1691" y="4101"/>
                  </a:lnTo>
                  <a:lnTo>
                    <a:pt x="1691" y="4101"/>
                  </a:lnTo>
                  <a:lnTo>
                    <a:pt x="1652" y="4042"/>
                  </a:lnTo>
                  <a:lnTo>
                    <a:pt x="1612" y="3983"/>
                  </a:lnTo>
                  <a:lnTo>
                    <a:pt x="1530" y="3859"/>
                  </a:lnTo>
                  <a:lnTo>
                    <a:pt x="1489" y="3797"/>
                  </a:lnTo>
                  <a:lnTo>
                    <a:pt x="1448" y="3733"/>
                  </a:lnTo>
                  <a:lnTo>
                    <a:pt x="1409" y="3667"/>
                  </a:lnTo>
                  <a:lnTo>
                    <a:pt x="1371" y="3601"/>
                  </a:lnTo>
                  <a:lnTo>
                    <a:pt x="1335" y="3534"/>
                  </a:lnTo>
                  <a:lnTo>
                    <a:pt x="1317" y="3501"/>
                  </a:lnTo>
                  <a:lnTo>
                    <a:pt x="1302" y="3465"/>
                  </a:lnTo>
                  <a:lnTo>
                    <a:pt x="1286" y="3432"/>
                  </a:lnTo>
                  <a:lnTo>
                    <a:pt x="1272" y="3396"/>
                  </a:lnTo>
                  <a:lnTo>
                    <a:pt x="1258" y="3361"/>
                  </a:lnTo>
                  <a:lnTo>
                    <a:pt x="1246" y="3326"/>
                  </a:lnTo>
                  <a:lnTo>
                    <a:pt x="1233" y="3291"/>
                  </a:lnTo>
                  <a:lnTo>
                    <a:pt x="1223" y="3255"/>
                  </a:lnTo>
                  <a:lnTo>
                    <a:pt x="1215" y="3220"/>
                  </a:lnTo>
                  <a:lnTo>
                    <a:pt x="1206" y="3183"/>
                  </a:lnTo>
                  <a:lnTo>
                    <a:pt x="1200" y="3147"/>
                  </a:lnTo>
                  <a:lnTo>
                    <a:pt x="1193" y="3109"/>
                  </a:lnTo>
                  <a:lnTo>
                    <a:pt x="1190" y="3073"/>
                  </a:lnTo>
                  <a:lnTo>
                    <a:pt x="1187" y="3035"/>
                  </a:lnTo>
                  <a:lnTo>
                    <a:pt x="1173" y="2944"/>
                  </a:lnTo>
                  <a:lnTo>
                    <a:pt x="1173" y="2944"/>
                  </a:lnTo>
                  <a:lnTo>
                    <a:pt x="1129" y="2891"/>
                  </a:lnTo>
                  <a:lnTo>
                    <a:pt x="1088" y="2837"/>
                  </a:lnTo>
                  <a:lnTo>
                    <a:pt x="1047" y="2783"/>
                  </a:lnTo>
                  <a:lnTo>
                    <a:pt x="1008" y="2727"/>
                  </a:lnTo>
                  <a:lnTo>
                    <a:pt x="1008" y="2727"/>
                  </a:lnTo>
                  <a:lnTo>
                    <a:pt x="935" y="2619"/>
                  </a:lnTo>
                  <a:lnTo>
                    <a:pt x="899" y="2564"/>
                  </a:lnTo>
                  <a:lnTo>
                    <a:pt x="865" y="2507"/>
                  </a:lnTo>
                  <a:lnTo>
                    <a:pt x="849" y="2478"/>
                  </a:lnTo>
                  <a:lnTo>
                    <a:pt x="833" y="2450"/>
                  </a:lnTo>
                  <a:lnTo>
                    <a:pt x="819" y="2420"/>
                  </a:lnTo>
                  <a:lnTo>
                    <a:pt x="805" y="2391"/>
                  </a:lnTo>
                  <a:lnTo>
                    <a:pt x="792" y="2359"/>
                  </a:lnTo>
                  <a:lnTo>
                    <a:pt x="781" y="2329"/>
                  </a:lnTo>
                  <a:lnTo>
                    <a:pt x="771" y="2298"/>
                  </a:lnTo>
                  <a:lnTo>
                    <a:pt x="764" y="2267"/>
                  </a:lnTo>
                  <a:lnTo>
                    <a:pt x="757" y="2331"/>
                  </a:lnTo>
                  <a:lnTo>
                    <a:pt x="757" y="2331"/>
                  </a:lnTo>
                  <a:lnTo>
                    <a:pt x="756" y="2357"/>
                  </a:lnTo>
                  <a:lnTo>
                    <a:pt x="755" y="2384"/>
                  </a:lnTo>
                  <a:lnTo>
                    <a:pt x="751" y="2412"/>
                  </a:lnTo>
                  <a:lnTo>
                    <a:pt x="746" y="2440"/>
                  </a:lnTo>
                  <a:lnTo>
                    <a:pt x="739" y="2467"/>
                  </a:lnTo>
                  <a:lnTo>
                    <a:pt x="730" y="2492"/>
                  </a:lnTo>
                  <a:lnTo>
                    <a:pt x="719" y="2517"/>
                  </a:lnTo>
                  <a:lnTo>
                    <a:pt x="706" y="2540"/>
                  </a:lnTo>
                  <a:lnTo>
                    <a:pt x="699" y="2550"/>
                  </a:lnTo>
                  <a:lnTo>
                    <a:pt x="691" y="2559"/>
                  </a:lnTo>
                  <a:lnTo>
                    <a:pt x="684" y="2568"/>
                  </a:lnTo>
                  <a:lnTo>
                    <a:pt x="675" y="2576"/>
                  </a:lnTo>
                  <a:lnTo>
                    <a:pt x="665" y="2583"/>
                  </a:lnTo>
                  <a:lnTo>
                    <a:pt x="655" y="2589"/>
                  </a:lnTo>
                  <a:lnTo>
                    <a:pt x="645" y="2594"/>
                  </a:lnTo>
                  <a:lnTo>
                    <a:pt x="633" y="2599"/>
                  </a:lnTo>
                  <a:lnTo>
                    <a:pt x="621" y="2601"/>
                  </a:lnTo>
                  <a:lnTo>
                    <a:pt x="610" y="2603"/>
                  </a:lnTo>
                  <a:lnTo>
                    <a:pt x="596" y="2603"/>
                  </a:lnTo>
                  <a:lnTo>
                    <a:pt x="582" y="2603"/>
                  </a:lnTo>
                  <a:lnTo>
                    <a:pt x="568" y="2600"/>
                  </a:lnTo>
                  <a:lnTo>
                    <a:pt x="553" y="2596"/>
                  </a:lnTo>
                  <a:lnTo>
                    <a:pt x="537" y="2591"/>
                  </a:lnTo>
                  <a:lnTo>
                    <a:pt x="521" y="2584"/>
                  </a:lnTo>
                  <a:lnTo>
                    <a:pt x="521" y="2584"/>
                  </a:lnTo>
                  <a:lnTo>
                    <a:pt x="489" y="2570"/>
                  </a:lnTo>
                  <a:lnTo>
                    <a:pt x="459" y="2552"/>
                  </a:lnTo>
                  <a:lnTo>
                    <a:pt x="431" y="2534"/>
                  </a:lnTo>
                  <a:lnTo>
                    <a:pt x="403" y="2512"/>
                  </a:lnTo>
                  <a:lnTo>
                    <a:pt x="375" y="2489"/>
                  </a:lnTo>
                  <a:lnTo>
                    <a:pt x="349" y="2463"/>
                  </a:lnTo>
                  <a:lnTo>
                    <a:pt x="323" y="2437"/>
                  </a:lnTo>
                  <a:lnTo>
                    <a:pt x="298" y="2411"/>
                  </a:lnTo>
                  <a:lnTo>
                    <a:pt x="274" y="2382"/>
                  </a:lnTo>
                  <a:lnTo>
                    <a:pt x="250" y="2353"/>
                  </a:lnTo>
                  <a:lnTo>
                    <a:pt x="205" y="2294"/>
                  </a:lnTo>
                  <a:lnTo>
                    <a:pt x="162" y="2235"/>
                  </a:lnTo>
                  <a:lnTo>
                    <a:pt x="122" y="2180"/>
                  </a:lnTo>
                  <a:lnTo>
                    <a:pt x="122" y="2180"/>
                  </a:lnTo>
                  <a:lnTo>
                    <a:pt x="95" y="2140"/>
                  </a:lnTo>
                  <a:lnTo>
                    <a:pt x="70" y="2100"/>
                  </a:lnTo>
                  <a:lnTo>
                    <a:pt x="59" y="2078"/>
                  </a:lnTo>
                  <a:lnTo>
                    <a:pt x="49" y="2057"/>
                  </a:lnTo>
                  <a:lnTo>
                    <a:pt x="38" y="2036"/>
                  </a:lnTo>
                  <a:lnTo>
                    <a:pt x="30" y="2013"/>
                  </a:lnTo>
                  <a:lnTo>
                    <a:pt x="21" y="1991"/>
                  </a:lnTo>
                  <a:lnTo>
                    <a:pt x="15" y="1968"/>
                  </a:lnTo>
                  <a:lnTo>
                    <a:pt x="8" y="1945"/>
                  </a:lnTo>
                  <a:lnTo>
                    <a:pt x="5" y="1922"/>
                  </a:lnTo>
                  <a:lnTo>
                    <a:pt x="2" y="1897"/>
                  </a:lnTo>
                  <a:lnTo>
                    <a:pt x="0" y="1873"/>
                  </a:lnTo>
                  <a:lnTo>
                    <a:pt x="0" y="1846"/>
                  </a:lnTo>
                  <a:lnTo>
                    <a:pt x="1" y="1821"/>
                  </a:lnTo>
                  <a:lnTo>
                    <a:pt x="1" y="1821"/>
                  </a:lnTo>
                  <a:lnTo>
                    <a:pt x="3" y="1805"/>
                  </a:lnTo>
                  <a:lnTo>
                    <a:pt x="7" y="1791"/>
                  </a:lnTo>
                  <a:lnTo>
                    <a:pt x="11" y="1777"/>
                  </a:lnTo>
                  <a:lnTo>
                    <a:pt x="17" y="1765"/>
                  </a:lnTo>
                  <a:lnTo>
                    <a:pt x="22" y="1752"/>
                  </a:lnTo>
                  <a:lnTo>
                    <a:pt x="30" y="1741"/>
                  </a:lnTo>
                  <a:lnTo>
                    <a:pt x="37" y="1731"/>
                  </a:lnTo>
                  <a:lnTo>
                    <a:pt x="45" y="1722"/>
                  </a:lnTo>
                  <a:lnTo>
                    <a:pt x="54" y="1713"/>
                  </a:lnTo>
                  <a:lnTo>
                    <a:pt x="62" y="1706"/>
                  </a:lnTo>
                  <a:lnTo>
                    <a:pt x="72" y="1700"/>
                  </a:lnTo>
                  <a:lnTo>
                    <a:pt x="82" y="1693"/>
                  </a:lnTo>
                  <a:lnTo>
                    <a:pt x="94" y="1688"/>
                  </a:lnTo>
                  <a:lnTo>
                    <a:pt x="105" y="1683"/>
                  </a:lnTo>
                  <a:lnTo>
                    <a:pt x="129" y="1676"/>
                  </a:lnTo>
                  <a:lnTo>
                    <a:pt x="154" y="1671"/>
                  </a:lnTo>
                  <a:lnTo>
                    <a:pt x="180" y="1668"/>
                  </a:lnTo>
                  <a:lnTo>
                    <a:pt x="208" y="1667"/>
                  </a:lnTo>
                  <a:lnTo>
                    <a:pt x="235" y="1667"/>
                  </a:lnTo>
                  <a:lnTo>
                    <a:pt x="264" y="1670"/>
                  </a:lnTo>
                  <a:lnTo>
                    <a:pt x="293" y="1673"/>
                  </a:lnTo>
                  <a:lnTo>
                    <a:pt x="320" y="1677"/>
                  </a:lnTo>
                  <a:lnTo>
                    <a:pt x="348" y="1682"/>
                  </a:lnTo>
                  <a:lnTo>
                    <a:pt x="419" y="1673"/>
                  </a:lnTo>
                  <a:lnTo>
                    <a:pt x="419" y="1673"/>
                  </a:lnTo>
                  <a:lnTo>
                    <a:pt x="478" y="1734"/>
                  </a:lnTo>
                  <a:lnTo>
                    <a:pt x="493" y="1749"/>
                  </a:lnTo>
                  <a:lnTo>
                    <a:pt x="507" y="1765"/>
                  </a:lnTo>
                  <a:lnTo>
                    <a:pt x="519" y="1781"/>
                  </a:lnTo>
                  <a:lnTo>
                    <a:pt x="532" y="1798"/>
                  </a:lnTo>
                  <a:lnTo>
                    <a:pt x="550" y="1735"/>
                  </a:lnTo>
                  <a:lnTo>
                    <a:pt x="550" y="1735"/>
                  </a:lnTo>
                  <a:lnTo>
                    <a:pt x="547" y="1588"/>
                  </a:lnTo>
                  <a:lnTo>
                    <a:pt x="547" y="1510"/>
                  </a:lnTo>
                  <a:lnTo>
                    <a:pt x="548" y="1431"/>
                  </a:lnTo>
                  <a:lnTo>
                    <a:pt x="551" y="1351"/>
                  </a:lnTo>
                  <a:lnTo>
                    <a:pt x="555" y="1271"/>
                  </a:lnTo>
                  <a:lnTo>
                    <a:pt x="562" y="1191"/>
                  </a:lnTo>
                  <a:lnTo>
                    <a:pt x="566" y="1150"/>
                  </a:lnTo>
                  <a:lnTo>
                    <a:pt x="571" y="1110"/>
                  </a:lnTo>
                  <a:lnTo>
                    <a:pt x="577" y="1070"/>
                  </a:lnTo>
                  <a:lnTo>
                    <a:pt x="585" y="1031"/>
                  </a:lnTo>
                  <a:lnTo>
                    <a:pt x="592" y="992"/>
                  </a:lnTo>
                  <a:lnTo>
                    <a:pt x="601" y="953"/>
                  </a:lnTo>
                  <a:lnTo>
                    <a:pt x="611" y="916"/>
                  </a:lnTo>
                  <a:lnTo>
                    <a:pt x="622" y="878"/>
                  </a:lnTo>
                  <a:lnTo>
                    <a:pt x="635" y="842"/>
                  </a:lnTo>
                  <a:lnTo>
                    <a:pt x="648" y="806"/>
                  </a:lnTo>
                  <a:lnTo>
                    <a:pt x="663" y="772"/>
                  </a:lnTo>
                  <a:lnTo>
                    <a:pt x="680" y="737"/>
                  </a:lnTo>
                  <a:lnTo>
                    <a:pt x="697" y="704"/>
                  </a:lnTo>
                  <a:lnTo>
                    <a:pt x="717" y="671"/>
                  </a:lnTo>
                  <a:lnTo>
                    <a:pt x="737" y="641"/>
                  </a:lnTo>
                  <a:lnTo>
                    <a:pt x="760" y="611"/>
                  </a:lnTo>
                  <a:lnTo>
                    <a:pt x="784" y="582"/>
                  </a:lnTo>
                  <a:lnTo>
                    <a:pt x="810" y="555"/>
                  </a:lnTo>
                  <a:lnTo>
                    <a:pt x="896" y="451"/>
                  </a:lnTo>
                  <a:lnTo>
                    <a:pt x="896" y="451"/>
                  </a:lnTo>
                  <a:lnTo>
                    <a:pt x="1047" y="418"/>
                  </a:lnTo>
                  <a:lnTo>
                    <a:pt x="1118" y="403"/>
                  </a:lnTo>
                  <a:lnTo>
                    <a:pt x="1190" y="385"/>
                  </a:lnTo>
                  <a:lnTo>
                    <a:pt x="1261" y="367"/>
                  </a:lnTo>
                  <a:lnTo>
                    <a:pt x="1332" y="344"/>
                  </a:lnTo>
                  <a:lnTo>
                    <a:pt x="1369" y="333"/>
                  </a:lnTo>
                  <a:lnTo>
                    <a:pt x="1405" y="319"/>
                  </a:lnTo>
                  <a:lnTo>
                    <a:pt x="1441" y="305"/>
                  </a:lnTo>
                  <a:lnTo>
                    <a:pt x="1479" y="289"/>
                  </a:lnTo>
                  <a:lnTo>
                    <a:pt x="1479" y="289"/>
                  </a:lnTo>
                  <a:lnTo>
                    <a:pt x="1548" y="257"/>
                  </a:lnTo>
                  <a:lnTo>
                    <a:pt x="1615" y="225"/>
                  </a:lnTo>
                  <a:lnTo>
                    <a:pt x="1681" y="191"/>
                  </a:lnTo>
                  <a:lnTo>
                    <a:pt x="1746" y="156"/>
                  </a:lnTo>
                  <a:lnTo>
                    <a:pt x="1810" y="118"/>
                  </a:lnTo>
                  <a:lnTo>
                    <a:pt x="1873" y="81"/>
                  </a:lnTo>
                  <a:lnTo>
                    <a:pt x="1936" y="40"/>
                  </a:lnTo>
                  <a:lnTo>
                    <a:pt x="1999" y="0"/>
                  </a:lnTo>
                  <a:lnTo>
                    <a:pt x="2098" y="69"/>
                  </a:lnTo>
                  <a:lnTo>
                    <a:pt x="2098" y="69"/>
                  </a:lnTo>
                  <a:lnTo>
                    <a:pt x="2141" y="76"/>
                  </a:lnTo>
                  <a:lnTo>
                    <a:pt x="2187" y="81"/>
                  </a:lnTo>
                  <a:lnTo>
                    <a:pt x="2278" y="89"/>
                  </a:lnTo>
                  <a:lnTo>
                    <a:pt x="2371" y="96"/>
                  </a:lnTo>
                  <a:lnTo>
                    <a:pt x="2463" y="99"/>
                  </a:lnTo>
                  <a:lnTo>
                    <a:pt x="2556" y="102"/>
                  </a:lnTo>
                  <a:lnTo>
                    <a:pt x="2649" y="103"/>
                  </a:lnTo>
                  <a:lnTo>
                    <a:pt x="2830" y="104"/>
                  </a:lnTo>
                  <a:lnTo>
                    <a:pt x="2830" y="104"/>
                  </a:lnTo>
                  <a:lnTo>
                    <a:pt x="2918" y="104"/>
                  </a:lnTo>
                  <a:lnTo>
                    <a:pt x="2962" y="103"/>
                  </a:lnTo>
                  <a:lnTo>
                    <a:pt x="3004" y="101"/>
                  </a:lnTo>
                  <a:lnTo>
                    <a:pt x="3048" y="96"/>
                  </a:lnTo>
                  <a:lnTo>
                    <a:pt x="3070" y="92"/>
                  </a:lnTo>
                  <a:lnTo>
                    <a:pt x="3090" y="87"/>
                  </a:lnTo>
                  <a:lnTo>
                    <a:pt x="3111" y="82"/>
                  </a:lnTo>
                  <a:lnTo>
                    <a:pt x="3131" y="74"/>
                  </a:lnTo>
                  <a:lnTo>
                    <a:pt x="3151" y="67"/>
                  </a:lnTo>
                  <a:lnTo>
                    <a:pt x="3171" y="58"/>
                  </a:lnTo>
                  <a:lnTo>
                    <a:pt x="3269" y="8"/>
                  </a:lnTo>
                  <a:lnTo>
                    <a:pt x="3269" y="8"/>
                  </a:lnTo>
                  <a:lnTo>
                    <a:pt x="3366" y="160"/>
                  </a:lnTo>
                  <a:lnTo>
                    <a:pt x="3413" y="235"/>
                  </a:lnTo>
                  <a:lnTo>
                    <a:pt x="3457" y="310"/>
                  </a:lnTo>
                  <a:lnTo>
                    <a:pt x="3478" y="349"/>
                  </a:lnTo>
                  <a:lnTo>
                    <a:pt x="3499" y="388"/>
                  </a:lnTo>
                  <a:lnTo>
                    <a:pt x="3518" y="428"/>
                  </a:lnTo>
                  <a:lnTo>
                    <a:pt x="3538" y="469"/>
                  </a:lnTo>
                  <a:lnTo>
                    <a:pt x="3556" y="511"/>
                  </a:lnTo>
                  <a:lnTo>
                    <a:pt x="3573" y="553"/>
                  </a:lnTo>
                  <a:lnTo>
                    <a:pt x="3589" y="597"/>
                  </a:lnTo>
                  <a:lnTo>
                    <a:pt x="3604" y="642"/>
                  </a:lnTo>
                  <a:lnTo>
                    <a:pt x="3604" y="642"/>
                  </a:lnTo>
                  <a:lnTo>
                    <a:pt x="3622" y="696"/>
                  </a:lnTo>
                  <a:lnTo>
                    <a:pt x="3639" y="749"/>
                  </a:lnTo>
                  <a:lnTo>
                    <a:pt x="3676" y="857"/>
                  </a:lnTo>
                  <a:lnTo>
                    <a:pt x="3693" y="911"/>
                  </a:lnTo>
                  <a:lnTo>
                    <a:pt x="3708" y="965"/>
                  </a:lnTo>
                  <a:lnTo>
                    <a:pt x="3721" y="1020"/>
                  </a:lnTo>
                  <a:lnTo>
                    <a:pt x="3726" y="1048"/>
                  </a:lnTo>
                  <a:lnTo>
                    <a:pt x="3731" y="10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7485102-9165-FDEB-FCC9-76822FE98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2726"/>
              <a:ext cx="721" cy="699"/>
            </a:xfrm>
            <a:custGeom>
              <a:avLst/>
              <a:gdLst>
                <a:gd name="T0" fmla="*/ 155 w 2162"/>
                <a:gd name="T1" fmla="*/ 1225 h 2099"/>
                <a:gd name="T2" fmla="*/ 276 w 2162"/>
                <a:gd name="T3" fmla="*/ 1229 h 2099"/>
                <a:gd name="T4" fmla="*/ 496 w 2162"/>
                <a:gd name="T5" fmla="*/ 1187 h 2099"/>
                <a:gd name="T6" fmla="*/ 689 w 2162"/>
                <a:gd name="T7" fmla="*/ 1105 h 2099"/>
                <a:gd name="T8" fmla="*/ 767 w 2162"/>
                <a:gd name="T9" fmla="*/ 1041 h 2099"/>
                <a:gd name="T10" fmla="*/ 787 w 2162"/>
                <a:gd name="T11" fmla="*/ 1116 h 2099"/>
                <a:gd name="T12" fmla="*/ 760 w 2162"/>
                <a:gd name="T13" fmla="*/ 1215 h 2099"/>
                <a:gd name="T14" fmla="*/ 710 w 2162"/>
                <a:gd name="T15" fmla="*/ 1300 h 2099"/>
                <a:gd name="T16" fmla="*/ 571 w 2162"/>
                <a:gd name="T17" fmla="*/ 1433 h 2099"/>
                <a:gd name="T18" fmla="*/ 440 w 2162"/>
                <a:gd name="T19" fmla="*/ 1505 h 2099"/>
                <a:gd name="T20" fmla="*/ 446 w 2162"/>
                <a:gd name="T21" fmla="*/ 1619 h 2099"/>
                <a:gd name="T22" fmla="*/ 689 w 2162"/>
                <a:gd name="T23" fmla="*/ 1872 h 2099"/>
                <a:gd name="T24" fmla="*/ 774 w 2162"/>
                <a:gd name="T25" fmla="*/ 1985 h 2099"/>
                <a:gd name="T26" fmla="*/ 854 w 2162"/>
                <a:gd name="T27" fmla="*/ 2033 h 2099"/>
                <a:gd name="T28" fmla="*/ 928 w 2162"/>
                <a:gd name="T29" fmla="*/ 1994 h 2099"/>
                <a:gd name="T30" fmla="*/ 966 w 2162"/>
                <a:gd name="T31" fmla="*/ 2054 h 2099"/>
                <a:gd name="T32" fmla="*/ 1018 w 2162"/>
                <a:gd name="T33" fmla="*/ 2088 h 2099"/>
                <a:gd name="T34" fmla="*/ 1081 w 2162"/>
                <a:gd name="T35" fmla="*/ 2099 h 2099"/>
                <a:gd name="T36" fmla="*/ 1204 w 2162"/>
                <a:gd name="T37" fmla="*/ 2074 h 2099"/>
                <a:gd name="T38" fmla="*/ 1297 w 2162"/>
                <a:gd name="T39" fmla="*/ 2050 h 2099"/>
                <a:gd name="T40" fmla="*/ 1305 w 2162"/>
                <a:gd name="T41" fmla="*/ 2078 h 2099"/>
                <a:gd name="T42" fmla="*/ 1335 w 2162"/>
                <a:gd name="T43" fmla="*/ 2095 h 2099"/>
                <a:gd name="T44" fmla="*/ 1452 w 2162"/>
                <a:gd name="T45" fmla="*/ 2097 h 2099"/>
                <a:gd name="T46" fmla="*/ 1611 w 2162"/>
                <a:gd name="T47" fmla="*/ 2069 h 2099"/>
                <a:gd name="T48" fmla="*/ 1699 w 2162"/>
                <a:gd name="T49" fmla="*/ 2029 h 2099"/>
                <a:gd name="T50" fmla="*/ 1752 w 2162"/>
                <a:gd name="T51" fmla="*/ 1976 h 2099"/>
                <a:gd name="T52" fmla="*/ 1819 w 2162"/>
                <a:gd name="T53" fmla="*/ 1851 h 2099"/>
                <a:gd name="T54" fmla="*/ 1885 w 2162"/>
                <a:gd name="T55" fmla="*/ 1648 h 2099"/>
                <a:gd name="T56" fmla="*/ 1923 w 2162"/>
                <a:gd name="T57" fmla="*/ 1463 h 2099"/>
                <a:gd name="T58" fmla="*/ 1920 w 2162"/>
                <a:gd name="T59" fmla="*/ 1215 h 2099"/>
                <a:gd name="T60" fmla="*/ 1894 w 2162"/>
                <a:gd name="T61" fmla="*/ 1018 h 2099"/>
                <a:gd name="T62" fmla="*/ 2037 w 2162"/>
                <a:gd name="T63" fmla="*/ 780 h 2099"/>
                <a:gd name="T64" fmla="*/ 2072 w 2162"/>
                <a:gd name="T65" fmla="*/ 693 h 2099"/>
                <a:gd name="T66" fmla="*/ 2137 w 2162"/>
                <a:gd name="T67" fmla="*/ 432 h 2099"/>
                <a:gd name="T68" fmla="*/ 2109 w 2162"/>
                <a:gd name="T69" fmla="*/ 242 h 2099"/>
                <a:gd name="T70" fmla="*/ 1959 w 2162"/>
                <a:gd name="T71" fmla="*/ 137 h 2099"/>
                <a:gd name="T72" fmla="*/ 1789 w 2162"/>
                <a:gd name="T73" fmla="*/ 64 h 2099"/>
                <a:gd name="T74" fmla="*/ 1603 w 2162"/>
                <a:gd name="T75" fmla="*/ 19 h 2099"/>
                <a:gd name="T76" fmla="*/ 1409 w 2162"/>
                <a:gd name="T77" fmla="*/ 1 h 2099"/>
                <a:gd name="T78" fmla="*/ 1210 w 2162"/>
                <a:gd name="T79" fmla="*/ 6 h 2099"/>
                <a:gd name="T80" fmla="*/ 1013 w 2162"/>
                <a:gd name="T81" fmla="*/ 32 h 2099"/>
                <a:gd name="T82" fmla="*/ 988 w 2162"/>
                <a:gd name="T83" fmla="*/ 108 h 2099"/>
                <a:gd name="T84" fmla="*/ 922 w 2162"/>
                <a:gd name="T85" fmla="*/ 204 h 2099"/>
                <a:gd name="T86" fmla="*/ 802 w 2162"/>
                <a:gd name="T87" fmla="*/ 331 h 2099"/>
                <a:gd name="T88" fmla="*/ 759 w 2162"/>
                <a:gd name="T89" fmla="*/ 392 h 2099"/>
                <a:gd name="T90" fmla="*/ 693 w 2162"/>
                <a:gd name="T91" fmla="*/ 550 h 2099"/>
                <a:gd name="T92" fmla="*/ 660 w 2162"/>
                <a:gd name="T93" fmla="*/ 607 h 2099"/>
                <a:gd name="T94" fmla="*/ 565 w 2162"/>
                <a:gd name="T95" fmla="*/ 690 h 2099"/>
                <a:gd name="T96" fmla="*/ 383 w 2162"/>
                <a:gd name="T97" fmla="*/ 780 h 2099"/>
                <a:gd name="T98" fmla="*/ 258 w 2162"/>
                <a:gd name="T99" fmla="*/ 851 h 2099"/>
                <a:gd name="T100" fmla="*/ 98 w 2162"/>
                <a:gd name="T101" fmla="*/ 979 h 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2" h="2099">
                  <a:moveTo>
                    <a:pt x="0" y="1082"/>
                  </a:moveTo>
                  <a:lnTo>
                    <a:pt x="0" y="1082"/>
                  </a:lnTo>
                  <a:lnTo>
                    <a:pt x="52" y="1152"/>
                  </a:lnTo>
                  <a:lnTo>
                    <a:pt x="105" y="1223"/>
                  </a:lnTo>
                  <a:lnTo>
                    <a:pt x="155" y="1225"/>
                  </a:lnTo>
                  <a:lnTo>
                    <a:pt x="155" y="1225"/>
                  </a:lnTo>
                  <a:lnTo>
                    <a:pt x="174" y="1228"/>
                  </a:lnTo>
                  <a:lnTo>
                    <a:pt x="193" y="1229"/>
                  </a:lnTo>
                  <a:lnTo>
                    <a:pt x="234" y="1230"/>
                  </a:lnTo>
                  <a:lnTo>
                    <a:pt x="276" y="1229"/>
                  </a:lnTo>
                  <a:lnTo>
                    <a:pt x="320" y="1225"/>
                  </a:lnTo>
                  <a:lnTo>
                    <a:pt x="363" y="1219"/>
                  </a:lnTo>
                  <a:lnTo>
                    <a:pt x="408" y="1210"/>
                  </a:lnTo>
                  <a:lnTo>
                    <a:pt x="452" y="1200"/>
                  </a:lnTo>
                  <a:lnTo>
                    <a:pt x="496" y="1187"/>
                  </a:lnTo>
                  <a:lnTo>
                    <a:pt x="539" y="1174"/>
                  </a:lnTo>
                  <a:lnTo>
                    <a:pt x="580" y="1159"/>
                  </a:lnTo>
                  <a:lnTo>
                    <a:pt x="619" y="1141"/>
                  </a:lnTo>
                  <a:lnTo>
                    <a:pt x="655" y="1123"/>
                  </a:lnTo>
                  <a:lnTo>
                    <a:pt x="689" y="1105"/>
                  </a:lnTo>
                  <a:lnTo>
                    <a:pt x="719" y="1083"/>
                  </a:lnTo>
                  <a:lnTo>
                    <a:pt x="733" y="1073"/>
                  </a:lnTo>
                  <a:lnTo>
                    <a:pt x="745" y="1062"/>
                  </a:lnTo>
                  <a:lnTo>
                    <a:pt x="757" y="1052"/>
                  </a:lnTo>
                  <a:lnTo>
                    <a:pt x="767" y="1041"/>
                  </a:lnTo>
                  <a:lnTo>
                    <a:pt x="784" y="1061"/>
                  </a:lnTo>
                  <a:lnTo>
                    <a:pt x="784" y="1061"/>
                  </a:lnTo>
                  <a:lnTo>
                    <a:pt x="785" y="1073"/>
                  </a:lnTo>
                  <a:lnTo>
                    <a:pt x="787" y="1087"/>
                  </a:lnTo>
                  <a:lnTo>
                    <a:pt x="787" y="1116"/>
                  </a:lnTo>
                  <a:lnTo>
                    <a:pt x="779" y="1160"/>
                  </a:lnTo>
                  <a:lnTo>
                    <a:pt x="779" y="1160"/>
                  </a:lnTo>
                  <a:lnTo>
                    <a:pt x="774" y="1179"/>
                  </a:lnTo>
                  <a:lnTo>
                    <a:pt x="767" y="1197"/>
                  </a:lnTo>
                  <a:lnTo>
                    <a:pt x="760" y="1215"/>
                  </a:lnTo>
                  <a:lnTo>
                    <a:pt x="752" y="1233"/>
                  </a:lnTo>
                  <a:lnTo>
                    <a:pt x="742" y="1250"/>
                  </a:lnTo>
                  <a:lnTo>
                    <a:pt x="732" y="1268"/>
                  </a:lnTo>
                  <a:lnTo>
                    <a:pt x="722" y="1284"/>
                  </a:lnTo>
                  <a:lnTo>
                    <a:pt x="710" y="1300"/>
                  </a:lnTo>
                  <a:lnTo>
                    <a:pt x="685" y="1330"/>
                  </a:lnTo>
                  <a:lnTo>
                    <a:pt x="658" y="1359"/>
                  </a:lnTo>
                  <a:lnTo>
                    <a:pt x="630" y="1387"/>
                  </a:lnTo>
                  <a:lnTo>
                    <a:pt x="600" y="1411"/>
                  </a:lnTo>
                  <a:lnTo>
                    <a:pt x="571" y="1433"/>
                  </a:lnTo>
                  <a:lnTo>
                    <a:pt x="543" y="1453"/>
                  </a:lnTo>
                  <a:lnTo>
                    <a:pt x="514" y="1470"/>
                  </a:lnTo>
                  <a:lnTo>
                    <a:pt x="487" y="1485"/>
                  </a:lnTo>
                  <a:lnTo>
                    <a:pt x="462" y="1496"/>
                  </a:lnTo>
                  <a:lnTo>
                    <a:pt x="440" y="1505"/>
                  </a:lnTo>
                  <a:lnTo>
                    <a:pt x="420" y="1511"/>
                  </a:lnTo>
                  <a:lnTo>
                    <a:pt x="405" y="1514"/>
                  </a:lnTo>
                  <a:lnTo>
                    <a:pt x="362" y="1529"/>
                  </a:lnTo>
                  <a:lnTo>
                    <a:pt x="362" y="1529"/>
                  </a:lnTo>
                  <a:lnTo>
                    <a:pt x="446" y="1619"/>
                  </a:lnTo>
                  <a:lnTo>
                    <a:pt x="530" y="1708"/>
                  </a:lnTo>
                  <a:lnTo>
                    <a:pt x="530" y="1708"/>
                  </a:lnTo>
                  <a:lnTo>
                    <a:pt x="610" y="1788"/>
                  </a:lnTo>
                  <a:lnTo>
                    <a:pt x="650" y="1830"/>
                  </a:lnTo>
                  <a:lnTo>
                    <a:pt x="689" y="1872"/>
                  </a:lnTo>
                  <a:lnTo>
                    <a:pt x="708" y="1894"/>
                  </a:lnTo>
                  <a:lnTo>
                    <a:pt x="725" y="1916"/>
                  </a:lnTo>
                  <a:lnTo>
                    <a:pt x="742" y="1937"/>
                  </a:lnTo>
                  <a:lnTo>
                    <a:pt x="758" y="1961"/>
                  </a:lnTo>
                  <a:lnTo>
                    <a:pt x="774" y="1985"/>
                  </a:lnTo>
                  <a:lnTo>
                    <a:pt x="788" y="2009"/>
                  </a:lnTo>
                  <a:lnTo>
                    <a:pt x="801" y="2034"/>
                  </a:lnTo>
                  <a:lnTo>
                    <a:pt x="813" y="2059"/>
                  </a:lnTo>
                  <a:lnTo>
                    <a:pt x="854" y="2033"/>
                  </a:lnTo>
                  <a:lnTo>
                    <a:pt x="854" y="2033"/>
                  </a:lnTo>
                  <a:lnTo>
                    <a:pt x="871" y="2015"/>
                  </a:lnTo>
                  <a:lnTo>
                    <a:pt x="887" y="1998"/>
                  </a:lnTo>
                  <a:lnTo>
                    <a:pt x="921" y="1964"/>
                  </a:lnTo>
                  <a:lnTo>
                    <a:pt x="928" y="1994"/>
                  </a:lnTo>
                  <a:lnTo>
                    <a:pt x="928" y="1994"/>
                  </a:lnTo>
                  <a:lnTo>
                    <a:pt x="935" y="2009"/>
                  </a:lnTo>
                  <a:lnTo>
                    <a:pt x="941" y="2021"/>
                  </a:lnTo>
                  <a:lnTo>
                    <a:pt x="948" y="2034"/>
                  </a:lnTo>
                  <a:lnTo>
                    <a:pt x="957" y="2045"/>
                  </a:lnTo>
                  <a:lnTo>
                    <a:pt x="966" y="2054"/>
                  </a:lnTo>
                  <a:lnTo>
                    <a:pt x="976" y="2063"/>
                  </a:lnTo>
                  <a:lnTo>
                    <a:pt x="986" y="2072"/>
                  </a:lnTo>
                  <a:lnTo>
                    <a:pt x="996" y="2078"/>
                  </a:lnTo>
                  <a:lnTo>
                    <a:pt x="1007" y="2083"/>
                  </a:lnTo>
                  <a:lnTo>
                    <a:pt x="1018" y="2088"/>
                  </a:lnTo>
                  <a:lnTo>
                    <a:pt x="1030" y="2092"/>
                  </a:lnTo>
                  <a:lnTo>
                    <a:pt x="1042" y="2095"/>
                  </a:lnTo>
                  <a:lnTo>
                    <a:pt x="1055" y="2097"/>
                  </a:lnTo>
                  <a:lnTo>
                    <a:pt x="1067" y="2098"/>
                  </a:lnTo>
                  <a:lnTo>
                    <a:pt x="1081" y="2099"/>
                  </a:lnTo>
                  <a:lnTo>
                    <a:pt x="1095" y="2098"/>
                  </a:lnTo>
                  <a:lnTo>
                    <a:pt x="1121" y="2095"/>
                  </a:lnTo>
                  <a:lnTo>
                    <a:pt x="1149" y="2090"/>
                  </a:lnTo>
                  <a:lnTo>
                    <a:pt x="1176" y="2083"/>
                  </a:lnTo>
                  <a:lnTo>
                    <a:pt x="1204" y="2074"/>
                  </a:lnTo>
                  <a:lnTo>
                    <a:pt x="1230" y="2063"/>
                  </a:lnTo>
                  <a:lnTo>
                    <a:pt x="1256" y="2050"/>
                  </a:lnTo>
                  <a:lnTo>
                    <a:pt x="1281" y="2035"/>
                  </a:lnTo>
                  <a:lnTo>
                    <a:pt x="1304" y="2020"/>
                  </a:lnTo>
                  <a:lnTo>
                    <a:pt x="1297" y="2050"/>
                  </a:lnTo>
                  <a:lnTo>
                    <a:pt x="1297" y="2050"/>
                  </a:lnTo>
                  <a:lnTo>
                    <a:pt x="1298" y="2059"/>
                  </a:lnTo>
                  <a:lnTo>
                    <a:pt x="1299" y="2067"/>
                  </a:lnTo>
                  <a:lnTo>
                    <a:pt x="1303" y="2073"/>
                  </a:lnTo>
                  <a:lnTo>
                    <a:pt x="1305" y="2078"/>
                  </a:lnTo>
                  <a:lnTo>
                    <a:pt x="1309" y="2083"/>
                  </a:lnTo>
                  <a:lnTo>
                    <a:pt x="1314" y="2087"/>
                  </a:lnTo>
                  <a:lnTo>
                    <a:pt x="1319" y="2090"/>
                  </a:lnTo>
                  <a:lnTo>
                    <a:pt x="1324" y="2093"/>
                  </a:lnTo>
                  <a:lnTo>
                    <a:pt x="1335" y="2095"/>
                  </a:lnTo>
                  <a:lnTo>
                    <a:pt x="1348" y="2098"/>
                  </a:lnTo>
                  <a:lnTo>
                    <a:pt x="1374" y="2098"/>
                  </a:lnTo>
                  <a:lnTo>
                    <a:pt x="1374" y="2098"/>
                  </a:lnTo>
                  <a:lnTo>
                    <a:pt x="1410" y="2099"/>
                  </a:lnTo>
                  <a:lnTo>
                    <a:pt x="1452" y="2097"/>
                  </a:lnTo>
                  <a:lnTo>
                    <a:pt x="1497" y="2092"/>
                  </a:lnTo>
                  <a:lnTo>
                    <a:pt x="1543" y="2085"/>
                  </a:lnTo>
                  <a:lnTo>
                    <a:pt x="1566" y="2080"/>
                  </a:lnTo>
                  <a:lnTo>
                    <a:pt x="1588" y="2075"/>
                  </a:lnTo>
                  <a:lnTo>
                    <a:pt x="1611" y="2069"/>
                  </a:lnTo>
                  <a:lnTo>
                    <a:pt x="1631" y="2063"/>
                  </a:lnTo>
                  <a:lnTo>
                    <a:pt x="1651" y="2055"/>
                  </a:lnTo>
                  <a:lnTo>
                    <a:pt x="1669" y="2047"/>
                  </a:lnTo>
                  <a:lnTo>
                    <a:pt x="1685" y="2039"/>
                  </a:lnTo>
                  <a:lnTo>
                    <a:pt x="1699" y="2029"/>
                  </a:lnTo>
                  <a:lnTo>
                    <a:pt x="1699" y="2029"/>
                  </a:lnTo>
                  <a:lnTo>
                    <a:pt x="1709" y="2021"/>
                  </a:lnTo>
                  <a:lnTo>
                    <a:pt x="1717" y="2014"/>
                  </a:lnTo>
                  <a:lnTo>
                    <a:pt x="1736" y="1996"/>
                  </a:lnTo>
                  <a:lnTo>
                    <a:pt x="1752" y="1976"/>
                  </a:lnTo>
                  <a:lnTo>
                    <a:pt x="1767" y="1954"/>
                  </a:lnTo>
                  <a:lnTo>
                    <a:pt x="1781" y="1930"/>
                  </a:lnTo>
                  <a:lnTo>
                    <a:pt x="1795" y="1905"/>
                  </a:lnTo>
                  <a:lnTo>
                    <a:pt x="1806" y="1878"/>
                  </a:lnTo>
                  <a:lnTo>
                    <a:pt x="1819" y="1851"/>
                  </a:lnTo>
                  <a:lnTo>
                    <a:pt x="1829" y="1823"/>
                  </a:lnTo>
                  <a:lnTo>
                    <a:pt x="1839" y="1797"/>
                  </a:lnTo>
                  <a:lnTo>
                    <a:pt x="1856" y="1743"/>
                  </a:lnTo>
                  <a:lnTo>
                    <a:pt x="1885" y="1648"/>
                  </a:lnTo>
                  <a:lnTo>
                    <a:pt x="1885" y="1648"/>
                  </a:lnTo>
                  <a:lnTo>
                    <a:pt x="1896" y="1610"/>
                  </a:lnTo>
                  <a:lnTo>
                    <a:pt x="1906" y="1572"/>
                  </a:lnTo>
                  <a:lnTo>
                    <a:pt x="1914" y="1536"/>
                  </a:lnTo>
                  <a:lnTo>
                    <a:pt x="1919" y="1500"/>
                  </a:lnTo>
                  <a:lnTo>
                    <a:pt x="1923" y="1463"/>
                  </a:lnTo>
                  <a:lnTo>
                    <a:pt x="1925" y="1428"/>
                  </a:lnTo>
                  <a:lnTo>
                    <a:pt x="1927" y="1392"/>
                  </a:lnTo>
                  <a:lnTo>
                    <a:pt x="1927" y="1357"/>
                  </a:lnTo>
                  <a:lnTo>
                    <a:pt x="1924" y="1287"/>
                  </a:lnTo>
                  <a:lnTo>
                    <a:pt x="1920" y="1215"/>
                  </a:lnTo>
                  <a:lnTo>
                    <a:pt x="1918" y="1141"/>
                  </a:lnTo>
                  <a:lnTo>
                    <a:pt x="1917" y="1105"/>
                  </a:lnTo>
                  <a:lnTo>
                    <a:pt x="1915" y="1066"/>
                  </a:lnTo>
                  <a:lnTo>
                    <a:pt x="1894" y="1018"/>
                  </a:lnTo>
                  <a:lnTo>
                    <a:pt x="1894" y="1018"/>
                  </a:lnTo>
                  <a:lnTo>
                    <a:pt x="1919" y="977"/>
                  </a:lnTo>
                  <a:lnTo>
                    <a:pt x="1944" y="938"/>
                  </a:lnTo>
                  <a:lnTo>
                    <a:pt x="1993" y="859"/>
                  </a:lnTo>
                  <a:lnTo>
                    <a:pt x="2015" y="820"/>
                  </a:lnTo>
                  <a:lnTo>
                    <a:pt x="2037" y="780"/>
                  </a:lnTo>
                  <a:lnTo>
                    <a:pt x="2047" y="759"/>
                  </a:lnTo>
                  <a:lnTo>
                    <a:pt x="2056" y="737"/>
                  </a:lnTo>
                  <a:lnTo>
                    <a:pt x="2064" y="716"/>
                  </a:lnTo>
                  <a:lnTo>
                    <a:pt x="2072" y="693"/>
                  </a:lnTo>
                  <a:lnTo>
                    <a:pt x="2072" y="693"/>
                  </a:lnTo>
                  <a:lnTo>
                    <a:pt x="2086" y="649"/>
                  </a:lnTo>
                  <a:lnTo>
                    <a:pt x="2098" y="607"/>
                  </a:lnTo>
                  <a:lnTo>
                    <a:pt x="2109" y="563"/>
                  </a:lnTo>
                  <a:lnTo>
                    <a:pt x="2119" y="519"/>
                  </a:lnTo>
                  <a:lnTo>
                    <a:pt x="2137" y="432"/>
                  </a:lnTo>
                  <a:lnTo>
                    <a:pt x="2153" y="342"/>
                  </a:lnTo>
                  <a:lnTo>
                    <a:pt x="2162" y="293"/>
                  </a:lnTo>
                  <a:lnTo>
                    <a:pt x="2162" y="293"/>
                  </a:lnTo>
                  <a:lnTo>
                    <a:pt x="2137" y="267"/>
                  </a:lnTo>
                  <a:lnTo>
                    <a:pt x="2109" y="242"/>
                  </a:lnTo>
                  <a:lnTo>
                    <a:pt x="2081" y="218"/>
                  </a:lnTo>
                  <a:lnTo>
                    <a:pt x="2052" y="195"/>
                  </a:lnTo>
                  <a:lnTo>
                    <a:pt x="2022" y="174"/>
                  </a:lnTo>
                  <a:lnTo>
                    <a:pt x="1990" y="155"/>
                  </a:lnTo>
                  <a:lnTo>
                    <a:pt x="1959" y="137"/>
                  </a:lnTo>
                  <a:lnTo>
                    <a:pt x="1927" y="119"/>
                  </a:lnTo>
                  <a:lnTo>
                    <a:pt x="1893" y="104"/>
                  </a:lnTo>
                  <a:lnTo>
                    <a:pt x="1859" y="89"/>
                  </a:lnTo>
                  <a:lnTo>
                    <a:pt x="1824" y="75"/>
                  </a:lnTo>
                  <a:lnTo>
                    <a:pt x="1789" y="64"/>
                  </a:lnTo>
                  <a:lnTo>
                    <a:pt x="1752" y="52"/>
                  </a:lnTo>
                  <a:lnTo>
                    <a:pt x="1716" y="42"/>
                  </a:lnTo>
                  <a:lnTo>
                    <a:pt x="1679" y="34"/>
                  </a:lnTo>
                  <a:lnTo>
                    <a:pt x="1641" y="26"/>
                  </a:lnTo>
                  <a:lnTo>
                    <a:pt x="1603" y="19"/>
                  </a:lnTo>
                  <a:lnTo>
                    <a:pt x="1566" y="14"/>
                  </a:lnTo>
                  <a:lnTo>
                    <a:pt x="1527" y="9"/>
                  </a:lnTo>
                  <a:lnTo>
                    <a:pt x="1488" y="5"/>
                  </a:lnTo>
                  <a:lnTo>
                    <a:pt x="1448" y="2"/>
                  </a:lnTo>
                  <a:lnTo>
                    <a:pt x="1409" y="1"/>
                  </a:lnTo>
                  <a:lnTo>
                    <a:pt x="1369" y="0"/>
                  </a:lnTo>
                  <a:lnTo>
                    <a:pt x="1330" y="0"/>
                  </a:lnTo>
                  <a:lnTo>
                    <a:pt x="1290" y="1"/>
                  </a:lnTo>
                  <a:lnTo>
                    <a:pt x="1250" y="4"/>
                  </a:lnTo>
                  <a:lnTo>
                    <a:pt x="1210" y="6"/>
                  </a:lnTo>
                  <a:lnTo>
                    <a:pt x="1171" y="10"/>
                  </a:lnTo>
                  <a:lnTo>
                    <a:pt x="1131" y="15"/>
                  </a:lnTo>
                  <a:lnTo>
                    <a:pt x="1092" y="20"/>
                  </a:lnTo>
                  <a:lnTo>
                    <a:pt x="1052" y="26"/>
                  </a:lnTo>
                  <a:lnTo>
                    <a:pt x="1013" y="32"/>
                  </a:lnTo>
                  <a:lnTo>
                    <a:pt x="997" y="69"/>
                  </a:lnTo>
                  <a:lnTo>
                    <a:pt x="997" y="69"/>
                  </a:lnTo>
                  <a:lnTo>
                    <a:pt x="996" y="79"/>
                  </a:lnTo>
                  <a:lnTo>
                    <a:pt x="995" y="89"/>
                  </a:lnTo>
                  <a:lnTo>
                    <a:pt x="988" y="108"/>
                  </a:lnTo>
                  <a:lnTo>
                    <a:pt x="978" y="128"/>
                  </a:lnTo>
                  <a:lnTo>
                    <a:pt x="967" y="147"/>
                  </a:lnTo>
                  <a:lnTo>
                    <a:pt x="953" y="167"/>
                  </a:lnTo>
                  <a:lnTo>
                    <a:pt x="938" y="185"/>
                  </a:lnTo>
                  <a:lnTo>
                    <a:pt x="922" y="204"/>
                  </a:lnTo>
                  <a:lnTo>
                    <a:pt x="904" y="223"/>
                  </a:lnTo>
                  <a:lnTo>
                    <a:pt x="869" y="261"/>
                  </a:lnTo>
                  <a:lnTo>
                    <a:pt x="834" y="296"/>
                  </a:lnTo>
                  <a:lnTo>
                    <a:pt x="817" y="313"/>
                  </a:lnTo>
                  <a:lnTo>
                    <a:pt x="802" y="331"/>
                  </a:lnTo>
                  <a:lnTo>
                    <a:pt x="788" y="347"/>
                  </a:lnTo>
                  <a:lnTo>
                    <a:pt x="777" y="364"/>
                  </a:lnTo>
                  <a:lnTo>
                    <a:pt x="777" y="364"/>
                  </a:lnTo>
                  <a:lnTo>
                    <a:pt x="768" y="379"/>
                  </a:lnTo>
                  <a:lnTo>
                    <a:pt x="759" y="392"/>
                  </a:lnTo>
                  <a:lnTo>
                    <a:pt x="744" y="424"/>
                  </a:lnTo>
                  <a:lnTo>
                    <a:pt x="730" y="455"/>
                  </a:lnTo>
                  <a:lnTo>
                    <a:pt x="718" y="488"/>
                  </a:lnTo>
                  <a:lnTo>
                    <a:pt x="707" y="519"/>
                  </a:lnTo>
                  <a:lnTo>
                    <a:pt x="693" y="550"/>
                  </a:lnTo>
                  <a:lnTo>
                    <a:pt x="685" y="565"/>
                  </a:lnTo>
                  <a:lnTo>
                    <a:pt x="678" y="579"/>
                  </a:lnTo>
                  <a:lnTo>
                    <a:pt x="669" y="593"/>
                  </a:lnTo>
                  <a:lnTo>
                    <a:pt x="660" y="607"/>
                  </a:lnTo>
                  <a:lnTo>
                    <a:pt x="660" y="607"/>
                  </a:lnTo>
                  <a:lnTo>
                    <a:pt x="645" y="626"/>
                  </a:lnTo>
                  <a:lnTo>
                    <a:pt x="629" y="642"/>
                  </a:lnTo>
                  <a:lnTo>
                    <a:pt x="609" y="658"/>
                  </a:lnTo>
                  <a:lnTo>
                    <a:pt x="588" y="675"/>
                  </a:lnTo>
                  <a:lnTo>
                    <a:pt x="565" y="690"/>
                  </a:lnTo>
                  <a:lnTo>
                    <a:pt x="540" y="703"/>
                  </a:lnTo>
                  <a:lnTo>
                    <a:pt x="515" y="717"/>
                  </a:lnTo>
                  <a:lnTo>
                    <a:pt x="489" y="731"/>
                  </a:lnTo>
                  <a:lnTo>
                    <a:pt x="436" y="756"/>
                  </a:lnTo>
                  <a:lnTo>
                    <a:pt x="383" y="780"/>
                  </a:lnTo>
                  <a:lnTo>
                    <a:pt x="335" y="804"/>
                  </a:lnTo>
                  <a:lnTo>
                    <a:pt x="312" y="816"/>
                  </a:lnTo>
                  <a:lnTo>
                    <a:pt x="292" y="828"/>
                  </a:lnTo>
                  <a:lnTo>
                    <a:pt x="292" y="828"/>
                  </a:lnTo>
                  <a:lnTo>
                    <a:pt x="258" y="851"/>
                  </a:lnTo>
                  <a:lnTo>
                    <a:pt x="224" y="875"/>
                  </a:lnTo>
                  <a:lnTo>
                    <a:pt x="192" y="899"/>
                  </a:lnTo>
                  <a:lnTo>
                    <a:pt x="159" y="924"/>
                  </a:lnTo>
                  <a:lnTo>
                    <a:pt x="128" y="952"/>
                  </a:lnTo>
                  <a:lnTo>
                    <a:pt x="98" y="979"/>
                  </a:lnTo>
                  <a:lnTo>
                    <a:pt x="69" y="1009"/>
                  </a:lnTo>
                  <a:lnTo>
                    <a:pt x="40" y="1041"/>
                  </a:lnTo>
                  <a:lnTo>
                    <a:pt x="0" y="1082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392DA00-1E1E-A935-3B75-97B094E26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2726"/>
              <a:ext cx="721" cy="699"/>
            </a:xfrm>
            <a:custGeom>
              <a:avLst/>
              <a:gdLst>
                <a:gd name="T0" fmla="*/ 155 w 2162"/>
                <a:gd name="T1" fmla="*/ 1225 h 2099"/>
                <a:gd name="T2" fmla="*/ 276 w 2162"/>
                <a:gd name="T3" fmla="*/ 1229 h 2099"/>
                <a:gd name="T4" fmla="*/ 496 w 2162"/>
                <a:gd name="T5" fmla="*/ 1187 h 2099"/>
                <a:gd name="T6" fmla="*/ 689 w 2162"/>
                <a:gd name="T7" fmla="*/ 1105 h 2099"/>
                <a:gd name="T8" fmla="*/ 767 w 2162"/>
                <a:gd name="T9" fmla="*/ 1041 h 2099"/>
                <a:gd name="T10" fmla="*/ 787 w 2162"/>
                <a:gd name="T11" fmla="*/ 1116 h 2099"/>
                <a:gd name="T12" fmla="*/ 760 w 2162"/>
                <a:gd name="T13" fmla="*/ 1215 h 2099"/>
                <a:gd name="T14" fmla="*/ 710 w 2162"/>
                <a:gd name="T15" fmla="*/ 1300 h 2099"/>
                <a:gd name="T16" fmla="*/ 571 w 2162"/>
                <a:gd name="T17" fmla="*/ 1433 h 2099"/>
                <a:gd name="T18" fmla="*/ 440 w 2162"/>
                <a:gd name="T19" fmla="*/ 1505 h 2099"/>
                <a:gd name="T20" fmla="*/ 446 w 2162"/>
                <a:gd name="T21" fmla="*/ 1619 h 2099"/>
                <a:gd name="T22" fmla="*/ 689 w 2162"/>
                <a:gd name="T23" fmla="*/ 1872 h 2099"/>
                <a:gd name="T24" fmla="*/ 774 w 2162"/>
                <a:gd name="T25" fmla="*/ 1985 h 2099"/>
                <a:gd name="T26" fmla="*/ 854 w 2162"/>
                <a:gd name="T27" fmla="*/ 2033 h 2099"/>
                <a:gd name="T28" fmla="*/ 928 w 2162"/>
                <a:gd name="T29" fmla="*/ 1994 h 2099"/>
                <a:gd name="T30" fmla="*/ 966 w 2162"/>
                <a:gd name="T31" fmla="*/ 2054 h 2099"/>
                <a:gd name="T32" fmla="*/ 1018 w 2162"/>
                <a:gd name="T33" fmla="*/ 2088 h 2099"/>
                <a:gd name="T34" fmla="*/ 1081 w 2162"/>
                <a:gd name="T35" fmla="*/ 2099 h 2099"/>
                <a:gd name="T36" fmla="*/ 1204 w 2162"/>
                <a:gd name="T37" fmla="*/ 2074 h 2099"/>
                <a:gd name="T38" fmla="*/ 1297 w 2162"/>
                <a:gd name="T39" fmla="*/ 2050 h 2099"/>
                <a:gd name="T40" fmla="*/ 1305 w 2162"/>
                <a:gd name="T41" fmla="*/ 2078 h 2099"/>
                <a:gd name="T42" fmla="*/ 1335 w 2162"/>
                <a:gd name="T43" fmla="*/ 2095 h 2099"/>
                <a:gd name="T44" fmla="*/ 1452 w 2162"/>
                <a:gd name="T45" fmla="*/ 2097 h 2099"/>
                <a:gd name="T46" fmla="*/ 1611 w 2162"/>
                <a:gd name="T47" fmla="*/ 2069 h 2099"/>
                <a:gd name="T48" fmla="*/ 1699 w 2162"/>
                <a:gd name="T49" fmla="*/ 2029 h 2099"/>
                <a:gd name="T50" fmla="*/ 1752 w 2162"/>
                <a:gd name="T51" fmla="*/ 1976 h 2099"/>
                <a:gd name="T52" fmla="*/ 1819 w 2162"/>
                <a:gd name="T53" fmla="*/ 1851 h 2099"/>
                <a:gd name="T54" fmla="*/ 1885 w 2162"/>
                <a:gd name="T55" fmla="*/ 1648 h 2099"/>
                <a:gd name="T56" fmla="*/ 1923 w 2162"/>
                <a:gd name="T57" fmla="*/ 1463 h 2099"/>
                <a:gd name="T58" fmla="*/ 1920 w 2162"/>
                <a:gd name="T59" fmla="*/ 1215 h 2099"/>
                <a:gd name="T60" fmla="*/ 1894 w 2162"/>
                <a:gd name="T61" fmla="*/ 1018 h 2099"/>
                <a:gd name="T62" fmla="*/ 2037 w 2162"/>
                <a:gd name="T63" fmla="*/ 780 h 2099"/>
                <a:gd name="T64" fmla="*/ 2072 w 2162"/>
                <a:gd name="T65" fmla="*/ 693 h 2099"/>
                <a:gd name="T66" fmla="*/ 2137 w 2162"/>
                <a:gd name="T67" fmla="*/ 432 h 2099"/>
                <a:gd name="T68" fmla="*/ 2109 w 2162"/>
                <a:gd name="T69" fmla="*/ 242 h 2099"/>
                <a:gd name="T70" fmla="*/ 1959 w 2162"/>
                <a:gd name="T71" fmla="*/ 137 h 2099"/>
                <a:gd name="T72" fmla="*/ 1789 w 2162"/>
                <a:gd name="T73" fmla="*/ 64 h 2099"/>
                <a:gd name="T74" fmla="*/ 1603 w 2162"/>
                <a:gd name="T75" fmla="*/ 19 h 2099"/>
                <a:gd name="T76" fmla="*/ 1409 w 2162"/>
                <a:gd name="T77" fmla="*/ 1 h 2099"/>
                <a:gd name="T78" fmla="*/ 1210 w 2162"/>
                <a:gd name="T79" fmla="*/ 6 h 2099"/>
                <a:gd name="T80" fmla="*/ 1013 w 2162"/>
                <a:gd name="T81" fmla="*/ 32 h 2099"/>
                <a:gd name="T82" fmla="*/ 988 w 2162"/>
                <a:gd name="T83" fmla="*/ 108 h 2099"/>
                <a:gd name="T84" fmla="*/ 922 w 2162"/>
                <a:gd name="T85" fmla="*/ 204 h 2099"/>
                <a:gd name="T86" fmla="*/ 802 w 2162"/>
                <a:gd name="T87" fmla="*/ 331 h 2099"/>
                <a:gd name="T88" fmla="*/ 759 w 2162"/>
                <a:gd name="T89" fmla="*/ 392 h 2099"/>
                <a:gd name="T90" fmla="*/ 693 w 2162"/>
                <a:gd name="T91" fmla="*/ 550 h 2099"/>
                <a:gd name="T92" fmla="*/ 660 w 2162"/>
                <a:gd name="T93" fmla="*/ 607 h 2099"/>
                <a:gd name="T94" fmla="*/ 565 w 2162"/>
                <a:gd name="T95" fmla="*/ 690 h 2099"/>
                <a:gd name="T96" fmla="*/ 383 w 2162"/>
                <a:gd name="T97" fmla="*/ 780 h 2099"/>
                <a:gd name="T98" fmla="*/ 258 w 2162"/>
                <a:gd name="T99" fmla="*/ 851 h 2099"/>
                <a:gd name="T100" fmla="*/ 98 w 2162"/>
                <a:gd name="T101" fmla="*/ 979 h 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2" h="2099">
                  <a:moveTo>
                    <a:pt x="0" y="1082"/>
                  </a:moveTo>
                  <a:lnTo>
                    <a:pt x="0" y="1082"/>
                  </a:lnTo>
                  <a:lnTo>
                    <a:pt x="52" y="1152"/>
                  </a:lnTo>
                  <a:lnTo>
                    <a:pt x="105" y="1223"/>
                  </a:lnTo>
                  <a:lnTo>
                    <a:pt x="155" y="1225"/>
                  </a:lnTo>
                  <a:lnTo>
                    <a:pt x="155" y="1225"/>
                  </a:lnTo>
                  <a:lnTo>
                    <a:pt x="174" y="1228"/>
                  </a:lnTo>
                  <a:lnTo>
                    <a:pt x="193" y="1229"/>
                  </a:lnTo>
                  <a:lnTo>
                    <a:pt x="234" y="1230"/>
                  </a:lnTo>
                  <a:lnTo>
                    <a:pt x="276" y="1229"/>
                  </a:lnTo>
                  <a:lnTo>
                    <a:pt x="320" y="1225"/>
                  </a:lnTo>
                  <a:lnTo>
                    <a:pt x="363" y="1219"/>
                  </a:lnTo>
                  <a:lnTo>
                    <a:pt x="408" y="1210"/>
                  </a:lnTo>
                  <a:lnTo>
                    <a:pt x="452" y="1200"/>
                  </a:lnTo>
                  <a:lnTo>
                    <a:pt x="496" y="1187"/>
                  </a:lnTo>
                  <a:lnTo>
                    <a:pt x="539" y="1174"/>
                  </a:lnTo>
                  <a:lnTo>
                    <a:pt x="580" y="1159"/>
                  </a:lnTo>
                  <a:lnTo>
                    <a:pt x="619" y="1141"/>
                  </a:lnTo>
                  <a:lnTo>
                    <a:pt x="655" y="1123"/>
                  </a:lnTo>
                  <a:lnTo>
                    <a:pt x="689" y="1105"/>
                  </a:lnTo>
                  <a:lnTo>
                    <a:pt x="719" y="1083"/>
                  </a:lnTo>
                  <a:lnTo>
                    <a:pt x="733" y="1073"/>
                  </a:lnTo>
                  <a:lnTo>
                    <a:pt x="745" y="1062"/>
                  </a:lnTo>
                  <a:lnTo>
                    <a:pt x="757" y="1052"/>
                  </a:lnTo>
                  <a:lnTo>
                    <a:pt x="767" y="1041"/>
                  </a:lnTo>
                  <a:lnTo>
                    <a:pt x="784" y="1061"/>
                  </a:lnTo>
                  <a:lnTo>
                    <a:pt x="784" y="1061"/>
                  </a:lnTo>
                  <a:lnTo>
                    <a:pt x="785" y="1073"/>
                  </a:lnTo>
                  <a:lnTo>
                    <a:pt x="787" y="1087"/>
                  </a:lnTo>
                  <a:lnTo>
                    <a:pt x="787" y="1116"/>
                  </a:lnTo>
                  <a:lnTo>
                    <a:pt x="779" y="1160"/>
                  </a:lnTo>
                  <a:lnTo>
                    <a:pt x="779" y="1160"/>
                  </a:lnTo>
                  <a:lnTo>
                    <a:pt x="774" y="1179"/>
                  </a:lnTo>
                  <a:lnTo>
                    <a:pt x="767" y="1197"/>
                  </a:lnTo>
                  <a:lnTo>
                    <a:pt x="760" y="1215"/>
                  </a:lnTo>
                  <a:lnTo>
                    <a:pt x="752" y="1233"/>
                  </a:lnTo>
                  <a:lnTo>
                    <a:pt x="742" y="1250"/>
                  </a:lnTo>
                  <a:lnTo>
                    <a:pt x="732" y="1268"/>
                  </a:lnTo>
                  <a:lnTo>
                    <a:pt x="722" y="1284"/>
                  </a:lnTo>
                  <a:lnTo>
                    <a:pt x="710" y="1300"/>
                  </a:lnTo>
                  <a:lnTo>
                    <a:pt x="685" y="1330"/>
                  </a:lnTo>
                  <a:lnTo>
                    <a:pt x="658" y="1359"/>
                  </a:lnTo>
                  <a:lnTo>
                    <a:pt x="630" y="1387"/>
                  </a:lnTo>
                  <a:lnTo>
                    <a:pt x="600" y="1411"/>
                  </a:lnTo>
                  <a:lnTo>
                    <a:pt x="571" y="1433"/>
                  </a:lnTo>
                  <a:lnTo>
                    <a:pt x="543" y="1453"/>
                  </a:lnTo>
                  <a:lnTo>
                    <a:pt x="514" y="1470"/>
                  </a:lnTo>
                  <a:lnTo>
                    <a:pt x="487" y="1485"/>
                  </a:lnTo>
                  <a:lnTo>
                    <a:pt x="462" y="1496"/>
                  </a:lnTo>
                  <a:lnTo>
                    <a:pt x="440" y="1505"/>
                  </a:lnTo>
                  <a:lnTo>
                    <a:pt x="420" y="1511"/>
                  </a:lnTo>
                  <a:lnTo>
                    <a:pt x="405" y="1514"/>
                  </a:lnTo>
                  <a:lnTo>
                    <a:pt x="362" y="1529"/>
                  </a:lnTo>
                  <a:lnTo>
                    <a:pt x="362" y="1529"/>
                  </a:lnTo>
                  <a:lnTo>
                    <a:pt x="446" y="1619"/>
                  </a:lnTo>
                  <a:lnTo>
                    <a:pt x="530" y="1708"/>
                  </a:lnTo>
                  <a:lnTo>
                    <a:pt x="530" y="1708"/>
                  </a:lnTo>
                  <a:lnTo>
                    <a:pt x="610" y="1788"/>
                  </a:lnTo>
                  <a:lnTo>
                    <a:pt x="650" y="1830"/>
                  </a:lnTo>
                  <a:lnTo>
                    <a:pt x="689" y="1872"/>
                  </a:lnTo>
                  <a:lnTo>
                    <a:pt x="708" y="1894"/>
                  </a:lnTo>
                  <a:lnTo>
                    <a:pt x="725" y="1916"/>
                  </a:lnTo>
                  <a:lnTo>
                    <a:pt x="742" y="1937"/>
                  </a:lnTo>
                  <a:lnTo>
                    <a:pt x="758" y="1961"/>
                  </a:lnTo>
                  <a:lnTo>
                    <a:pt x="774" y="1985"/>
                  </a:lnTo>
                  <a:lnTo>
                    <a:pt x="788" y="2009"/>
                  </a:lnTo>
                  <a:lnTo>
                    <a:pt x="801" y="2034"/>
                  </a:lnTo>
                  <a:lnTo>
                    <a:pt x="813" y="2059"/>
                  </a:lnTo>
                  <a:lnTo>
                    <a:pt x="854" y="2033"/>
                  </a:lnTo>
                  <a:lnTo>
                    <a:pt x="854" y="2033"/>
                  </a:lnTo>
                  <a:lnTo>
                    <a:pt x="871" y="2015"/>
                  </a:lnTo>
                  <a:lnTo>
                    <a:pt x="887" y="1998"/>
                  </a:lnTo>
                  <a:lnTo>
                    <a:pt x="921" y="1964"/>
                  </a:lnTo>
                  <a:lnTo>
                    <a:pt x="928" y="1994"/>
                  </a:lnTo>
                  <a:lnTo>
                    <a:pt x="928" y="1994"/>
                  </a:lnTo>
                  <a:lnTo>
                    <a:pt x="935" y="2009"/>
                  </a:lnTo>
                  <a:lnTo>
                    <a:pt x="941" y="2021"/>
                  </a:lnTo>
                  <a:lnTo>
                    <a:pt x="948" y="2034"/>
                  </a:lnTo>
                  <a:lnTo>
                    <a:pt x="957" y="2045"/>
                  </a:lnTo>
                  <a:lnTo>
                    <a:pt x="966" y="2054"/>
                  </a:lnTo>
                  <a:lnTo>
                    <a:pt x="976" y="2063"/>
                  </a:lnTo>
                  <a:lnTo>
                    <a:pt x="986" y="2072"/>
                  </a:lnTo>
                  <a:lnTo>
                    <a:pt x="996" y="2078"/>
                  </a:lnTo>
                  <a:lnTo>
                    <a:pt x="1007" y="2083"/>
                  </a:lnTo>
                  <a:lnTo>
                    <a:pt x="1018" y="2088"/>
                  </a:lnTo>
                  <a:lnTo>
                    <a:pt x="1030" y="2092"/>
                  </a:lnTo>
                  <a:lnTo>
                    <a:pt x="1042" y="2095"/>
                  </a:lnTo>
                  <a:lnTo>
                    <a:pt x="1055" y="2097"/>
                  </a:lnTo>
                  <a:lnTo>
                    <a:pt x="1067" y="2098"/>
                  </a:lnTo>
                  <a:lnTo>
                    <a:pt x="1081" y="2099"/>
                  </a:lnTo>
                  <a:lnTo>
                    <a:pt x="1095" y="2098"/>
                  </a:lnTo>
                  <a:lnTo>
                    <a:pt x="1121" y="2095"/>
                  </a:lnTo>
                  <a:lnTo>
                    <a:pt x="1149" y="2090"/>
                  </a:lnTo>
                  <a:lnTo>
                    <a:pt x="1176" y="2083"/>
                  </a:lnTo>
                  <a:lnTo>
                    <a:pt x="1204" y="2074"/>
                  </a:lnTo>
                  <a:lnTo>
                    <a:pt x="1230" y="2063"/>
                  </a:lnTo>
                  <a:lnTo>
                    <a:pt x="1256" y="2050"/>
                  </a:lnTo>
                  <a:lnTo>
                    <a:pt x="1281" y="2035"/>
                  </a:lnTo>
                  <a:lnTo>
                    <a:pt x="1304" y="2020"/>
                  </a:lnTo>
                  <a:lnTo>
                    <a:pt x="1297" y="2050"/>
                  </a:lnTo>
                  <a:lnTo>
                    <a:pt x="1297" y="2050"/>
                  </a:lnTo>
                  <a:lnTo>
                    <a:pt x="1298" y="2059"/>
                  </a:lnTo>
                  <a:lnTo>
                    <a:pt x="1299" y="2067"/>
                  </a:lnTo>
                  <a:lnTo>
                    <a:pt x="1303" y="2073"/>
                  </a:lnTo>
                  <a:lnTo>
                    <a:pt x="1305" y="2078"/>
                  </a:lnTo>
                  <a:lnTo>
                    <a:pt x="1309" y="2083"/>
                  </a:lnTo>
                  <a:lnTo>
                    <a:pt x="1314" y="2087"/>
                  </a:lnTo>
                  <a:lnTo>
                    <a:pt x="1319" y="2090"/>
                  </a:lnTo>
                  <a:lnTo>
                    <a:pt x="1324" y="2093"/>
                  </a:lnTo>
                  <a:lnTo>
                    <a:pt x="1335" y="2095"/>
                  </a:lnTo>
                  <a:lnTo>
                    <a:pt x="1348" y="2098"/>
                  </a:lnTo>
                  <a:lnTo>
                    <a:pt x="1374" y="2098"/>
                  </a:lnTo>
                  <a:lnTo>
                    <a:pt x="1374" y="2098"/>
                  </a:lnTo>
                  <a:lnTo>
                    <a:pt x="1410" y="2099"/>
                  </a:lnTo>
                  <a:lnTo>
                    <a:pt x="1452" y="2097"/>
                  </a:lnTo>
                  <a:lnTo>
                    <a:pt x="1497" y="2092"/>
                  </a:lnTo>
                  <a:lnTo>
                    <a:pt x="1543" y="2085"/>
                  </a:lnTo>
                  <a:lnTo>
                    <a:pt x="1566" y="2080"/>
                  </a:lnTo>
                  <a:lnTo>
                    <a:pt x="1588" y="2075"/>
                  </a:lnTo>
                  <a:lnTo>
                    <a:pt x="1611" y="2069"/>
                  </a:lnTo>
                  <a:lnTo>
                    <a:pt x="1631" y="2063"/>
                  </a:lnTo>
                  <a:lnTo>
                    <a:pt x="1651" y="2055"/>
                  </a:lnTo>
                  <a:lnTo>
                    <a:pt x="1669" y="2047"/>
                  </a:lnTo>
                  <a:lnTo>
                    <a:pt x="1685" y="2039"/>
                  </a:lnTo>
                  <a:lnTo>
                    <a:pt x="1699" y="2029"/>
                  </a:lnTo>
                  <a:lnTo>
                    <a:pt x="1699" y="2029"/>
                  </a:lnTo>
                  <a:lnTo>
                    <a:pt x="1709" y="2021"/>
                  </a:lnTo>
                  <a:lnTo>
                    <a:pt x="1717" y="2014"/>
                  </a:lnTo>
                  <a:lnTo>
                    <a:pt x="1736" y="1996"/>
                  </a:lnTo>
                  <a:lnTo>
                    <a:pt x="1752" y="1976"/>
                  </a:lnTo>
                  <a:lnTo>
                    <a:pt x="1767" y="1954"/>
                  </a:lnTo>
                  <a:lnTo>
                    <a:pt x="1781" y="1930"/>
                  </a:lnTo>
                  <a:lnTo>
                    <a:pt x="1795" y="1905"/>
                  </a:lnTo>
                  <a:lnTo>
                    <a:pt x="1806" y="1878"/>
                  </a:lnTo>
                  <a:lnTo>
                    <a:pt x="1819" y="1851"/>
                  </a:lnTo>
                  <a:lnTo>
                    <a:pt x="1829" y="1823"/>
                  </a:lnTo>
                  <a:lnTo>
                    <a:pt x="1839" y="1797"/>
                  </a:lnTo>
                  <a:lnTo>
                    <a:pt x="1856" y="1743"/>
                  </a:lnTo>
                  <a:lnTo>
                    <a:pt x="1885" y="1648"/>
                  </a:lnTo>
                  <a:lnTo>
                    <a:pt x="1885" y="1648"/>
                  </a:lnTo>
                  <a:lnTo>
                    <a:pt x="1896" y="1610"/>
                  </a:lnTo>
                  <a:lnTo>
                    <a:pt x="1906" y="1572"/>
                  </a:lnTo>
                  <a:lnTo>
                    <a:pt x="1914" y="1536"/>
                  </a:lnTo>
                  <a:lnTo>
                    <a:pt x="1919" y="1500"/>
                  </a:lnTo>
                  <a:lnTo>
                    <a:pt x="1923" y="1463"/>
                  </a:lnTo>
                  <a:lnTo>
                    <a:pt x="1925" y="1428"/>
                  </a:lnTo>
                  <a:lnTo>
                    <a:pt x="1927" y="1392"/>
                  </a:lnTo>
                  <a:lnTo>
                    <a:pt x="1927" y="1357"/>
                  </a:lnTo>
                  <a:lnTo>
                    <a:pt x="1924" y="1287"/>
                  </a:lnTo>
                  <a:lnTo>
                    <a:pt x="1920" y="1215"/>
                  </a:lnTo>
                  <a:lnTo>
                    <a:pt x="1918" y="1141"/>
                  </a:lnTo>
                  <a:lnTo>
                    <a:pt x="1917" y="1105"/>
                  </a:lnTo>
                  <a:lnTo>
                    <a:pt x="1915" y="1066"/>
                  </a:lnTo>
                  <a:lnTo>
                    <a:pt x="1894" y="1018"/>
                  </a:lnTo>
                  <a:lnTo>
                    <a:pt x="1894" y="1018"/>
                  </a:lnTo>
                  <a:lnTo>
                    <a:pt x="1919" y="977"/>
                  </a:lnTo>
                  <a:lnTo>
                    <a:pt x="1944" y="938"/>
                  </a:lnTo>
                  <a:lnTo>
                    <a:pt x="1993" y="859"/>
                  </a:lnTo>
                  <a:lnTo>
                    <a:pt x="2015" y="820"/>
                  </a:lnTo>
                  <a:lnTo>
                    <a:pt x="2037" y="780"/>
                  </a:lnTo>
                  <a:lnTo>
                    <a:pt x="2047" y="759"/>
                  </a:lnTo>
                  <a:lnTo>
                    <a:pt x="2056" y="737"/>
                  </a:lnTo>
                  <a:lnTo>
                    <a:pt x="2064" y="716"/>
                  </a:lnTo>
                  <a:lnTo>
                    <a:pt x="2072" y="693"/>
                  </a:lnTo>
                  <a:lnTo>
                    <a:pt x="2072" y="693"/>
                  </a:lnTo>
                  <a:lnTo>
                    <a:pt x="2086" y="649"/>
                  </a:lnTo>
                  <a:lnTo>
                    <a:pt x="2098" y="607"/>
                  </a:lnTo>
                  <a:lnTo>
                    <a:pt x="2109" y="563"/>
                  </a:lnTo>
                  <a:lnTo>
                    <a:pt x="2119" y="519"/>
                  </a:lnTo>
                  <a:lnTo>
                    <a:pt x="2137" y="432"/>
                  </a:lnTo>
                  <a:lnTo>
                    <a:pt x="2153" y="342"/>
                  </a:lnTo>
                  <a:lnTo>
                    <a:pt x="2162" y="293"/>
                  </a:lnTo>
                  <a:lnTo>
                    <a:pt x="2162" y="293"/>
                  </a:lnTo>
                  <a:lnTo>
                    <a:pt x="2137" y="267"/>
                  </a:lnTo>
                  <a:lnTo>
                    <a:pt x="2109" y="242"/>
                  </a:lnTo>
                  <a:lnTo>
                    <a:pt x="2081" y="218"/>
                  </a:lnTo>
                  <a:lnTo>
                    <a:pt x="2052" y="195"/>
                  </a:lnTo>
                  <a:lnTo>
                    <a:pt x="2022" y="174"/>
                  </a:lnTo>
                  <a:lnTo>
                    <a:pt x="1990" y="155"/>
                  </a:lnTo>
                  <a:lnTo>
                    <a:pt x="1959" y="137"/>
                  </a:lnTo>
                  <a:lnTo>
                    <a:pt x="1927" y="119"/>
                  </a:lnTo>
                  <a:lnTo>
                    <a:pt x="1893" y="104"/>
                  </a:lnTo>
                  <a:lnTo>
                    <a:pt x="1859" y="89"/>
                  </a:lnTo>
                  <a:lnTo>
                    <a:pt x="1824" y="75"/>
                  </a:lnTo>
                  <a:lnTo>
                    <a:pt x="1789" y="64"/>
                  </a:lnTo>
                  <a:lnTo>
                    <a:pt x="1752" y="52"/>
                  </a:lnTo>
                  <a:lnTo>
                    <a:pt x="1716" y="42"/>
                  </a:lnTo>
                  <a:lnTo>
                    <a:pt x="1679" y="34"/>
                  </a:lnTo>
                  <a:lnTo>
                    <a:pt x="1641" y="26"/>
                  </a:lnTo>
                  <a:lnTo>
                    <a:pt x="1603" y="19"/>
                  </a:lnTo>
                  <a:lnTo>
                    <a:pt x="1566" y="14"/>
                  </a:lnTo>
                  <a:lnTo>
                    <a:pt x="1527" y="9"/>
                  </a:lnTo>
                  <a:lnTo>
                    <a:pt x="1488" y="5"/>
                  </a:lnTo>
                  <a:lnTo>
                    <a:pt x="1448" y="2"/>
                  </a:lnTo>
                  <a:lnTo>
                    <a:pt x="1409" y="1"/>
                  </a:lnTo>
                  <a:lnTo>
                    <a:pt x="1369" y="0"/>
                  </a:lnTo>
                  <a:lnTo>
                    <a:pt x="1330" y="0"/>
                  </a:lnTo>
                  <a:lnTo>
                    <a:pt x="1290" y="1"/>
                  </a:lnTo>
                  <a:lnTo>
                    <a:pt x="1250" y="4"/>
                  </a:lnTo>
                  <a:lnTo>
                    <a:pt x="1210" y="6"/>
                  </a:lnTo>
                  <a:lnTo>
                    <a:pt x="1171" y="10"/>
                  </a:lnTo>
                  <a:lnTo>
                    <a:pt x="1131" y="15"/>
                  </a:lnTo>
                  <a:lnTo>
                    <a:pt x="1092" y="20"/>
                  </a:lnTo>
                  <a:lnTo>
                    <a:pt x="1052" y="26"/>
                  </a:lnTo>
                  <a:lnTo>
                    <a:pt x="1013" y="32"/>
                  </a:lnTo>
                  <a:lnTo>
                    <a:pt x="997" y="69"/>
                  </a:lnTo>
                  <a:lnTo>
                    <a:pt x="997" y="69"/>
                  </a:lnTo>
                  <a:lnTo>
                    <a:pt x="996" y="79"/>
                  </a:lnTo>
                  <a:lnTo>
                    <a:pt x="995" y="89"/>
                  </a:lnTo>
                  <a:lnTo>
                    <a:pt x="988" y="108"/>
                  </a:lnTo>
                  <a:lnTo>
                    <a:pt x="978" y="128"/>
                  </a:lnTo>
                  <a:lnTo>
                    <a:pt x="967" y="147"/>
                  </a:lnTo>
                  <a:lnTo>
                    <a:pt x="953" y="167"/>
                  </a:lnTo>
                  <a:lnTo>
                    <a:pt x="938" y="185"/>
                  </a:lnTo>
                  <a:lnTo>
                    <a:pt x="922" y="204"/>
                  </a:lnTo>
                  <a:lnTo>
                    <a:pt x="904" y="223"/>
                  </a:lnTo>
                  <a:lnTo>
                    <a:pt x="869" y="261"/>
                  </a:lnTo>
                  <a:lnTo>
                    <a:pt x="834" y="296"/>
                  </a:lnTo>
                  <a:lnTo>
                    <a:pt x="817" y="313"/>
                  </a:lnTo>
                  <a:lnTo>
                    <a:pt x="802" y="331"/>
                  </a:lnTo>
                  <a:lnTo>
                    <a:pt x="788" y="347"/>
                  </a:lnTo>
                  <a:lnTo>
                    <a:pt x="777" y="364"/>
                  </a:lnTo>
                  <a:lnTo>
                    <a:pt x="777" y="364"/>
                  </a:lnTo>
                  <a:lnTo>
                    <a:pt x="768" y="379"/>
                  </a:lnTo>
                  <a:lnTo>
                    <a:pt x="759" y="392"/>
                  </a:lnTo>
                  <a:lnTo>
                    <a:pt x="744" y="424"/>
                  </a:lnTo>
                  <a:lnTo>
                    <a:pt x="730" y="455"/>
                  </a:lnTo>
                  <a:lnTo>
                    <a:pt x="718" y="488"/>
                  </a:lnTo>
                  <a:lnTo>
                    <a:pt x="707" y="519"/>
                  </a:lnTo>
                  <a:lnTo>
                    <a:pt x="693" y="550"/>
                  </a:lnTo>
                  <a:lnTo>
                    <a:pt x="685" y="565"/>
                  </a:lnTo>
                  <a:lnTo>
                    <a:pt x="678" y="579"/>
                  </a:lnTo>
                  <a:lnTo>
                    <a:pt x="669" y="593"/>
                  </a:lnTo>
                  <a:lnTo>
                    <a:pt x="660" y="607"/>
                  </a:lnTo>
                  <a:lnTo>
                    <a:pt x="660" y="607"/>
                  </a:lnTo>
                  <a:lnTo>
                    <a:pt x="645" y="626"/>
                  </a:lnTo>
                  <a:lnTo>
                    <a:pt x="629" y="642"/>
                  </a:lnTo>
                  <a:lnTo>
                    <a:pt x="609" y="658"/>
                  </a:lnTo>
                  <a:lnTo>
                    <a:pt x="588" y="675"/>
                  </a:lnTo>
                  <a:lnTo>
                    <a:pt x="565" y="690"/>
                  </a:lnTo>
                  <a:lnTo>
                    <a:pt x="540" y="703"/>
                  </a:lnTo>
                  <a:lnTo>
                    <a:pt x="515" y="717"/>
                  </a:lnTo>
                  <a:lnTo>
                    <a:pt x="489" y="731"/>
                  </a:lnTo>
                  <a:lnTo>
                    <a:pt x="436" y="756"/>
                  </a:lnTo>
                  <a:lnTo>
                    <a:pt x="383" y="780"/>
                  </a:lnTo>
                  <a:lnTo>
                    <a:pt x="335" y="804"/>
                  </a:lnTo>
                  <a:lnTo>
                    <a:pt x="312" y="816"/>
                  </a:lnTo>
                  <a:lnTo>
                    <a:pt x="292" y="828"/>
                  </a:lnTo>
                  <a:lnTo>
                    <a:pt x="292" y="828"/>
                  </a:lnTo>
                  <a:lnTo>
                    <a:pt x="258" y="851"/>
                  </a:lnTo>
                  <a:lnTo>
                    <a:pt x="224" y="875"/>
                  </a:lnTo>
                  <a:lnTo>
                    <a:pt x="192" y="899"/>
                  </a:lnTo>
                  <a:lnTo>
                    <a:pt x="159" y="924"/>
                  </a:lnTo>
                  <a:lnTo>
                    <a:pt x="128" y="952"/>
                  </a:lnTo>
                  <a:lnTo>
                    <a:pt x="98" y="979"/>
                  </a:lnTo>
                  <a:lnTo>
                    <a:pt x="69" y="1009"/>
                  </a:lnTo>
                  <a:lnTo>
                    <a:pt x="40" y="10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AE37302D-97C3-A277-7EFA-80ECEE6AE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" y="2643"/>
              <a:ext cx="940" cy="1234"/>
            </a:xfrm>
            <a:custGeom>
              <a:avLst/>
              <a:gdLst>
                <a:gd name="T0" fmla="*/ 1211 w 2819"/>
                <a:gd name="T1" fmla="*/ 78 h 3702"/>
                <a:gd name="T2" fmla="*/ 1092 w 2819"/>
                <a:gd name="T3" fmla="*/ 46 h 3702"/>
                <a:gd name="T4" fmla="*/ 840 w 2819"/>
                <a:gd name="T5" fmla="*/ 15 h 3702"/>
                <a:gd name="T6" fmla="*/ 595 w 2819"/>
                <a:gd name="T7" fmla="*/ 2 h 3702"/>
                <a:gd name="T8" fmla="*/ 367 w 2819"/>
                <a:gd name="T9" fmla="*/ 5 h 3702"/>
                <a:gd name="T10" fmla="*/ 257 w 2819"/>
                <a:gd name="T11" fmla="*/ 21 h 3702"/>
                <a:gd name="T12" fmla="*/ 158 w 2819"/>
                <a:gd name="T13" fmla="*/ 50 h 3702"/>
                <a:gd name="T14" fmla="*/ 79 w 2819"/>
                <a:gd name="T15" fmla="*/ 99 h 3702"/>
                <a:gd name="T16" fmla="*/ 26 w 2819"/>
                <a:gd name="T17" fmla="*/ 168 h 3702"/>
                <a:gd name="T18" fmla="*/ 1 w 2819"/>
                <a:gd name="T19" fmla="*/ 321 h 3702"/>
                <a:gd name="T20" fmla="*/ 15 w 2819"/>
                <a:gd name="T21" fmla="*/ 471 h 3702"/>
                <a:gd name="T22" fmla="*/ 42 w 2819"/>
                <a:gd name="T23" fmla="*/ 622 h 3702"/>
                <a:gd name="T24" fmla="*/ 131 w 2819"/>
                <a:gd name="T25" fmla="*/ 922 h 3702"/>
                <a:gd name="T26" fmla="*/ 250 w 2819"/>
                <a:gd name="T27" fmla="*/ 1210 h 3702"/>
                <a:gd name="T28" fmla="*/ 377 w 2819"/>
                <a:gd name="T29" fmla="*/ 1475 h 3702"/>
                <a:gd name="T30" fmla="*/ 507 w 2819"/>
                <a:gd name="T31" fmla="*/ 1707 h 3702"/>
                <a:gd name="T32" fmla="*/ 624 w 2819"/>
                <a:gd name="T33" fmla="*/ 1876 h 3702"/>
                <a:gd name="T34" fmla="*/ 727 w 2819"/>
                <a:gd name="T35" fmla="*/ 1976 h 3702"/>
                <a:gd name="T36" fmla="*/ 835 w 2819"/>
                <a:gd name="T37" fmla="*/ 2088 h 3702"/>
                <a:gd name="T38" fmla="*/ 875 w 2819"/>
                <a:gd name="T39" fmla="*/ 2162 h 3702"/>
                <a:gd name="T40" fmla="*/ 884 w 2819"/>
                <a:gd name="T41" fmla="*/ 2218 h 3702"/>
                <a:gd name="T42" fmla="*/ 873 w 2819"/>
                <a:gd name="T43" fmla="*/ 2297 h 3702"/>
                <a:gd name="T44" fmla="*/ 833 w 2819"/>
                <a:gd name="T45" fmla="*/ 2403 h 3702"/>
                <a:gd name="T46" fmla="*/ 736 w 2819"/>
                <a:gd name="T47" fmla="*/ 2574 h 3702"/>
                <a:gd name="T48" fmla="*/ 627 w 2819"/>
                <a:gd name="T49" fmla="*/ 2770 h 3702"/>
                <a:gd name="T50" fmla="*/ 586 w 2819"/>
                <a:gd name="T51" fmla="*/ 2894 h 3702"/>
                <a:gd name="T52" fmla="*/ 523 w 2819"/>
                <a:gd name="T53" fmla="*/ 3119 h 3702"/>
                <a:gd name="T54" fmla="*/ 505 w 2819"/>
                <a:gd name="T55" fmla="*/ 3298 h 3702"/>
                <a:gd name="T56" fmla="*/ 511 w 2819"/>
                <a:gd name="T57" fmla="*/ 3388 h 3702"/>
                <a:gd name="T58" fmla="*/ 530 w 2819"/>
                <a:gd name="T59" fmla="*/ 3479 h 3702"/>
                <a:gd name="T60" fmla="*/ 557 w 2819"/>
                <a:gd name="T61" fmla="*/ 3555 h 3702"/>
                <a:gd name="T62" fmla="*/ 625 w 2819"/>
                <a:gd name="T63" fmla="*/ 3702 h 3702"/>
                <a:gd name="T64" fmla="*/ 1847 w 2819"/>
                <a:gd name="T65" fmla="*/ 2845 h 3702"/>
                <a:gd name="T66" fmla="*/ 2302 w 2819"/>
                <a:gd name="T67" fmla="*/ 2526 h 3702"/>
                <a:gd name="T68" fmla="*/ 2406 w 2819"/>
                <a:gd name="T69" fmla="*/ 2457 h 3702"/>
                <a:gd name="T70" fmla="*/ 2442 w 2819"/>
                <a:gd name="T71" fmla="*/ 2448 h 3702"/>
                <a:gd name="T72" fmla="*/ 2496 w 2819"/>
                <a:gd name="T73" fmla="*/ 2465 h 3702"/>
                <a:gd name="T74" fmla="*/ 2616 w 2819"/>
                <a:gd name="T75" fmla="*/ 2505 h 3702"/>
                <a:gd name="T76" fmla="*/ 2818 w 2819"/>
                <a:gd name="T77" fmla="*/ 2493 h 3702"/>
                <a:gd name="T78" fmla="*/ 2797 w 2819"/>
                <a:gd name="T79" fmla="*/ 2365 h 3702"/>
                <a:gd name="T80" fmla="*/ 2768 w 2819"/>
                <a:gd name="T81" fmla="*/ 2289 h 3702"/>
                <a:gd name="T82" fmla="*/ 2720 w 2819"/>
                <a:gd name="T83" fmla="*/ 2204 h 3702"/>
                <a:gd name="T84" fmla="*/ 2649 w 2819"/>
                <a:gd name="T85" fmla="*/ 2113 h 3702"/>
                <a:gd name="T86" fmla="*/ 2549 w 2819"/>
                <a:gd name="T87" fmla="*/ 2014 h 3702"/>
                <a:gd name="T88" fmla="*/ 2455 w 2819"/>
                <a:gd name="T89" fmla="*/ 1937 h 3702"/>
                <a:gd name="T90" fmla="*/ 2339 w 2819"/>
                <a:gd name="T91" fmla="*/ 1826 h 3702"/>
                <a:gd name="T92" fmla="*/ 2208 w 2819"/>
                <a:gd name="T93" fmla="*/ 1671 h 3702"/>
                <a:gd name="T94" fmla="*/ 2004 w 2819"/>
                <a:gd name="T95" fmla="*/ 1403 h 3702"/>
                <a:gd name="T96" fmla="*/ 1797 w 2819"/>
                <a:gd name="T97" fmla="*/ 1096 h 3702"/>
                <a:gd name="T98" fmla="*/ 1567 w 2819"/>
                <a:gd name="T99" fmla="*/ 697 h 3702"/>
                <a:gd name="T100" fmla="*/ 1339 w 2819"/>
                <a:gd name="T101" fmla="*/ 298 h 3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9" h="3702">
                  <a:moveTo>
                    <a:pt x="1265" y="99"/>
                  </a:moveTo>
                  <a:lnTo>
                    <a:pt x="1265" y="99"/>
                  </a:lnTo>
                  <a:lnTo>
                    <a:pt x="1238" y="88"/>
                  </a:lnTo>
                  <a:lnTo>
                    <a:pt x="1211" y="78"/>
                  </a:lnTo>
                  <a:lnTo>
                    <a:pt x="1182" y="69"/>
                  </a:lnTo>
                  <a:lnTo>
                    <a:pt x="1152" y="60"/>
                  </a:lnTo>
                  <a:lnTo>
                    <a:pt x="1122" y="52"/>
                  </a:lnTo>
                  <a:lnTo>
                    <a:pt x="1092" y="46"/>
                  </a:lnTo>
                  <a:lnTo>
                    <a:pt x="1029" y="35"/>
                  </a:lnTo>
                  <a:lnTo>
                    <a:pt x="965" y="27"/>
                  </a:lnTo>
                  <a:lnTo>
                    <a:pt x="902" y="20"/>
                  </a:lnTo>
                  <a:lnTo>
                    <a:pt x="840" y="15"/>
                  </a:lnTo>
                  <a:lnTo>
                    <a:pt x="780" y="11"/>
                  </a:lnTo>
                  <a:lnTo>
                    <a:pt x="780" y="11"/>
                  </a:lnTo>
                  <a:lnTo>
                    <a:pt x="696" y="7"/>
                  </a:lnTo>
                  <a:lnTo>
                    <a:pt x="595" y="2"/>
                  </a:lnTo>
                  <a:lnTo>
                    <a:pt x="540" y="0"/>
                  </a:lnTo>
                  <a:lnTo>
                    <a:pt x="483" y="0"/>
                  </a:lnTo>
                  <a:lnTo>
                    <a:pt x="424" y="1"/>
                  </a:lnTo>
                  <a:lnTo>
                    <a:pt x="367" y="5"/>
                  </a:lnTo>
                  <a:lnTo>
                    <a:pt x="339" y="7"/>
                  </a:lnTo>
                  <a:lnTo>
                    <a:pt x="310" y="11"/>
                  </a:lnTo>
                  <a:lnTo>
                    <a:pt x="283" y="16"/>
                  </a:lnTo>
                  <a:lnTo>
                    <a:pt x="257" y="21"/>
                  </a:lnTo>
                  <a:lnTo>
                    <a:pt x="230" y="26"/>
                  </a:lnTo>
                  <a:lnTo>
                    <a:pt x="205" y="34"/>
                  </a:lnTo>
                  <a:lnTo>
                    <a:pt x="180" y="41"/>
                  </a:lnTo>
                  <a:lnTo>
                    <a:pt x="158" y="50"/>
                  </a:lnTo>
                  <a:lnTo>
                    <a:pt x="135" y="61"/>
                  </a:lnTo>
                  <a:lnTo>
                    <a:pt x="115" y="72"/>
                  </a:lnTo>
                  <a:lnTo>
                    <a:pt x="96" y="85"/>
                  </a:lnTo>
                  <a:lnTo>
                    <a:pt x="79" y="99"/>
                  </a:lnTo>
                  <a:lnTo>
                    <a:pt x="62" y="114"/>
                  </a:lnTo>
                  <a:lnTo>
                    <a:pt x="49" y="130"/>
                  </a:lnTo>
                  <a:lnTo>
                    <a:pt x="36" y="148"/>
                  </a:lnTo>
                  <a:lnTo>
                    <a:pt x="26" y="168"/>
                  </a:lnTo>
                  <a:lnTo>
                    <a:pt x="0" y="246"/>
                  </a:lnTo>
                  <a:lnTo>
                    <a:pt x="0" y="246"/>
                  </a:lnTo>
                  <a:lnTo>
                    <a:pt x="0" y="283"/>
                  </a:lnTo>
                  <a:lnTo>
                    <a:pt x="1" y="321"/>
                  </a:lnTo>
                  <a:lnTo>
                    <a:pt x="2" y="358"/>
                  </a:lnTo>
                  <a:lnTo>
                    <a:pt x="6" y="396"/>
                  </a:lnTo>
                  <a:lnTo>
                    <a:pt x="10" y="434"/>
                  </a:lnTo>
                  <a:lnTo>
                    <a:pt x="15" y="471"/>
                  </a:lnTo>
                  <a:lnTo>
                    <a:pt x="20" y="509"/>
                  </a:lnTo>
                  <a:lnTo>
                    <a:pt x="26" y="547"/>
                  </a:lnTo>
                  <a:lnTo>
                    <a:pt x="34" y="584"/>
                  </a:lnTo>
                  <a:lnTo>
                    <a:pt x="42" y="622"/>
                  </a:lnTo>
                  <a:lnTo>
                    <a:pt x="60" y="697"/>
                  </a:lnTo>
                  <a:lnTo>
                    <a:pt x="81" y="772"/>
                  </a:lnTo>
                  <a:lnTo>
                    <a:pt x="105" y="848"/>
                  </a:lnTo>
                  <a:lnTo>
                    <a:pt x="131" y="922"/>
                  </a:lnTo>
                  <a:lnTo>
                    <a:pt x="159" y="994"/>
                  </a:lnTo>
                  <a:lnTo>
                    <a:pt x="188" y="1067"/>
                  </a:lnTo>
                  <a:lnTo>
                    <a:pt x="218" y="1140"/>
                  </a:lnTo>
                  <a:lnTo>
                    <a:pt x="250" y="1210"/>
                  </a:lnTo>
                  <a:lnTo>
                    <a:pt x="282" y="1280"/>
                  </a:lnTo>
                  <a:lnTo>
                    <a:pt x="347" y="1417"/>
                  </a:lnTo>
                  <a:lnTo>
                    <a:pt x="347" y="1417"/>
                  </a:lnTo>
                  <a:lnTo>
                    <a:pt x="377" y="1475"/>
                  </a:lnTo>
                  <a:lnTo>
                    <a:pt x="407" y="1534"/>
                  </a:lnTo>
                  <a:lnTo>
                    <a:pt x="439" y="1591"/>
                  </a:lnTo>
                  <a:lnTo>
                    <a:pt x="472" y="1649"/>
                  </a:lnTo>
                  <a:lnTo>
                    <a:pt x="507" y="1707"/>
                  </a:lnTo>
                  <a:lnTo>
                    <a:pt x="545" y="1764"/>
                  </a:lnTo>
                  <a:lnTo>
                    <a:pt x="583" y="1821"/>
                  </a:lnTo>
                  <a:lnTo>
                    <a:pt x="624" y="1876"/>
                  </a:lnTo>
                  <a:lnTo>
                    <a:pt x="624" y="1876"/>
                  </a:lnTo>
                  <a:lnTo>
                    <a:pt x="637" y="1891"/>
                  </a:lnTo>
                  <a:lnTo>
                    <a:pt x="654" y="1907"/>
                  </a:lnTo>
                  <a:lnTo>
                    <a:pt x="689" y="1940"/>
                  </a:lnTo>
                  <a:lnTo>
                    <a:pt x="727" y="1976"/>
                  </a:lnTo>
                  <a:lnTo>
                    <a:pt x="766" y="2013"/>
                  </a:lnTo>
                  <a:lnTo>
                    <a:pt x="803" y="2050"/>
                  </a:lnTo>
                  <a:lnTo>
                    <a:pt x="819" y="2069"/>
                  </a:lnTo>
                  <a:lnTo>
                    <a:pt x="835" y="2088"/>
                  </a:lnTo>
                  <a:lnTo>
                    <a:pt x="848" y="2107"/>
                  </a:lnTo>
                  <a:lnTo>
                    <a:pt x="860" y="2125"/>
                  </a:lnTo>
                  <a:lnTo>
                    <a:pt x="869" y="2144"/>
                  </a:lnTo>
                  <a:lnTo>
                    <a:pt x="875" y="2162"/>
                  </a:lnTo>
                  <a:lnTo>
                    <a:pt x="875" y="2162"/>
                  </a:lnTo>
                  <a:lnTo>
                    <a:pt x="880" y="2181"/>
                  </a:lnTo>
                  <a:lnTo>
                    <a:pt x="883" y="2198"/>
                  </a:lnTo>
                  <a:lnTo>
                    <a:pt x="884" y="2218"/>
                  </a:lnTo>
                  <a:lnTo>
                    <a:pt x="884" y="2237"/>
                  </a:lnTo>
                  <a:lnTo>
                    <a:pt x="882" y="2257"/>
                  </a:lnTo>
                  <a:lnTo>
                    <a:pt x="878" y="2277"/>
                  </a:lnTo>
                  <a:lnTo>
                    <a:pt x="873" y="2297"/>
                  </a:lnTo>
                  <a:lnTo>
                    <a:pt x="868" y="2319"/>
                  </a:lnTo>
                  <a:lnTo>
                    <a:pt x="860" y="2340"/>
                  </a:lnTo>
                  <a:lnTo>
                    <a:pt x="853" y="2360"/>
                  </a:lnTo>
                  <a:lnTo>
                    <a:pt x="833" y="2403"/>
                  </a:lnTo>
                  <a:lnTo>
                    <a:pt x="811" y="2447"/>
                  </a:lnTo>
                  <a:lnTo>
                    <a:pt x="788" y="2489"/>
                  </a:lnTo>
                  <a:lnTo>
                    <a:pt x="763" y="2532"/>
                  </a:lnTo>
                  <a:lnTo>
                    <a:pt x="736" y="2574"/>
                  </a:lnTo>
                  <a:lnTo>
                    <a:pt x="686" y="2657"/>
                  </a:lnTo>
                  <a:lnTo>
                    <a:pt x="664" y="2696"/>
                  </a:lnTo>
                  <a:lnTo>
                    <a:pt x="644" y="2734"/>
                  </a:lnTo>
                  <a:lnTo>
                    <a:pt x="627" y="2770"/>
                  </a:lnTo>
                  <a:lnTo>
                    <a:pt x="621" y="2788"/>
                  </a:lnTo>
                  <a:lnTo>
                    <a:pt x="615" y="2804"/>
                  </a:lnTo>
                  <a:lnTo>
                    <a:pt x="615" y="2804"/>
                  </a:lnTo>
                  <a:lnTo>
                    <a:pt x="586" y="2894"/>
                  </a:lnTo>
                  <a:lnTo>
                    <a:pt x="558" y="2985"/>
                  </a:lnTo>
                  <a:lnTo>
                    <a:pt x="546" y="3030"/>
                  </a:lnTo>
                  <a:lnTo>
                    <a:pt x="533" y="3075"/>
                  </a:lnTo>
                  <a:lnTo>
                    <a:pt x="523" y="3119"/>
                  </a:lnTo>
                  <a:lnTo>
                    <a:pt x="516" y="3164"/>
                  </a:lnTo>
                  <a:lnTo>
                    <a:pt x="510" y="3209"/>
                  </a:lnTo>
                  <a:lnTo>
                    <a:pt x="506" y="3253"/>
                  </a:lnTo>
                  <a:lnTo>
                    <a:pt x="505" y="3298"/>
                  </a:lnTo>
                  <a:lnTo>
                    <a:pt x="505" y="3321"/>
                  </a:lnTo>
                  <a:lnTo>
                    <a:pt x="506" y="3343"/>
                  </a:lnTo>
                  <a:lnTo>
                    <a:pt x="507" y="3366"/>
                  </a:lnTo>
                  <a:lnTo>
                    <a:pt x="511" y="3388"/>
                  </a:lnTo>
                  <a:lnTo>
                    <a:pt x="513" y="3411"/>
                  </a:lnTo>
                  <a:lnTo>
                    <a:pt x="518" y="3432"/>
                  </a:lnTo>
                  <a:lnTo>
                    <a:pt x="523" y="3456"/>
                  </a:lnTo>
                  <a:lnTo>
                    <a:pt x="530" y="3479"/>
                  </a:lnTo>
                  <a:lnTo>
                    <a:pt x="537" y="3501"/>
                  </a:lnTo>
                  <a:lnTo>
                    <a:pt x="546" y="3524"/>
                  </a:lnTo>
                  <a:lnTo>
                    <a:pt x="546" y="3524"/>
                  </a:lnTo>
                  <a:lnTo>
                    <a:pt x="557" y="3555"/>
                  </a:lnTo>
                  <a:lnTo>
                    <a:pt x="567" y="3583"/>
                  </a:lnTo>
                  <a:lnTo>
                    <a:pt x="577" y="3610"/>
                  </a:lnTo>
                  <a:lnTo>
                    <a:pt x="590" y="3637"/>
                  </a:lnTo>
                  <a:lnTo>
                    <a:pt x="625" y="3702"/>
                  </a:lnTo>
                  <a:lnTo>
                    <a:pt x="625" y="3702"/>
                  </a:lnTo>
                  <a:lnTo>
                    <a:pt x="977" y="3456"/>
                  </a:lnTo>
                  <a:lnTo>
                    <a:pt x="1410" y="3151"/>
                  </a:lnTo>
                  <a:lnTo>
                    <a:pt x="1847" y="2845"/>
                  </a:lnTo>
                  <a:lnTo>
                    <a:pt x="2043" y="2709"/>
                  </a:lnTo>
                  <a:lnTo>
                    <a:pt x="2210" y="2592"/>
                  </a:lnTo>
                  <a:lnTo>
                    <a:pt x="2210" y="2592"/>
                  </a:lnTo>
                  <a:lnTo>
                    <a:pt x="2302" y="2526"/>
                  </a:lnTo>
                  <a:lnTo>
                    <a:pt x="2337" y="2500"/>
                  </a:lnTo>
                  <a:lnTo>
                    <a:pt x="2364" y="2482"/>
                  </a:lnTo>
                  <a:lnTo>
                    <a:pt x="2387" y="2467"/>
                  </a:lnTo>
                  <a:lnTo>
                    <a:pt x="2406" y="2457"/>
                  </a:lnTo>
                  <a:lnTo>
                    <a:pt x="2422" y="2450"/>
                  </a:lnTo>
                  <a:lnTo>
                    <a:pt x="2430" y="2449"/>
                  </a:lnTo>
                  <a:lnTo>
                    <a:pt x="2436" y="2448"/>
                  </a:lnTo>
                  <a:lnTo>
                    <a:pt x="2442" y="2448"/>
                  </a:lnTo>
                  <a:lnTo>
                    <a:pt x="2450" y="2449"/>
                  </a:lnTo>
                  <a:lnTo>
                    <a:pt x="2463" y="2453"/>
                  </a:lnTo>
                  <a:lnTo>
                    <a:pt x="2478" y="2458"/>
                  </a:lnTo>
                  <a:lnTo>
                    <a:pt x="2496" y="2465"/>
                  </a:lnTo>
                  <a:lnTo>
                    <a:pt x="2517" y="2474"/>
                  </a:lnTo>
                  <a:lnTo>
                    <a:pt x="2544" y="2484"/>
                  </a:lnTo>
                  <a:lnTo>
                    <a:pt x="2576" y="2495"/>
                  </a:lnTo>
                  <a:lnTo>
                    <a:pt x="2616" y="2505"/>
                  </a:lnTo>
                  <a:lnTo>
                    <a:pt x="2819" y="2563"/>
                  </a:lnTo>
                  <a:lnTo>
                    <a:pt x="2819" y="2563"/>
                  </a:lnTo>
                  <a:lnTo>
                    <a:pt x="2818" y="2518"/>
                  </a:lnTo>
                  <a:lnTo>
                    <a:pt x="2818" y="2493"/>
                  </a:lnTo>
                  <a:lnTo>
                    <a:pt x="2815" y="2464"/>
                  </a:lnTo>
                  <a:lnTo>
                    <a:pt x="2812" y="2433"/>
                  </a:lnTo>
                  <a:lnTo>
                    <a:pt x="2805" y="2400"/>
                  </a:lnTo>
                  <a:lnTo>
                    <a:pt x="2797" y="2365"/>
                  </a:lnTo>
                  <a:lnTo>
                    <a:pt x="2790" y="2346"/>
                  </a:lnTo>
                  <a:lnTo>
                    <a:pt x="2784" y="2327"/>
                  </a:lnTo>
                  <a:lnTo>
                    <a:pt x="2777" y="2309"/>
                  </a:lnTo>
                  <a:lnTo>
                    <a:pt x="2768" y="2289"/>
                  </a:lnTo>
                  <a:lnTo>
                    <a:pt x="2758" y="2268"/>
                  </a:lnTo>
                  <a:lnTo>
                    <a:pt x="2747" y="2247"/>
                  </a:lnTo>
                  <a:lnTo>
                    <a:pt x="2734" y="2226"/>
                  </a:lnTo>
                  <a:lnTo>
                    <a:pt x="2720" y="2204"/>
                  </a:lnTo>
                  <a:lnTo>
                    <a:pt x="2704" y="2182"/>
                  </a:lnTo>
                  <a:lnTo>
                    <a:pt x="2688" y="2159"/>
                  </a:lnTo>
                  <a:lnTo>
                    <a:pt x="2669" y="2136"/>
                  </a:lnTo>
                  <a:lnTo>
                    <a:pt x="2649" y="2113"/>
                  </a:lnTo>
                  <a:lnTo>
                    <a:pt x="2626" y="2089"/>
                  </a:lnTo>
                  <a:lnTo>
                    <a:pt x="2602" y="2064"/>
                  </a:lnTo>
                  <a:lnTo>
                    <a:pt x="2576" y="2039"/>
                  </a:lnTo>
                  <a:lnTo>
                    <a:pt x="2549" y="2014"/>
                  </a:lnTo>
                  <a:lnTo>
                    <a:pt x="2519" y="1989"/>
                  </a:lnTo>
                  <a:lnTo>
                    <a:pt x="2486" y="1962"/>
                  </a:lnTo>
                  <a:lnTo>
                    <a:pt x="2486" y="1962"/>
                  </a:lnTo>
                  <a:lnTo>
                    <a:pt x="2455" y="1937"/>
                  </a:lnTo>
                  <a:lnTo>
                    <a:pt x="2425" y="1911"/>
                  </a:lnTo>
                  <a:lnTo>
                    <a:pt x="2396" y="1883"/>
                  </a:lnTo>
                  <a:lnTo>
                    <a:pt x="2367" y="1856"/>
                  </a:lnTo>
                  <a:lnTo>
                    <a:pt x="2339" y="1826"/>
                  </a:lnTo>
                  <a:lnTo>
                    <a:pt x="2312" y="1797"/>
                  </a:lnTo>
                  <a:lnTo>
                    <a:pt x="2286" y="1766"/>
                  </a:lnTo>
                  <a:lnTo>
                    <a:pt x="2259" y="1735"/>
                  </a:lnTo>
                  <a:lnTo>
                    <a:pt x="2208" y="1671"/>
                  </a:lnTo>
                  <a:lnTo>
                    <a:pt x="2159" y="1608"/>
                  </a:lnTo>
                  <a:lnTo>
                    <a:pt x="2061" y="1477"/>
                  </a:lnTo>
                  <a:lnTo>
                    <a:pt x="2061" y="1477"/>
                  </a:lnTo>
                  <a:lnTo>
                    <a:pt x="2004" y="1403"/>
                  </a:lnTo>
                  <a:lnTo>
                    <a:pt x="1950" y="1328"/>
                  </a:lnTo>
                  <a:lnTo>
                    <a:pt x="1897" y="1251"/>
                  </a:lnTo>
                  <a:lnTo>
                    <a:pt x="1846" y="1175"/>
                  </a:lnTo>
                  <a:lnTo>
                    <a:pt x="1797" y="1096"/>
                  </a:lnTo>
                  <a:lnTo>
                    <a:pt x="1750" y="1017"/>
                  </a:lnTo>
                  <a:lnTo>
                    <a:pt x="1702" y="938"/>
                  </a:lnTo>
                  <a:lnTo>
                    <a:pt x="1657" y="858"/>
                  </a:lnTo>
                  <a:lnTo>
                    <a:pt x="1567" y="697"/>
                  </a:lnTo>
                  <a:lnTo>
                    <a:pt x="1476" y="537"/>
                  </a:lnTo>
                  <a:lnTo>
                    <a:pt x="1431" y="456"/>
                  </a:lnTo>
                  <a:lnTo>
                    <a:pt x="1386" y="377"/>
                  </a:lnTo>
                  <a:lnTo>
                    <a:pt x="1339" y="298"/>
                  </a:lnTo>
                  <a:lnTo>
                    <a:pt x="1291" y="219"/>
                  </a:lnTo>
                  <a:lnTo>
                    <a:pt x="1265" y="9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8C8A30DA-AA5B-181A-1347-F69B60DB2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" y="2643"/>
              <a:ext cx="940" cy="1234"/>
            </a:xfrm>
            <a:custGeom>
              <a:avLst/>
              <a:gdLst>
                <a:gd name="T0" fmla="*/ 1211 w 2819"/>
                <a:gd name="T1" fmla="*/ 78 h 3702"/>
                <a:gd name="T2" fmla="*/ 1092 w 2819"/>
                <a:gd name="T3" fmla="*/ 46 h 3702"/>
                <a:gd name="T4" fmla="*/ 840 w 2819"/>
                <a:gd name="T5" fmla="*/ 15 h 3702"/>
                <a:gd name="T6" fmla="*/ 595 w 2819"/>
                <a:gd name="T7" fmla="*/ 2 h 3702"/>
                <a:gd name="T8" fmla="*/ 367 w 2819"/>
                <a:gd name="T9" fmla="*/ 5 h 3702"/>
                <a:gd name="T10" fmla="*/ 257 w 2819"/>
                <a:gd name="T11" fmla="*/ 21 h 3702"/>
                <a:gd name="T12" fmla="*/ 158 w 2819"/>
                <a:gd name="T13" fmla="*/ 50 h 3702"/>
                <a:gd name="T14" fmla="*/ 79 w 2819"/>
                <a:gd name="T15" fmla="*/ 99 h 3702"/>
                <a:gd name="T16" fmla="*/ 26 w 2819"/>
                <a:gd name="T17" fmla="*/ 168 h 3702"/>
                <a:gd name="T18" fmla="*/ 1 w 2819"/>
                <a:gd name="T19" fmla="*/ 321 h 3702"/>
                <a:gd name="T20" fmla="*/ 15 w 2819"/>
                <a:gd name="T21" fmla="*/ 471 h 3702"/>
                <a:gd name="T22" fmla="*/ 42 w 2819"/>
                <a:gd name="T23" fmla="*/ 622 h 3702"/>
                <a:gd name="T24" fmla="*/ 131 w 2819"/>
                <a:gd name="T25" fmla="*/ 922 h 3702"/>
                <a:gd name="T26" fmla="*/ 250 w 2819"/>
                <a:gd name="T27" fmla="*/ 1210 h 3702"/>
                <a:gd name="T28" fmla="*/ 377 w 2819"/>
                <a:gd name="T29" fmla="*/ 1475 h 3702"/>
                <a:gd name="T30" fmla="*/ 507 w 2819"/>
                <a:gd name="T31" fmla="*/ 1707 h 3702"/>
                <a:gd name="T32" fmla="*/ 624 w 2819"/>
                <a:gd name="T33" fmla="*/ 1876 h 3702"/>
                <a:gd name="T34" fmla="*/ 727 w 2819"/>
                <a:gd name="T35" fmla="*/ 1976 h 3702"/>
                <a:gd name="T36" fmla="*/ 835 w 2819"/>
                <a:gd name="T37" fmla="*/ 2088 h 3702"/>
                <a:gd name="T38" fmla="*/ 875 w 2819"/>
                <a:gd name="T39" fmla="*/ 2162 h 3702"/>
                <a:gd name="T40" fmla="*/ 884 w 2819"/>
                <a:gd name="T41" fmla="*/ 2218 h 3702"/>
                <a:gd name="T42" fmla="*/ 873 w 2819"/>
                <a:gd name="T43" fmla="*/ 2297 h 3702"/>
                <a:gd name="T44" fmla="*/ 833 w 2819"/>
                <a:gd name="T45" fmla="*/ 2403 h 3702"/>
                <a:gd name="T46" fmla="*/ 736 w 2819"/>
                <a:gd name="T47" fmla="*/ 2574 h 3702"/>
                <a:gd name="T48" fmla="*/ 627 w 2819"/>
                <a:gd name="T49" fmla="*/ 2770 h 3702"/>
                <a:gd name="T50" fmla="*/ 586 w 2819"/>
                <a:gd name="T51" fmla="*/ 2894 h 3702"/>
                <a:gd name="T52" fmla="*/ 523 w 2819"/>
                <a:gd name="T53" fmla="*/ 3119 h 3702"/>
                <a:gd name="T54" fmla="*/ 505 w 2819"/>
                <a:gd name="T55" fmla="*/ 3298 h 3702"/>
                <a:gd name="T56" fmla="*/ 511 w 2819"/>
                <a:gd name="T57" fmla="*/ 3388 h 3702"/>
                <a:gd name="T58" fmla="*/ 530 w 2819"/>
                <a:gd name="T59" fmla="*/ 3479 h 3702"/>
                <a:gd name="T60" fmla="*/ 557 w 2819"/>
                <a:gd name="T61" fmla="*/ 3555 h 3702"/>
                <a:gd name="T62" fmla="*/ 625 w 2819"/>
                <a:gd name="T63" fmla="*/ 3702 h 3702"/>
                <a:gd name="T64" fmla="*/ 1847 w 2819"/>
                <a:gd name="T65" fmla="*/ 2845 h 3702"/>
                <a:gd name="T66" fmla="*/ 2302 w 2819"/>
                <a:gd name="T67" fmla="*/ 2526 h 3702"/>
                <a:gd name="T68" fmla="*/ 2406 w 2819"/>
                <a:gd name="T69" fmla="*/ 2457 h 3702"/>
                <a:gd name="T70" fmla="*/ 2442 w 2819"/>
                <a:gd name="T71" fmla="*/ 2448 h 3702"/>
                <a:gd name="T72" fmla="*/ 2496 w 2819"/>
                <a:gd name="T73" fmla="*/ 2465 h 3702"/>
                <a:gd name="T74" fmla="*/ 2616 w 2819"/>
                <a:gd name="T75" fmla="*/ 2505 h 3702"/>
                <a:gd name="T76" fmla="*/ 2818 w 2819"/>
                <a:gd name="T77" fmla="*/ 2493 h 3702"/>
                <a:gd name="T78" fmla="*/ 2797 w 2819"/>
                <a:gd name="T79" fmla="*/ 2365 h 3702"/>
                <a:gd name="T80" fmla="*/ 2768 w 2819"/>
                <a:gd name="T81" fmla="*/ 2289 h 3702"/>
                <a:gd name="T82" fmla="*/ 2720 w 2819"/>
                <a:gd name="T83" fmla="*/ 2204 h 3702"/>
                <a:gd name="T84" fmla="*/ 2649 w 2819"/>
                <a:gd name="T85" fmla="*/ 2113 h 3702"/>
                <a:gd name="T86" fmla="*/ 2549 w 2819"/>
                <a:gd name="T87" fmla="*/ 2014 h 3702"/>
                <a:gd name="T88" fmla="*/ 2455 w 2819"/>
                <a:gd name="T89" fmla="*/ 1937 h 3702"/>
                <a:gd name="T90" fmla="*/ 2339 w 2819"/>
                <a:gd name="T91" fmla="*/ 1826 h 3702"/>
                <a:gd name="T92" fmla="*/ 2208 w 2819"/>
                <a:gd name="T93" fmla="*/ 1671 h 3702"/>
                <a:gd name="T94" fmla="*/ 2004 w 2819"/>
                <a:gd name="T95" fmla="*/ 1403 h 3702"/>
                <a:gd name="T96" fmla="*/ 1797 w 2819"/>
                <a:gd name="T97" fmla="*/ 1096 h 3702"/>
                <a:gd name="T98" fmla="*/ 1567 w 2819"/>
                <a:gd name="T99" fmla="*/ 697 h 3702"/>
                <a:gd name="T100" fmla="*/ 1339 w 2819"/>
                <a:gd name="T101" fmla="*/ 298 h 3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9" h="3702">
                  <a:moveTo>
                    <a:pt x="1265" y="99"/>
                  </a:moveTo>
                  <a:lnTo>
                    <a:pt x="1265" y="99"/>
                  </a:lnTo>
                  <a:lnTo>
                    <a:pt x="1238" y="88"/>
                  </a:lnTo>
                  <a:lnTo>
                    <a:pt x="1211" y="78"/>
                  </a:lnTo>
                  <a:lnTo>
                    <a:pt x="1182" y="69"/>
                  </a:lnTo>
                  <a:lnTo>
                    <a:pt x="1152" y="60"/>
                  </a:lnTo>
                  <a:lnTo>
                    <a:pt x="1122" y="52"/>
                  </a:lnTo>
                  <a:lnTo>
                    <a:pt x="1092" y="46"/>
                  </a:lnTo>
                  <a:lnTo>
                    <a:pt x="1029" y="35"/>
                  </a:lnTo>
                  <a:lnTo>
                    <a:pt x="965" y="27"/>
                  </a:lnTo>
                  <a:lnTo>
                    <a:pt x="902" y="20"/>
                  </a:lnTo>
                  <a:lnTo>
                    <a:pt x="840" y="15"/>
                  </a:lnTo>
                  <a:lnTo>
                    <a:pt x="780" y="11"/>
                  </a:lnTo>
                  <a:lnTo>
                    <a:pt x="780" y="11"/>
                  </a:lnTo>
                  <a:lnTo>
                    <a:pt x="696" y="7"/>
                  </a:lnTo>
                  <a:lnTo>
                    <a:pt x="595" y="2"/>
                  </a:lnTo>
                  <a:lnTo>
                    <a:pt x="540" y="0"/>
                  </a:lnTo>
                  <a:lnTo>
                    <a:pt x="483" y="0"/>
                  </a:lnTo>
                  <a:lnTo>
                    <a:pt x="424" y="1"/>
                  </a:lnTo>
                  <a:lnTo>
                    <a:pt x="367" y="5"/>
                  </a:lnTo>
                  <a:lnTo>
                    <a:pt x="339" y="7"/>
                  </a:lnTo>
                  <a:lnTo>
                    <a:pt x="310" y="11"/>
                  </a:lnTo>
                  <a:lnTo>
                    <a:pt x="283" y="16"/>
                  </a:lnTo>
                  <a:lnTo>
                    <a:pt x="257" y="21"/>
                  </a:lnTo>
                  <a:lnTo>
                    <a:pt x="230" y="26"/>
                  </a:lnTo>
                  <a:lnTo>
                    <a:pt x="205" y="34"/>
                  </a:lnTo>
                  <a:lnTo>
                    <a:pt x="180" y="41"/>
                  </a:lnTo>
                  <a:lnTo>
                    <a:pt x="158" y="50"/>
                  </a:lnTo>
                  <a:lnTo>
                    <a:pt x="135" y="61"/>
                  </a:lnTo>
                  <a:lnTo>
                    <a:pt x="115" y="72"/>
                  </a:lnTo>
                  <a:lnTo>
                    <a:pt x="96" y="85"/>
                  </a:lnTo>
                  <a:lnTo>
                    <a:pt x="79" y="99"/>
                  </a:lnTo>
                  <a:lnTo>
                    <a:pt x="62" y="114"/>
                  </a:lnTo>
                  <a:lnTo>
                    <a:pt x="49" y="130"/>
                  </a:lnTo>
                  <a:lnTo>
                    <a:pt x="36" y="148"/>
                  </a:lnTo>
                  <a:lnTo>
                    <a:pt x="26" y="168"/>
                  </a:lnTo>
                  <a:lnTo>
                    <a:pt x="0" y="246"/>
                  </a:lnTo>
                  <a:lnTo>
                    <a:pt x="0" y="246"/>
                  </a:lnTo>
                  <a:lnTo>
                    <a:pt x="0" y="283"/>
                  </a:lnTo>
                  <a:lnTo>
                    <a:pt x="1" y="321"/>
                  </a:lnTo>
                  <a:lnTo>
                    <a:pt x="2" y="358"/>
                  </a:lnTo>
                  <a:lnTo>
                    <a:pt x="6" y="396"/>
                  </a:lnTo>
                  <a:lnTo>
                    <a:pt x="10" y="434"/>
                  </a:lnTo>
                  <a:lnTo>
                    <a:pt x="15" y="471"/>
                  </a:lnTo>
                  <a:lnTo>
                    <a:pt x="20" y="509"/>
                  </a:lnTo>
                  <a:lnTo>
                    <a:pt x="26" y="547"/>
                  </a:lnTo>
                  <a:lnTo>
                    <a:pt x="34" y="584"/>
                  </a:lnTo>
                  <a:lnTo>
                    <a:pt x="42" y="622"/>
                  </a:lnTo>
                  <a:lnTo>
                    <a:pt x="60" y="697"/>
                  </a:lnTo>
                  <a:lnTo>
                    <a:pt x="81" y="772"/>
                  </a:lnTo>
                  <a:lnTo>
                    <a:pt x="105" y="848"/>
                  </a:lnTo>
                  <a:lnTo>
                    <a:pt x="131" y="922"/>
                  </a:lnTo>
                  <a:lnTo>
                    <a:pt x="159" y="994"/>
                  </a:lnTo>
                  <a:lnTo>
                    <a:pt x="188" y="1067"/>
                  </a:lnTo>
                  <a:lnTo>
                    <a:pt x="218" y="1140"/>
                  </a:lnTo>
                  <a:lnTo>
                    <a:pt x="250" y="1210"/>
                  </a:lnTo>
                  <a:lnTo>
                    <a:pt x="282" y="1280"/>
                  </a:lnTo>
                  <a:lnTo>
                    <a:pt x="347" y="1417"/>
                  </a:lnTo>
                  <a:lnTo>
                    <a:pt x="347" y="1417"/>
                  </a:lnTo>
                  <a:lnTo>
                    <a:pt x="377" y="1475"/>
                  </a:lnTo>
                  <a:lnTo>
                    <a:pt x="407" y="1534"/>
                  </a:lnTo>
                  <a:lnTo>
                    <a:pt x="439" y="1591"/>
                  </a:lnTo>
                  <a:lnTo>
                    <a:pt x="472" y="1649"/>
                  </a:lnTo>
                  <a:lnTo>
                    <a:pt x="507" y="1707"/>
                  </a:lnTo>
                  <a:lnTo>
                    <a:pt x="545" y="1764"/>
                  </a:lnTo>
                  <a:lnTo>
                    <a:pt x="583" y="1821"/>
                  </a:lnTo>
                  <a:lnTo>
                    <a:pt x="624" y="1876"/>
                  </a:lnTo>
                  <a:lnTo>
                    <a:pt x="624" y="1876"/>
                  </a:lnTo>
                  <a:lnTo>
                    <a:pt x="637" y="1891"/>
                  </a:lnTo>
                  <a:lnTo>
                    <a:pt x="654" y="1907"/>
                  </a:lnTo>
                  <a:lnTo>
                    <a:pt x="689" y="1940"/>
                  </a:lnTo>
                  <a:lnTo>
                    <a:pt x="727" y="1976"/>
                  </a:lnTo>
                  <a:lnTo>
                    <a:pt x="766" y="2013"/>
                  </a:lnTo>
                  <a:lnTo>
                    <a:pt x="803" y="2050"/>
                  </a:lnTo>
                  <a:lnTo>
                    <a:pt x="819" y="2069"/>
                  </a:lnTo>
                  <a:lnTo>
                    <a:pt x="835" y="2088"/>
                  </a:lnTo>
                  <a:lnTo>
                    <a:pt x="848" y="2107"/>
                  </a:lnTo>
                  <a:lnTo>
                    <a:pt x="860" y="2125"/>
                  </a:lnTo>
                  <a:lnTo>
                    <a:pt x="869" y="2144"/>
                  </a:lnTo>
                  <a:lnTo>
                    <a:pt x="875" y="2162"/>
                  </a:lnTo>
                  <a:lnTo>
                    <a:pt x="875" y="2162"/>
                  </a:lnTo>
                  <a:lnTo>
                    <a:pt x="880" y="2181"/>
                  </a:lnTo>
                  <a:lnTo>
                    <a:pt x="883" y="2198"/>
                  </a:lnTo>
                  <a:lnTo>
                    <a:pt x="884" y="2218"/>
                  </a:lnTo>
                  <a:lnTo>
                    <a:pt x="884" y="2237"/>
                  </a:lnTo>
                  <a:lnTo>
                    <a:pt x="882" y="2257"/>
                  </a:lnTo>
                  <a:lnTo>
                    <a:pt x="878" y="2277"/>
                  </a:lnTo>
                  <a:lnTo>
                    <a:pt x="873" y="2297"/>
                  </a:lnTo>
                  <a:lnTo>
                    <a:pt x="868" y="2319"/>
                  </a:lnTo>
                  <a:lnTo>
                    <a:pt x="860" y="2340"/>
                  </a:lnTo>
                  <a:lnTo>
                    <a:pt x="853" y="2360"/>
                  </a:lnTo>
                  <a:lnTo>
                    <a:pt x="833" y="2403"/>
                  </a:lnTo>
                  <a:lnTo>
                    <a:pt x="811" y="2447"/>
                  </a:lnTo>
                  <a:lnTo>
                    <a:pt x="788" y="2489"/>
                  </a:lnTo>
                  <a:lnTo>
                    <a:pt x="763" y="2532"/>
                  </a:lnTo>
                  <a:lnTo>
                    <a:pt x="736" y="2574"/>
                  </a:lnTo>
                  <a:lnTo>
                    <a:pt x="686" y="2657"/>
                  </a:lnTo>
                  <a:lnTo>
                    <a:pt x="664" y="2696"/>
                  </a:lnTo>
                  <a:lnTo>
                    <a:pt x="644" y="2734"/>
                  </a:lnTo>
                  <a:lnTo>
                    <a:pt x="627" y="2770"/>
                  </a:lnTo>
                  <a:lnTo>
                    <a:pt x="621" y="2788"/>
                  </a:lnTo>
                  <a:lnTo>
                    <a:pt x="615" y="2804"/>
                  </a:lnTo>
                  <a:lnTo>
                    <a:pt x="615" y="2804"/>
                  </a:lnTo>
                  <a:lnTo>
                    <a:pt x="586" y="2894"/>
                  </a:lnTo>
                  <a:lnTo>
                    <a:pt x="558" y="2985"/>
                  </a:lnTo>
                  <a:lnTo>
                    <a:pt x="546" y="3030"/>
                  </a:lnTo>
                  <a:lnTo>
                    <a:pt x="533" y="3075"/>
                  </a:lnTo>
                  <a:lnTo>
                    <a:pt x="523" y="3119"/>
                  </a:lnTo>
                  <a:lnTo>
                    <a:pt x="516" y="3164"/>
                  </a:lnTo>
                  <a:lnTo>
                    <a:pt x="510" y="3209"/>
                  </a:lnTo>
                  <a:lnTo>
                    <a:pt x="506" y="3253"/>
                  </a:lnTo>
                  <a:lnTo>
                    <a:pt x="505" y="3298"/>
                  </a:lnTo>
                  <a:lnTo>
                    <a:pt x="505" y="3321"/>
                  </a:lnTo>
                  <a:lnTo>
                    <a:pt x="506" y="3343"/>
                  </a:lnTo>
                  <a:lnTo>
                    <a:pt x="507" y="3366"/>
                  </a:lnTo>
                  <a:lnTo>
                    <a:pt x="511" y="3388"/>
                  </a:lnTo>
                  <a:lnTo>
                    <a:pt x="513" y="3411"/>
                  </a:lnTo>
                  <a:lnTo>
                    <a:pt x="518" y="3432"/>
                  </a:lnTo>
                  <a:lnTo>
                    <a:pt x="523" y="3456"/>
                  </a:lnTo>
                  <a:lnTo>
                    <a:pt x="530" y="3479"/>
                  </a:lnTo>
                  <a:lnTo>
                    <a:pt x="537" y="3501"/>
                  </a:lnTo>
                  <a:lnTo>
                    <a:pt x="546" y="3524"/>
                  </a:lnTo>
                  <a:lnTo>
                    <a:pt x="546" y="3524"/>
                  </a:lnTo>
                  <a:lnTo>
                    <a:pt x="557" y="3555"/>
                  </a:lnTo>
                  <a:lnTo>
                    <a:pt x="567" y="3583"/>
                  </a:lnTo>
                  <a:lnTo>
                    <a:pt x="577" y="3610"/>
                  </a:lnTo>
                  <a:lnTo>
                    <a:pt x="590" y="3637"/>
                  </a:lnTo>
                  <a:lnTo>
                    <a:pt x="625" y="3702"/>
                  </a:lnTo>
                  <a:lnTo>
                    <a:pt x="625" y="3702"/>
                  </a:lnTo>
                  <a:lnTo>
                    <a:pt x="977" y="3456"/>
                  </a:lnTo>
                  <a:lnTo>
                    <a:pt x="1410" y="3151"/>
                  </a:lnTo>
                  <a:lnTo>
                    <a:pt x="1847" y="2845"/>
                  </a:lnTo>
                  <a:lnTo>
                    <a:pt x="2043" y="2709"/>
                  </a:lnTo>
                  <a:lnTo>
                    <a:pt x="2210" y="2592"/>
                  </a:lnTo>
                  <a:lnTo>
                    <a:pt x="2210" y="2592"/>
                  </a:lnTo>
                  <a:lnTo>
                    <a:pt x="2302" y="2526"/>
                  </a:lnTo>
                  <a:lnTo>
                    <a:pt x="2337" y="2500"/>
                  </a:lnTo>
                  <a:lnTo>
                    <a:pt x="2364" y="2482"/>
                  </a:lnTo>
                  <a:lnTo>
                    <a:pt x="2387" y="2467"/>
                  </a:lnTo>
                  <a:lnTo>
                    <a:pt x="2406" y="2457"/>
                  </a:lnTo>
                  <a:lnTo>
                    <a:pt x="2422" y="2450"/>
                  </a:lnTo>
                  <a:lnTo>
                    <a:pt x="2430" y="2449"/>
                  </a:lnTo>
                  <a:lnTo>
                    <a:pt x="2436" y="2448"/>
                  </a:lnTo>
                  <a:lnTo>
                    <a:pt x="2442" y="2448"/>
                  </a:lnTo>
                  <a:lnTo>
                    <a:pt x="2450" y="2449"/>
                  </a:lnTo>
                  <a:lnTo>
                    <a:pt x="2463" y="2453"/>
                  </a:lnTo>
                  <a:lnTo>
                    <a:pt x="2478" y="2458"/>
                  </a:lnTo>
                  <a:lnTo>
                    <a:pt x="2496" y="2465"/>
                  </a:lnTo>
                  <a:lnTo>
                    <a:pt x="2517" y="2474"/>
                  </a:lnTo>
                  <a:lnTo>
                    <a:pt x="2544" y="2484"/>
                  </a:lnTo>
                  <a:lnTo>
                    <a:pt x="2576" y="2495"/>
                  </a:lnTo>
                  <a:lnTo>
                    <a:pt x="2616" y="2505"/>
                  </a:lnTo>
                  <a:lnTo>
                    <a:pt x="2819" y="2563"/>
                  </a:lnTo>
                  <a:lnTo>
                    <a:pt x="2819" y="2563"/>
                  </a:lnTo>
                  <a:lnTo>
                    <a:pt x="2818" y="2518"/>
                  </a:lnTo>
                  <a:lnTo>
                    <a:pt x="2818" y="2493"/>
                  </a:lnTo>
                  <a:lnTo>
                    <a:pt x="2815" y="2464"/>
                  </a:lnTo>
                  <a:lnTo>
                    <a:pt x="2812" y="2433"/>
                  </a:lnTo>
                  <a:lnTo>
                    <a:pt x="2805" y="2400"/>
                  </a:lnTo>
                  <a:lnTo>
                    <a:pt x="2797" y="2365"/>
                  </a:lnTo>
                  <a:lnTo>
                    <a:pt x="2790" y="2346"/>
                  </a:lnTo>
                  <a:lnTo>
                    <a:pt x="2784" y="2327"/>
                  </a:lnTo>
                  <a:lnTo>
                    <a:pt x="2777" y="2309"/>
                  </a:lnTo>
                  <a:lnTo>
                    <a:pt x="2768" y="2289"/>
                  </a:lnTo>
                  <a:lnTo>
                    <a:pt x="2758" y="2268"/>
                  </a:lnTo>
                  <a:lnTo>
                    <a:pt x="2747" y="2247"/>
                  </a:lnTo>
                  <a:lnTo>
                    <a:pt x="2734" y="2226"/>
                  </a:lnTo>
                  <a:lnTo>
                    <a:pt x="2720" y="2204"/>
                  </a:lnTo>
                  <a:lnTo>
                    <a:pt x="2704" y="2182"/>
                  </a:lnTo>
                  <a:lnTo>
                    <a:pt x="2688" y="2159"/>
                  </a:lnTo>
                  <a:lnTo>
                    <a:pt x="2669" y="2136"/>
                  </a:lnTo>
                  <a:lnTo>
                    <a:pt x="2649" y="2113"/>
                  </a:lnTo>
                  <a:lnTo>
                    <a:pt x="2626" y="2089"/>
                  </a:lnTo>
                  <a:lnTo>
                    <a:pt x="2602" y="2064"/>
                  </a:lnTo>
                  <a:lnTo>
                    <a:pt x="2576" y="2039"/>
                  </a:lnTo>
                  <a:lnTo>
                    <a:pt x="2549" y="2014"/>
                  </a:lnTo>
                  <a:lnTo>
                    <a:pt x="2519" y="1989"/>
                  </a:lnTo>
                  <a:lnTo>
                    <a:pt x="2486" y="1962"/>
                  </a:lnTo>
                  <a:lnTo>
                    <a:pt x="2486" y="1962"/>
                  </a:lnTo>
                  <a:lnTo>
                    <a:pt x="2455" y="1937"/>
                  </a:lnTo>
                  <a:lnTo>
                    <a:pt x="2425" y="1911"/>
                  </a:lnTo>
                  <a:lnTo>
                    <a:pt x="2396" y="1883"/>
                  </a:lnTo>
                  <a:lnTo>
                    <a:pt x="2367" y="1856"/>
                  </a:lnTo>
                  <a:lnTo>
                    <a:pt x="2339" y="1826"/>
                  </a:lnTo>
                  <a:lnTo>
                    <a:pt x="2312" y="1797"/>
                  </a:lnTo>
                  <a:lnTo>
                    <a:pt x="2286" y="1766"/>
                  </a:lnTo>
                  <a:lnTo>
                    <a:pt x="2259" y="1735"/>
                  </a:lnTo>
                  <a:lnTo>
                    <a:pt x="2208" y="1671"/>
                  </a:lnTo>
                  <a:lnTo>
                    <a:pt x="2159" y="1608"/>
                  </a:lnTo>
                  <a:lnTo>
                    <a:pt x="2061" y="1477"/>
                  </a:lnTo>
                  <a:lnTo>
                    <a:pt x="2061" y="1477"/>
                  </a:lnTo>
                  <a:lnTo>
                    <a:pt x="2004" y="1403"/>
                  </a:lnTo>
                  <a:lnTo>
                    <a:pt x="1950" y="1328"/>
                  </a:lnTo>
                  <a:lnTo>
                    <a:pt x="1897" y="1251"/>
                  </a:lnTo>
                  <a:lnTo>
                    <a:pt x="1846" y="1175"/>
                  </a:lnTo>
                  <a:lnTo>
                    <a:pt x="1797" y="1096"/>
                  </a:lnTo>
                  <a:lnTo>
                    <a:pt x="1750" y="1017"/>
                  </a:lnTo>
                  <a:lnTo>
                    <a:pt x="1702" y="938"/>
                  </a:lnTo>
                  <a:lnTo>
                    <a:pt x="1657" y="858"/>
                  </a:lnTo>
                  <a:lnTo>
                    <a:pt x="1567" y="697"/>
                  </a:lnTo>
                  <a:lnTo>
                    <a:pt x="1476" y="537"/>
                  </a:lnTo>
                  <a:lnTo>
                    <a:pt x="1431" y="456"/>
                  </a:lnTo>
                  <a:lnTo>
                    <a:pt x="1386" y="377"/>
                  </a:lnTo>
                  <a:lnTo>
                    <a:pt x="1339" y="298"/>
                  </a:lnTo>
                  <a:lnTo>
                    <a:pt x="1291" y="2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D53CA5A7-8B84-6AB1-3F04-03B929D3E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881"/>
              <a:ext cx="57" cy="81"/>
            </a:xfrm>
            <a:custGeom>
              <a:avLst/>
              <a:gdLst>
                <a:gd name="T0" fmla="*/ 0 w 169"/>
                <a:gd name="T1" fmla="*/ 7 h 243"/>
                <a:gd name="T2" fmla="*/ 0 w 169"/>
                <a:gd name="T3" fmla="*/ 7 h 243"/>
                <a:gd name="T4" fmla="*/ 5 w 169"/>
                <a:gd name="T5" fmla="*/ 15 h 243"/>
                <a:gd name="T6" fmla="*/ 9 w 169"/>
                <a:gd name="T7" fmla="*/ 22 h 243"/>
                <a:gd name="T8" fmla="*/ 14 w 169"/>
                <a:gd name="T9" fmla="*/ 39 h 243"/>
                <a:gd name="T10" fmla="*/ 18 w 169"/>
                <a:gd name="T11" fmla="*/ 56 h 243"/>
                <a:gd name="T12" fmla="*/ 19 w 169"/>
                <a:gd name="T13" fmla="*/ 75 h 243"/>
                <a:gd name="T14" fmla="*/ 20 w 169"/>
                <a:gd name="T15" fmla="*/ 95 h 243"/>
                <a:gd name="T16" fmla="*/ 20 w 169"/>
                <a:gd name="T17" fmla="*/ 114 h 243"/>
                <a:gd name="T18" fmla="*/ 19 w 169"/>
                <a:gd name="T19" fmla="*/ 153 h 243"/>
                <a:gd name="T20" fmla="*/ 20 w 169"/>
                <a:gd name="T21" fmla="*/ 171 h 243"/>
                <a:gd name="T22" fmla="*/ 23 w 169"/>
                <a:gd name="T23" fmla="*/ 188 h 243"/>
                <a:gd name="T24" fmla="*/ 27 w 169"/>
                <a:gd name="T25" fmla="*/ 203 h 243"/>
                <a:gd name="T26" fmla="*/ 29 w 169"/>
                <a:gd name="T27" fmla="*/ 210 h 243"/>
                <a:gd name="T28" fmla="*/ 33 w 169"/>
                <a:gd name="T29" fmla="*/ 217 h 243"/>
                <a:gd name="T30" fmla="*/ 38 w 169"/>
                <a:gd name="T31" fmla="*/ 223 h 243"/>
                <a:gd name="T32" fmla="*/ 43 w 169"/>
                <a:gd name="T33" fmla="*/ 228 h 243"/>
                <a:gd name="T34" fmla="*/ 49 w 169"/>
                <a:gd name="T35" fmla="*/ 233 h 243"/>
                <a:gd name="T36" fmla="*/ 56 w 169"/>
                <a:gd name="T37" fmla="*/ 237 h 243"/>
                <a:gd name="T38" fmla="*/ 64 w 169"/>
                <a:gd name="T39" fmla="*/ 239 h 243"/>
                <a:gd name="T40" fmla="*/ 73 w 169"/>
                <a:gd name="T41" fmla="*/ 242 h 243"/>
                <a:gd name="T42" fmla="*/ 83 w 169"/>
                <a:gd name="T43" fmla="*/ 243 h 243"/>
                <a:gd name="T44" fmla="*/ 94 w 169"/>
                <a:gd name="T45" fmla="*/ 243 h 243"/>
                <a:gd name="T46" fmla="*/ 94 w 169"/>
                <a:gd name="T47" fmla="*/ 243 h 243"/>
                <a:gd name="T48" fmla="*/ 109 w 169"/>
                <a:gd name="T49" fmla="*/ 243 h 243"/>
                <a:gd name="T50" fmla="*/ 122 w 169"/>
                <a:gd name="T51" fmla="*/ 242 h 243"/>
                <a:gd name="T52" fmla="*/ 132 w 169"/>
                <a:gd name="T53" fmla="*/ 239 h 243"/>
                <a:gd name="T54" fmla="*/ 142 w 169"/>
                <a:gd name="T55" fmla="*/ 235 h 243"/>
                <a:gd name="T56" fmla="*/ 149 w 169"/>
                <a:gd name="T57" fmla="*/ 232 h 243"/>
                <a:gd name="T58" fmla="*/ 156 w 169"/>
                <a:gd name="T59" fmla="*/ 227 h 243"/>
                <a:gd name="T60" fmla="*/ 161 w 169"/>
                <a:gd name="T61" fmla="*/ 222 h 243"/>
                <a:gd name="T62" fmla="*/ 164 w 169"/>
                <a:gd name="T63" fmla="*/ 215 h 243"/>
                <a:gd name="T64" fmla="*/ 168 w 169"/>
                <a:gd name="T65" fmla="*/ 208 h 243"/>
                <a:gd name="T66" fmla="*/ 169 w 169"/>
                <a:gd name="T67" fmla="*/ 200 h 243"/>
                <a:gd name="T68" fmla="*/ 169 w 169"/>
                <a:gd name="T69" fmla="*/ 193 h 243"/>
                <a:gd name="T70" fmla="*/ 169 w 169"/>
                <a:gd name="T71" fmla="*/ 184 h 243"/>
                <a:gd name="T72" fmla="*/ 167 w 169"/>
                <a:gd name="T73" fmla="*/ 166 h 243"/>
                <a:gd name="T74" fmla="*/ 161 w 169"/>
                <a:gd name="T75" fmla="*/ 148 h 243"/>
                <a:gd name="T76" fmla="*/ 153 w 169"/>
                <a:gd name="T77" fmla="*/ 128 h 243"/>
                <a:gd name="T78" fmla="*/ 144 w 169"/>
                <a:gd name="T79" fmla="*/ 106 h 243"/>
                <a:gd name="T80" fmla="*/ 126 w 169"/>
                <a:gd name="T81" fmla="*/ 66 h 243"/>
                <a:gd name="T82" fmla="*/ 117 w 169"/>
                <a:gd name="T83" fmla="*/ 47 h 243"/>
                <a:gd name="T84" fmla="*/ 109 w 169"/>
                <a:gd name="T85" fmla="*/ 30 h 243"/>
                <a:gd name="T86" fmla="*/ 104 w 169"/>
                <a:gd name="T87" fmla="*/ 13 h 243"/>
                <a:gd name="T88" fmla="*/ 102 w 169"/>
                <a:gd name="T89" fmla="*/ 0 h 243"/>
                <a:gd name="T90" fmla="*/ 0 w 169"/>
                <a:gd name="T91" fmla="*/ 7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9" h="243">
                  <a:moveTo>
                    <a:pt x="0" y="7"/>
                  </a:moveTo>
                  <a:lnTo>
                    <a:pt x="0" y="7"/>
                  </a:lnTo>
                  <a:lnTo>
                    <a:pt x="5" y="15"/>
                  </a:lnTo>
                  <a:lnTo>
                    <a:pt x="9" y="22"/>
                  </a:lnTo>
                  <a:lnTo>
                    <a:pt x="14" y="39"/>
                  </a:lnTo>
                  <a:lnTo>
                    <a:pt x="18" y="56"/>
                  </a:lnTo>
                  <a:lnTo>
                    <a:pt x="19" y="75"/>
                  </a:lnTo>
                  <a:lnTo>
                    <a:pt x="20" y="95"/>
                  </a:lnTo>
                  <a:lnTo>
                    <a:pt x="20" y="114"/>
                  </a:lnTo>
                  <a:lnTo>
                    <a:pt x="19" y="153"/>
                  </a:lnTo>
                  <a:lnTo>
                    <a:pt x="20" y="171"/>
                  </a:lnTo>
                  <a:lnTo>
                    <a:pt x="23" y="188"/>
                  </a:lnTo>
                  <a:lnTo>
                    <a:pt x="27" y="203"/>
                  </a:lnTo>
                  <a:lnTo>
                    <a:pt x="29" y="210"/>
                  </a:lnTo>
                  <a:lnTo>
                    <a:pt x="33" y="217"/>
                  </a:lnTo>
                  <a:lnTo>
                    <a:pt x="38" y="223"/>
                  </a:lnTo>
                  <a:lnTo>
                    <a:pt x="43" y="228"/>
                  </a:lnTo>
                  <a:lnTo>
                    <a:pt x="49" y="233"/>
                  </a:lnTo>
                  <a:lnTo>
                    <a:pt x="56" y="237"/>
                  </a:lnTo>
                  <a:lnTo>
                    <a:pt x="64" y="239"/>
                  </a:lnTo>
                  <a:lnTo>
                    <a:pt x="73" y="242"/>
                  </a:lnTo>
                  <a:lnTo>
                    <a:pt x="83" y="243"/>
                  </a:lnTo>
                  <a:lnTo>
                    <a:pt x="94" y="243"/>
                  </a:lnTo>
                  <a:lnTo>
                    <a:pt x="94" y="243"/>
                  </a:lnTo>
                  <a:lnTo>
                    <a:pt x="109" y="243"/>
                  </a:lnTo>
                  <a:lnTo>
                    <a:pt x="122" y="242"/>
                  </a:lnTo>
                  <a:lnTo>
                    <a:pt x="132" y="239"/>
                  </a:lnTo>
                  <a:lnTo>
                    <a:pt x="142" y="235"/>
                  </a:lnTo>
                  <a:lnTo>
                    <a:pt x="149" y="232"/>
                  </a:lnTo>
                  <a:lnTo>
                    <a:pt x="156" y="227"/>
                  </a:lnTo>
                  <a:lnTo>
                    <a:pt x="161" y="222"/>
                  </a:lnTo>
                  <a:lnTo>
                    <a:pt x="164" y="215"/>
                  </a:lnTo>
                  <a:lnTo>
                    <a:pt x="168" y="208"/>
                  </a:lnTo>
                  <a:lnTo>
                    <a:pt x="169" y="200"/>
                  </a:lnTo>
                  <a:lnTo>
                    <a:pt x="169" y="193"/>
                  </a:lnTo>
                  <a:lnTo>
                    <a:pt x="169" y="184"/>
                  </a:lnTo>
                  <a:lnTo>
                    <a:pt x="167" y="166"/>
                  </a:lnTo>
                  <a:lnTo>
                    <a:pt x="161" y="148"/>
                  </a:lnTo>
                  <a:lnTo>
                    <a:pt x="153" y="128"/>
                  </a:lnTo>
                  <a:lnTo>
                    <a:pt x="144" y="106"/>
                  </a:lnTo>
                  <a:lnTo>
                    <a:pt x="126" y="66"/>
                  </a:lnTo>
                  <a:lnTo>
                    <a:pt x="117" y="47"/>
                  </a:lnTo>
                  <a:lnTo>
                    <a:pt x="109" y="30"/>
                  </a:lnTo>
                  <a:lnTo>
                    <a:pt x="104" y="13"/>
                  </a:lnTo>
                  <a:lnTo>
                    <a:pt x="102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BAA5909-0EE7-E378-8F9A-B307D2E7C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1200"/>
              <a:ext cx="411" cy="194"/>
            </a:xfrm>
            <a:custGeom>
              <a:avLst/>
              <a:gdLst>
                <a:gd name="T0" fmla="*/ 557 w 1235"/>
                <a:gd name="T1" fmla="*/ 159 h 580"/>
                <a:gd name="T2" fmla="*/ 483 w 1235"/>
                <a:gd name="T3" fmla="*/ 161 h 580"/>
                <a:gd name="T4" fmla="*/ 378 w 1235"/>
                <a:gd name="T5" fmla="*/ 173 h 580"/>
                <a:gd name="T6" fmla="*/ 259 w 1235"/>
                <a:gd name="T7" fmla="*/ 193 h 580"/>
                <a:gd name="T8" fmla="*/ 201 w 1235"/>
                <a:gd name="T9" fmla="*/ 208 h 580"/>
                <a:gd name="T10" fmla="*/ 146 w 1235"/>
                <a:gd name="T11" fmla="*/ 225 h 580"/>
                <a:gd name="T12" fmla="*/ 97 w 1235"/>
                <a:gd name="T13" fmla="*/ 247 h 580"/>
                <a:gd name="T14" fmla="*/ 55 w 1235"/>
                <a:gd name="T15" fmla="*/ 273 h 580"/>
                <a:gd name="T16" fmla="*/ 23 w 1235"/>
                <a:gd name="T17" fmla="*/ 303 h 580"/>
                <a:gd name="T18" fmla="*/ 12 w 1235"/>
                <a:gd name="T19" fmla="*/ 319 h 580"/>
                <a:gd name="T20" fmla="*/ 5 w 1235"/>
                <a:gd name="T21" fmla="*/ 337 h 580"/>
                <a:gd name="T22" fmla="*/ 1 w 1235"/>
                <a:gd name="T23" fmla="*/ 356 h 580"/>
                <a:gd name="T24" fmla="*/ 0 w 1235"/>
                <a:gd name="T25" fmla="*/ 376 h 580"/>
                <a:gd name="T26" fmla="*/ 3 w 1235"/>
                <a:gd name="T27" fmla="*/ 398 h 580"/>
                <a:gd name="T28" fmla="*/ 12 w 1235"/>
                <a:gd name="T29" fmla="*/ 421 h 580"/>
                <a:gd name="T30" fmla="*/ 25 w 1235"/>
                <a:gd name="T31" fmla="*/ 445 h 580"/>
                <a:gd name="T32" fmla="*/ 43 w 1235"/>
                <a:gd name="T33" fmla="*/ 471 h 580"/>
                <a:gd name="T34" fmla="*/ 66 w 1235"/>
                <a:gd name="T35" fmla="*/ 497 h 580"/>
                <a:gd name="T36" fmla="*/ 95 w 1235"/>
                <a:gd name="T37" fmla="*/ 526 h 580"/>
                <a:gd name="T38" fmla="*/ 132 w 1235"/>
                <a:gd name="T39" fmla="*/ 553 h 580"/>
                <a:gd name="T40" fmla="*/ 170 w 1235"/>
                <a:gd name="T41" fmla="*/ 570 h 580"/>
                <a:gd name="T42" fmla="*/ 207 w 1235"/>
                <a:gd name="T43" fmla="*/ 579 h 580"/>
                <a:gd name="T44" fmla="*/ 246 w 1235"/>
                <a:gd name="T45" fmla="*/ 580 h 580"/>
                <a:gd name="T46" fmla="*/ 285 w 1235"/>
                <a:gd name="T47" fmla="*/ 575 h 580"/>
                <a:gd name="T48" fmla="*/ 324 w 1235"/>
                <a:gd name="T49" fmla="*/ 564 h 580"/>
                <a:gd name="T50" fmla="*/ 363 w 1235"/>
                <a:gd name="T51" fmla="*/ 549 h 580"/>
                <a:gd name="T52" fmla="*/ 442 w 1235"/>
                <a:gd name="T53" fmla="*/ 510 h 580"/>
                <a:gd name="T54" fmla="*/ 556 w 1235"/>
                <a:gd name="T55" fmla="*/ 442 h 580"/>
                <a:gd name="T56" fmla="*/ 630 w 1235"/>
                <a:gd name="T57" fmla="*/ 405 h 580"/>
                <a:gd name="T58" fmla="*/ 666 w 1235"/>
                <a:gd name="T59" fmla="*/ 390 h 580"/>
                <a:gd name="T60" fmla="*/ 700 w 1235"/>
                <a:gd name="T61" fmla="*/ 380 h 580"/>
                <a:gd name="T62" fmla="*/ 735 w 1235"/>
                <a:gd name="T63" fmla="*/ 376 h 580"/>
                <a:gd name="T64" fmla="*/ 814 w 1235"/>
                <a:gd name="T65" fmla="*/ 375 h 580"/>
                <a:gd name="T66" fmla="*/ 904 w 1235"/>
                <a:gd name="T67" fmla="*/ 375 h 580"/>
                <a:gd name="T68" fmla="*/ 995 w 1235"/>
                <a:gd name="T69" fmla="*/ 371 h 580"/>
                <a:gd name="T70" fmla="*/ 1060 w 1235"/>
                <a:gd name="T71" fmla="*/ 363 h 580"/>
                <a:gd name="T72" fmla="*/ 1102 w 1235"/>
                <a:gd name="T73" fmla="*/ 353 h 580"/>
                <a:gd name="T74" fmla="*/ 1138 w 1235"/>
                <a:gd name="T75" fmla="*/ 339 h 580"/>
                <a:gd name="T76" fmla="*/ 1171 w 1235"/>
                <a:gd name="T77" fmla="*/ 322 h 580"/>
                <a:gd name="T78" fmla="*/ 1197 w 1235"/>
                <a:gd name="T79" fmla="*/ 297 h 580"/>
                <a:gd name="T80" fmla="*/ 1217 w 1235"/>
                <a:gd name="T81" fmla="*/ 267 h 580"/>
                <a:gd name="T82" fmla="*/ 1230 w 1235"/>
                <a:gd name="T83" fmla="*/ 229 h 580"/>
                <a:gd name="T84" fmla="*/ 1235 w 1235"/>
                <a:gd name="T85" fmla="*/ 184 h 580"/>
                <a:gd name="T86" fmla="*/ 1233 w 1235"/>
                <a:gd name="T87" fmla="*/ 159 h 580"/>
                <a:gd name="T88" fmla="*/ 1223 w 1235"/>
                <a:gd name="T89" fmla="*/ 109 h 580"/>
                <a:gd name="T90" fmla="*/ 1206 w 1235"/>
                <a:gd name="T91" fmla="*/ 69 h 580"/>
                <a:gd name="T92" fmla="*/ 1182 w 1235"/>
                <a:gd name="T93" fmla="*/ 40 h 580"/>
                <a:gd name="T94" fmla="*/ 1151 w 1235"/>
                <a:gd name="T95" fmla="*/ 18 h 580"/>
                <a:gd name="T96" fmla="*/ 1114 w 1235"/>
                <a:gd name="T97" fmla="*/ 6 h 580"/>
                <a:gd name="T98" fmla="*/ 1074 w 1235"/>
                <a:gd name="T99" fmla="*/ 1 h 580"/>
                <a:gd name="T100" fmla="*/ 1030 w 1235"/>
                <a:gd name="T101" fmla="*/ 1 h 580"/>
                <a:gd name="T102" fmla="*/ 984 w 1235"/>
                <a:gd name="T103" fmla="*/ 6 h 580"/>
                <a:gd name="T104" fmla="*/ 936 w 1235"/>
                <a:gd name="T105" fmla="*/ 15 h 580"/>
                <a:gd name="T106" fmla="*/ 841 w 1235"/>
                <a:gd name="T107" fmla="*/ 41 h 580"/>
                <a:gd name="T108" fmla="*/ 713 w 1235"/>
                <a:gd name="T109" fmla="*/ 85 h 580"/>
                <a:gd name="T110" fmla="*/ 648 w 1235"/>
                <a:gd name="T111" fmla="*/ 106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35" h="580">
                  <a:moveTo>
                    <a:pt x="557" y="159"/>
                  </a:moveTo>
                  <a:lnTo>
                    <a:pt x="557" y="159"/>
                  </a:lnTo>
                  <a:lnTo>
                    <a:pt x="524" y="159"/>
                  </a:lnTo>
                  <a:lnTo>
                    <a:pt x="483" y="161"/>
                  </a:lnTo>
                  <a:lnTo>
                    <a:pt x="433" y="165"/>
                  </a:lnTo>
                  <a:lnTo>
                    <a:pt x="378" y="173"/>
                  </a:lnTo>
                  <a:lnTo>
                    <a:pt x="319" y="181"/>
                  </a:lnTo>
                  <a:lnTo>
                    <a:pt x="259" y="193"/>
                  </a:lnTo>
                  <a:lnTo>
                    <a:pt x="230" y="199"/>
                  </a:lnTo>
                  <a:lnTo>
                    <a:pt x="201" y="208"/>
                  </a:lnTo>
                  <a:lnTo>
                    <a:pt x="172" y="215"/>
                  </a:lnTo>
                  <a:lnTo>
                    <a:pt x="146" y="225"/>
                  </a:lnTo>
                  <a:lnTo>
                    <a:pt x="121" y="235"/>
                  </a:lnTo>
                  <a:lnTo>
                    <a:pt x="97" y="247"/>
                  </a:lnTo>
                  <a:lnTo>
                    <a:pt x="75" y="259"/>
                  </a:lnTo>
                  <a:lnTo>
                    <a:pt x="55" y="273"/>
                  </a:lnTo>
                  <a:lnTo>
                    <a:pt x="38" y="287"/>
                  </a:lnTo>
                  <a:lnTo>
                    <a:pt x="23" y="303"/>
                  </a:lnTo>
                  <a:lnTo>
                    <a:pt x="18" y="311"/>
                  </a:lnTo>
                  <a:lnTo>
                    <a:pt x="12" y="319"/>
                  </a:lnTo>
                  <a:lnTo>
                    <a:pt x="8" y="328"/>
                  </a:lnTo>
                  <a:lnTo>
                    <a:pt x="5" y="337"/>
                  </a:lnTo>
                  <a:lnTo>
                    <a:pt x="2" y="346"/>
                  </a:lnTo>
                  <a:lnTo>
                    <a:pt x="1" y="356"/>
                  </a:lnTo>
                  <a:lnTo>
                    <a:pt x="0" y="366"/>
                  </a:lnTo>
                  <a:lnTo>
                    <a:pt x="0" y="376"/>
                  </a:lnTo>
                  <a:lnTo>
                    <a:pt x="2" y="387"/>
                  </a:lnTo>
                  <a:lnTo>
                    <a:pt x="3" y="398"/>
                  </a:lnTo>
                  <a:lnTo>
                    <a:pt x="7" y="410"/>
                  </a:lnTo>
                  <a:lnTo>
                    <a:pt x="12" y="421"/>
                  </a:lnTo>
                  <a:lnTo>
                    <a:pt x="18" y="432"/>
                  </a:lnTo>
                  <a:lnTo>
                    <a:pt x="25" y="445"/>
                  </a:lnTo>
                  <a:lnTo>
                    <a:pt x="33" y="457"/>
                  </a:lnTo>
                  <a:lnTo>
                    <a:pt x="43" y="471"/>
                  </a:lnTo>
                  <a:lnTo>
                    <a:pt x="53" y="484"/>
                  </a:lnTo>
                  <a:lnTo>
                    <a:pt x="66" y="497"/>
                  </a:lnTo>
                  <a:lnTo>
                    <a:pt x="95" y="526"/>
                  </a:lnTo>
                  <a:lnTo>
                    <a:pt x="95" y="526"/>
                  </a:lnTo>
                  <a:lnTo>
                    <a:pt x="114" y="540"/>
                  </a:lnTo>
                  <a:lnTo>
                    <a:pt x="132" y="553"/>
                  </a:lnTo>
                  <a:lnTo>
                    <a:pt x="151" y="563"/>
                  </a:lnTo>
                  <a:lnTo>
                    <a:pt x="170" y="570"/>
                  </a:lnTo>
                  <a:lnTo>
                    <a:pt x="189" y="575"/>
                  </a:lnTo>
                  <a:lnTo>
                    <a:pt x="207" y="579"/>
                  </a:lnTo>
                  <a:lnTo>
                    <a:pt x="227" y="580"/>
                  </a:lnTo>
                  <a:lnTo>
                    <a:pt x="246" y="580"/>
                  </a:lnTo>
                  <a:lnTo>
                    <a:pt x="265" y="578"/>
                  </a:lnTo>
                  <a:lnTo>
                    <a:pt x="285" y="575"/>
                  </a:lnTo>
                  <a:lnTo>
                    <a:pt x="305" y="570"/>
                  </a:lnTo>
                  <a:lnTo>
                    <a:pt x="324" y="564"/>
                  </a:lnTo>
                  <a:lnTo>
                    <a:pt x="344" y="558"/>
                  </a:lnTo>
                  <a:lnTo>
                    <a:pt x="363" y="549"/>
                  </a:lnTo>
                  <a:lnTo>
                    <a:pt x="403" y="531"/>
                  </a:lnTo>
                  <a:lnTo>
                    <a:pt x="442" y="510"/>
                  </a:lnTo>
                  <a:lnTo>
                    <a:pt x="481" y="487"/>
                  </a:lnTo>
                  <a:lnTo>
                    <a:pt x="556" y="442"/>
                  </a:lnTo>
                  <a:lnTo>
                    <a:pt x="593" y="422"/>
                  </a:lnTo>
                  <a:lnTo>
                    <a:pt x="630" y="405"/>
                  </a:lnTo>
                  <a:lnTo>
                    <a:pt x="648" y="396"/>
                  </a:lnTo>
                  <a:lnTo>
                    <a:pt x="666" y="390"/>
                  </a:lnTo>
                  <a:lnTo>
                    <a:pt x="683" y="385"/>
                  </a:lnTo>
                  <a:lnTo>
                    <a:pt x="700" y="380"/>
                  </a:lnTo>
                  <a:lnTo>
                    <a:pt x="700" y="380"/>
                  </a:lnTo>
                  <a:lnTo>
                    <a:pt x="735" y="376"/>
                  </a:lnTo>
                  <a:lnTo>
                    <a:pt x="772" y="375"/>
                  </a:lnTo>
                  <a:lnTo>
                    <a:pt x="814" y="375"/>
                  </a:lnTo>
                  <a:lnTo>
                    <a:pt x="859" y="375"/>
                  </a:lnTo>
                  <a:lnTo>
                    <a:pt x="904" y="375"/>
                  </a:lnTo>
                  <a:lnTo>
                    <a:pt x="950" y="373"/>
                  </a:lnTo>
                  <a:lnTo>
                    <a:pt x="995" y="371"/>
                  </a:lnTo>
                  <a:lnTo>
                    <a:pt x="1039" y="367"/>
                  </a:lnTo>
                  <a:lnTo>
                    <a:pt x="1060" y="363"/>
                  </a:lnTo>
                  <a:lnTo>
                    <a:pt x="1082" y="359"/>
                  </a:lnTo>
                  <a:lnTo>
                    <a:pt x="1102" y="353"/>
                  </a:lnTo>
                  <a:lnTo>
                    <a:pt x="1121" y="347"/>
                  </a:lnTo>
                  <a:lnTo>
                    <a:pt x="1138" y="339"/>
                  </a:lnTo>
                  <a:lnTo>
                    <a:pt x="1154" y="332"/>
                  </a:lnTo>
                  <a:lnTo>
                    <a:pt x="1171" y="322"/>
                  </a:lnTo>
                  <a:lnTo>
                    <a:pt x="1184" y="311"/>
                  </a:lnTo>
                  <a:lnTo>
                    <a:pt x="1197" y="297"/>
                  </a:lnTo>
                  <a:lnTo>
                    <a:pt x="1208" y="283"/>
                  </a:lnTo>
                  <a:lnTo>
                    <a:pt x="1217" y="267"/>
                  </a:lnTo>
                  <a:lnTo>
                    <a:pt x="1224" y="249"/>
                  </a:lnTo>
                  <a:lnTo>
                    <a:pt x="1230" y="229"/>
                  </a:lnTo>
                  <a:lnTo>
                    <a:pt x="1233" y="208"/>
                  </a:lnTo>
                  <a:lnTo>
                    <a:pt x="1235" y="184"/>
                  </a:lnTo>
                  <a:lnTo>
                    <a:pt x="1233" y="159"/>
                  </a:lnTo>
                  <a:lnTo>
                    <a:pt x="1233" y="159"/>
                  </a:lnTo>
                  <a:lnTo>
                    <a:pt x="1230" y="132"/>
                  </a:lnTo>
                  <a:lnTo>
                    <a:pt x="1223" y="109"/>
                  </a:lnTo>
                  <a:lnTo>
                    <a:pt x="1216" y="87"/>
                  </a:lnTo>
                  <a:lnTo>
                    <a:pt x="1206" y="69"/>
                  </a:lnTo>
                  <a:lnTo>
                    <a:pt x="1194" y="53"/>
                  </a:lnTo>
                  <a:lnTo>
                    <a:pt x="1182" y="40"/>
                  </a:lnTo>
                  <a:lnTo>
                    <a:pt x="1167" y="28"/>
                  </a:lnTo>
                  <a:lnTo>
                    <a:pt x="1151" y="18"/>
                  </a:lnTo>
                  <a:lnTo>
                    <a:pt x="1133" y="11"/>
                  </a:lnTo>
                  <a:lnTo>
                    <a:pt x="1114" y="6"/>
                  </a:lnTo>
                  <a:lnTo>
                    <a:pt x="1094" y="2"/>
                  </a:lnTo>
                  <a:lnTo>
                    <a:pt x="1074" y="1"/>
                  </a:lnTo>
                  <a:lnTo>
                    <a:pt x="1053" y="0"/>
                  </a:lnTo>
                  <a:lnTo>
                    <a:pt x="1030" y="1"/>
                  </a:lnTo>
                  <a:lnTo>
                    <a:pt x="1008" y="2"/>
                  </a:lnTo>
                  <a:lnTo>
                    <a:pt x="984" y="6"/>
                  </a:lnTo>
                  <a:lnTo>
                    <a:pt x="960" y="10"/>
                  </a:lnTo>
                  <a:lnTo>
                    <a:pt x="936" y="15"/>
                  </a:lnTo>
                  <a:lnTo>
                    <a:pt x="889" y="27"/>
                  </a:lnTo>
                  <a:lnTo>
                    <a:pt x="841" y="41"/>
                  </a:lnTo>
                  <a:lnTo>
                    <a:pt x="796" y="56"/>
                  </a:lnTo>
                  <a:lnTo>
                    <a:pt x="713" y="85"/>
                  </a:lnTo>
                  <a:lnTo>
                    <a:pt x="678" y="97"/>
                  </a:lnTo>
                  <a:lnTo>
                    <a:pt x="648" y="106"/>
                  </a:lnTo>
                  <a:lnTo>
                    <a:pt x="557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878827F-FB38-9A0A-02A5-91CCC1345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1200"/>
              <a:ext cx="411" cy="194"/>
            </a:xfrm>
            <a:custGeom>
              <a:avLst/>
              <a:gdLst>
                <a:gd name="T0" fmla="*/ 557 w 1235"/>
                <a:gd name="T1" fmla="*/ 159 h 580"/>
                <a:gd name="T2" fmla="*/ 483 w 1235"/>
                <a:gd name="T3" fmla="*/ 161 h 580"/>
                <a:gd name="T4" fmla="*/ 378 w 1235"/>
                <a:gd name="T5" fmla="*/ 173 h 580"/>
                <a:gd name="T6" fmla="*/ 259 w 1235"/>
                <a:gd name="T7" fmla="*/ 193 h 580"/>
                <a:gd name="T8" fmla="*/ 201 w 1235"/>
                <a:gd name="T9" fmla="*/ 208 h 580"/>
                <a:gd name="T10" fmla="*/ 146 w 1235"/>
                <a:gd name="T11" fmla="*/ 225 h 580"/>
                <a:gd name="T12" fmla="*/ 97 w 1235"/>
                <a:gd name="T13" fmla="*/ 247 h 580"/>
                <a:gd name="T14" fmla="*/ 55 w 1235"/>
                <a:gd name="T15" fmla="*/ 273 h 580"/>
                <a:gd name="T16" fmla="*/ 23 w 1235"/>
                <a:gd name="T17" fmla="*/ 303 h 580"/>
                <a:gd name="T18" fmla="*/ 12 w 1235"/>
                <a:gd name="T19" fmla="*/ 319 h 580"/>
                <a:gd name="T20" fmla="*/ 5 w 1235"/>
                <a:gd name="T21" fmla="*/ 337 h 580"/>
                <a:gd name="T22" fmla="*/ 1 w 1235"/>
                <a:gd name="T23" fmla="*/ 356 h 580"/>
                <a:gd name="T24" fmla="*/ 0 w 1235"/>
                <a:gd name="T25" fmla="*/ 376 h 580"/>
                <a:gd name="T26" fmla="*/ 3 w 1235"/>
                <a:gd name="T27" fmla="*/ 398 h 580"/>
                <a:gd name="T28" fmla="*/ 12 w 1235"/>
                <a:gd name="T29" fmla="*/ 421 h 580"/>
                <a:gd name="T30" fmla="*/ 25 w 1235"/>
                <a:gd name="T31" fmla="*/ 445 h 580"/>
                <a:gd name="T32" fmla="*/ 43 w 1235"/>
                <a:gd name="T33" fmla="*/ 471 h 580"/>
                <a:gd name="T34" fmla="*/ 66 w 1235"/>
                <a:gd name="T35" fmla="*/ 497 h 580"/>
                <a:gd name="T36" fmla="*/ 95 w 1235"/>
                <a:gd name="T37" fmla="*/ 526 h 580"/>
                <a:gd name="T38" fmla="*/ 132 w 1235"/>
                <a:gd name="T39" fmla="*/ 553 h 580"/>
                <a:gd name="T40" fmla="*/ 170 w 1235"/>
                <a:gd name="T41" fmla="*/ 570 h 580"/>
                <a:gd name="T42" fmla="*/ 207 w 1235"/>
                <a:gd name="T43" fmla="*/ 579 h 580"/>
                <a:gd name="T44" fmla="*/ 246 w 1235"/>
                <a:gd name="T45" fmla="*/ 580 h 580"/>
                <a:gd name="T46" fmla="*/ 285 w 1235"/>
                <a:gd name="T47" fmla="*/ 575 h 580"/>
                <a:gd name="T48" fmla="*/ 324 w 1235"/>
                <a:gd name="T49" fmla="*/ 564 h 580"/>
                <a:gd name="T50" fmla="*/ 363 w 1235"/>
                <a:gd name="T51" fmla="*/ 549 h 580"/>
                <a:gd name="T52" fmla="*/ 442 w 1235"/>
                <a:gd name="T53" fmla="*/ 510 h 580"/>
                <a:gd name="T54" fmla="*/ 556 w 1235"/>
                <a:gd name="T55" fmla="*/ 442 h 580"/>
                <a:gd name="T56" fmla="*/ 630 w 1235"/>
                <a:gd name="T57" fmla="*/ 405 h 580"/>
                <a:gd name="T58" fmla="*/ 666 w 1235"/>
                <a:gd name="T59" fmla="*/ 390 h 580"/>
                <a:gd name="T60" fmla="*/ 700 w 1235"/>
                <a:gd name="T61" fmla="*/ 380 h 580"/>
                <a:gd name="T62" fmla="*/ 735 w 1235"/>
                <a:gd name="T63" fmla="*/ 376 h 580"/>
                <a:gd name="T64" fmla="*/ 814 w 1235"/>
                <a:gd name="T65" fmla="*/ 375 h 580"/>
                <a:gd name="T66" fmla="*/ 904 w 1235"/>
                <a:gd name="T67" fmla="*/ 375 h 580"/>
                <a:gd name="T68" fmla="*/ 995 w 1235"/>
                <a:gd name="T69" fmla="*/ 371 h 580"/>
                <a:gd name="T70" fmla="*/ 1060 w 1235"/>
                <a:gd name="T71" fmla="*/ 363 h 580"/>
                <a:gd name="T72" fmla="*/ 1102 w 1235"/>
                <a:gd name="T73" fmla="*/ 353 h 580"/>
                <a:gd name="T74" fmla="*/ 1138 w 1235"/>
                <a:gd name="T75" fmla="*/ 339 h 580"/>
                <a:gd name="T76" fmla="*/ 1171 w 1235"/>
                <a:gd name="T77" fmla="*/ 322 h 580"/>
                <a:gd name="T78" fmla="*/ 1197 w 1235"/>
                <a:gd name="T79" fmla="*/ 297 h 580"/>
                <a:gd name="T80" fmla="*/ 1217 w 1235"/>
                <a:gd name="T81" fmla="*/ 267 h 580"/>
                <a:gd name="T82" fmla="*/ 1230 w 1235"/>
                <a:gd name="T83" fmla="*/ 229 h 580"/>
                <a:gd name="T84" fmla="*/ 1235 w 1235"/>
                <a:gd name="T85" fmla="*/ 184 h 580"/>
                <a:gd name="T86" fmla="*/ 1233 w 1235"/>
                <a:gd name="T87" fmla="*/ 159 h 580"/>
                <a:gd name="T88" fmla="*/ 1223 w 1235"/>
                <a:gd name="T89" fmla="*/ 109 h 580"/>
                <a:gd name="T90" fmla="*/ 1206 w 1235"/>
                <a:gd name="T91" fmla="*/ 69 h 580"/>
                <a:gd name="T92" fmla="*/ 1182 w 1235"/>
                <a:gd name="T93" fmla="*/ 40 h 580"/>
                <a:gd name="T94" fmla="*/ 1151 w 1235"/>
                <a:gd name="T95" fmla="*/ 18 h 580"/>
                <a:gd name="T96" fmla="*/ 1114 w 1235"/>
                <a:gd name="T97" fmla="*/ 6 h 580"/>
                <a:gd name="T98" fmla="*/ 1074 w 1235"/>
                <a:gd name="T99" fmla="*/ 1 h 580"/>
                <a:gd name="T100" fmla="*/ 1030 w 1235"/>
                <a:gd name="T101" fmla="*/ 1 h 580"/>
                <a:gd name="T102" fmla="*/ 984 w 1235"/>
                <a:gd name="T103" fmla="*/ 6 h 580"/>
                <a:gd name="T104" fmla="*/ 936 w 1235"/>
                <a:gd name="T105" fmla="*/ 15 h 580"/>
                <a:gd name="T106" fmla="*/ 841 w 1235"/>
                <a:gd name="T107" fmla="*/ 41 h 580"/>
                <a:gd name="T108" fmla="*/ 713 w 1235"/>
                <a:gd name="T109" fmla="*/ 85 h 580"/>
                <a:gd name="T110" fmla="*/ 648 w 1235"/>
                <a:gd name="T111" fmla="*/ 106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35" h="580">
                  <a:moveTo>
                    <a:pt x="557" y="159"/>
                  </a:moveTo>
                  <a:lnTo>
                    <a:pt x="557" y="159"/>
                  </a:lnTo>
                  <a:lnTo>
                    <a:pt x="524" y="159"/>
                  </a:lnTo>
                  <a:lnTo>
                    <a:pt x="483" y="161"/>
                  </a:lnTo>
                  <a:lnTo>
                    <a:pt x="433" y="165"/>
                  </a:lnTo>
                  <a:lnTo>
                    <a:pt x="378" y="173"/>
                  </a:lnTo>
                  <a:lnTo>
                    <a:pt x="319" y="181"/>
                  </a:lnTo>
                  <a:lnTo>
                    <a:pt x="259" y="193"/>
                  </a:lnTo>
                  <a:lnTo>
                    <a:pt x="230" y="199"/>
                  </a:lnTo>
                  <a:lnTo>
                    <a:pt x="201" y="208"/>
                  </a:lnTo>
                  <a:lnTo>
                    <a:pt x="172" y="215"/>
                  </a:lnTo>
                  <a:lnTo>
                    <a:pt x="146" y="225"/>
                  </a:lnTo>
                  <a:lnTo>
                    <a:pt x="121" y="235"/>
                  </a:lnTo>
                  <a:lnTo>
                    <a:pt x="97" y="247"/>
                  </a:lnTo>
                  <a:lnTo>
                    <a:pt x="75" y="259"/>
                  </a:lnTo>
                  <a:lnTo>
                    <a:pt x="55" y="273"/>
                  </a:lnTo>
                  <a:lnTo>
                    <a:pt x="38" y="287"/>
                  </a:lnTo>
                  <a:lnTo>
                    <a:pt x="23" y="303"/>
                  </a:lnTo>
                  <a:lnTo>
                    <a:pt x="18" y="311"/>
                  </a:lnTo>
                  <a:lnTo>
                    <a:pt x="12" y="319"/>
                  </a:lnTo>
                  <a:lnTo>
                    <a:pt x="8" y="328"/>
                  </a:lnTo>
                  <a:lnTo>
                    <a:pt x="5" y="337"/>
                  </a:lnTo>
                  <a:lnTo>
                    <a:pt x="2" y="346"/>
                  </a:lnTo>
                  <a:lnTo>
                    <a:pt x="1" y="356"/>
                  </a:lnTo>
                  <a:lnTo>
                    <a:pt x="0" y="366"/>
                  </a:lnTo>
                  <a:lnTo>
                    <a:pt x="0" y="376"/>
                  </a:lnTo>
                  <a:lnTo>
                    <a:pt x="2" y="387"/>
                  </a:lnTo>
                  <a:lnTo>
                    <a:pt x="3" y="398"/>
                  </a:lnTo>
                  <a:lnTo>
                    <a:pt x="7" y="410"/>
                  </a:lnTo>
                  <a:lnTo>
                    <a:pt x="12" y="421"/>
                  </a:lnTo>
                  <a:lnTo>
                    <a:pt x="18" y="432"/>
                  </a:lnTo>
                  <a:lnTo>
                    <a:pt x="25" y="445"/>
                  </a:lnTo>
                  <a:lnTo>
                    <a:pt x="33" y="457"/>
                  </a:lnTo>
                  <a:lnTo>
                    <a:pt x="43" y="471"/>
                  </a:lnTo>
                  <a:lnTo>
                    <a:pt x="53" y="484"/>
                  </a:lnTo>
                  <a:lnTo>
                    <a:pt x="66" y="497"/>
                  </a:lnTo>
                  <a:lnTo>
                    <a:pt x="95" y="526"/>
                  </a:lnTo>
                  <a:lnTo>
                    <a:pt x="95" y="526"/>
                  </a:lnTo>
                  <a:lnTo>
                    <a:pt x="114" y="540"/>
                  </a:lnTo>
                  <a:lnTo>
                    <a:pt x="132" y="553"/>
                  </a:lnTo>
                  <a:lnTo>
                    <a:pt x="151" y="563"/>
                  </a:lnTo>
                  <a:lnTo>
                    <a:pt x="170" y="570"/>
                  </a:lnTo>
                  <a:lnTo>
                    <a:pt x="189" y="575"/>
                  </a:lnTo>
                  <a:lnTo>
                    <a:pt x="207" y="579"/>
                  </a:lnTo>
                  <a:lnTo>
                    <a:pt x="227" y="580"/>
                  </a:lnTo>
                  <a:lnTo>
                    <a:pt x="246" y="580"/>
                  </a:lnTo>
                  <a:lnTo>
                    <a:pt x="265" y="578"/>
                  </a:lnTo>
                  <a:lnTo>
                    <a:pt x="285" y="575"/>
                  </a:lnTo>
                  <a:lnTo>
                    <a:pt x="305" y="570"/>
                  </a:lnTo>
                  <a:lnTo>
                    <a:pt x="324" y="564"/>
                  </a:lnTo>
                  <a:lnTo>
                    <a:pt x="344" y="558"/>
                  </a:lnTo>
                  <a:lnTo>
                    <a:pt x="363" y="549"/>
                  </a:lnTo>
                  <a:lnTo>
                    <a:pt x="403" y="531"/>
                  </a:lnTo>
                  <a:lnTo>
                    <a:pt x="442" y="510"/>
                  </a:lnTo>
                  <a:lnTo>
                    <a:pt x="481" y="487"/>
                  </a:lnTo>
                  <a:lnTo>
                    <a:pt x="556" y="442"/>
                  </a:lnTo>
                  <a:lnTo>
                    <a:pt x="593" y="422"/>
                  </a:lnTo>
                  <a:lnTo>
                    <a:pt x="630" y="405"/>
                  </a:lnTo>
                  <a:lnTo>
                    <a:pt x="648" y="396"/>
                  </a:lnTo>
                  <a:lnTo>
                    <a:pt x="666" y="390"/>
                  </a:lnTo>
                  <a:lnTo>
                    <a:pt x="683" y="385"/>
                  </a:lnTo>
                  <a:lnTo>
                    <a:pt x="700" y="380"/>
                  </a:lnTo>
                  <a:lnTo>
                    <a:pt x="700" y="380"/>
                  </a:lnTo>
                  <a:lnTo>
                    <a:pt x="735" y="376"/>
                  </a:lnTo>
                  <a:lnTo>
                    <a:pt x="772" y="375"/>
                  </a:lnTo>
                  <a:lnTo>
                    <a:pt x="814" y="375"/>
                  </a:lnTo>
                  <a:lnTo>
                    <a:pt x="859" y="375"/>
                  </a:lnTo>
                  <a:lnTo>
                    <a:pt x="904" y="375"/>
                  </a:lnTo>
                  <a:lnTo>
                    <a:pt x="950" y="373"/>
                  </a:lnTo>
                  <a:lnTo>
                    <a:pt x="995" y="371"/>
                  </a:lnTo>
                  <a:lnTo>
                    <a:pt x="1039" y="367"/>
                  </a:lnTo>
                  <a:lnTo>
                    <a:pt x="1060" y="363"/>
                  </a:lnTo>
                  <a:lnTo>
                    <a:pt x="1082" y="359"/>
                  </a:lnTo>
                  <a:lnTo>
                    <a:pt x="1102" y="353"/>
                  </a:lnTo>
                  <a:lnTo>
                    <a:pt x="1121" y="347"/>
                  </a:lnTo>
                  <a:lnTo>
                    <a:pt x="1138" y="339"/>
                  </a:lnTo>
                  <a:lnTo>
                    <a:pt x="1154" y="332"/>
                  </a:lnTo>
                  <a:lnTo>
                    <a:pt x="1171" y="322"/>
                  </a:lnTo>
                  <a:lnTo>
                    <a:pt x="1184" y="311"/>
                  </a:lnTo>
                  <a:lnTo>
                    <a:pt x="1197" y="297"/>
                  </a:lnTo>
                  <a:lnTo>
                    <a:pt x="1208" y="283"/>
                  </a:lnTo>
                  <a:lnTo>
                    <a:pt x="1217" y="267"/>
                  </a:lnTo>
                  <a:lnTo>
                    <a:pt x="1224" y="249"/>
                  </a:lnTo>
                  <a:lnTo>
                    <a:pt x="1230" y="229"/>
                  </a:lnTo>
                  <a:lnTo>
                    <a:pt x="1233" y="208"/>
                  </a:lnTo>
                  <a:lnTo>
                    <a:pt x="1235" y="184"/>
                  </a:lnTo>
                  <a:lnTo>
                    <a:pt x="1233" y="159"/>
                  </a:lnTo>
                  <a:lnTo>
                    <a:pt x="1233" y="159"/>
                  </a:lnTo>
                  <a:lnTo>
                    <a:pt x="1230" y="132"/>
                  </a:lnTo>
                  <a:lnTo>
                    <a:pt x="1223" y="109"/>
                  </a:lnTo>
                  <a:lnTo>
                    <a:pt x="1216" y="87"/>
                  </a:lnTo>
                  <a:lnTo>
                    <a:pt x="1206" y="69"/>
                  </a:lnTo>
                  <a:lnTo>
                    <a:pt x="1194" y="53"/>
                  </a:lnTo>
                  <a:lnTo>
                    <a:pt x="1182" y="40"/>
                  </a:lnTo>
                  <a:lnTo>
                    <a:pt x="1167" y="28"/>
                  </a:lnTo>
                  <a:lnTo>
                    <a:pt x="1151" y="18"/>
                  </a:lnTo>
                  <a:lnTo>
                    <a:pt x="1133" y="11"/>
                  </a:lnTo>
                  <a:lnTo>
                    <a:pt x="1114" y="6"/>
                  </a:lnTo>
                  <a:lnTo>
                    <a:pt x="1094" y="2"/>
                  </a:lnTo>
                  <a:lnTo>
                    <a:pt x="1074" y="1"/>
                  </a:lnTo>
                  <a:lnTo>
                    <a:pt x="1053" y="0"/>
                  </a:lnTo>
                  <a:lnTo>
                    <a:pt x="1030" y="1"/>
                  </a:lnTo>
                  <a:lnTo>
                    <a:pt x="1008" y="2"/>
                  </a:lnTo>
                  <a:lnTo>
                    <a:pt x="984" y="6"/>
                  </a:lnTo>
                  <a:lnTo>
                    <a:pt x="960" y="10"/>
                  </a:lnTo>
                  <a:lnTo>
                    <a:pt x="936" y="15"/>
                  </a:lnTo>
                  <a:lnTo>
                    <a:pt x="889" y="27"/>
                  </a:lnTo>
                  <a:lnTo>
                    <a:pt x="841" y="41"/>
                  </a:lnTo>
                  <a:lnTo>
                    <a:pt x="796" y="56"/>
                  </a:lnTo>
                  <a:lnTo>
                    <a:pt x="713" y="85"/>
                  </a:lnTo>
                  <a:lnTo>
                    <a:pt x="678" y="97"/>
                  </a:lnTo>
                  <a:lnTo>
                    <a:pt x="648" y="1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AD479BFB-1FEC-F9B3-5AD0-F79EC9D6E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3"/>
              <a:ext cx="1314" cy="1099"/>
            </a:xfrm>
            <a:custGeom>
              <a:avLst/>
              <a:gdLst>
                <a:gd name="T0" fmla="*/ 202 w 3940"/>
                <a:gd name="T1" fmla="*/ 964 h 3298"/>
                <a:gd name="T2" fmla="*/ 307 w 3940"/>
                <a:gd name="T3" fmla="*/ 752 h 3298"/>
                <a:gd name="T4" fmla="*/ 446 w 3940"/>
                <a:gd name="T5" fmla="*/ 558 h 3298"/>
                <a:gd name="T6" fmla="*/ 617 w 3940"/>
                <a:gd name="T7" fmla="*/ 393 h 3298"/>
                <a:gd name="T8" fmla="*/ 813 w 3940"/>
                <a:gd name="T9" fmla="*/ 268 h 3298"/>
                <a:gd name="T10" fmla="*/ 1035 w 3940"/>
                <a:gd name="T11" fmla="*/ 195 h 3298"/>
                <a:gd name="T12" fmla="*/ 1329 w 3940"/>
                <a:gd name="T13" fmla="*/ 141 h 3298"/>
                <a:gd name="T14" fmla="*/ 1387 w 3940"/>
                <a:gd name="T15" fmla="*/ 85 h 3298"/>
                <a:gd name="T16" fmla="*/ 1488 w 3940"/>
                <a:gd name="T17" fmla="*/ 37 h 3298"/>
                <a:gd name="T18" fmla="*/ 1610 w 3940"/>
                <a:gd name="T19" fmla="*/ 11 h 3298"/>
                <a:gd name="T20" fmla="*/ 1870 w 3940"/>
                <a:gd name="T21" fmla="*/ 0 h 3298"/>
                <a:gd name="T22" fmla="*/ 2177 w 3940"/>
                <a:gd name="T23" fmla="*/ 8 h 3298"/>
                <a:gd name="T24" fmla="*/ 2498 w 3940"/>
                <a:gd name="T25" fmla="*/ 58 h 3298"/>
                <a:gd name="T26" fmla="*/ 2811 w 3940"/>
                <a:gd name="T27" fmla="*/ 151 h 3298"/>
                <a:gd name="T28" fmla="*/ 3057 w 3940"/>
                <a:gd name="T29" fmla="*/ 245 h 3298"/>
                <a:gd name="T30" fmla="*/ 3271 w 3940"/>
                <a:gd name="T31" fmla="*/ 347 h 3298"/>
                <a:gd name="T32" fmla="*/ 3446 w 3940"/>
                <a:gd name="T33" fmla="*/ 479 h 3298"/>
                <a:gd name="T34" fmla="*/ 3595 w 3940"/>
                <a:gd name="T35" fmla="*/ 654 h 3298"/>
                <a:gd name="T36" fmla="*/ 3707 w 3940"/>
                <a:gd name="T37" fmla="*/ 845 h 3298"/>
                <a:gd name="T38" fmla="*/ 3817 w 3940"/>
                <a:gd name="T39" fmla="*/ 1098 h 3298"/>
                <a:gd name="T40" fmla="*/ 3891 w 3940"/>
                <a:gd name="T41" fmla="*/ 1367 h 3298"/>
                <a:gd name="T42" fmla="*/ 3923 w 3940"/>
                <a:gd name="T43" fmla="*/ 1594 h 3298"/>
                <a:gd name="T44" fmla="*/ 3940 w 3940"/>
                <a:gd name="T45" fmla="*/ 1884 h 3298"/>
                <a:gd name="T46" fmla="*/ 3927 w 3940"/>
                <a:gd name="T47" fmla="*/ 2173 h 3298"/>
                <a:gd name="T48" fmla="*/ 3853 w 3940"/>
                <a:gd name="T49" fmla="*/ 2575 h 3298"/>
                <a:gd name="T50" fmla="*/ 3814 w 3940"/>
                <a:gd name="T51" fmla="*/ 2410 h 3298"/>
                <a:gd name="T52" fmla="*/ 3725 w 3940"/>
                <a:gd name="T53" fmla="*/ 2142 h 3298"/>
                <a:gd name="T54" fmla="*/ 3629 w 3940"/>
                <a:gd name="T55" fmla="*/ 1906 h 3298"/>
                <a:gd name="T56" fmla="*/ 3456 w 3940"/>
                <a:gd name="T57" fmla="*/ 1609 h 3298"/>
                <a:gd name="T58" fmla="*/ 3273 w 3940"/>
                <a:gd name="T59" fmla="*/ 1567 h 3298"/>
                <a:gd name="T60" fmla="*/ 3169 w 3940"/>
                <a:gd name="T61" fmla="*/ 1596 h 3298"/>
                <a:gd name="T62" fmla="*/ 2953 w 3940"/>
                <a:gd name="T63" fmla="*/ 1605 h 3298"/>
                <a:gd name="T64" fmla="*/ 2400 w 3940"/>
                <a:gd name="T65" fmla="*/ 1590 h 3298"/>
                <a:gd name="T66" fmla="*/ 2121 w 3940"/>
                <a:gd name="T67" fmla="*/ 1501 h 3298"/>
                <a:gd name="T68" fmla="*/ 1803 w 3940"/>
                <a:gd name="T69" fmla="*/ 1691 h 3298"/>
                <a:gd name="T70" fmla="*/ 1564 w 3940"/>
                <a:gd name="T71" fmla="*/ 1805 h 3298"/>
                <a:gd name="T72" fmla="*/ 1312 w 3940"/>
                <a:gd name="T73" fmla="*/ 1886 h 3298"/>
                <a:gd name="T74" fmla="*/ 931 w 3940"/>
                <a:gd name="T75" fmla="*/ 2055 h 3298"/>
                <a:gd name="T76" fmla="*/ 820 w 3940"/>
                <a:gd name="T77" fmla="*/ 2204 h 3298"/>
                <a:gd name="T78" fmla="*/ 744 w 3940"/>
                <a:gd name="T79" fmla="*/ 2379 h 3298"/>
                <a:gd name="T80" fmla="*/ 699 w 3940"/>
                <a:gd name="T81" fmla="*/ 2570 h 3298"/>
                <a:gd name="T82" fmla="*/ 672 w 3940"/>
                <a:gd name="T83" fmla="*/ 2851 h 3298"/>
                <a:gd name="T84" fmla="*/ 654 w 3940"/>
                <a:gd name="T85" fmla="*/ 3298 h 3298"/>
                <a:gd name="T86" fmla="*/ 570 w 3940"/>
                <a:gd name="T87" fmla="*/ 3203 h 3298"/>
                <a:gd name="T88" fmla="*/ 486 w 3940"/>
                <a:gd name="T89" fmla="*/ 3107 h 3298"/>
                <a:gd name="T90" fmla="*/ 382 w 3940"/>
                <a:gd name="T91" fmla="*/ 2914 h 3298"/>
                <a:gd name="T92" fmla="*/ 262 w 3940"/>
                <a:gd name="T93" fmla="*/ 2728 h 3298"/>
                <a:gd name="T94" fmla="*/ 129 w 3940"/>
                <a:gd name="T95" fmla="*/ 2449 h 3298"/>
                <a:gd name="T96" fmla="*/ 57 w 3940"/>
                <a:gd name="T97" fmla="*/ 2234 h 3298"/>
                <a:gd name="T98" fmla="*/ 18 w 3940"/>
                <a:gd name="T99" fmla="*/ 2053 h 3298"/>
                <a:gd name="T100" fmla="*/ 2 w 3940"/>
                <a:gd name="T101" fmla="*/ 1871 h 3298"/>
                <a:gd name="T102" fmla="*/ 7 w 3940"/>
                <a:gd name="T103" fmla="*/ 1688 h 3298"/>
                <a:gd name="T104" fmla="*/ 38 w 3940"/>
                <a:gd name="T105" fmla="*/ 1506 h 3298"/>
                <a:gd name="T106" fmla="*/ 97 w 3940"/>
                <a:gd name="T107" fmla="*/ 1328 h 3298"/>
                <a:gd name="T108" fmla="*/ 134 w 3940"/>
                <a:gd name="T109" fmla="*/ 1240 h 3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40" h="3298">
                  <a:moveTo>
                    <a:pt x="158" y="1096"/>
                  </a:moveTo>
                  <a:lnTo>
                    <a:pt x="158" y="1096"/>
                  </a:lnTo>
                  <a:lnTo>
                    <a:pt x="171" y="1052"/>
                  </a:lnTo>
                  <a:lnTo>
                    <a:pt x="186" y="1008"/>
                  </a:lnTo>
                  <a:lnTo>
                    <a:pt x="202" y="964"/>
                  </a:lnTo>
                  <a:lnTo>
                    <a:pt x="220" y="921"/>
                  </a:lnTo>
                  <a:lnTo>
                    <a:pt x="240" y="877"/>
                  </a:lnTo>
                  <a:lnTo>
                    <a:pt x="261" y="835"/>
                  </a:lnTo>
                  <a:lnTo>
                    <a:pt x="284" y="793"/>
                  </a:lnTo>
                  <a:lnTo>
                    <a:pt x="307" y="752"/>
                  </a:lnTo>
                  <a:lnTo>
                    <a:pt x="332" y="712"/>
                  </a:lnTo>
                  <a:lnTo>
                    <a:pt x="359" y="672"/>
                  </a:lnTo>
                  <a:lnTo>
                    <a:pt x="386" y="633"/>
                  </a:lnTo>
                  <a:lnTo>
                    <a:pt x="415" y="594"/>
                  </a:lnTo>
                  <a:lnTo>
                    <a:pt x="446" y="558"/>
                  </a:lnTo>
                  <a:lnTo>
                    <a:pt x="478" y="522"/>
                  </a:lnTo>
                  <a:lnTo>
                    <a:pt x="510" y="487"/>
                  </a:lnTo>
                  <a:lnTo>
                    <a:pt x="544" y="455"/>
                  </a:lnTo>
                  <a:lnTo>
                    <a:pt x="580" y="423"/>
                  </a:lnTo>
                  <a:lnTo>
                    <a:pt x="617" y="393"/>
                  </a:lnTo>
                  <a:lnTo>
                    <a:pt x="653" y="364"/>
                  </a:lnTo>
                  <a:lnTo>
                    <a:pt x="692" y="337"/>
                  </a:lnTo>
                  <a:lnTo>
                    <a:pt x="732" y="313"/>
                  </a:lnTo>
                  <a:lnTo>
                    <a:pt x="772" y="289"/>
                  </a:lnTo>
                  <a:lnTo>
                    <a:pt x="813" y="268"/>
                  </a:lnTo>
                  <a:lnTo>
                    <a:pt x="856" y="249"/>
                  </a:lnTo>
                  <a:lnTo>
                    <a:pt x="900" y="233"/>
                  </a:lnTo>
                  <a:lnTo>
                    <a:pt x="944" y="218"/>
                  </a:lnTo>
                  <a:lnTo>
                    <a:pt x="989" y="205"/>
                  </a:lnTo>
                  <a:lnTo>
                    <a:pt x="1035" y="195"/>
                  </a:lnTo>
                  <a:lnTo>
                    <a:pt x="1081" y="188"/>
                  </a:lnTo>
                  <a:lnTo>
                    <a:pt x="1129" y="184"/>
                  </a:lnTo>
                  <a:lnTo>
                    <a:pt x="1177" y="181"/>
                  </a:lnTo>
                  <a:lnTo>
                    <a:pt x="1225" y="183"/>
                  </a:lnTo>
                  <a:lnTo>
                    <a:pt x="1329" y="141"/>
                  </a:lnTo>
                  <a:lnTo>
                    <a:pt x="1329" y="141"/>
                  </a:lnTo>
                  <a:lnTo>
                    <a:pt x="1342" y="125"/>
                  </a:lnTo>
                  <a:lnTo>
                    <a:pt x="1356" y="110"/>
                  </a:lnTo>
                  <a:lnTo>
                    <a:pt x="1371" y="97"/>
                  </a:lnTo>
                  <a:lnTo>
                    <a:pt x="1387" y="85"/>
                  </a:lnTo>
                  <a:lnTo>
                    <a:pt x="1406" y="72"/>
                  </a:lnTo>
                  <a:lnTo>
                    <a:pt x="1425" y="62"/>
                  </a:lnTo>
                  <a:lnTo>
                    <a:pt x="1445" y="52"/>
                  </a:lnTo>
                  <a:lnTo>
                    <a:pt x="1466" y="45"/>
                  </a:lnTo>
                  <a:lnTo>
                    <a:pt x="1488" y="37"/>
                  </a:lnTo>
                  <a:lnTo>
                    <a:pt x="1511" y="30"/>
                  </a:lnTo>
                  <a:lnTo>
                    <a:pt x="1535" y="25"/>
                  </a:lnTo>
                  <a:lnTo>
                    <a:pt x="1560" y="18"/>
                  </a:lnTo>
                  <a:lnTo>
                    <a:pt x="1585" y="15"/>
                  </a:lnTo>
                  <a:lnTo>
                    <a:pt x="1610" y="11"/>
                  </a:lnTo>
                  <a:lnTo>
                    <a:pt x="1661" y="5"/>
                  </a:lnTo>
                  <a:lnTo>
                    <a:pt x="1715" y="1"/>
                  </a:lnTo>
                  <a:lnTo>
                    <a:pt x="1768" y="0"/>
                  </a:lnTo>
                  <a:lnTo>
                    <a:pt x="1819" y="0"/>
                  </a:lnTo>
                  <a:lnTo>
                    <a:pt x="1870" y="0"/>
                  </a:lnTo>
                  <a:lnTo>
                    <a:pt x="1966" y="2"/>
                  </a:lnTo>
                  <a:lnTo>
                    <a:pt x="2046" y="3"/>
                  </a:lnTo>
                  <a:lnTo>
                    <a:pt x="2046" y="3"/>
                  </a:lnTo>
                  <a:lnTo>
                    <a:pt x="2112" y="5"/>
                  </a:lnTo>
                  <a:lnTo>
                    <a:pt x="2177" y="8"/>
                  </a:lnTo>
                  <a:lnTo>
                    <a:pt x="2242" y="13"/>
                  </a:lnTo>
                  <a:lnTo>
                    <a:pt x="2306" y="22"/>
                  </a:lnTo>
                  <a:lnTo>
                    <a:pt x="2371" y="32"/>
                  </a:lnTo>
                  <a:lnTo>
                    <a:pt x="2435" y="45"/>
                  </a:lnTo>
                  <a:lnTo>
                    <a:pt x="2498" y="58"/>
                  </a:lnTo>
                  <a:lnTo>
                    <a:pt x="2562" y="75"/>
                  </a:lnTo>
                  <a:lnTo>
                    <a:pt x="2624" y="91"/>
                  </a:lnTo>
                  <a:lnTo>
                    <a:pt x="2687" y="110"/>
                  </a:lnTo>
                  <a:lnTo>
                    <a:pt x="2750" y="130"/>
                  </a:lnTo>
                  <a:lnTo>
                    <a:pt x="2811" y="151"/>
                  </a:lnTo>
                  <a:lnTo>
                    <a:pt x="2872" y="174"/>
                  </a:lnTo>
                  <a:lnTo>
                    <a:pt x="2934" y="198"/>
                  </a:lnTo>
                  <a:lnTo>
                    <a:pt x="2995" y="222"/>
                  </a:lnTo>
                  <a:lnTo>
                    <a:pt x="3057" y="245"/>
                  </a:lnTo>
                  <a:lnTo>
                    <a:pt x="3057" y="245"/>
                  </a:lnTo>
                  <a:lnTo>
                    <a:pt x="3103" y="264"/>
                  </a:lnTo>
                  <a:lnTo>
                    <a:pt x="3148" y="284"/>
                  </a:lnTo>
                  <a:lnTo>
                    <a:pt x="3191" y="304"/>
                  </a:lnTo>
                  <a:lnTo>
                    <a:pt x="3232" y="326"/>
                  </a:lnTo>
                  <a:lnTo>
                    <a:pt x="3271" y="347"/>
                  </a:lnTo>
                  <a:lnTo>
                    <a:pt x="3308" y="371"/>
                  </a:lnTo>
                  <a:lnTo>
                    <a:pt x="3345" y="395"/>
                  </a:lnTo>
                  <a:lnTo>
                    <a:pt x="3380" y="421"/>
                  </a:lnTo>
                  <a:lnTo>
                    <a:pt x="3414" y="448"/>
                  </a:lnTo>
                  <a:lnTo>
                    <a:pt x="3446" y="479"/>
                  </a:lnTo>
                  <a:lnTo>
                    <a:pt x="3477" y="510"/>
                  </a:lnTo>
                  <a:lnTo>
                    <a:pt x="3509" y="543"/>
                  </a:lnTo>
                  <a:lnTo>
                    <a:pt x="3538" y="578"/>
                  </a:lnTo>
                  <a:lnTo>
                    <a:pt x="3566" y="615"/>
                  </a:lnTo>
                  <a:lnTo>
                    <a:pt x="3595" y="654"/>
                  </a:lnTo>
                  <a:lnTo>
                    <a:pt x="3621" y="697"/>
                  </a:lnTo>
                  <a:lnTo>
                    <a:pt x="3621" y="697"/>
                  </a:lnTo>
                  <a:lnTo>
                    <a:pt x="3652" y="746"/>
                  </a:lnTo>
                  <a:lnTo>
                    <a:pt x="3679" y="795"/>
                  </a:lnTo>
                  <a:lnTo>
                    <a:pt x="3707" y="845"/>
                  </a:lnTo>
                  <a:lnTo>
                    <a:pt x="3732" y="894"/>
                  </a:lnTo>
                  <a:lnTo>
                    <a:pt x="3755" y="945"/>
                  </a:lnTo>
                  <a:lnTo>
                    <a:pt x="3777" y="995"/>
                  </a:lnTo>
                  <a:lnTo>
                    <a:pt x="3798" y="1047"/>
                  </a:lnTo>
                  <a:lnTo>
                    <a:pt x="3817" y="1098"/>
                  </a:lnTo>
                  <a:lnTo>
                    <a:pt x="3834" y="1151"/>
                  </a:lnTo>
                  <a:lnTo>
                    <a:pt x="3851" y="1203"/>
                  </a:lnTo>
                  <a:lnTo>
                    <a:pt x="3866" y="1257"/>
                  </a:lnTo>
                  <a:lnTo>
                    <a:pt x="3878" y="1311"/>
                  </a:lnTo>
                  <a:lnTo>
                    <a:pt x="3891" y="1367"/>
                  </a:lnTo>
                  <a:lnTo>
                    <a:pt x="3901" y="1422"/>
                  </a:lnTo>
                  <a:lnTo>
                    <a:pt x="3910" y="1478"/>
                  </a:lnTo>
                  <a:lnTo>
                    <a:pt x="3917" y="1535"/>
                  </a:lnTo>
                  <a:lnTo>
                    <a:pt x="3917" y="1535"/>
                  </a:lnTo>
                  <a:lnTo>
                    <a:pt x="3923" y="1594"/>
                  </a:lnTo>
                  <a:lnTo>
                    <a:pt x="3930" y="1651"/>
                  </a:lnTo>
                  <a:lnTo>
                    <a:pt x="3933" y="1710"/>
                  </a:lnTo>
                  <a:lnTo>
                    <a:pt x="3936" y="1768"/>
                  </a:lnTo>
                  <a:lnTo>
                    <a:pt x="3938" y="1826"/>
                  </a:lnTo>
                  <a:lnTo>
                    <a:pt x="3940" y="1884"/>
                  </a:lnTo>
                  <a:lnTo>
                    <a:pt x="3938" y="1942"/>
                  </a:lnTo>
                  <a:lnTo>
                    <a:pt x="3937" y="2000"/>
                  </a:lnTo>
                  <a:lnTo>
                    <a:pt x="3935" y="2058"/>
                  </a:lnTo>
                  <a:lnTo>
                    <a:pt x="3932" y="2115"/>
                  </a:lnTo>
                  <a:lnTo>
                    <a:pt x="3927" y="2173"/>
                  </a:lnTo>
                  <a:lnTo>
                    <a:pt x="3922" y="2231"/>
                  </a:lnTo>
                  <a:lnTo>
                    <a:pt x="3916" y="2287"/>
                  </a:lnTo>
                  <a:lnTo>
                    <a:pt x="3910" y="2345"/>
                  </a:lnTo>
                  <a:lnTo>
                    <a:pt x="3893" y="2460"/>
                  </a:lnTo>
                  <a:lnTo>
                    <a:pt x="3853" y="2575"/>
                  </a:lnTo>
                  <a:lnTo>
                    <a:pt x="3853" y="2575"/>
                  </a:lnTo>
                  <a:lnTo>
                    <a:pt x="3848" y="2548"/>
                  </a:lnTo>
                  <a:lnTo>
                    <a:pt x="3843" y="2519"/>
                  </a:lnTo>
                  <a:lnTo>
                    <a:pt x="3829" y="2465"/>
                  </a:lnTo>
                  <a:lnTo>
                    <a:pt x="3814" y="2410"/>
                  </a:lnTo>
                  <a:lnTo>
                    <a:pt x="3798" y="2356"/>
                  </a:lnTo>
                  <a:lnTo>
                    <a:pt x="3762" y="2249"/>
                  </a:lnTo>
                  <a:lnTo>
                    <a:pt x="3744" y="2195"/>
                  </a:lnTo>
                  <a:lnTo>
                    <a:pt x="3725" y="2142"/>
                  </a:lnTo>
                  <a:lnTo>
                    <a:pt x="3725" y="2142"/>
                  </a:lnTo>
                  <a:lnTo>
                    <a:pt x="3709" y="2091"/>
                  </a:lnTo>
                  <a:lnTo>
                    <a:pt x="3690" y="2044"/>
                  </a:lnTo>
                  <a:lnTo>
                    <a:pt x="3672" y="1996"/>
                  </a:lnTo>
                  <a:lnTo>
                    <a:pt x="3652" y="1951"/>
                  </a:lnTo>
                  <a:lnTo>
                    <a:pt x="3629" y="1906"/>
                  </a:lnTo>
                  <a:lnTo>
                    <a:pt x="3606" y="1862"/>
                  </a:lnTo>
                  <a:lnTo>
                    <a:pt x="3584" y="1819"/>
                  </a:lnTo>
                  <a:lnTo>
                    <a:pt x="3559" y="1777"/>
                  </a:lnTo>
                  <a:lnTo>
                    <a:pt x="3509" y="1693"/>
                  </a:lnTo>
                  <a:lnTo>
                    <a:pt x="3456" y="1609"/>
                  </a:lnTo>
                  <a:lnTo>
                    <a:pt x="3401" y="1523"/>
                  </a:lnTo>
                  <a:lnTo>
                    <a:pt x="3345" y="1437"/>
                  </a:lnTo>
                  <a:lnTo>
                    <a:pt x="3293" y="1558"/>
                  </a:lnTo>
                  <a:lnTo>
                    <a:pt x="3293" y="1558"/>
                  </a:lnTo>
                  <a:lnTo>
                    <a:pt x="3273" y="1567"/>
                  </a:lnTo>
                  <a:lnTo>
                    <a:pt x="3253" y="1575"/>
                  </a:lnTo>
                  <a:lnTo>
                    <a:pt x="3233" y="1581"/>
                  </a:lnTo>
                  <a:lnTo>
                    <a:pt x="3212" y="1587"/>
                  </a:lnTo>
                  <a:lnTo>
                    <a:pt x="3191" y="1592"/>
                  </a:lnTo>
                  <a:lnTo>
                    <a:pt x="3169" y="1596"/>
                  </a:lnTo>
                  <a:lnTo>
                    <a:pt x="3127" y="1601"/>
                  </a:lnTo>
                  <a:lnTo>
                    <a:pt x="3083" y="1604"/>
                  </a:lnTo>
                  <a:lnTo>
                    <a:pt x="3039" y="1605"/>
                  </a:lnTo>
                  <a:lnTo>
                    <a:pt x="2953" y="1605"/>
                  </a:lnTo>
                  <a:lnTo>
                    <a:pt x="2953" y="1605"/>
                  </a:lnTo>
                  <a:lnTo>
                    <a:pt x="2771" y="1604"/>
                  </a:lnTo>
                  <a:lnTo>
                    <a:pt x="2678" y="1602"/>
                  </a:lnTo>
                  <a:lnTo>
                    <a:pt x="2586" y="1600"/>
                  </a:lnTo>
                  <a:lnTo>
                    <a:pt x="2493" y="1596"/>
                  </a:lnTo>
                  <a:lnTo>
                    <a:pt x="2400" y="1590"/>
                  </a:lnTo>
                  <a:lnTo>
                    <a:pt x="2309" y="1581"/>
                  </a:lnTo>
                  <a:lnTo>
                    <a:pt x="2264" y="1576"/>
                  </a:lnTo>
                  <a:lnTo>
                    <a:pt x="2219" y="1570"/>
                  </a:lnTo>
                  <a:lnTo>
                    <a:pt x="2121" y="1501"/>
                  </a:lnTo>
                  <a:lnTo>
                    <a:pt x="2121" y="1501"/>
                  </a:lnTo>
                  <a:lnTo>
                    <a:pt x="2058" y="1541"/>
                  </a:lnTo>
                  <a:lnTo>
                    <a:pt x="1994" y="1580"/>
                  </a:lnTo>
                  <a:lnTo>
                    <a:pt x="1932" y="1619"/>
                  </a:lnTo>
                  <a:lnTo>
                    <a:pt x="1868" y="1655"/>
                  </a:lnTo>
                  <a:lnTo>
                    <a:pt x="1803" y="1691"/>
                  </a:lnTo>
                  <a:lnTo>
                    <a:pt x="1736" y="1725"/>
                  </a:lnTo>
                  <a:lnTo>
                    <a:pt x="1670" y="1758"/>
                  </a:lnTo>
                  <a:lnTo>
                    <a:pt x="1601" y="1789"/>
                  </a:lnTo>
                  <a:lnTo>
                    <a:pt x="1601" y="1789"/>
                  </a:lnTo>
                  <a:lnTo>
                    <a:pt x="1564" y="1805"/>
                  </a:lnTo>
                  <a:lnTo>
                    <a:pt x="1526" y="1819"/>
                  </a:lnTo>
                  <a:lnTo>
                    <a:pt x="1490" y="1833"/>
                  </a:lnTo>
                  <a:lnTo>
                    <a:pt x="1455" y="1844"/>
                  </a:lnTo>
                  <a:lnTo>
                    <a:pt x="1383" y="1867"/>
                  </a:lnTo>
                  <a:lnTo>
                    <a:pt x="1312" y="1886"/>
                  </a:lnTo>
                  <a:lnTo>
                    <a:pt x="1240" y="1902"/>
                  </a:lnTo>
                  <a:lnTo>
                    <a:pt x="1168" y="1918"/>
                  </a:lnTo>
                  <a:lnTo>
                    <a:pt x="1018" y="1951"/>
                  </a:lnTo>
                  <a:lnTo>
                    <a:pt x="931" y="2055"/>
                  </a:lnTo>
                  <a:lnTo>
                    <a:pt x="931" y="2055"/>
                  </a:lnTo>
                  <a:lnTo>
                    <a:pt x="906" y="2083"/>
                  </a:lnTo>
                  <a:lnTo>
                    <a:pt x="882" y="2111"/>
                  </a:lnTo>
                  <a:lnTo>
                    <a:pt x="860" y="2140"/>
                  </a:lnTo>
                  <a:lnTo>
                    <a:pt x="838" y="2172"/>
                  </a:lnTo>
                  <a:lnTo>
                    <a:pt x="820" y="2204"/>
                  </a:lnTo>
                  <a:lnTo>
                    <a:pt x="802" y="2237"/>
                  </a:lnTo>
                  <a:lnTo>
                    <a:pt x="786" y="2271"/>
                  </a:lnTo>
                  <a:lnTo>
                    <a:pt x="771" y="2306"/>
                  </a:lnTo>
                  <a:lnTo>
                    <a:pt x="757" y="2342"/>
                  </a:lnTo>
                  <a:lnTo>
                    <a:pt x="744" y="2379"/>
                  </a:lnTo>
                  <a:lnTo>
                    <a:pt x="733" y="2416"/>
                  </a:lnTo>
                  <a:lnTo>
                    <a:pt x="723" y="2454"/>
                  </a:lnTo>
                  <a:lnTo>
                    <a:pt x="714" y="2493"/>
                  </a:lnTo>
                  <a:lnTo>
                    <a:pt x="707" y="2532"/>
                  </a:lnTo>
                  <a:lnTo>
                    <a:pt x="699" y="2570"/>
                  </a:lnTo>
                  <a:lnTo>
                    <a:pt x="693" y="2611"/>
                  </a:lnTo>
                  <a:lnTo>
                    <a:pt x="688" y="2651"/>
                  </a:lnTo>
                  <a:lnTo>
                    <a:pt x="683" y="2691"/>
                  </a:lnTo>
                  <a:lnTo>
                    <a:pt x="677" y="2771"/>
                  </a:lnTo>
                  <a:lnTo>
                    <a:pt x="672" y="2851"/>
                  </a:lnTo>
                  <a:lnTo>
                    <a:pt x="671" y="2932"/>
                  </a:lnTo>
                  <a:lnTo>
                    <a:pt x="669" y="3011"/>
                  </a:lnTo>
                  <a:lnTo>
                    <a:pt x="669" y="3087"/>
                  </a:lnTo>
                  <a:lnTo>
                    <a:pt x="672" y="3235"/>
                  </a:lnTo>
                  <a:lnTo>
                    <a:pt x="654" y="3298"/>
                  </a:lnTo>
                  <a:lnTo>
                    <a:pt x="654" y="3298"/>
                  </a:lnTo>
                  <a:lnTo>
                    <a:pt x="635" y="3273"/>
                  </a:lnTo>
                  <a:lnTo>
                    <a:pt x="615" y="3249"/>
                  </a:lnTo>
                  <a:lnTo>
                    <a:pt x="593" y="3225"/>
                  </a:lnTo>
                  <a:lnTo>
                    <a:pt x="570" y="3203"/>
                  </a:lnTo>
                  <a:lnTo>
                    <a:pt x="548" y="3180"/>
                  </a:lnTo>
                  <a:lnTo>
                    <a:pt x="527" y="3156"/>
                  </a:lnTo>
                  <a:lnTo>
                    <a:pt x="505" y="3132"/>
                  </a:lnTo>
                  <a:lnTo>
                    <a:pt x="486" y="3107"/>
                  </a:lnTo>
                  <a:lnTo>
                    <a:pt x="486" y="3107"/>
                  </a:lnTo>
                  <a:lnTo>
                    <a:pt x="470" y="3081"/>
                  </a:lnTo>
                  <a:lnTo>
                    <a:pt x="455" y="3053"/>
                  </a:lnTo>
                  <a:lnTo>
                    <a:pt x="426" y="2998"/>
                  </a:lnTo>
                  <a:lnTo>
                    <a:pt x="398" y="2942"/>
                  </a:lnTo>
                  <a:lnTo>
                    <a:pt x="382" y="2914"/>
                  </a:lnTo>
                  <a:lnTo>
                    <a:pt x="366" y="2888"/>
                  </a:lnTo>
                  <a:lnTo>
                    <a:pt x="366" y="2888"/>
                  </a:lnTo>
                  <a:lnTo>
                    <a:pt x="330" y="2835"/>
                  </a:lnTo>
                  <a:lnTo>
                    <a:pt x="295" y="2782"/>
                  </a:lnTo>
                  <a:lnTo>
                    <a:pt x="262" y="2728"/>
                  </a:lnTo>
                  <a:lnTo>
                    <a:pt x="232" y="2675"/>
                  </a:lnTo>
                  <a:lnTo>
                    <a:pt x="203" y="2619"/>
                  </a:lnTo>
                  <a:lnTo>
                    <a:pt x="176" y="2563"/>
                  </a:lnTo>
                  <a:lnTo>
                    <a:pt x="152" y="2506"/>
                  </a:lnTo>
                  <a:lnTo>
                    <a:pt x="129" y="2449"/>
                  </a:lnTo>
                  <a:lnTo>
                    <a:pt x="129" y="2449"/>
                  </a:lnTo>
                  <a:lnTo>
                    <a:pt x="102" y="2377"/>
                  </a:lnTo>
                  <a:lnTo>
                    <a:pt x="78" y="2306"/>
                  </a:lnTo>
                  <a:lnTo>
                    <a:pt x="67" y="2271"/>
                  </a:lnTo>
                  <a:lnTo>
                    <a:pt x="57" y="2234"/>
                  </a:lnTo>
                  <a:lnTo>
                    <a:pt x="48" y="2198"/>
                  </a:lnTo>
                  <a:lnTo>
                    <a:pt x="39" y="2162"/>
                  </a:lnTo>
                  <a:lnTo>
                    <a:pt x="32" y="2125"/>
                  </a:lnTo>
                  <a:lnTo>
                    <a:pt x="24" y="2089"/>
                  </a:lnTo>
                  <a:lnTo>
                    <a:pt x="18" y="2053"/>
                  </a:lnTo>
                  <a:lnTo>
                    <a:pt x="13" y="2016"/>
                  </a:lnTo>
                  <a:lnTo>
                    <a:pt x="9" y="1980"/>
                  </a:lnTo>
                  <a:lnTo>
                    <a:pt x="5" y="1943"/>
                  </a:lnTo>
                  <a:lnTo>
                    <a:pt x="3" y="1907"/>
                  </a:lnTo>
                  <a:lnTo>
                    <a:pt x="2" y="1871"/>
                  </a:lnTo>
                  <a:lnTo>
                    <a:pt x="0" y="1833"/>
                  </a:lnTo>
                  <a:lnTo>
                    <a:pt x="0" y="1797"/>
                  </a:lnTo>
                  <a:lnTo>
                    <a:pt x="2" y="1760"/>
                  </a:lnTo>
                  <a:lnTo>
                    <a:pt x="4" y="1724"/>
                  </a:lnTo>
                  <a:lnTo>
                    <a:pt x="7" y="1688"/>
                  </a:lnTo>
                  <a:lnTo>
                    <a:pt x="12" y="1651"/>
                  </a:lnTo>
                  <a:lnTo>
                    <a:pt x="17" y="1615"/>
                  </a:lnTo>
                  <a:lnTo>
                    <a:pt x="23" y="1578"/>
                  </a:lnTo>
                  <a:lnTo>
                    <a:pt x="29" y="1542"/>
                  </a:lnTo>
                  <a:lnTo>
                    <a:pt x="38" y="1506"/>
                  </a:lnTo>
                  <a:lnTo>
                    <a:pt x="48" y="1471"/>
                  </a:lnTo>
                  <a:lnTo>
                    <a:pt x="58" y="1434"/>
                  </a:lnTo>
                  <a:lnTo>
                    <a:pt x="69" y="1398"/>
                  </a:lnTo>
                  <a:lnTo>
                    <a:pt x="82" y="1363"/>
                  </a:lnTo>
                  <a:lnTo>
                    <a:pt x="97" y="1328"/>
                  </a:lnTo>
                  <a:lnTo>
                    <a:pt x="112" y="1293"/>
                  </a:lnTo>
                  <a:lnTo>
                    <a:pt x="112" y="1293"/>
                  </a:lnTo>
                  <a:lnTo>
                    <a:pt x="121" y="1266"/>
                  </a:lnTo>
                  <a:lnTo>
                    <a:pt x="127" y="1254"/>
                  </a:lnTo>
                  <a:lnTo>
                    <a:pt x="134" y="1240"/>
                  </a:lnTo>
                  <a:lnTo>
                    <a:pt x="158" y="1096"/>
                  </a:lnTo>
                  <a:close/>
                </a:path>
              </a:pathLst>
            </a:custGeom>
            <a:solidFill>
              <a:srgbClr val="5F3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C35F831-522C-6F84-24BE-F9BCD0AFC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3"/>
              <a:ext cx="1314" cy="1099"/>
            </a:xfrm>
            <a:custGeom>
              <a:avLst/>
              <a:gdLst>
                <a:gd name="T0" fmla="*/ 202 w 3940"/>
                <a:gd name="T1" fmla="*/ 964 h 3298"/>
                <a:gd name="T2" fmla="*/ 307 w 3940"/>
                <a:gd name="T3" fmla="*/ 752 h 3298"/>
                <a:gd name="T4" fmla="*/ 446 w 3940"/>
                <a:gd name="T5" fmla="*/ 558 h 3298"/>
                <a:gd name="T6" fmla="*/ 617 w 3940"/>
                <a:gd name="T7" fmla="*/ 393 h 3298"/>
                <a:gd name="T8" fmla="*/ 813 w 3940"/>
                <a:gd name="T9" fmla="*/ 268 h 3298"/>
                <a:gd name="T10" fmla="*/ 1035 w 3940"/>
                <a:gd name="T11" fmla="*/ 195 h 3298"/>
                <a:gd name="T12" fmla="*/ 1329 w 3940"/>
                <a:gd name="T13" fmla="*/ 141 h 3298"/>
                <a:gd name="T14" fmla="*/ 1387 w 3940"/>
                <a:gd name="T15" fmla="*/ 85 h 3298"/>
                <a:gd name="T16" fmla="*/ 1488 w 3940"/>
                <a:gd name="T17" fmla="*/ 37 h 3298"/>
                <a:gd name="T18" fmla="*/ 1610 w 3940"/>
                <a:gd name="T19" fmla="*/ 11 h 3298"/>
                <a:gd name="T20" fmla="*/ 1870 w 3940"/>
                <a:gd name="T21" fmla="*/ 0 h 3298"/>
                <a:gd name="T22" fmla="*/ 2177 w 3940"/>
                <a:gd name="T23" fmla="*/ 8 h 3298"/>
                <a:gd name="T24" fmla="*/ 2498 w 3940"/>
                <a:gd name="T25" fmla="*/ 58 h 3298"/>
                <a:gd name="T26" fmla="*/ 2811 w 3940"/>
                <a:gd name="T27" fmla="*/ 151 h 3298"/>
                <a:gd name="T28" fmla="*/ 3057 w 3940"/>
                <a:gd name="T29" fmla="*/ 245 h 3298"/>
                <a:gd name="T30" fmla="*/ 3271 w 3940"/>
                <a:gd name="T31" fmla="*/ 347 h 3298"/>
                <a:gd name="T32" fmla="*/ 3446 w 3940"/>
                <a:gd name="T33" fmla="*/ 479 h 3298"/>
                <a:gd name="T34" fmla="*/ 3595 w 3940"/>
                <a:gd name="T35" fmla="*/ 654 h 3298"/>
                <a:gd name="T36" fmla="*/ 3707 w 3940"/>
                <a:gd name="T37" fmla="*/ 845 h 3298"/>
                <a:gd name="T38" fmla="*/ 3817 w 3940"/>
                <a:gd name="T39" fmla="*/ 1098 h 3298"/>
                <a:gd name="T40" fmla="*/ 3891 w 3940"/>
                <a:gd name="T41" fmla="*/ 1367 h 3298"/>
                <a:gd name="T42" fmla="*/ 3923 w 3940"/>
                <a:gd name="T43" fmla="*/ 1594 h 3298"/>
                <a:gd name="T44" fmla="*/ 3940 w 3940"/>
                <a:gd name="T45" fmla="*/ 1884 h 3298"/>
                <a:gd name="T46" fmla="*/ 3927 w 3940"/>
                <a:gd name="T47" fmla="*/ 2173 h 3298"/>
                <a:gd name="T48" fmla="*/ 3853 w 3940"/>
                <a:gd name="T49" fmla="*/ 2575 h 3298"/>
                <a:gd name="T50" fmla="*/ 3814 w 3940"/>
                <a:gd name="T51" fmla="*/ 2410 h 3298"/>
                <a:gd name="T52" fmla="*/ 3725 w 3940"/>
                <a:gd name="T53" fmla="*/ 2142 h 3298"/>
                <a:gd name="T54" fmla="*/ 3629 w 3940"/>
                <a:gd name="T55" fmla="*/ 1906 h 3298"/>
                <a:gd name="T56" fmla="*/ 3456 w 3940"/>
                <a:gd name="T57" fmla="*/ 1609 h 3298"/>
                <a:gd name="T58" fmla="*/ 3273 w 3940"/>
                <a:gd name="T59" fmla="*/ 1567 h 3298"/>
                <a:gd name="T60" fmla="*/ 3169 w 3940"/>
                <a:gd name="T61" fmla="*/ 1596 h 3298"/>
                <a:gd name="T62" fmla="*/ 2953 w 3940"/>
                <a:gd name="T63" fmla="*/ 1605 h 3298"/>
                <a:gd name="T64" fmla="*/ 2400 w 3940"/>
                <a:gd name="T65" fmla="*/ 1590 h 3298"/>
                <a:gd name="T66" fmla="*/ 2121 w 3940"/>
                <a:gd name="T67" fmla="*/ 1501 h 3298"/>
                <a:gd name="T68" fmla="*/ 1803 w 3940"/>
                <a:gd name="T69" fmla="*/ 1691 h 3298"/>
                <a:gd name="T70" fmla="*/ 1564 w 3940"/>
                <a:gd name="T71" fmla="*/ 1805 h 3298"/>
                <a:gd name="T72" fmla="*/ 1312 w 3940"/>
                <a:gd name="T73" fmla="*/ 1886 h 3298"/>
                <a:gd name="T74" fmla="*/ 931 w 3940"/>
                <a:gd name="T75" fmla="*/ 2055 h 3298"/>
                <a:gd name="T76" fmla="*/ 820 w 3940"/>
                <a:gd name="T77" fmla="*/ 2204 h 3298"/>
                <a:gd name="T78" fmla="*/ 744 w 3940"/>
                <a:gd name="T79" fmla="*/ 2379 h 3298"/>
                <a:gd name="T80" fmla="*/ 699 w 3940"/>
                <a:gd name="T81" fmla="*/ 2570 h 3298"/>
                <a:gd name="T82" fmla="*/ 672 w 3940"/>
                <a:gd name="T83" fmla="*/ 2851 h 3298"/>
                <a:gd name="T84" fmla="*/ 654 w 3940"/>
                <a:gd name="T85" fmla="*/ 3298 h 3298"/>
                <a:gd name="T86" fmla="*/ 570 w 3940"/>
                <a:gd name="T87" fmla="*/ 3203 h 3298"/>
                <a:gd name="T88" fmla="*/ 486 w 3940"/>
                <a:gd name="T89" fmla="*/ 3107 h 3298"/>
                <a:gd name="T90" fmla="*/ 382 w 3940"/>
                <a:gd name="T91" fmla="*/ 2914 h 3298"/>
                <a:gd name="T92" fmla="*/ 262 w 3940"/>
                <a:gd name="T93" fmla="*/ 2728 h 3298"/>
                <a:gd name="T94" fmla="*/ 129 w 3940"/>
                <a:gd name="T95" fmla="*/ 2449 h 3298"/>
                <a:gd name="T96" fmla="*/ 57 w 3940"/>
                <a:gd name="T97" fmla="*/ 2234 h 3298"/>
                <a:gd name="T98" fmla="*/ 18 w 3940"/>
                <a:gd name="T99" fmla="*/ 2053 h 3298"/>
                <a:gd name="T100" fmla="*/ 2 w 3940"/>
                <a:gd name="T101" fmla="*/ 1871 h 3298"/>
                <a:gd name="T102" fmla="*/ 7 w 3940"/>
                <a:gd name="T103" fmla="*/ 1688 h 3298"/>
                <a:gd name="T104" fmla="*/ 38 w 3940"/>
                <a:gd name="T105" fmla="*/ 1506 h 3298"/>
                <a:gd name="T106" fmla="*/ 97 w 3940"/>
                <a:gd name="T107" fmla="*/ 1328 h 3298"/>
                <a:gd name="T108" fmla="*/ 134 w 3940"/>
                <a:gd name="T109" fmla="*/ 1240 h 3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40" h="3298">
                  <a:moveTo>
                    <a:pt x="158" y="1096"/>
                  </a:moveTo>
                  <a:lnTo>
                    <a:pt x="158" y="1096"/>
                  </a:lnTo>
                  <a:lnTo>
                    <a:pt x="171" y="1052"/>
                  </a:lnTo>
                  <a:lnTo>
                    <a:pt x="186" y="1008"/>
                  </a:lnTo>
                  <a:lnTo>
                    <a:pt x="202" y="964"/>
                  </a:lnTo>
                  <a:lnTo>
                    <a:pt x="220" y="921"/>
                  </a:lnTo>
                  <a:lnTo>
                    <a:pt x="240" y="877"/>
                  </a:lnTo>
                  <a:lnTo>
                    <a:pt x="261" y="835"/>
                  </a:lnTo>
                  <a:lnTo>
                    <a:pt x="284" y="793"/>
                  </a:lnTo>
                  <a:lnTo>
                    <a:pt x="307" y="752"/>
                  </a:lnTo>
                  <a:lnTo>
                    <a:pt x="332" y="712"/>
                  </a:lnTo>
                  <a:lnTo>
                    <a:pt x="359" y="672"/>
                  </a:lnTo>
                  <a:lnTo>
                    <a:pt x="386" y="633"/>
                  </a:lnTo>
                  <a:lnTo>
                    <a:pt x="415" y="594"/>
                  </a:lnTo>
                  <a:lnTo>
                    <a:pt x="446" y="558"/>
                  </a:lnTo>
                  <a:lnTo>
                    <a:pt x="478" y="522"/>
                  </a:lnTo>
                  <a:lnTo>
                    <a:pt x="510" y="487"/>
                  </a:lnTo>
                  <a:lnTo>
                    <a:pt x="544" y="455"/>
                  </a:lnTo>
                  <a:lnTo>
                    <a:pt x="580" y="423"/>
                  </a:lnTo>
                  <a:lnTo>
                    <a:pt x="617" y="393"/>
                  </a:lnTo>
                  <a:lnTo>
                    <a:pt x="653" y="364"/>
                  </a:lnTo>
                  <a:lnTo>
                    <a:pt x="692" y="337"/>
                  </a:lnTo>
                  <a:lnTo>
                    <a:pt x="732" y="313"/>
                  </a:lnTo>
                  <a:lnTo>
                    <a:pt x="772" y="289"/>
                  </a:lnTo>
                  <a:lnTo>
                    <a:pt x="813" y="268"/>
                  </a:lnTo>
                  <a:lnTo>
                    <a:pt x="856" y="249"/>
                  </a:lnTo>
                  <a:lnTo>
                    <a:pt x="900" y="233"/>
                  </a:lnTo>
                  <a:lnTo>
                    <a:pt x="944" y="218"/>
                  </a:lnTo>
                  <a:lnTo>
                    <a:pt x="989" y="205"/>
                  </a:lnTo>
                  <a:lnTo>
                    <a:pt x="1035" y="195"/>
                  </a:lnTo>
                  <a:lnTo>
                    <a:pt x="1081" y="188"/>
                  </a:lnTo>
                  <a:lnTo>
                    <a:pt x="1129" y="184"/>
                  </a:lnTo>
                  <a:lnTo>
                    <a:pt x="1177" y="181"/>
                  </a:lnTo>
                  <a:lnTo>
                    <a:pt x="1225" y="183"/>
                  </a:lnTo>
                  <a:lnTo>
                    <a:pt x="1329" y="141"/>
                  </a:lnTo>
                  <a:lnTo>
                    <a:pt x="1329" y="141"/>
                  </a:lnTo>
                  <a:lnTo>
                    <a:pt x="1342" y="125"/>
                  </a:lnTo>
                  <a:lnTo>
                    <a:pt x="1356" y="110"/>
                  </a:lnTo>
                  <a:lnTo>
                    <a:pt x="1371" y="97"/>
                  </a:lnTo>
                  <a:lnTo>
                    <a:pt x="1387" y="85"/>
                  </a:lnTo>
                  <a:lnTo>
                    <a:pt x="1406" y="72"/>
                  </a:lnTo>
                  <a:lnTo>
                    <a:pt x="1425" y="62"/>
                  </a:lnTo>
                  <a:lnTo>
                    <a:pt x="1445" y="52"/>
                  </a:lnTo>
                  <a:lnTo>
                    <a:pt x="1466" y="45"/>
                  </a:lnTo>
                  <a:lnTo>
                    <a:pt x="1488" y="37"/>
                  </a:lnTo>
                  <a:lnTo>
                    <a:pt x="1511" y="30"/>
                  </a:lnTo>
                  <a:lnTo>
                    <a:pt x="1535" y="25"/>
                  </a:lnTo>
                  <a:lnTo>
                    <a:pt x="1560" y="18"/>
                  </a:lnTo>
                  <a:lnTo>
                    <a:pt x="1585" y="15"/>
                  </a:lnTo>
                  <a:lnTo>
                    <a:pt x="1610" y="11"/>
                  </a:lnTo>
                  <a:lnTo>
                    <a:pt x="1661" y="5"/>
                  </a:lnTo>
                  <a:lnTo>
                    <a:pt x="1715" y="1"/>
                  </a:lnTo>
                  <a:lnTo>
                    <a:pt x="1768" y="0"/>
                  </a:lnTo>
                  <a:lnTo>
                    <a:pt x="1819" y="0"/>
                  </a:lnTo>
                  <a:lnTo>
                    <a:pt x="1870" y="0"/>
                  </a:lnTo>
                  <a:lnTo>
                    <a:pt x="1966" y="2"/>
                  </a:lnTo>
                  <a:lnTo>
                    <a:pt x="2046" y="3"/>
                  </a:lnTo>
                  <a:lnTo>
                    <a:pt x="2046" y="3"/>
                  </a:lnTo>
                  <a:lnTo>
                    <a:pt x="2112" y="5"/>
                  </a:lnTo>
                  <a:lnTo>
                    <a:pt x="2177" y="8"/>
                  </a:lnTo>
                  <a:lnTo>
                    <a:pt x="2242" y="13"/>
                  </a:lnTo>
                  <a:lnTo>
                    <a:pt x="2306" y="22"/>
                  </a:lnTo>
                  <a:lnTo>
                    <a:pt x="2371" y="32"/>
                  </a:lnTo>
                  <a:lnTo>
                    <a:pt x="2435" y="45"/>
                  </a:lnTo>
                  <a:lnTo>
                    <a:pt x="2498" y="58"/>
                  </a:lnTo>
                  <a:lnTo>
                    <a:pt x="2562" y="75"/>
                  </a:lnTo>
                  <a:lnTo>
                    <a:pt x="2624" y="91"/>
                  </a:lnTo>
                  <a:lnTo>
                    <a:pt x="2687" y="110"/>
                  </a:lnTo>
                  <a:lnTo>
                    <a:pt x="2750" y="130"/>
                  </a:lnTo>
                  <a:lnTo>
                    <a:pt x="2811" y="151"/>
                  </a:lnTo>
                  <a:lnTo>
                    <a:pt x="2872" y="174"/>
                  </a:lnTo>
                  <a:lnTo>
                    <a:pt x="2934" y="198"/>
                  </a:lnTo>
                  <a:lnTo>
                    <a:pt x="2995" y="222"/>
                  </a:lnTo>
                  <a:lnTo>
                    <a:pt x="3057" y="245"/>
                  </a:lnTo>
                  <a:lnTo>
                    <a:pt x="3057" y="245"/>
                  </a:lnTo>
                  <a:lnTo>
                    <a:pt x="3103" y="264"/>
                  </a:lnTo>
                  <a:lnTo>
                    <a:pt x="3148" y="284"/>
                  </a:lnTo>
                  <a:lnTo>
                    <a:pt x="3191" y="304"/>
                  </a:lnTo>
                  <a:lnTo>
                    <a:pt x="3232" y="326"/>
                  </a:lnTo>
                  <a:lnTo>
                    <a:pt x="3271" y="347"/>
                  </a:lnTo>
                  <a:lnTo>
                    <a:pt x="3308" y="371"/>
                  </a:lnTo>
                  <a:lnTo>
                    <a:pt x="3345" y="395"/>
                  </a:lnTo>
                  <a:lnTo>
                    <a:pt x="3380" y="421"/>
                  </a:lnTo>
                  <a:lnTo>
                    <a:pt x="3414" y="448"/>
                  </a:lnTo>
                  <a:lnTo>
                    <a:pt x="3446" y="479"/>
                  </a:lnTo>
                  <a:lnTo>
                    <a:pt x="3477" y="510"/>
                  </a:lnTo>
                  <a:lnTo>
                    <a:pt x="3509" y="543"/>
                  </a:lnTo>
                  <a:lnTo>
                    <a:pt x="3538" y="578"/>
                  </a:lnTo>
                  <a:lnTo>
                    <a:pt x="3566" y="615"/>
                  </a:lnTo>
                  <a:lnTo>
                    <a:pt x="3595" y="654"/>
                  </a:lnTo>
                  <a:lnTo>
                    <a:pt x="3621" y="697"/>
                  </a:lnTo>
                  <a:lnTo>
                    <a:pt x="3621" y="697"/>
                  </a:lnTo>
                  <a:lnTo>
                    <a:pt x="3652" y="746"/>
                  </a:lnTo>
                  <a:lnTo>
                    <a:pt x="3679" y="795"/>
                  </a:lnTo>
                  <a:lnTo>
                    <a:pt x="3707" y="845"/>
                  </a:lnTo>
                  <a:lnTo>
                    <a:pt x="3732" y="894"/>
                  </a:lnTo>
                  <a:lnTo>
                    <a:pt x="3755" y="945"/>
                  </a:lnTo>
                  <a:lnTo>
                    <a:pt x="3777" y="995"/>
                  </a:lnTo>
                  <a:lnTo>
                    <a:pt x="3798" y="1047"/>
                  </a:lnTo>
                  <a:lnTo>
                    <a:pt x="3817" y="1098"/>
                  </a:lnTo>
                  <a:lnTo>
                    <a:pt x="3834" y="1151"/>
                  </a:lnTo>
                  <a:lnTo>
                    <a:pt x="3851" y="1203"/>
                  </a:lnTo>
                  <a:lnTo>
                    <a:pt x="3866" y="1257"/>
                  </a:lnTo>
                  <a:lnTo>
                    <a:pt x="3878" y="1311"/>
                  </a:lnTo>
                  <a:lnTo>
                    <a:pt x="3891" y="1367"/>
                  </a:lnTo>
                  <a:lnTo>
                    <a:pt x="3901" y="1422"/>
                  </a:lnTo>
                  <a:lnTo>
                    <a:pt x="3910" y="1478"/>
                  </a:lnTo>
                  <a:lnTo>
                    <a:pt x="3917" y="1535"/>
                  </a:lnTo>
                  <a:lnTo>
                    <a:pt x="3917" y="1535"/>
                  </a:lnTo>
                  <a:lnTo>
                    <a:pt x="3923" y="1594"/>
                  </a:lnTo>
                  <a:lnTo>
                    <a:pt x="3930" y="1651"/>
                  </a:lnTo>
                  <a:lnTo>
                    <a:pt x="3933" y="1710"/>
                  </a:lnTo>
                  <a:lnTo>
                    <a:pt x="3936" y="1768"/>
                  </a:lnTo>
                  <a:lnTo>
                    <a:pt x="3938" y="1826"/>
                  </a:lnTo>
                  <a:lnTo>
                    <a:pt x="3940" y="1884"/>
                  </a:lnTo>
                  <a:lnTo>
                    <a:pt x="3938" y="1942"/>
                  </a:lnTo>
                  <a:lnTo>
                    <a:pt x="3937" y="2000"/>
                  </a:lnTo>
                  <a:lnTo>
                    <a:pt x="3935" y="2058"/>
                  </a:lnTo>
                  <a:lnTo>
                    <a:pt x="3932" y="2115"/>
                  </a:lnTo>
                  <a:lnTo>
                    <a:pt x="3927" y="2173"/>
                  </a:lnTo>
                  <a:lnTo>
                    <a:pt x="3922" y="2231"/>
                  </a:lnTo>
                  <a:lnTo>
                    <a:pt x="3916" y="2287"/>
                  </a:lnTo>
                  <a:lnTo>
                    <a:pt x="3910" y="2345"/>
                  </a:lnTo>
                  <a:lnTo>
                    <a:pt x="3893" y="2460"/>
                  </a:lnTo>
                  <a:lnTo>
                    <a:pt x="3853" y="2575"/>
                  </a:lnTo>
                  <a:lnTo>
                    <a:pt x="3853" y="2575"/>
                  </a:lnTo>
                  <a:lnTo>
                    <a:pt x="3848" y="2548"/>
                  </a:lnTo>
                  <a:lnTo>
                    <a:pt x="3843" y="2519"/>
                  </a:lnTo>
                  <a:lnTo>
                    <a:pt x="3829" y="2465"/>
                  </a:lnTo>
                  <a:lnTo>
                    <a:pt x="3814" y="2410"/>
                  </a:lnTo>
                  <a:lnTo>
                    <a:pt x="3798" y="2356"/>
                  </a:lnTo>
                  <a:lnTo>
                    <a:pt x="3762" y="2249"/>
                  </a:lnTo>
                  <a:lnTo>
                    <a:pt x="3744" y="2195"/>
                  </a:lnTo>
                  <a:lnTo>
                    <a:pt x="3725" y="2142"/>
                  </a:lnTo>
                  <a:lnTo>
                    <a:pt x="3725" y="2142"/>
                  </a:lnTo>
                  <a:lnTo>
                    <a:pt x="3709" y="2091"/>
                  </a:lnTo>
                  <a:lnTo>
                    <a:pt x="3690" y="2044"/>
                  </a:lnTo>
                  <a:lnTo>
                    <a:pt x="3672" y="1996"/>
                  </a:lnTo>
                  <a:lnTo>
                    <a:pt x="3652" y="1951"/>
                  </a:lnTo>
                  <a:lnTo>
                    <a:pt x="3629" y="1906"/>
                  </a:lnTo>
                  <a:lnTo>
                    <a:pt x="3606" y="1862"/>
                  </a:lnTo>
                  <a:lnTo>
                    <a:pt x="3584" y="1819"/>
                  </a:lnTo>
                  <a:lnTo>
                    <a:pt x="3559" y="1777"/>
                  </a:lnTo>
                  <a:lnTo>
                    <a:pt x="3509" y="1693"/>
                  </a:lnTo>
                  <a:lnTo>
                    <a:pt x="3456" y="1609"/>
                  </a:lnTo>
                  <a:lnTo>
                    <a:pt x="3401" y="1523"/>
                  </a:lnTo>
                  <a:lnTo>
                    <a:pt x="3345" y="1437"/>
                  </a:lnTo>
                  <a:lnTo>
                    <a:pt x="3293" y="1558"/>
                  </a:lnTo>
                  <a:lnTo>
                    <a:pt x="3293" y="1558"/>
                  </a:lnTo>
                  <a:lnTo>
                    <a:pt x="3273" y="1567"/>
                  </a:lnTo>
                  <a:lnTo>
                    <a:pt x="3253" y="1575"/>
                  </a:lnTo>
                  <a:lnTo>
                    <a:pt x="3233" y="1581"/>
                  </a:lnTo>
                  <a:lnTo>
                    <a:pt x="3212" y="1587"/>
                  </a:lnTo>
                  <a:lnTo>
                    <a:pt x="3191" y="1592"/>
                  </a:lnTo>
                  <a:lnTo>
                    <a:pt x="3169" y="1596"/>
                  </a:lnTo>
                  <a:lnTo>
                    <a:pt x="3127" y="1601"/>
                  </a:lnTo>
                  <a:lnTo>
                    <a:pt x="3083" y="1604"/>
                  </a:lnTo>
                  <a:lnTo>
                    <a:pt x="3039" y="1605"/>
                  </a:lnTo>
                  <a:lnTo>
                    <a:pt x="2953" y="1605"/>
                  </a:lnTo>
                  <a:lnTo>
                    <a:pt x="2953" y="1605"/>
                  </a:lnTo>
                  <a:lnTo>
                    <a:pt x="2771" y="1604"/>
                  </a:lnTo>
                  <a:lnTo>
                    <a:pt x="2678" y="1602"/>
                  </a:lnTo>
                  <a:lnTo>
                    <a:pt x="2586" y="1600"/>
                  </a:lnTo>
                  <a:lnTo>
                    <a:pt x="2493" y="1596"/>
                  </a:lnTo>
                  <a:lnTo>
                    <a:pt x="2400" y="1590"/>
                  </a:lnTo>
                  <a:lnTo>
                    <a:pt x="2309" y="1581"/>
                  </a:lnTo>
                  <a:lnTo>
                    <a:pt x="2264" y="1576"/>
                  </a:lnTo>
                  <a:lnTo>
                    <a:pt x="2219" y="1570"/>
                  </a:lnTo>
                  <a:lnTo>
                    <a:pt x="2121" y="1501"/>
                  </a:lnTo>
                  <a:lnTo>
                    <a:pt x="2121" y="1501"/>
                  </a:lnTo>
                  <a:lnTo>
                    <a:pt x="2058" y="1541"/>
                  </a:lnTo>
                  <a:lnTo>
                    <a:pt x="1994" y="1580"/>
                  </a:lnTo>
                  <a:lnTo>
                    <a:pt x="1932" y="1619"/>
                  </a:lnTo>
                  <a:lnTo>
                    <a:pt x="1868" y="1655"/>
                  </a:lnTo>
                  <a:lnTo>
                    <a:pt x="1803" y="1691"/>
                  </a:lnTo>
                  <a:lnTo>
                    <a:pt x="1736" y="1725"/>
                  </a:lnTo>
                  <a:lnTo>
                    <a:pt x="1670" y="1758"/>
                  </a:lnTo>
                  <a:lnTo>
                    <a:pt x="1601" y="1789"/>
                  </a:lnTo>
                  <a:lnTo>
                    <a:pt x="1601" y="1789"/>
                  </a:lnTo>
                  <a:lnTo>
                    <a:pt x="1564" y="1805"/>
                  </a:lnTo>
                  <a:lnTo>
                    <a:pt x="1526" y="1819"/>
                  </a:lnTo>
                  <a:lnTo>
                    <a:pt x="1490" y="1833"/>
                  </a:lnTo>
                  <a:lnTo>
                    <a:pt x="1455" y="1844"/>
                  </a:lnTo>
                  <a:lnTo>
                    <a:pt x="1383" y="1867"/>
                  </a:lnTo>
                  <a:lnTo>
                    <a:pt x="1312" y="1886"/>
                  </a:lnTo>
                  <a:lnTo>
                    <a:pt x="1240" y="1902"/>
                  </a:lnTo>
                  <a:lnTo>
                    <a:pt x="1168" y="1918"/>
                  </a:lnTo>
                  <a:lnTo>
                    <a:pt x="1018" y="1951"/>
                  </a:lnTo>
                  <a:lnTo>
                    <a:pt x="931" y="2055"/>
                  </a:lnTo>
                  <a:lnTo>
                    <a:pt x="931" y="2055"/>
                  </a:lnTo>
                  <a:lnTo>
                    <a:pt x="906" y="2083"/>
                  </a:lnTo>
                  <a:lnTo>
                    <a:pt x="882" y="2111"/>
                  </a:lnTo>
                  <a:lnTo>
                    <a:pt x="860" y="2140"/>
                  </a:lnTo>
                  <a:lnTo>
                    <a:pt x="838" y="2172"/>
                  </a:lnTo>
                  <a:lnTo>
                    <a:pt x="820" y="2204"/>
                  </a:lnTo>
                  <a:lnTo>
                    <a:pt x="802" y="2237"/>
                  </a:lnTo>
                  <a:lnTo>
                    <a:pt x="786" y="2271"/>
                  </a:lnTo>
                  <a:lnTo>
                    <a:pt x="771" y="2306"/>
                  </a:lnTo>
                  <a:lnTo>
                    <a:pt x="757" y="2342"/>
                  </a:lnTo>
                  <a:lnTo>
                    <a:pt x="744" y="2379"/>
                  </a:lnTo>
                  <a:lnTo>
                    <a:pt x="733" y="2416"/>
                  </a:lnTo>
                  <a:lnTo>
                    <a:pt x="723" y="2454"/>
                  </a:lnTo>
                  <a:lnTo>
                    <a:pt x="714" y="2493"/>
                  </a:lnTo>
                  <a:lnTo>
                    <a:pt x="707" y="2532"/>
                  </a:lnTo>
                  <a:lnTo>
                    <a:pt x="699" y="2570"/>
                  </a:lnTo>
                  <a:lnTo>
                    <a:pt x="693" y="2611"/>
                  </a:lnTo>
                  <a:lnTo>
                    <a:pt x="688" y="2651"/>
                  </a:lnTo>
                  <a:lnTo>
                    <a:pt x="683" y="2691"/>
                  </a:lnTo>
                  <a:lnTo>
                    <a:pt x="677" y="2771"/>
                  </a:lnTo>
                  <a:lnTo>
                    <a:pt x="672" y="2851"/>
                  </a:lnTo>
                  <a:lnTo>
                    <a:pt x="671" y="2932"/>
                  </a:lnTo>
                  <a:lnTo>
                    <a:pt x="669" y="3011"/>
                  </a:lnTo>
                  <a:lnTo>
                    <a:pt x="669" y="3087"/>
                  </a:lnTo>
                  <a:lnTo>
                    <a:pt x="672" y="3235"/>
                  </a:lnTo>
                  <a:lnTo>
                    <a:pt x="654" y="3298"/>
                  </a:lnTo>
                  <a:lnTo>
                    <a:pt x="654" y="3298"/>
                  </a:lnTo>
                  <a:lnTo>
                    <a:pt x="635" y="3273"/>
                  </a:lnTo>
                  <a:lnTo>
                    <a:pt x="615" y="3249"/>
                  </a:lnTo>
                  <a:lnTo>
                    <a:pt x="593" y="3225"/>
                  </a:lnTo>
                  <a:lnTo>
                    <a:pt x="570" y="3203"/>
                  </a:lnTo>
                  <a:lnTo>
                    <a:pt x="548" y="3180"/>
                  </a:lnTo>
                  <a:lnTo>
                    <a:pt x="527" y="3156"/>
                  </a:lnTo>
                  <a:lnTo>
                    <a:pt x="505" y="3132"/>
                  </a:lnTo>
                  <a:lnTo>
                    <a:pt x="486" y="3107"/>
                  </a:lnTo>
                  <a:lnTo>
                    <a:pt x="486" y="3107"/>
                  </a:lnTo>
                  <a:lnTo>
                    <a:pt x="470" y="3081"/>
                  </a:lnTo>
                  <a:lnTo>
                    <a:pt x="455" y="3053"/>
                  </a:lnTo>
                  <a:lnTo>
                    <a:pt x="426" y="2998"/>
                  </a:lnTo>
                  <a:lnTo>
                    <a:pt x="398" y="2942"/>
                  </a:lnTo>
                  <a:lnTo>
                    <a:pt x="382" y="2914"/>
                  </a:lnTo>
                  <a:lnTo>
                    <a:pt x="366" y="2888"/>
                  </a:lnTo>
                  <a:lnTo>
                    <a:pt x="366" y="2888"/>
                  </a:lnTo>
                  <a:lnTo>
                    <a:pt x="330" y="2835"/>
                  </a:lnTo>
                  <a:lnTo>
                    <a:pt x="295" y="2782"/>
                  </a:lnTo>
                  <a:lnTo>
                    <a:pt x="262" y="2728"/>
                  </a:lnTo>
                  <a:lnTo>
                    <a:pt x="232" y="2675"/>
                  </a:lnTo>
                  <a:lnTo>
                    <a:pt x="203" y="2619"/>
                  </a:lnTo>
                  <a:lnTo>
                    <a:pt x="176" y="2563"/>
                  </a:lnTo>
                  <a:lnTo>
                    <a:pt x="152" y="2506"/>
                  </a:lnTo>
                  <a:lnTo>
                    <a:pt x="129" y="2449"/>
                  </a:lnTo>
                  <a:lnTo>
                    <a:pt x="129" y="2449"/>
                  </a:lnTo>
                  <a:lnTo>
                    <a:pt x="102" y="2377"/>
                  </a:lnTo>
                  <a:lnTo>
                    <a:pt x="78" y="2306"/>
                  </a:lnTo>
                  <a:lnTo>
                    <a:pt x="67" y="2271"/>
                  </a:lnTo>
                  <a:lnTo>
                    <a:pt x="57" y="2234"/>
                  </a:lnTo>
                  <a:lnTo>
                    <a:pt x="48" y="2198"/>
                  </a:lnTo>
                  <a:lnTo>
                    <a:pt x="39" y="2162"/>
                  </a:lnTo>
                  <a:lnTo>
                    <a:pt x="32" y="2125"/>
                  </a:lnTo>
                  <a:lnTo>
                    <a:pt x="24" y="2089"/>
                  </a:lnTo>
                  <a:lnTo>
                    <a:pt x="18" y="2053"/>
                  </a:lnTo>
                  <a:lnTo>
                    <a:pt x="13" y="2016"/>
                  </a:lnTo>
                  <a:lnTo>
                    <a:pt x="9" y="1980"/>
                  </a:lnTo>
                  <a:lnTo>
                    <a:pt x="5" y="1943"/>
                  </a:lnTo>
                  <a:lnTo>
                    <a:pt x="3" y="1907"/>
                  </a:lnTo>
                  <a:lnTo>
                    <a:pt x="2" y="1871"/>
                  </a:lnTo>
                  <a:lnTo>
                    <a:pt x="0" y="1833"/>
                  </a:lnTo>
                  <a:lnTo>
                    <a:pt x="0" y="1797"/>
                  </a:lnTo>
                  <a:lnTo>
                    <a:pt x="2" y="1760"/>
                  </a:lnTo>
                  <a:lnTo>
                    <a:pt x="4" y="1724"/>
                  </a:lnTo>
                  <a:lnTo>
                    <a:pt x="7" y="1688"/>
                  </a:lnTo>
                  <a:lnTo>
                    <a:pt x="12" y="1651"/>
                  </a:lnTo>
                  <a:lnTo>
                    <a:pt x="17" y="1615"/>
                  </a:lnTo>
                  <a:lnTo>
                    <a:pt x="23" y="1578"/>
                  </a:lnTo>
                  <a:lnTo>
                    <a:pt x="29" y="1542"/>
                  </a:lnTo>
                  <a:lnTo>
                    <a:pt x="38" y="1506"/>
                  </a:lnTo>
                  <a:lnTo>
                    <a:pt x="48" y="1471"/>
                  </a:lnTo>
                  <a:lnTo>
                    <a:pt x="58" y="1434"/>
                  </a:lnTo>
                  <a:lnTo>
                    <a:pt x="69" y="1398"/>
                  </a:lnTo>
                  <a:lnTo>
                    <a:pt x="82" y="1363"/>
                  </a:lnTo>
                  <a:lnTo>
                    <a:pt x="97" y="1328"/>
                  </a:lnTo>
                  <a:lnTo>
                    <a:pt x="112" y="1293"/>
                  </a:lnTo>
                  <a:lnTo>
                    <a:pt x="112" y="1293"/>
                  </a:lnTo>
                  <a:lnTo>
                    <a:pt x="121" y="1266"/>
                  </a:lnTo>
                  <a:lnTo>
                    <a:pt x="127" y="1254"/>
                  </a:lnTo>
                  <a:lnTo>
                    <a:pt x="134" y="12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79A2E488-8E97-A297-5B9C-31086A08F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" y="895"/>
              <a:ext cx="1025" cy="834"/>
            </a:xfrm>
            <a:custGeom>
              <a:avLst/>
              <a:gdLst>
                <a:gd name="T0" fmla="*/ 17 w 3073"/>
                <a:gd name="T1" fmla="*/ 1152 h 2500"/>
                <a:gd name="T2" fmla="*/ 70 w 3073"/>
                <a:gd name="T3" fmla="*/ 1268 h 2500"/>
                <a:gd name="T4" fmla="*/ 170 w 3073"/>
                <a:gd name="T5" fmla="*/ 1439 h 2500"/>
                <a:gd name="T6" fmla="*/ 328 w 3073"/>
                <a:gd name="T7" fmla="*/ 1670 h 2500"/>
                <a:gd name="T8" fmla="*/ 517 w 3073"/>
                <a:gd name="T9" fmla="*/ 1889 h 2500"/>
                <a:gd name="T10" fmla="*/ 669 w 3073"/>
                <a:gd name="T11" fmla="*/ 2036 h 2500"/>
                <a:gd name="T12" fmla="*/ 876 w 3073"/>
                <a:gd name="T13" fmla="*/ 2200 h 2500"/>
                <a:gd name="T14" fmla="*/ 1046 w 3073"/>
                <a:gd name="T15" fmla="*/ 2303 h 2500"/>
                <a:gd name="T16" fmla="*/ 1286 w 3073"/>
                <a:gd name="T17" fmla="*/ 2409 h 2500"/>
                <a:gd name="T18" fmla="*/ 1539 w 3073"/>
                <a:gd name="T19" fmla="*/ 2477 h 2500"/>
                <a:gd name="T20" fmla="*/ 1669 w 3073"/>
                <a:gd name="T21" fmla="*/ 2495 h 2500"/>
                <a:gd name="T22" fmla="*/ 1800 w 3073"/>
                <a:gd name="T23" fmla="*/ 2499 h 2500"/>
                <a:gd name="T24" fmla="*/ 1924 w 3073"/>
                <a:gd name="T25" fmla="*/ 2491 h 2500"/>
                <a:gd name="T26" fmla="*/ 2045 w 3073"/>
                <a:gd name="T27" fmla="*/ 2467 h 2500"/>
                <a:gd name="T28" fmla="*/ 2123 w 3073"/>
                <a:gd name="T29" fmla="*/ 2440 h 2500"/>
                <a:gd name="T30" fmla="*/ 2219 w 3073"/>
                <a:gd name="T31" fmla="*/ 2388 h 2500"/>
                <a:gd name="T32" fmla="*/ 2306 w 3073"/>
                <a:gd name="T33" fmla="*/ 2323 h 2500"/>
                <a:gd name="T34" fmla="*/ 2384 w 3073"/>
                <a:gd name="T35" fmla="*/ 2246 h 2500"/>
                <a:gd name="T36" fmla="*/ 2472 w 3073"/>
                <a:gd name="T37" fmla="*/ 2140 h 2500"/>
                <a:gd name="T38" fmla="*/ 2592 w 3073"/>
                <a:gd name="T39" fmla="*/ 1952 h 2500"/>
                <a:gd name="T40" fmla="*/ 2719 w 3073"/>
                <a:gd name="T41" fmla="*/ 1728 h 2500"/>
                <a:gd name="T42" fmla="*/ 2899 w 3073"/>
                <a:gd name="T43" fmla="*/ 1414 h 2500"/>
                <a:gd name="T44" fmla="*/ 2959 w 3073"/>
                <a:gd name="T45" fmla="*/ 1283 h 2500"/>
                <a:gd name="T46" fmla="*/ 3002 w 3073"/>
                <a:gd name="T47" fmla="*/ 1147 h 2500"/>
                <a:gd name="T48" fmla="*/ 3031 w 3073"/>
                <a:gd name="T49" fmla="*/ 1005 h 2500"/>
                <a:gd name="T50" fmla="*/ 3061 w 3073"/>
                <a:gd name="T51" fmla="*/ 787 h 2500"/>
                <a:gd name="T52" fmla="*/ 3073 w 3073"/>
                <a:gd name="T53" fmla="*/ 473 h 2500"/>
                <a:gd name="T54" fmla="*/ 3070 w 3073"/>
                <a:gd name="T55" fmla="*/ 160 h 2500"/>
                <a:gd name="T56" fmla="*/ 3066 w 3073"/>
                <a:gd name="T57" fmla="*/ 2 h 2500"/>
                <a:gd name="T58" fmla="*/ 3056 w 3073"/>
                <a:gd name="T59" fmla="*/ 2 h 2500"/>
                <a:gd name="T60" fmla="*/ 3055 w 3073"/>
                <a:gd name="T61" fmla="*/ 161 h 2500"/>
                <a:gd name="T62" fmla="*/ 3058 w 3073"/>
                <a:gd name="T63" fmla="*/ 546 h 2500"/>
                <a:gd name="T64" fmla="*/ 3046 w 3073"/>
                <a:gd name="T65" fmla="*/ 774 h 2500"/>
                <a:gd name="T66" fmla="*/ 3017 w 3073"/>
                <a:gd name="T67" fmla="*/ 996 h 2500"/>
                <a:gd name="T68" fmla="*/ 2981 w 3073"/>
                <a:gd name="T69" fmla="*/ 1169 h 2500"/>
                <a:gd name="T70" fmla="*/ 2947 w 3073"/>
                <a:gd name="T71" fmla="*/ 1273 h 2500"/>
                <a:gd name="T72" fmla="*/ 2887 w 3073"/>
                <a:gd name="T73" fmla="*/ 1407 h 2500"/>
                <a:gd name="T74" fmla="*/ 2739 w 3073"/>
                <a:gd name="T75" fmla="*/ 1663 h 2500"/>
                <a:gd name="T76" fmla="*/ 2590 w 3073"/>
                <a:gd name="T77" fmla="*/ 1925 h 2500"/>
                <a:gd name="T78" fmla="*/ 2468 w 3073"/>
                <a:gd name="T79" fmla="*/ 2120 h 2500"/>
                <a:gd name="T80" fmla="*/ 2364 w 3073"/>
                <a:gd name="T81" fmla="*/ 2246 h 2500"/>
                <a:gd name="T82" fmla="*/ 2286 w 3073"/>
                <a:gd name="T83" fmla="*/ 2322 h 2500"/>
                <a:gd name="T84" fmla="*/ 2197 w 3073"/>
                <a:gd name="T85" fmla="*/ 2384 h 2500"/>
                <a:gd name="T86" fmla="*/ 2121 w 3073"/>
                <a:gd name="T87" fmla="*/ 2423 h 2500"/>
                <a:gd name="T88" fmla="*/ 2005 w 3073"/>
                <a:gd name="T89" fmla="*/ 2462 h 2500"/>
                <a:gd name="T90" fmla="*/ 1883 w 3073"/>
                <a:gd name="T91" fmla="*/ 2481 h 2500"/>
                <a:gd name="T92" fmla="*/ 1731 w 3073"/>
                <a:gd name="T93" fmla="*/ 2483 h 2500"/>
                <a:gd name="T94" fmla="*/ 1604 w 3073"/>
                <a:gd name="T95" fmla="*/ 2472 h 2500"/>
                <a:gd name="T96" fmla="*/ 1411 w 3073"/>
                <a:gd name="T97" fmla="*/ 2433 h 2500"/>
                <a:gd name="T98" fmla="*/ 1165 w 3073"/>
                <a:gd name="T99" fmla="*/ 2344 h 2500"/>
                <a:gd name="T100" fmla="*/ 993 w 3073"/>
                <a:gd name="T101" fmla="*/ 2255 h 2500"/>
                <a:gd name="T102" fmla="*/ 779 w 3073"/>
                <a:gd name="T103" fmla="*/ 2111 h 2500"/>
                <a:gd name="T104" fmla="*/ 625 w 3073"/>
                <a:gd name="T105" fmla="*/ 1976 h 2500"/>
                <a:gd name="T106" fmla="*/ 477 w 3073"/>
                <a:gd name="T107" fmla="*/ 1823 h 2500"/>
                <a:gd name="T108" fmla="*/ 338 w 3073"/>
                <a:gd name="T109" fmla="*/ 1656 h 2500"/>
                <a:gd name="T110" fmla="*/ 186 w 3073"/>
                <a:gd name="T111" fmla="*/ 1435 h 2500"/>
                <a:gd name="T112" fmla="*/ 100 w 3073"/>
                <a:gd name="T113" fmla="*/ 1292 h 2500"/>
                <a:gd name="T114" fmla="*/ 55 w 3073"/>
                <a:gd name="T115" fmla="*/ 1203 h 2500"/>
                <a:gd name="T116" fmla="*/ 13 w 3073"/>
                <a:gd name="T117" fmla="*/ 1086 h 2500"/>
                <a:gd name="T118" fmla="*/ 7 w 3073"/>
                <a:gd name="T119" fmla="*/ 1081 h 2500"/>
                <a:gd name="T120" fmla="*/ 0 w 3073"/>
                <a:gd name="T121" fmla="*/ 1088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73" h="2500">
                  <a:moveTo>
                    <a:pt x="0" y="1090"/>
                  </a:moveTo>
                  <a:lnTo>
                    <a:pt x="0" y="1090"/>
                  </a:lnTo>
                  <a:lnTo>
                    <a:pt x="7" y="1121"/>
                  </a:lnTo>
                  <a:lnTo>
                    <a:pt x="17" y="1152"/>
                  </a:lnTo>
                  <a:lnTo>
                    <a:pt x="29" y="1182"/>
                  </a:lnTo>
                  <a:lnTo>
                    <a:pt x="41" y="1212"/>
                  </a:lnTo>
                  <a:lnTo>
                    <a:pt x="55" y="1241"/>
                  </a:lnTo>
                  <a:lnTo>
                    <a:pt x="70" y="1268"/>
                  </a:lnTo>
                  <a:lnTo>
                    <a:pt x="100" y="1325"/>
                  </a:lnTo>
                  <a:lnTo>
                    <a:pt x="100" y="1325"/>
                  </a:lnTo>
                  <a:lnTo>
                    <a:pt x="135" y="1382"/>
                  </a:lnTo>
                  <a:lnTo>
                    <a:pt x="170" y="1439"/>
                  </a:lnTo>
                  <a:lnTo>
                    <a:pt x="244" y="1552"/>
                  </a:lnTo>
                  <a:lnTo>
                    <a:pt x="244" y="1552"/>
                  </a:lnTo>
                  <a:lnTo>
                    <a:pt x="285" y="1611"/>
                  </a:lnTo>
                  <a:lnTo>
                    <a:pt x="328" y="1670"/>
                  </a:lnTo>
                  <a:lnTo>
                    <a:pt x="373" y="1726"/>
                  </a:lnTo>
                  <a:lnTo>
                    <a:pt x="419" y="1781"/>
                  </a:lnTo>
                  <a:lnTo>
                    <a:pt x="468" y="1836"/>
                  </a:lnTo>
                  <a:lnTo>
                    <a:pt x="517" y="1889"/>
                  </a:lnTo>
                  <a:lnTo>
                    <a:pt x="568" y="1940"/>
                  </a:lnTo>
                  <a:lnTo>
                    <a:pt x="620" y="1991"/>
                  </a:lnTo>
                  <a:lnTo>
                    <a:pt x="620" y="1991"/>
                  </a:lnTo>
                  <a:lnTo>
                    <a:pt x="669" y="2036"/>
                  </a:lnTo>
                  <a:lnTo>
                    <a:pt x="719" y="2080"/>
                  </a:lnTo>
                  <a:lnTo>
                    <a:pt x="770" y="2121"/>
                  </a:lnTo>
                  <a:lnTo>
                    <a:pt x="823" y="2161"/>
                  </a:lnTo>
                  <a:lnTo>
                    <a:pt x="876" y="2200"/>
                  </a:lnTo>
                  <a:lnTo>
                    <a:pt x="932" y="2236"/>
                  </a:lnTo>
                  <a:lnTo>
                    <a:pt x="988" y="2270"/>
                  </a:lnTo>
                  <a:lnTo>
                    <a:pt x="1046" y="2303"/>
                  </a:lnTo>
                  <a:lnTo>
                    <a:pt x="1046" y="2303"/>
                  </a:lnTo>
                  <a:lnTo>
                    <a:pt x="1104" y="2333"/>
                  </a:lnTo>
                  <a:lnTo>
                    <a:pt x="1165" y="2361"/>
                  </a:lnTo>
                  <a:lnTo>
                    <a:pt x="1225" y="2386"/>
                  </a:lnTo>
                  <a:lnTo>
                    <a:pt x="1286" y="2409"/>
                  </a:lnTo>
                  <a:lnTo>
                    <a:pt x="1349" y="2431"/>
                  </a:lnTo>
                  <a:lnTo>
                    <a:pt x="1411" y="2448"/>
                  </a:lnTo>
                  <a:lnTo>
                    <a:pt x="1475" y="2465"/>
                  </a:lnTo>
                  <a:lnTo>
                    <a:pt x="1539" y="2477"/>
                  </a:lnTo>
                  <a:lnTo>
                    <a:pt x="1539" y="2477"/>
                  </a:lnTo>
                  <a:lnTo>
                    <a:pt x="1604" y="2487"/>
                  </a:lnTo>
                  <a:lnTo>
                    <a:pt x="1637" y="2491"/>
                  </a:lnTo>
                  <a:lnTo>
                    <a:pt x="1669" y="2495"/>
                  </a:lnTo>
                  <a:lnTo>
                    <a:pt x="1702" y="2497"/>
                  </a:lnTo>
                  <a:lnTo>
                    <a:pt x="1734" y="2499"/>
                  </a:lnTo>
                  <a:lnTo>
                    <a:pt x="1767" y="2500"/>
                  </a:lnTo>
                  <a:lnTo>
                    <a:pt x="1800" y="2499"/>
                  </a:lnTo>
                  <a:lnTo>
                    <a:pt x="1800" y="2499"/>
                  </a:lnTo>
                  <a:lnTo>
                    <a:pt x="1861" y="2496"/>
                  </a:lnTo>
                  <a:lnTo>
                    <a:pt x="1892" y="2493"/>
                  </a:lnTo>
                  <a:lnTo>
                    <a:pt x="1924" y="2491"/>
                  </a:lnTo>
                  <a:lnTo>
                    <a:pt x="1955" y="2486"/>
                  </a:lnTo>
                  <a:lnTo>
                    <a:pt x="1985" y="2481"/>
                  </a:lnTo>
                  <a:lnTo>
                    <a:pt x="2015" y="2475"/>
                  </a:lnTo>
                  <a:lnTo>
                    <a:pt x="2045" y="2467"/>
                  </a:lnTo>
                  <a:lnTo>
                    <a:pt x="2045" y="2467"/>
                  </a:lnTo>
                  <a:lnTo>
                    <a:pt x="2071" y="2458"/>
                  </a:lnTo>
                  <a:lnTo>
                    <a:pt x="2098" y="2450"/>
                  </a:lnTo>
                  <a:lnTo>
                    <a:pt x="2123" y="2440"/>
                  </a:lnTo>
                  <a:lnTo>
                    <a:pt x="2148" y="2428"/>
                  </a:lnTo>
                  <a:lnTo>
                    <a:pt x="2172" y="2416"/>
                  </a:lnTo>
                  <a:lnTo>
                    <a:pt x="2195" y="2402"/>
                  </a:lnTo>
                  <a:lnTo>
                    <a:pt x="2219" y="2388"/>
                  </a:lnTo>
                  <a:lnTo>
                    <a:pt x="2242" y="2373"/>
                  </a:lnTo>
                  <a:lnTo>
                    <a:pt x="2263" y="2357"/>
                  </a:lnTo>
                  <a:lnTo>
                    <a:pt x="2286" y="2340"/>
                  </a:lnTo>
                  <a:lnTo>
                    <a:pt x="2306" y="2323"/>
                  </a:lnTo>
                  <a:lnTo>
                    <a:pt x="2327" y="2305"/>
                  </a:lnTo>
                  <a:lnTo>
                    <a:pt x="2347" y="2287"/>
                  </a:lnTo>
                  <a:lnTo>
                    <a:pt x="2366" y="2266"/>
                  </a:lnTo>
                  <a:lnTo>
                    <a:pt x="2384" y="2246"/>
                  </a:lnTo>
                  <a:lnTo>
                    <a:pt x="2403" y="2226"/>
                  </a:lnTo>
                  <a:lnTo>
                    <a:pt x="2403" y="2226"/>
                  </a:lnTo>
                  <a:lnTo>
                    <a:pt x="2438" y="2184"/>
                  </a:lnTo>
                  <a:lnTo>
                    <a:pt x="2472" y="2140"/>
                  </a:lnTo>
                  <a:lnTo>
                    <a:pt x="2505" y="2093"/>
                  </a:lnTo>
                  <a:lnTo>
                    <a:pt x="2535" y="2047"/>
                  </a:lnTo>
                  <a:lnTo>
                    <a:pt x="2565" y="1999"/>
                  </a:lnTo>
                  <a:lnTo>
                    <a:pt x="2592" y="1952"/>
                  </a:lnTo>
                  <a:lnTo>
                    <a:pt x="2648" y="1854"/>
                  </a:lnTo>
                  <a:lnTo>
                    <a:pt x="2648" y="1854"/>
                  </a:lnTo>
                  <a:lnTo>
                    <a:pt x="2683" y="1791"/>
                  </a:lnTo>
                  <a:lnTo>
                    <a:pt x="2719" y="1728"/>
                  </a:lnTo>
                  <a:lnTo>
                    <a:pt x="2793" y="1603"/>
                  </a:lnTo>
                  <a:lnTo>
                    <a:pt x="2829" y="1540"/>
                  </a:lnTo>
                  <a:lnTo>
                    <a:pt x="2865" y="1478"/>
                  </a:lnTo>
                  <a:lnTo>
                    <a:pt x="2899" y="1414"/>
                  </a:lnTo>
                  <a:lnTo>
                    <a:pt x="2931" y="1348"/>
                  </a:lnTo>
                  <a:lnTo>
                    <a:pt x="2931" y="1348"/>
                  </a:lnTo>
                  <a:lnTo>
                    <a:pt x="2946" y="1316"/>
                  </a:lnTo>
                  <a:lnTo>
                    <a:pt x="2959" y="1283"/>
                  </a:lnTo>
                  <a:lnTo>
                    <a:pt x="2971" y="1249"/>
                  </a:lnTo>
                  <a:lnTo>
                    <a:pt x="2982" y="1216"/>
                  </a:lnTo>
                  <a:lnTo>
                    <a:pt x="2993" y="1182"/>
                  </a:lnTo>
                  <a:lnTo>
                    <a:pt x="3002" y="1147"/>
                  </a:lnTo>
                  <a:lnTo>
                    <a:pt x="3011" y="1113"/>
                  </a:lnTo>
                  <a:lnTo>
                    <a:pt x="3018" y="1078"/>
                  </a:lnTo>
                  <a:lnTo>
                    <a:pt x="3018" y="1078"/>
                  </a:lnTo>
                  <a:lnTo>
                    <a:pt x="3031" y="1005"/>
                  </a:lnTo>
                  <a:lnTo>
                    <a:pt x="3043" y="932"/>
                  </a:lnTo>
                  <a:lnTo>
                    <a:pt x="3053" y="859"/>
                  </a:lnTo>
                  <a:lnTo>
                    <a:pt x="3061" y="787"/>
                  </a:lnTo>
                  <a:lnTo>
                    <a:pt x="3061" y="787"/>
                  </a:lnTo>
                  <a:lnTo>
                    <a:pt x="3066" y="709"/>
                  </a:lnTo>
                  <a:lnTo>
                    <a:pt x="3071" y="630"/>
                  </a:lnTo>
                  <a:lnTo>
                    <a:pt x="3072" y="552"/>
                  </a:lnTo>
                  <a:lnTo>
                    <a:pt x="3073" y="473"/>
                  </a:lnTo>
                  <a:lnTo>
                    <a:pt x="3073" y="395"/>
                  </a:lnTo>
                  <a:lnTo>
                    <a:pt x="3072" y="316"/>
                  </a:lnTo>
                  <a:lnTo>
                    <a:pt x="3070" y="160"/>
                  </a:lnTo>
                  <a:lnTo>
                    <a:pt x="3070" y="160"/>
                  </a:lnTo>
                  <a:lnTo>
                    <a:pt x="3068" y="8"/>
                  </a:lnTo>
                  <a:lnTo>
                    <a:pt x="3068" y="8"/>
                  </a:lnTo>
                  <a:lnTo>
                    <a:pt x="3068" y="4"/>
                  </a:lnTo>
                  <a:lnTo>
                    <a:pt x="3066" y="2"/>
                  </a:lnTo>
                  <a:lnTo>
                    <a:pt x="3063" y="0"/>
                  </a:lnTo>
                  <a:lnTo>
                    <a:pt x="3061" y="0"/>
                  </a:lnTo>
                  <a:lnTo>
                    <a:pt x="3058" y="0"/>
                  </a:lnTo>
                  <a:lnTo>
                    <a:pt x="3056" y="2"/>
                  </a:lnTo>
                  <a:lnTo>
                    <a:pt x="3055" y="4"/>
                  </a:lnTo>
                  <a:lnTo>
                    <a:pt x="3053" y="8"/>
                  </a:lnTo>
                  <a:lnTo>
                    <a:pt x="3053" y="8"/>
                  </a:lnTo>
                  <a:lnTo>
                    <a:pt x="3055" y="161"/>
                  </a:lnTo>
                  <a:lnTo>
                    <a:pt x="3057" y="315"/>
                  </a:lnTo>
                  <a:lnTo>
                    <a:pt x="3058" y="392"/>
                  </a:lnTo>
                  <a:lnTo>
                    <a:pt x="3058" y="468"/>
                  </a:lnTo>
                  <a:lnTo>
                    <a:pt x="3058" y="546"/>
                  </a:lnTo>
                  <a:lnTo>
                    <a:pt x="3056" y="622"/>
                  </a:lnTo>
                  <a:lnTo>
                    <a:pt x="3056" y="622"/>
                  </a:lnTo>
                  <a:lnTo>
                    <a:pt x="3052" y="699"/>
                  </a:lnTo>
                  <a:lnTo>
                    <a:pt x="3046" y="774"/>
                  </a:lnTo>
                  <a:lnTo>
                    <a:pt x="3038" y="851"/>
                  </a:lnTo>
                  <a:lnTo>
                    <a:pt x="3028" y="926"/>
                  </a:lnTo>
                  <a:lnTo>
                    <a:pt x="3028" y="926"/>
                  </a:lnTo>
                  <a:lnTo>
                    <a:pt x="3017" y="996"/>
                  </a:lnTo>
                  <a:lnTo>
                    <a:pt x="3004" y="1066"/>
                  </a:lnTo>
                  <a:lnTo>
                    <a:pt x="2997" y="1100"/>
                  </a:lnTo>
                  <a:lnTo>
                    <a:pt x="2989" y="1135"/>
                  </a:lnTo>
                  <a:lnTo>
                    <a:pt x="2981" y="1169"/>
                  </a:lnTo>
                  <a:lnTo>
                    <a:pt x="2971" y="1204"/>
                  </a:lnTo>
                  <a:lnTo>
                    <a:pt x="2971" y="1204"/>
                  </a:lnTo>
                  <a:lnTo>
                    <a:pt x="2959" y="1238"/>
                  </a:lnTo>
                  <a:lnTo>
                    <a:pt x="2947" y="1273"/>
                  </a:lnTo>
                  <a:lnTo>
                    <a:pt x="2933" y="1307"/>
                  </a:lnTo>
                  <a:lnTo>
                    <a:pt x="2918" y="1341"/>
                  </a:lnTo>
                  <a:lnTo>
                    <a:pt x="2903" y="1375"/>
                  </a:lnTo>
                  <a:lnTo>
                    <a:pt x="2887" y="1407"/>
                  </a:lnTo>
                  <a:lnTo>
                    <a:pt x="2852" y="1473"/>
                  </a:lnTo>
                  <a:lnTo>
                    <a:pt x="2814" y="1537"/>
                  </a:lnTo>
                  <a:lnTo>
                    <a:pt x="2777" y="1599"/>
                  </a:lnTo>
                  <a:lnTo>
                    <a:pt x="2739" y="1663"/>
                  </a:lnTo>
                  <a:lnTo>
                    <a:pt x="2701" y="1726"/>
                  </a:lnTo>
                  <a:lnTo>
                    <a:pt x="2701" y="1726"/>
                  </a:lnTo>
                  <a:lnTo>
                    <a:pt x="2645" y="1825"/>
                  </a:lnTo>
                  <a:lnTo>
                    <a:pt x="2590" y="1925"/>
                  </a:lnTo>
                  <a:lnTo>
                    <a:pt x="2561" y="1976"/>
                  </a:lnTo>
                  <a:lnTo>
                    <a:pt x="2531" y="2024"/>
                  </a:lnTo>
                  <a:lnTo>
                    <a:pt x="2501" y="2072"/>
                  </a:lnTo>
                  <a:lnTo>
                    <a:pt x="2468" y="2120"/>
                  </a:lnTo>
                  <a:lnTo>
                    <a:pt x="2468" y="2120"/>
                  </a:lnTo>
                  <a:lnTo>
                    <a:pt x="2436" y="2164"/>
                  </a:lnTo>
                  <a:lnTo>
                    <a:pt x="2401" y="2205"/>
                  </a:lnTo>
                  <a:lnTo>
                    <a:pt x="2364" y="2246"/>
                  </a:lnTo>
                  <a:lnTo>
                    <a:pt x="2346" y="2266"/>
                  </a:lnTo>
                  <a:lnTo>
                    <a:pt x="2326" y="2285"/>
                  </a:lnTo>
                  <a:lnTo>
                    <a:pt x="2306" y="2303"/>
                  </a:lnTo>
                  <a:lnTo>
                    <a:pt x="2286" y="2322"/>
                  </a:lnTo>
                  <a:lnTo>
                    <a:pt x="2264" y="2338"/>
                  </a:lnTo>
                  <a:lnTo>
                    <a:pt x="2242" y="2354"/>
                  </a:lnTo>
                  <a:lnTo>
                    <a:pt x="2219" y="2369"/>
                  </a:lnTo>
                  <a:lnTo>
                    <a:pt x="2197" y="2384"/>
                  </a:lnTo>
                  <a:lnTo>
                    <a:pt x="2173" y="2398"/>
                  </a:lnTo>
                  <a:lnTo>
                    <a:pt x="2149" y="2411"/>
                  </a:lnTo>
                  <a:lnTo>
                    <a:pt x="2149" y="2411"/>
                  </a:lnTo>
                  <a:lnTo>
                    <a:pt x="2121" y="2423"/>
                  </a:lnTo>
                  <a:lnTo>
                    <a:pt x="2093" y="2435"/>
                  </a:lnTo>
                  <a:lnTo>
                    <a:pt x="2064" y="2446"/>
                  </a:lnTo>
                  <a:lnTo>
                    <a:pt x="2035" y="2455"/>
                  </a:lnTo>
                  <a:lnTo>
                    <a:pt x="2005" y="2462"/>
                  </a:lnTo>
                  <a:lnTo>
                    <a:pt x="1975" y="2468"/>
                  </a:lnTo>
                  <a:lnTo>
                    <a:pt x="1945" y="2473"/>
                  </a:lnTo>
                  <a:lnTo>
                    <a:pt x="1915" y="2477"/>
                  </a:lnTo>
                  <a:lnTo>
                    <a:pt x="1883" y="2481"/>
                  </a:lnTo>
                  <a:lnTo>
                    <a:pt x="1853" y="2483"/>
                  </a:lnTo>
                  <a:lnTo>
                    <a:pt x="1822" y="2485"/>
                  </a:lnTo>
                  <a:lnTo>
                    <a:pt x="1792" y="2485"/>
                  </a:lnTo>
                  <a:lnTo>
                    <a:pt x="1731" y="2483"/>
                  </a:lnTo>
                  <a:lnTo>
                    <a:pt x="1671" y="2480"/>
                  </a:lnTo>
                  <a:lnTo>
                    <a:pt x="1671" y="2480"/>
                  </a:lnTo>
                  <a:lnTo>
                    <a:pt x="1637" y="2477"/>
                  </a:lnTo>
                  <a:lnTo>
                    <a:pt x="1604" y="2472"/>
                  </a:lnTo>
                  <a:lnTo>
                    <a:pt x="1572" y="2468"/>
                  </a:lnTo>
                  <a:lnTo>
                    <a:pt x="1540" y="2462"/>
                  </a:lnTo>
                  <a:lnTo>
                    <a:pt x="1475" y="2450"/>
                  </a:lnTo>
                  <a:lnTo>
                    <a:pt x="1411" y="2433"/>
                  </a:lnTo>
                  <a:lnTo>
                    <a:pt x="1349" y="2414"/>
                  </a:lnTo>
                  <a:lnTo>
                    <a:pt x="1286" y="2393"/>
                  </a:lnTo>
                  <a:lnTo>
                    <a:pt x="1225" y="2371"/>
                  </a:lnTo>
                  <a:lnTo>
                    <a:pt x="1165" y="2344"/>
                  </a:lnTo>
                  <a:lnTo>
                    <a:pt x="1165" y="2344"/>
                  </a:lnTo>
                  <a:lnTo>
                    <a:pt x="1106" y="2317"/>
                  </a:lnTo>
                  <a:lnTo>
                    <a:pt x="1049" y="2287"/>
                  </a:lnTo>
                  <a:lnTo>
                    <a:pt x="993" y="2255"/>
                  </a:lnTo>
                  <a:lnTo>
                    <a:pt x="938" y="2223"/>
                  </a:lnTo>
                  <a:lnTo>
                    <a:pt x="883" y="2186"/>
                  </a:lnTo>
                  <a:lnTo>
                    <a:pt x="830" y="2150"/>
                  </a:lnTo>
                  <a:lnTo>
                    <a:pt x="779" y="2111"/>
                  </a:lnTo>
                  <a:lnTo>
                    <a:pt x="729" y="2070"/>
                  </a:lnTo>
                  <a:lnTo>
                    <a:pt x="729" y="2070"/>
                  </a:lnTo>
                  <a:lnTo>
                    <a:pt x="676" y="2023"/>
                  </a:lnTo>
                  <a:lnTo>
                    <a:pt x="625" y="1976"/>
                  </a:lnTo>
                  <a:lnTo>
                    <a:pt x="575" y="1925"/>
                  </a:lnTo>
                  <a:lnTo>
                    <a:pt x="526" y="1875"/>
                  </a:lnTo>
                  <a:lnTo>
                    <a:pt x="526" y="1875"/>
                  </a:lnTo>
                  <a:lnTo>
                    <a:pt x="477" y="1823"/>
                  </a:lnTo>
                  <a:lnTo>
                    <a:pt x="428" y="1769"/>
                  </a:lnTo>
                  <a:lnTo>
                    <a:pt x="382" y="1712"/>
                  </a:lnTo>
                  <a:lnTo>
                    <a:pt x="338" y="1656"/>
                  </a:lnTo>
                  <a:lnTo>
                    <a:pt x="338" y="1656"/>
                  </a:lnTo>
                  <a:lnTo>
                    <a:pt x="298" y="1602"/>
                  </a:lnTo>
                  <a:lnTo>
                    <a:pt x="259" y="1547"/>
                  </a:lnTo>
                  <a:lnTo>
                    <a:pt x="223" y="1491"/>
                  </a:lnTo>
                  <a:lnTo>
                    <a:pt x="186" y="1435"/>
                  </a:lnTo>
                  <a:lnTo>
                    <a:pt x="186" y="1435"/>
                  </a:lnTo>
                  <a:lnTo>
                    <a:pt x="150" y="1379"/>
                  </a:lnTo>
                  <a:lnTo>
                    <a:pt x="116" y="1321"/>
                  </a:lnTo>
                  <a:lnTo>
                    <a:pt x="100" y="1292"/>
                  </a:lnTo>
                  <a:lnTo>
                    <a:pt x="84" y="1263"/>
                  </a:lnTo>
                  <a:lnTo>
                    <a:pt x="69" y="1233"/>
                  </a:lnTo>
                  <a:lnTo>
                    <a:pt x="55" y="1203"/>
                  </a:lnTo>
                  <a:lnTo>
                    <a:pt x="55" y="1203"/>
                  </a:lnTo>
                  <a:lnTo>
                    <a:pt x="42" y="1174"/>
                  </a:lnTo>
                  <a:lnTo>
                    <a:pt x="31" y="1145"/>
                  </a:lnTo>
                  <a:lnTo>
                    <a:pt x="22" y="1116"/>
                  </a:lnTo>
                  <a:lnTo>
                    <a:pt x="13" y="1086"/>
                  </a:lnTo>
                  <a:lnTo>
                    <a:pt x="13" y="1086"/>
                  </a:lnTo>
                  <a:lnTo>
                    <a:pt x="12" y="1084"/>
                  </a:lnTo>
                  <a:lnTo>
                    <a:pt x="10" y="1081"/>
                  </a:lnTo>
                  <a:lnTo>
                    <a:pt x="7" y="1081"/>
                  </a:lnTo>
                  <a:lnTo>
                    <a:pt x="5" y="1081"/>
                  </a:lnTo>
                  <a:lnTo>
                    <a:pt x="2" y="1083"/>
                  </a:lnTo>
                  <a:lnTo>
                    <a:pt x="0" y="1084"/>
                  </a:lnTo>
                  <a:lnTo>
                    <a:pt x="0" y="1088"/>
                  </a:lnTo>
                  <a:lnTo>
                    <a:pt x="0" y="1090"/>
                  </a:lnTo>
                  <a:lnTo>
                    <a:pt x="0" y="109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1C5097F3-6308-3A65-1C93-D010AFEC9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" y="1056"/>
              <a:ext cx="257" cy="317"/>
            </a:xfrm>
            <a:custGeom>
              <a:avLst/>
              <a:gdLst>
                <a:gd name="T0" fmla="*/ 317 w 772"/>
                <a:gd name="T1" fmla="*/ 7 h 951"/>
                <a:gd name="T2" fmla="*/ 233 w 772"/>
                <a:gd name="T3" fmla="*/ 0 h 951"/>
                <a:gd name="T4" fmla="*/ 191 w 772"/>
                <a:gd name="T5" fmla="*/ 0 h 951"/>
                <a:gd name="T6" fmla="*/ 136 w 772"/>
                <a:gd name="T7" fmla="*/ 9 h 951"/>
                <a:gd name="T8" fmla="*/ 84 w 772"/>
                <a:gd name="T9" fmla="*/ 29 h 951"/>
                <a:gd name="T10" fmla="*/ 54 w 772"/>
                <a:gd name="T11" fmla="*/ 50 h 951"/>
                <a:gd name="T12" fmla="*/ 20 w 772"/>
                <a:gd name="T13" fmla="*/ 96 h 951"/>
                <a:gd name="T14" fmla="*/ 8 w 772"/>
                <a:gd name="T15" fmla="*/ 127 h 951"/>
                <a:gd name="T16" fmla="*/ 0 w 772"/>
                <a:gd name="T17" fmla="*/ 189 h 951"/>
                <a:gd name="T18" fmla="*/ 2 w 772"/>
                <a:gd name="T19" fmla="*/ 243 h 951"/>
                <a:gd name="T20" fmla="*/ 20 w 772"/>
                <a:gd name="T21" fmla="*/ 325 h 951"/>
                <a:gd name="T22" fmla="*/ 50 w 772"/>
                <a:gd name="T23" fmla="*/ 402 h 951"/>
                <a:gd name="T24" fmla="*/ 76 w 772"/>
                <a:gd name="T25" fmla="*/ 451 h 951"/>
                <a:gd name="T26" fmla="*/ 150 w 772"/>
                <a:gd name="T27" fmla="*/ 562 h 951"/>
                <a:gd name="T28" fmla="*/ 214 w 772"/>
                <a:gd name="T29" fmla="*/ 648 h 951"/>
                <a:gd name="T30" fmla="*/ 315 w 772"/>
                <a:gd name="T31" fmla="*/ 772 h 951"/>
                <a:gd name="T32" fmla="*/ 370 w 772"/>
                <a:gd name="T33" fmla="*/ 829 h 951"/>
                <a:gd name="T34" fmla="*/ 431 w 772"/>
                <a:gd name="T35" fmla="*/ 878 h 951"/>
                <a:gd name="T36" fmla="*/ 474 w 772"/>
                <a:gd name="T37" fmla="*/ 907 h 951"/>
                <a:gd name="T38" fmla="*/ 541 w 772"/>
                <a:gd name="T39" fmla="*/ 938 h 951"/>
                <a:gd name="T40" fmla="*/ 582 w 772"/>
                <a:gd name="T41" fmla="*/ 949 h 951"/>
                <a:gd name="T42" fmla="*/ 638 w 772"/>
                <a:gd name="T43" fmla="*/ 947 h 951"/>
                <a:gd name="T44" fmla="*/ 670 w 772"/>
                <a:gd name="T45" fmla="*/ 933 h 951"/>
                <a:gd name="T46" fmla="*/ 709 w 772"/>
                <a:gd name="T47" fmla="*/ 899 h 951"/>
                <a:gd name="T48" fmla="*/ 735 w 772"/>
                <a:gd name="T49" fmla="*/ 855 h 951"/>
                <a:gd name="T50" fmla="*/ 750 w 772"/>
                <a:gd name="T51" fmla="*/ 820 h 951"/>
                <a:gd name="T52" fmla="*/ 764 w 772"/>
                <a:gd name="T53" fmla="*/ 764 h 951"/>
                <a:gd name="T54" fmla="*/ 771 w 772"/>
                <a:gd name="T55" fmla="*/ 706 h 951"/>
                <a:gd name="T56" fmla="*/ 771 w 772"/>
                <a:gd name="T57" fmla="*/ 667 h 951"/>
                <a:gd name="T58" fmla="*/ 765 w 772"/>
                <a:gd name="T59" fmla="*/ 663 h 951"/>
                <a:gd name="T60" fmla="*/ 757 w 772"/>
                <a:gd name="T61" fmla="*/ 667 h 951"/>
                <a:gd name="T62" fmla="*/ 756 w 772"/>
                <a:gd name="T63" fmla="*/ 707 h 951"/>
                <a:gd name="T64" fmla="*/ 745 w 772"/>
                <a:gd name="T65" fmla="*/ 780 h 951"/>
                <a:gd name="T66" fmla="*/ 735 w 772"/>
                <a:gd name="T67" fmla="*/ 815 h 951"/>
                <a:gd name="T68" fmla="*/ 716 w 772"/>
                <a:gd name="T69" fmla="*/ 861 h 951"/>
                <a:gd name="T70" fmla="*/ 687 w 772"/>
                <a:gd name="T71" fmla="*/ 902 h 951"/>
                <a:gd name="T72" fmla="*/ 661 w 772"/>
                <a:gd name="T73" fmla="*/ 922 h 951"/>
                <a:gd name="T74" fmla="*/ 635 w 772"/>
                <a:gd name="T75" fmla="*/ 932 h 951"/>
                <a:gd name="T76" fmla="*/ 588 w 772"/>
                <a:gd name="T77" fmla="*/ 934 h 951"/>
                <a:gd name="T78" fmla="*/ 534 w 772"/>
                <a:gd name="T79" fmla="*/ 919 h 951"/>
                <a:gd name="T80" fmla="*/ 494 w 772"/>
                <a:gd name="T81" fmla="*/ 900 h 951"/>
                <a:gd name="T82" fmla="*/ 432 w 772"/>
                <a:gd name="T83" fmla="*/ 860 h 951"/>
                <a:gd name="T84" fmla="*/ 375 w 772"/>
                <a:gd name="T85" fmla="*/ 813 h 951"/>
                <a:gd name="T86" fmla="*/ 322 w 772"/>
                <a:gd name="T87" fmla="*/ 757 h 951"/>
                <a:gd name="T88" fmla="*/ 224 w 772"/>
                <a:gd name="T89" fmla="*/ 637 h 951"/>
                <a:gd name="T90" fmla="*/ 164 w 772"/>
                <a:gd name="T91" fmla="*/ 554 h 951"/>
                <a:gd name="T92" fmla="*/ 106 w 772"/>
                <a:gd name="T93" fmla="*/ 471 h 951"/>
                <a:gd name="T94" fmla="*/ 66 w 772"/>
                <a:gd name="T95" fmla="*/ 401 h 951"/>
                <a:gd name="T96" fmla="*/ 35 w 772"/>
                <a:gd name="T97" fmla="*/ 327 h 951"/>
                <a:gd name="T98" fmla="*/ 22 w 772"/>
                <a:gd name="T99" fmla="*/ 275 h 951"/>
                <a:gd name="T100" fmla="*/ 15 w 772"/>
                <a:gd name="T101" fmla="*/ 191 h 951"/>
                <a:gd name="T102" fmla="*/ 18 w 772"/>
                <a:gd name="T103" fmla="*/ 143 h 951"/>
                <a:gd name="T104" fmla="*/ 42 w 772"/>
                <a:gd name="T105" fmla="*/ 86 h 951"/>
                <a:gd name="T106" fmla="*/ 65 w 772"/>
                <a:gd name="T107" fmla="*/ 60 h 951"/>
                <a:gd name="T108" fmla="*/ 109 w 772"/>
                <a:gd name="T109" fmla="*/ 34 h 951"/>
                <a:gd name="T110" fmla="*/ 159 w 772"/>
                <a:gd name="T111" fmla="*/ 19 h 951"/>
                <a:gd name="T112" fmla="*/ 198 w 772"/>
                <a:gd name="T113" fmla="*/ 15 h 951"/>
                <a:gd name="T114" fmla="*/ 275 w 772"/>
                <a:gd name="T115" fmla="*/ 17 h 951"/>
                <a:gd name="T116" fmla="*/ 353 w 772"/>
                <a:gd name="T117" fmla="*/ 30 h 951"/>
                <a:gd name="T118" fmla="*/ 359 w 772"/>
                <a:gd name="T119" fmla="*/ 29 h 951"/>
                <a:gd name="T120" fmla="*/ 362 w 772"/>
                <a:gd name="T121" fmla="*/ 21 h 951"/>
                <a:gd name="T122" fmla="*/ 357 w 772"/>
                <a:gd name="T123" fmla="*/ 15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72" h="951">
                  <a:moveTo>
                    <a:pt x="357" y="15"/>
                  </a:moveTo>
                  <a:lnTo>
                    <a:pt x="357" y="15"/>
                  </a:lnTo>
                  <a:lnTo>
                    <a:pt x="317" y="7"/>
                  </a:lnTo>
                  <a:lnTo>
                    <a:pt x="275" y="2"/>
                  </a:lnTo>
                  <a:lnTo>
                    <a:pt x="254" y="1"/>
                  </a:lnTo>
                  <a:lnTo>
                    <a:pt x="233" y="0"/>
                  </a:lnTo>
                  <a:lnTo>
                    <a:pt x="213" y="0"/>
                  </a:lnTo>
                  <a:lnTo>
                    <a:pt x="191" y="0"/>
                  </a:lnTo>
                  <a:lnTo>
                    <a:pt x="191" y="0"/>
                  </a:lnTo>
                  <a:lnTo>
                    <a:pt x="173" y="2"/>
                  </a:lnTo>
                  <a:lnTo>
                    <a:pt x="155" y="5"/>
                  </a:lnTo>
                  <a:lnTo>
                    <a:pt x="136" y="9"/>
                  </a:lnTo>
                  <a:lnTo>
                    <a:pt x="119" y="14"/>
                  </a:lnTo>
                  <a:lnTo>
                    <a:pt x="101" y="20"/>
                  </a:lnTo>
                  <a:lnTo>
                    <a:pt x="84" y="29"/>
                  </a:lnTo>
                  <a:lnTo>
                    <a:pt x="69" y="39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1" y="64"/>
                  </a:lnTo>
                  <a:lnTo>
                    <a:pt x="30" y="79"/>
                  </a:lnTo>
                  <a:lnTo>
                    <a:pt x="20" y="96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8" y="127"/>
                  </a:lnTo>
                  <a:lnTo>
                    <a:pt x="5" y="138"/>
                  </a:lnTo>
                  <a:lnTo>
                    <a:pt x="1" y="164"/>
                  </a:lnTo>
                  <a:lnTo>
                    <a:pt x="0" y="189"/>
                  </a:lnTo>
                  <a:lnTo>
                    <a:pt x="0" y="216"/>
                  </a:lnTo>
                  <a:lnTo>
                    <a:pt x="0" y="216"/>
                  </a:lnTo>
                  <a:lnTo>
                    <a:pt x="2" y="243"/>
                  </a:lnTo>
                  <a:lnTo>
                    <a:pt x="6" y="271"/>
                  </a:lnTo>
                  <a:lnTo>
                    <a:pt x="12" y="298"/>
                  </a:lnTo>
                  <a:lnTo>
                    <a:pt x="20" y="325"/>
                  </a:lnTo>
                  <a:lnTo>
                    <a:pt x="28" y="351"/>
                  </a:lnTo>
                  <a:lnTo>
                    <a:pt x="39" y="377"/>
                  </a:lnTo>
                  <a:lnTo>
                    <a:pt x="50" y="402"/>
                  </a:lnTo>
                  <a:lnTo>
                    <a:pt x="62" y="428"/>
                  </a:lnTo>
                  <a:lnTo>
                    <a:pt x="62" y="428"/>
                  </a:lnTo>
                  <a:lnTo>
                    <a:pt x="76" y="451"/>
                  </a:lnTo>
                  <a:lnTo>
                    <a:pt x="90" y="474"/>
                  </a:lnTo>
                  <a:lnTo>
                    <a:pt x="119" y="518"/>
                  </a:lnTo>
                  <a:lnTo>
                    <a:pt x="150" y="562"/>
                  </a:lnTo>
                  <a:lnTo>
                    <a:pt x="181" y="604"/>
                  </a:lnTo>
                  <a:lnTo>
                    <a:pt x="181" y="604"/>
                  </a:lnTo>
                  <a:lnTo>
                    <a:pt x="214" y="648"/>
                  </a:lnTo>
                  <a:lnTo>
                    <a:pt x="246" y="691"/>
                  </a:lnTo>
                  <a:lnTo>
                    <a:pt x="280" y="732"/>
                  </a:lnTo>
                  <a:lnTo>
                    <a:pt x="315" y="772"/>
                  </a:lnTo>
                  <a:lnTo>
                    <a:pt x="315" y="772"/>
                  </a:lnTo>
                  <a:lnTo>
                    <a:pt x="352" y="810"/>
                  </a:lnTo>
                  <a:lnTo>
                    <a:pt x="370" y="829"/>
                  </a:lnTo>
                  <a:lnTo>
                    <a:pt x="390" y="845"/>
                  </a:lnTo>
                  <a:lnTo>
                    <a:pt x="410" y="861"/>
                  </a:lnTo>
                  <a:lnTo>
                    <a:pt x="431" y="878"/>
                  </a:lnTo>
                  <a:lnTo>
                    <a:pt x="452" y="893"/>
                  </a:lnTo>
                  <a:lnTo>
                    <a:pt x="474" y="907"/>
                  </a:lnTo>
                  <a:lnTo>
                    <a:pt x="474" y="907"/>
                  </a:lnTo>
                  <a:lnTo>
                    <a:pt x="496" y="918"/>
                  </a:lnTo>
                  <a:lnTo>
                    <a:pt x="518" y="929"/>
                  </a:lnTo>
                  <a:lnTo>
                    <a:pt x="541" y="938"/>
                  </a:lnTo>
                  <a:lnTo>
                    <a:pt x="563" y="945"/>
                  </a:lnTo>
                  <a:lnTo>
                    <a:pt x="563" y="945"/>
                  </a:lnTo>
                  <a:lnTo>
                    <a:pt x="582" y="949"/>
                  </a:lnTo>
                  <a:lnTo>
                    <a:pt x="601" y="951"/>
                  </a:lnTo>
                  <a:lnTo>
                    <a:pt x="620" y="951"/>
                  </a:lnTo>
                  <a:lnTo>
                    <a:pt x="638" y="947"/>
                  </a:lnTo>
                  <a:lnTo>
                    <a:pt x="638" y="947"/>
                  </a:lnTo>
                  <a:lnTo>
                    <a:pt x="655" y="940"/>
                  </a:lnTo>
                  <a:lnTo>
                    <a:pt x="670" y="933"/>
                  </a:lnTo>
                  <a:lnTo>
                    <a:pt x="685" y="923"/>
                  </a:lnTo>
                  <a:lnTo>
                    <a:pt x="697" y="912"/>
                  </a:lnTo>
                  <a:lnTo>
                    <a:pt x="709" y="899"/>
                  </a:lnTo>
                  <a:lnTo>
                    <a:pt x="719" y="885"/>
                  </a:lnTo>
                  <a:lnTo>
                    <a:pt x="727" y="870"/>
                  </a:lnTo>
                  <a:lnTo>
                    <a:pt x="735" y="855"/>
                  </a:lnTo>
                  <a:lnTo>
                    <a:pt x="735" y="855"/>
                  </a:lnTo>
                  <a:lnTo>
                    <a:pt x="744" y="838"/>
                  </a:lnTo>
                  <a:lnTo>
                    <a:pt x="750" y="820"/>
                  </a:lnTo>
                  <a:lnTo>
                    <a:pt x="755" y="801"/>
                  </a:lnTo>
                  <a:lnTo>
                    <a:pt x="760" y="782"/>
                  </a:lnTo>
                  <a:lnTo>
                    <a:pt x="764" y="764"/>
                  </a:lnTo>
                  <a:lnTo>
                    <a:pt x="767" y="745"/>
                  </a:lnTo>
                  <a:lnTo>
                    <a:pt x="771" y="706"/>
                  </a:lnTo>
                  <a:lnTo>
                    <a:pt x="771" y="706"/>
                  </a:lnTo>
                  <a:lnTo>
                    <a:pt x="772" y="670"/>
                  </a:lnTo>
                  <a:lnTo>
                    <a:pt x="772" y="670"/>
                  </a:lnTo>
                  <a:lnTo>
                    <a:pt x="771" y="667"/>
                  </a:lnTo>
                  <a:lnTo>
                    <a:pt x="770" y="665"/>
                  </a:lnTo>
                  <a:lnTo>
                    <a:pt x="767" y="663"/>
                  </a:lnTo>
                  <a:lnTo>
                    <a:pt x="765" y="663"/>
                  </a:lnTo>
                  <a:lnTo>
                    <a:pt x="762" y="663"/>
                  </a:lnTo>
                  <a:lnTo>
                    <a:pt x="760" y="665"/>
                  </a:lnTo>
                  <a:lnTo>
                    <a:pt x="757" y="667"/>
                  </a:lnTo>
                  <a:lnTo>
                    <a:pt x="757" y="670"/>
                  </a:lnTo>
                  <a:lnTo>
                    <a:pt x="757" y="670"/>
                  </a:lnTo>
                  <a:lnTo>
                    <a:pt x="756" y="707"/>
                  </a:lnTo>
                  <a:lnTo>
                    <a:pt x="752" y="744"/>
                  </a:lnTo>
                  <a:lnTo>
                    <a:pt x="749" y="761"/>
                  </a:lnTo>
                  <a:lnTo>
                    <a:pt x="745" y="780"/>
                  </a:lnTo>
                  <a:lnTo>
                    <a:pt x="741" y="798"/>
                  </a:lnTo>
                  <a:lnTo>
                    <a:pt x="735" y="815"/>
                  </a:lnTo>
                  <a:lnTo>
                    <a:pt x="735" y="815"/>
                  </a:lnTo>
                  <a:lnTo>
                    <a:pt x="730" y="830"/>
                  </a:lnTo>
                  <a:lnTo>
                    <a:pt x="724" y="846"/>
                  </a:lnTo>
                  <a:lnTo>
                    <a:pt x="716" y="861"/>
                  </a:lnTo>
                  <a:lnTo>
                    <a:pt x="707" y="875"/>
                  </a:lnTo>
                  <a:lnTo>
                    <a:pt x="697" y="889"/>
                  </a:lnTo>
                  <a:lnTo>
                    <a:pt x="687" y="902"/>
                  </a:lnTo>
                  <a:lnTo>
                    <a:pt x="675" y="912"/>
                  </a:lnTo>
                  <a:lnTo>
                    <a:pt x="661" y="922"/>
                  </a:lnTo>
                  <a:lnTo>
                    <a:pt x="661" y="922"/>
                  </a:lnTo>
                  <a:lnTo>
                    <a:pt x="652" y="925"/>
                  </a:lnTo>
                  <a:lnTo>
                    <a:pt x="643" y="929"/>
                  </a:lnTo>
                  <a:lnTo>
                    <a:pt x="635" y="932"/>
                  </a:lnTo>
                  <a:lnTo>
                    <a:pt x="625" y="934"/>
                  </a:lnTo>
                  <a:lnTo>
                    <a:pt x="607" y="935"/>
                  </a:lnTo>
                  <a:lnTo>
                    <a:pt x="588" y="934"/>
                  </a:lnTo>
                  <a:lnTo>
                    <a:pt x="571" y="930"/>
                  </a:lnTo>
                  <a:lnTo>
                    <a:pt x="552" y="925"/>
                  </a:lnTo>
                  <a:lnTo>
                    <a:pt x="534" y="919"/>
                  </a:lnTo>
                  <a:lnTo>
                    <a:pt x="517" y="912"/>
                  </a:lnTo>
                  <a:lnTo>
                    <a:pt x="517" y="912"/>
                  </a:lnTo>
                  <a:lnTo>
                    <a:pt x="494" y="900"/>
                  </a:lnTo>
                  <a:lnTo>
                    <a:pt x="473" y="888"/>
                  </a:lnTo>
                  <a:lnTo>
                    <a:pt x="453" y="875"/>
                  </a:lnTo>
                  <a:lnTo>
                    <a:pt x="432" y="860"/>
                  </a:lnTo>
                  <a:lnTo>
                    <a:pt x="413" y="845"/>
                  </a:lnTo>
                  <a:lnTo>
                    <a:pt x="394" y="829"/>
                  </a:lnTo>
                  <a:lnTo>
                    <a:pt x="375" y="813"/>
                  </a:lnTo>
                  <a:lnTo>
                    <a:pt x="358" y="795"/>
                  </a:lnTo>
                  <a:lnTo>
                    <a:pt x="358" y="795"/>
                  </a:lnTo>
                  <a:lnTo>
                    <a:pt x="322" y="757"/>
                  </a:lnTo>
                  <a:lnTo>
                    <a:pt x="288" y="718"/>
                  </a:lnTo>
                  <a:lnTo>
                    <a:pt x="255" y="678"/>
                  </a:lnTo>
                  <a:lnTo>
                    <a:pt x="224" y="637"/>
                  </a:lnTo>
                  <a:lnTo>
                    <a:pt x="224" y="637"/>
                  </a:lnTo>
                  <a:lnTo>
                    <a:pt x="164" y="554"/>
                  </a:lnTo>
                  <a:lnTo>
                    <a:pt x="164" y="554"/>
                  </a:lnTo>
                  <a:lnTo>
                    <a:pt x="134" y="513"/>
                  </a:lnTo>
                  <a:lnTo>
                    <a:pt x="106" y="471"/>
                  </a:lnTo>
                  <a:lnTo>
                    <a:pt x="106" y="471"/>
                  </a:lnTo>
                  <a:lnTo>
                    <a:pt x="91" y="449"/>
                  </a:lnTo>
                  <a:lnTo>
                    <a:pt x="79" y="425"/>
                  </a:lnTo>
                  <a:lnTo>
                    <a:pt x="66" y="401"/>
                  </a:lnTo>
                  <a:lnTo>
                    <a:pt x="55" y="377"/>
                  </a:lnTo>
                  <a:lnTo>
                    <a:pt x="45" y="352"/>
                  </a:lnTo>
                  <a:lnTo>
                    <a:pt x="35" y="327"/>
                  </a:lnTo>
                  <a:lnTo>
                    <a:pt x="27" y="301"/>
                  </a:lnTo>
                  <a:lnTo>
                    <a:pt x="22" y="275"/>
                  </a:lnTo>
                  <a:lnTo>
                    <a:pt x="22" y="275"/>
                  </a:lnTo>
                  <a:lnTo>
                    <a:pt x="17" y="247"/>
                  </a:lnTo>
                  <a:lnTo>
                    <a:pt x="15" y="219"/>
                  </a:lnTo>
                  <a:lnTo>
                    <a:pt x="15" y="191"/>
                  </a:lnTo>
                  <a:lnTo>
                    <a:pt x="16" y="163"/>
                  </a:lnTo>
                  <a:lnTo>
                    <a:pt x="16" y="163"/>
                  </a:lnTo>
                  <a:lnTo>
                    <a:pt x="18" y="143"/>
                  </a:lnTo>
                  <a:lnTo>
                    <a:pt x="25" y="123"/>
                  </a:lnTo>
                  <a:lnTo>
                    <a:pt x="32" y="104"/>
                  </a:lnTo>
                  <a:lnTo>
                    <a:pt x="42" y="86"/>
                  </a:lnTo>
                  <a:lnTo>
                    <a:pt x="42" y="86"/>
                  </a:lnTo>
                  <a:lnTo>
                    <a:pt x="54" y="73"/>
                  </a:lnTo>
                  <a:lnTo>
                    <a:pt x="65" y="60"/>
                  </a:lnTo>
                  <a:lnTo>
                    <a:pt x="79" y="50"/>
                  </a:lnTo>
                  <a:lnTo>
                    <a:pt x="94" y="41"/>
                  </a:lnTo>
                  <a:lnTo>
                    <a:pt x="109" y="34"/>
                  </a:lnTo>
                  <a:lnTo>
                    <a:pt x="125" y="27"/>
                  </a:lnTo>
                  <a:lnTo>
                    <a:pt x="141" y="22"/>
                  </a:lnTo>
                  <a:lnTo>
                    <a:pt x="159" y="19"/>
                  </a:lnTo>
                  <a:lnTo>
                    <a:pt x="159" y="19"/>
                  </a:lnTo>
                  <a:lnTo>
                    <a:pt x="178" y="16"/>
                  </a:lnTo>
                  <a:lnTo>
                    <a:pt x="198" y="15"/>
                  </a:lnTo>
                  <a:lnTo>
                    <a:pt x="216" y="14"/>
                  </a:lnTo>
                  <a:lnTo>
                    <a:pt x="236" y="15"/>
                  </a:lnTo>
                  <a:lnTo>
                    <a:pt x="275" y="17"/>
                  </a:lnTo>
                  <a:lnTo>
                    <a:pt x="314" y="22"/>
                  </a:lnTo>
                  <a:lnTo>
                    <a:pt x="314" y="22"/>
                  </a:lnTo>
                  <a:lnTo>
                    <a:pt x="353" y="30"/>
                  </a:lnTo>
                  <a:lnTo>
                    <a:pt x="353" y="30"/>
                  </a:lnTo>
                  <a:lnTo>
                    <a:pt x="357" y="30"/>
                  </a:lnTo>
                  <a:lnTo>
                    <a:pt x="359" y="29"/>
                  </a:lnTo>
                  <a:lnTo>
                    <a:pt x="360" y="26"/>
                  </a:lnTo>
                  <a:lnTo>
                    <a:pt x="362" y="24"/>
                  </a:lnTo>
                  <a:lnTo>
                    <a:pt x="362" y="21"/>
                  </a:lnTo>
                  <a:lnTo>
                    <a:pt x="362" y="19"/>
                  </a:lnTo>
                  <a:lnTo>
                    <a:pt x="360" y="16"/>
                  </a:lnTo>
                  <a:lnTo>
                    <a:pt x="357" y="15"/>
                  </a:lnTo>
                  <a:lnTo>
                    <a:pt x="357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6DCB3372-FD0F-B268-6665-4B3FDCECA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838"/>
              <a:ext cx="101" cy="365"/>
            </a:xfrm>
            <a:custGeom>
              <a:avLst/>
              <a:gdLst>
                <a:gd name="T0" fmla="*/ 26 w 304"/>
                <a:gd name="T1" fmla="*/ 117 h 1095"/>
                <a:gd name="T2" fmla="*/ 34 w 304"/>
                <a:gd name="T3" fmla="*/ 67 h 1095"/>
                <a:gd name="T4" fmla="*/ 50 w 304"/>
                <a:gd name="T5" fmla="*/ 39 h 1095"/>
                <a:gd name="T6" fmla="*/ 69 w 304"/>
                <a:gd name="T7" fmla="*/ 23 h 1095"/>
                <a:gd name="T8" fmla="*/ 92 w 304"/>
                <a:gd name="T9" fmla="*/ 16 h 1095"/>
                <a:gd name="T10" fmla="*/ 137 w 304"/>
                <a:gd name="T11" fmla="*/ 19 h 1095"/>
                <a:gd name="T12" fmla="*/ 178 w 304"/>
                <a:gd name="T13" fmla="*/ 39 h 1095"/>
                <a:gd name="T14" fmla="*/ 204 w 304"/>
                <a:gd name="T15" fmla="*/ 63 h 1095"/>
                <a:gd name="T16" fmla="*/ 241 w 304"/>
                <a:gd name="T17" fmla="*/ 115 h 1095"/>
                <a:gd name="T18" fmla="*/ 264 w 304"/>
                <a:gd name="T19" fmla="*/ 166 h 1095"/>
                <a:gd name="T20" fmla="*/ 278 w 304"/>
                <a:gd name="T21" fmla="*/ 220 h 1095"/>
                <a:gd name="T22" fmla="*/ 288 w 304"/>
                <a:gd name="T23" fmla="*/ 301 h 1095"/>
                <a:gd name="T24" fmla="*/ 289 w 304"/>
                <a:gd name="T25" fmla="*/ 379 h 1095"/>
                <a:gd name="T26" fmla="*/ 287 w 304"/>
                <a:gd name="T27" fmla="*/ 482 h 1095"/>
                <a:gd name="T28" fmla="*/ 278 w 304"/>
                <a:gd name="T29" fmla="*/ 601 h 1095"/>
                <a:gd name="T30" fmla="*/ 264 w 304"/>
                <a:gd name="T31" fmla="*/ 704 h 1095"/>
                <a:gd name="T32" fmla="*/ 243 w 304"/>
                <a:gd name="T33" fmla="*/ 811 h 1095"/>
                <a:gd name="T34" fmla="*/ 224 w 304"/>
                <a:gd name="T35" fmla="*/ 877 h 1095"/>
                <a:gd name="T36" fmla="*/ 199 w 304"/>
                <a:gd name="T37" fmla="*/ 941 h 1095"/>
                <a:gd name="T38" fmla="*/ 162 w 304"/>
                <a:gd name="T39" fmla="*/ 1005 h 1095"/>
                <a:gd name="T40" fmla="*/ 132 w 304"/>
                <a:gd name="T41" fmla="*/ 1038 h 1095"/>
                <a:gd name="T42" fmla="*/ 110 w 304"/>
                <a:gd name="T43" fmla="*/ 1054 h 1095"/>
                <a:gd name="T44" fmla="*/ 75 w 304"/>
                <a:gd name="T45" fmla="*/ 1072 h 1095"/>
                <a:gd name="T46" fmla="*/ 36 w 304"/>
                <a:gd name="T47" fmla="*/ 1080 h 1095"/>
                <a:gd name="T48" fmla="*/ 8 w 304"/>
                <a:gd name="T49" fmla="*/ 1079 h 1095"/>
                <a:gd name="T50" fmla="*/ 3 w 304"/>
                <a:gd name="T51" fmla="*/ 1082 h 1095"/>
                <a:gd name="T52" fmla="*/ 1 w 304"/>
                <a:gd name="T53" fmla="*/ 1089 h 1095"/>
                <a:gd name="T54" fmla="*/ 8 w 304"/>
                <a:gd name="T55" fmla="*/ 1094 h 1095"/>
                <a:gd name="T56" fmla="*/ 36 w 304"/>
                <a:gd name="T57" fmla="*/ 1094 h 1095"/>
                <a:gd name="T58" fmla="*/ 79 w 304"/>
                <a:gd name="T59" fmla="*/ 1087 h 1095"/>
                <a:gd name="T60" fmla="*/ 118 w 304"/>
                <a:gd name="T61" fmla="*/ 1066 h 1095"/>
                <a:gd name="T62" fmla="*/ 142 w 304"/>
                <a:gd name="T63" fmla="*/ 1049 h 1095"/>
                <a:gd name="T64" fmla="*/ 173 w 304"/>
                <a:gd name="T65" fmla="*/ 1015 h 1095"/>
                <a:gd name="T66" fmla="*/ 197 w 304"/>
                <a:gd name="T67" fmla="*/ 977 h 1095"/>
                <a:gd name="T68" fmla="*/ 239 w 304"/>
                <a:gd name="T69" fmla="*/ 882 h 1095"/>
                <a:gd name="T70" fmla="*/ 258 w 304"/>
                <a:gd name="T71" fmla="*/ 812 h 1095"/>
                <a:gd name="T72" fmla="*/ 281 w 304"/>
                <a:gd name="T73" fmla="*/ 702 h 1095"/>
                <a:gd name="T74" fmla="*/ 297 w 304"/>
                <a:gd name="T75" fmla="*/ 559 h 1095"/>
                <a:gd name="T76" fmla="*/ 303 w 304"/>
                <a:gd name="T77" fmla="*/ 444 h 1095"/>
                <a:gd name="T78" fmla="*/ 304 w 304"/>
                <a:gd name="T79" fmla="*/ 362 h 1095"/>
                <a:gd name="T80" fmla="*/ 301 w 304"/>
                <a:gd name="T81" fmla="*/ 275 h 1095"/>
                <a:gd name="T82" fmla="*/ 293 w 304"/>
                <a:gd name="T83" fmla="*/ 219 h 1095"/>
                <a:gd name="T84" fmla="*/ 269 w 304"/>
                <a:gd name="T85" fmla="*/ 138 h 1095"/>
                <a:gd name="T86" fmla="*/ 247 w 304"/>
                <a:gd name="T87" fmla="*/ 93 h 1095"/>
                <a:gd name="T88" fmla="*/ 216 w 304"/>
                <a:gd name="T89" fmla="*/ 53 h 1095"/>
                <a:gd name="T90" fmla="*/ 177 w 304"/>
                <a:gd name="T91" fmla="*/ 21 h 1095"/>
                <a:gd name="T92" fmla="*/ 129 w 304"/>
                <a:gd name="T93" fmla="*/ 2 h 1095"/>
                <a:gd name="T94" fmla="*/ 95 w 304"/>
                <a:gd name="T95" fmla="*/ 0 h 1095"/>
                <a:gd name="T96" fmla="*/ 54 w 304"/>
                <a:gd name="T97" fmla="*/ 16 h 1095"/>
                <a:gd name="T98" fmla="*/ 36 w 304"/>
                <a:gd name="T99" fmla="*/ 32 h 1095"/>
                <a:gd name="T100" fmla="*/ 16 w 304"/>
                <a:gd name="T101" fmla="*/ 71 h 1095"/>
                <a:gd name="T102" fmla="*/ 11 w 304"/>
                <a:gd name="T103" fmla="*/ 111 h 1095"/>
                <a:gd name="T104" fmla="*/ 13 w 304"/>
                <a:gd name="T105" fmla="*/ 136 h 1095"/>
                <a:gd name="T106" fmla="*/ 20 w 304"/>
                <a:gd name="T107" fmla="*/ 140 h 1095"/>
                <a:gd name="T108" fmla="*/ 26 w 304"/>
                <a:gd name="T109" fmla="*/ 136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4" h="1095">
                  <a:moveTo>
                    <a:pt x="26" y="133"/>
                  </a:moveTo>
                  <a:lnTo>
                    <a:pt x="26" y="133"/>
                  </a:lnTo>
                  <a:lnTo>
                    <a:pt x="26" y="117"/>
                  </a:lnTo>
                  <a:lnTo>
                    <a:pt x="28" y="100"/>
                  </a:lnTo>
                  <a:lnTo>
                    <a:pt x="30" y="83"/>
                  </a:lnTo>
                  <a:lnTo>
                    <a:pt x="34" y="67"/>
                  </a:lnTo>
                  <a:lnTo>
                    <a:pt x="40" y="52"/>
                  </a:lnTo>
                  <a:lnTo>
                    <a:pt x="45" y="46"/>
                  </a:lnTo>
                  <a:lnTo>
                    <a:pt x="50" y="39"/>
                  </a:lnTo>
                  <a:lnTo>
                    <a:pt x="55" y="33"/>
                  </a:lnTo>
                  <a:lnTo>
                    <a:pt x="63" y="28"/>
                  </a:lnTo>
                  <a:lnTo>
                    <a:pt x="69" y="23"/>
                  </a:lnTo>
                  <a:lnTo>
                    <a:pt x="78" y="21"/>
                  </a:lnTo>
                  <a:lnTo>
                    <a:pt x="78" y="21"/>
                  </a:lnTo>
                  <a:lnTo>
                    <a:pt x="92" y="16"/>
                  </a:lnTo>
                  <a:lnTo>
                    <a:pt x="107" y="16"/>
                  </a:lnTo>
                  <a:lnTo>
                    <a:pt x="122" y="16"/>
                  </a:lnTo>
                  <a:lnTo>
                    <a:pt x="137" y="19"/>
                  </a:lnTo>
                  <a:lnTo>
                    <a:pt x="150" y="24"/>
                  </a:lnTo>
                  <a:lnTo>
                    <a:pt x="164" y="31"/>
                  </a:lnTo>
                  <a:lnTo>
                    <a:pt x="178" y="39"/>
                  </a:lnTo>
                  <a:lnTo>
                    <a:pt x="189" y="48"/>
                  </a:lnTo>
                  <a:lnTo>
                    <a:pt x="189" y="48"/>
                  </a:lnTo>
                  <a:lnTo>
                    <a:pt x="204" y="63"/>
                  </a:lnTo>
                  <a:lnTo>
                    <a:pt x="218" y="80"/>
                  </a:lnTo>
                  <a:lnTo>
                    <a:pt x="231" y="97"/>
                  </a:lnTo>
                  <a:lnTo>
                    <a:pt x="241" y="115"/>
                  </a:lnTo>
                  <a:lnTo>
                    <a:pt x="241" y="115"/>
                  </a:lnTo>
                  <a:lnTo>
                    <a:pt x="253" y="140"/>
                  </a:lnTo>
                  <a:lnTo>
                    <a:pt x="264" y="166"/>
                  </a:lnTo>
                  <a:lnTo>
                    <a:pt x="272" y="192"/>
                  </a:lnTo>
                  <a:lnTo>
                    <a:pt x="278" y="220"/>
                  </a:lnTo>
                  <a:lnTo>
                    <a:pt x="278" y="220"/>
                  </a:lnTo>
                  <a:lnTo>
                    <a:pt x="283" y="246"/>
                  </a:lnTo>
                  <a:lnTo>
                    <a:pt x="286" y="274"/>
                  </a:lnTo>
                  <a:lnTo>
                    <a:pt x="288" y="301"/>
                  </a:lnTo>
                  <a:lnTo>
                    <a:pt x="288" y="329"/>
                  </a:lnTo>
                  <a:lnTo>
                    <a:pt x="288" y="329"/>
                  </a:lnTo>
                  <a:lnTo>
                    <a:pt x="289" y="379"/>
                  </a:lnTo>
                  <a:lnTo>
                    <a:pt x="288" y="429"/>
                  </a:lnTo>
                  <a:lnTo>
                    <a:pt x="288" y="429"/>
                  </a:lnTo>
                  <a:lnTo>
                    <a:pt x="287" y="482"/>
                  </a:lnTo>
                  <a:lnTo>
                    <a:pt x="283" y="535"/>
                  </a:lnTo>
                  <a:lnTo>
                    <a:pt x="283" y="535"/>
                  </a:lnTo>
                  <a:lnTo>
                    <a:pt x="278" y="601"/>
                  </a:lnTo>
                  <a:lnTo>
                    <a:pt x="271" y="668"/>
                  </a:lnTo>
                  <a:lnTo>
                    <a:pt x="271" y="668"/>
                  </a:lnTo>
                  <a:lnTo>
                    <a:pt x="264" y="704"/>
                  </a:lnTo>
                  <a:lnTo>
                    <a:pt x="258" y="740"/>
                  </a:lnTo>
                  <a:lnTo>
                    <a:pt x="252" y="776"/>
                  </a:lnTo>
                  <a:lnTo>
                    <a:pt x="243" y="811"/>
                  </a:lnTo>
                  <a:lnTo>
                    <a:pt x="243" y="811"/>
                  </a:lnTo>
                  <a:lnTo>
                    <a:pt x="234" y="845"/>
                  </a:lnTo>
                  <a:lnTo>
                    <a:pt x="224" y="877"/>
                  </a:lnTo>
                  <a:lnTo>
                    <a:pt x="213" y="910"/>
                  </a:lnTo>
                  <a:lnTo>
                    <a:pt x="199" y="941"/>
                  </a:lnTo>
                  <a:lnTo>
                    <a:pt x="199" y="941"/>
                  </a:lnTo>
                  <a:lnTo>
                    <a:pt x="186" y="967"/>
                  </a:lnTo>
                  <a:lnTo>
                    <a:pt x="169" y="992"/>
                  </a:lnTo>
                  <a:lnTo>
                    <a:pt x="162" y="1005"/>
                  </a:lnTo>
                  <a:lnTo>
                    <a:pt x="152" y="1016"/>
                  </a:lnTo>
                  <a:lnTo>
                    <a:pt x="142" y="1028"/>
                  </a:lnTo>
                  <a:lnTo>
                    <a:pt x="132" y="1038"/>
                  </a:lnTo>
                  <a:lnTo>
                    <a:pt x="132" y="1038"/>
                  </a:lnTo>
                  <a:lnTo>
                    <a:pt x="122" y="1046"/>
                  </a:lnTo>
                  <a:lnTo>
                    <a:pt x="110" y="1054"/>
                  </a:lnTo>
                  <a:lnTo>
                    <a:pt x="99" y="1061"/>
                  </a:lnTo>
                  <a:lnTo>
                    <a:pt x="88" y="1066"/>
                  </a:lnTo>
                  <a:lnTo>
                    <a:pt x="75" y="1072"/>
                  </a:lnTo>
                  <a:lnTo>
                    <a:pt x="63" y="1075"/>
                  </a:lnTo>
                  <a:lnTo>
                    <a:pt x="50" y="1078"/>
                  </a:lnTo>
                  <a:lnTo>
                    <a:pt x="36" y="1080"/>
                  </a:lnTo>
                  <a:lnTo>
                    <a:pt x="36" y="1080"/>
                  </a:lnTo>
                  <a:lnTo>
                    <a:pt x="23" y="1080"/>
                  </a:lnTo>
                  <a:lnTo>
                    <a:pt x="8" y="1079"/>
                  </a:lnTo>
                  <a:lnTo>
                    <a:pt x="8" y="1079"/>
                  </a:lnTo>
                  <a:lnTo>
                    <a:pt x="5" y="1080"/>
                  </a:lnTo>
                  <a:lnTo>
                    <a:pt x="3" y="1082"/>
                  </a:lnTo>
                  <a:lnTo>
                    <a:pt x="1" y="1084"/>
                  </a:lnTo>
                  <a:lnTo>
                    <a:pt x="0" y="1087"/>
                  </a:lnTo>
                  <a:lnTo>
                    <a:pt x="1" y="1089"/>
                  </a:lnTo>
                  <a:lnTo>
                    <a:pt x="3" y="1092"/>
                  </a:lnTo>
                  <a:lnTo>
                    <a:pt x="5" y="1094"/>
                  </a:lnTo>
                  <a:lnTo>
                    <a:pt x="8" y="1094"/>
                  </a:lnTo>
                  <a:lnTo>
                    <a:pt x="8" y="1094"/>
                  </a:lnTo>
                  <a:lnTo>
                    <a:pt x="23" y="1095"/>
                  </a:lnTo>
                  <a:lnTo>
                    <a:pt x="36" y="1094"/>
                  </a:lnTo>
                  <a:lnTo>
                    <a:pt x="51" y="1093"/>
                  </a:lnTo>
                  <a:lnTo>
                    <a:pt x="65" y="1090"/>
                  </a:lnTo>
                  <a:lnTo>
                    <a:pt x="79" y="1087"/>
                  </a:lnTo>
                  <a:lnTo>
                    <a:pt x="93" y="1082"/>
                  </a:lnTo>
                  <a:lnTo>
                    <a:pt x="105" y="1074"/>
                  </a:lnTo>
                  <a:lnTo>
                    <a:pt x="118" y="1066"/>
                  </a:lnTo>
                  <a:lnTo>
                    <a:pt x="118" y="1066"/>
                  </a:lnTo>
                  <a:lnTo>
                    <a:pt x="130" y="1058"/>
                  </a:lnTo>
                  <a:lnTo>
                    <a:pt x="142" y="1049"/>
                  </a:lnTo>
                  <a:lnTo>
                    <a:pt x="153" y="1038"/>
                  </a:lnTo>
                  <a:lnTo>
                    <a:pt x="163" y="1026"/>
                  </a:lnTo>
                  <a:lnTo>
                    <a:pt x="173" y="1015"/>
                  </a:lnTo>
                  <a:lnTo>
                    <a:pt x="182" y="1003"/>
                  </a:lnTo>
                  <a:lnTo>
                    <a:pt x="197" y="977"/>
                  </a:lnTo>
                  <a:lnTo>
                    <a:pt x="197" y="977"/>
                  </a:lnTo>
                  <a:lnTo>
                    <a:pt x="213" y="946"/>
                  </a:lnTo>
                  <a:lnTo>
                    <a:pt x="227" y="915"/>
                  </a:lnTo>
                  <a:lnTo>
                    <a:pt x="239" y="882"/>
                  </a:lnTo>
                  <a:lnTo>
                    <a:pt x="249" y="848"/>
                  </a:lnTo>
                  <a:lnTo>
                    <a:pt x="249" y="848"/>
                  </a:lnTo>
                  <a:lnTo>
                    <a:pt x="258" y="812"/>
                  </a:lnTo>
                  <a:lnTo>
                    <a:pt x="267" y="776"/>
                  </a:lnTo>
                  <a:lnTo>
                    <a:pt x="274" y="739"/>
                  </a:lnTo>
                  <a:lnTo>
                    <a:pt x="281" y="702"/>
                  </a:lnTo>
                  <a:lnTo>
                    <a:pt x="281" y="702"/>
                  </a:lnTo>
                  <a:lnTo>
                    <a:pt x="289" y="630"/>
                  </a:lnTo>
                  <a:lnTo>
                    <a:pt x="297" y="559"/>
                  </a:lnTo>
                  <a:lnTo>
                    <a:pt x="297" y="559"/>
                  </a:lnTo>
                  <a:lnTo>
                    <a:pt x="301" y="501"/>
                  </a:lnTo>
                  <a:lnTo>
                    <a:pt x="303" y="444"/>
                  </a:lnTo>
                  <a:lnTo>
                    <a:pt x="303" y="444"/>
                  </a:lnTo>
                  <a:lnTo>
                    <a:pt x="304" y="403"/>
                  </a:lnTo>
                  <a:lnTo>
                    <a:pt x="304" y="362"/>
                  </a:lnTo>
                  <a:lnTo>
                    <a:pt x="304" y="362"/>
                  </a:lnTo>
                  <a:lnTo>
                    <a:pt x="303" y="304"/>
                  </a:lnTo>
                  <a:lnTo>
                    <a:pt x="301" y="275"/>
                  </a:lnTo>
                  <a:lnTo>
                    <a:pt x="298" y="248"/>
                  </a:lnTo>
                  <a:lnTo>
                    <a:pt x="298" y="248"/>
                  </a:lnTo>
                  <a:lnTo>
                    <a:pt x="293" y="219"/>
                  </a:lnTo>
                  <a:lnTo>
                    <a:pt x="287" y="191"/>
                  </a:lnTo>
                  <a:lnTo>
                    <a:pt x="279" y="165"/>
                  </a:lnTo>
                  <a:lnTo>
                    <a:pt x="269" y="138"/>
                  </a:lnTo>
                  <a:lnTo>
                    <a:pt x="269" y="138"/>
                  </a:lnTo>
                  <a:lnTo>
                    <a:pt x="258" y="116"/>
                  </a:lnTo>
                  <a:lnTo>
                    <a:pt x="247" y="93"/>
                  </a:lnTo>
                  <a:lnTo>
                    <a:pt x="232" y="72"/>
                  </a:lnTo>
                  <a:lnTo>
                    <a:pt x="216" y="53"/>
                  </a:lnTo>
                  <a:lnTo>
                    <a:pt x="216" y="53"/>
                  </a:lnTo>
                  <a:lnTo>
                    <a:pt x="204" y="41"/>
                  </a:lnTo>
                  <a:lnTo>
                    <a:pt x="191" y="31"/>
                  </a:lnTo>
                  <a:lnTo>
                    <a:pt x="177" y="21"/>
                  </a:lnTo>
                  <a:lnTo>
                    <a:pt x="162" y="13"/>
                  </a:lnTo>
                  <a:lnTo>
                    <a:pt x="145" y="7"/>
                  </a:lnTo>
                  <a:lnTo>
                    <a:pt x="129" y="2"/>
                  </a:lnTo>
                  <a:lnTo>
                    <a:pt x="113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80" y="3"/>
                  </a:lnTo>
                  <a:lnTo>
                    <a:pt x="67" y="8"/>
                  </a:lnTo>
                  <a:lnTo>
                    <a:pt x="54" y="16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36" y="32"/>
                  </a:lnTo>
                  <a:lnTo>
                    <a:pt x="31" y="39"/>
                  </a:lnTo>
                  <a:lnTo>
                    <a:pt x="23" y="54"/>
                  </a:lnTo>
                  <a:lnTo>
                    <a:pt x="16" y="71"/>
                  </a:lnTo>
                  <a:lnTo>
                    <a:pt x="14" y="88"/>
                  </a:lnTo>
                  <a:lnTo>
                    <a:pt x="14" y="88"/>
                  </a:lnTo>
                  <a:lnTo>
                    <a:pt x="11" y="111"/>
                  </a:lnTo>
                  <a:lnTo>
                    <a:pt x="11" y="133"/>
                  </a:lnTo>
                  <a:lnTo>
                    <a:pt x="11" y="133"/>
                  </a:lnTo>
                  <a:lnTo>
                    <a:pt x="13" y="136"/>
                  </a:lnTo>
                  <a:lnTo>
                    <a:pt x="14" y="138"/>
                  </a:lnTo>
                  <a:lnTo>
                    <a:pt x="16" y="140"/>
                  </a:lnTo>
                  <a:lnTo>
                    <a:pt x="20" y="140"/>
                  </a:lnTo>
                  <a:lnTo>
                    <a:pt x="23" y="140"/>
                  </a:lnTo>
                  <a:lnTo>
                    <a:pt x="25" y="138"/>
                  </a:lnTo>
                  <a:lnTo>
                    <a:pt x="26" y="136"/>
                  </a:lnTo>
                  <a:lnTo>
                    <a:pt x="26" y="133"/>
                  </a:lnTo>
                  <a:lnTo>
                    <a:pt x="26" y="13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EC2FAACC-6F26-887F-E0C3-B5DD52662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" y="938"/>
              <a:ext cx="24" cy="134"/>
            </a:xfrm>
            <a:custGeom>
              <a:avLst/>
              <a:gdLst>
                <a:gd name="T0" fmla="*/ 3 w 73"/>
                <a:gd name="T1" fmla="*/ 13 h 403"/>
                <a:gd name="T2" fmla="*/ 3 w 73"/>
                <a:gd name="T3" fmla="*/ 13 h 403"/>
                <a:gd name="T4" fmla="*/ 15 w 73"/>
                <a:gd name="T5" fmla="*/ 29 h 403"/>
                <a:gd name="T6" fmla="*/ 28 w 73"/>
                <a:gd name="T7" fmla="*/ 46 h 403"/>
                <a:gd name="T8" fmla="*/ 38 w 73"/>
                <a:gd name="T9" fmla="*/ 65 h 403"/>
                <a:gd name="T10" fmla="*/ 45 w 73"/>
                <a:gd name="T11" fmla="*/ 84 h 403"/>
                <a:gd name="T12" fmla="*/ 45 w 73"/>
                <a:gd name="T13" fmla="*/ 84 h 403"/>
                <a:gd name="T14" fmla="*/ 50 w 73"/>
                <a:gd name="T15" fmla="*/ 102 h 403"/>
                <a:gd name="T16" fmla="*/ 54 w 73"/>
                <a:gd name="T17" fmla="*/ 120 h 403"/>
                <a:gd name="T18" fmla="*/ 57 w 73"/>
                <a:gd name="T19" fmla="*/ 138 h 403"/>
                <a:gd name="T20" fmla="*/ 58 w 73"/>
                <a:gd name="T21" fmla="*/ 157 h 403"/>
                <a:gd name="T22" fmla="*/ 58 w 73"/>
                <a:gd name="T23" fmla="*/ 157 h 403"/>
                <a:gd name="T24" fmla="*/ 58 w 73"/>
                <a:gd name="T25" fmla="*/ 176 h 403"/>
                <a:gd name="T26" fmla="*/ 57 w 73"/>
                <a:gd name="T27" fmla="*/ 194 h 403"/>
                <a:gd name="T28" fmla="*/ 53 w 73"/>
                <a:gd name="T29" fmla="*/ 232 h 403"/>
                <a:gd name="T30" fmla="*/ 49 w 73"/>
                <a:gd name="T31" fmla="*/ 270 h 403"/>
                <a:gd name="T32" fmla="*/ 47 w 73"/>
                <a:gd name="T33" fmla="*/ 308 h 403"/>
                <a:gd name="T34" fmla="*/ 47 w 73"/>
                <a:gd name="T35" fmla="*/ 308 h 403"/>
                <a:gd name="T36" fmla="*/ 47 w 73"/>
                <a:gd name="T37" fmla="*/ 330 h 403"/>
                <a:gd name="T38" fmla="*/ 47 w 73"/>
                <a:gd name="T39" fmla="*/ 352 h 403"/>
                <a:gd name="T40" fmla="*/ 49 w 73"/>
                <a:gd name="T41" fmla="*/ 375 h 403"/>
                <a:gd name="T42" fmla="*/ 53 w 73"/>
                <a:gd name="T43" fmla="*/ 396 h 403"/>
                <a:gd name="T44" fmla="*/ 53 w 73"/>
                <a:gd name="T45" fmla="*/ 396 h 403"/>
                <a:gd name="T46" fmla="*/ 54 w 73"/>
                <a:gd name="T47" fmla="*/ 400 h 403"/>
                <a:gd name="T48" fmla="*/ 55 w 73"/>
                <a:gd name="T49" fmla="*/ 401 h 403"/>
                <a:gd name="T50" fmla="*/ 58 w 73"/>
                <a:gd name="T51" fmla="*/ 403 h 403"/>
                <a:gd name="T52" fmla="*/ 62 w 73"/>
                <a:gd name="T53" fmla="*/ 403 h 403"/>
                <a:gd name="T54" fmla="*/ 64 w 73"/>
                <a:gd name="T55" fmla="*/ 401 h 403"/>
                <a:gd name="T56" fmla="*/ 65 w 73"/>
                <a:gd name="T57" fmla="*/ 399 h 403"/>
                <a:gd name="T58" fmla="*/ 67 w 73"/>
                <a:gd name="T59" fmla="*/ 396 h 403"/>
                <a:gd name="T60" fmla="*/ 67 w 73"/>
                <a:gd name="T61" fmla="*/ 393 h 403"/>
                <a:gd name="T62" fmla="*/ 67 w 73"/>
                <a:gd name="T63" fmla="*/ 393 h 403"/>
                <a:gd name="T64" fmla="*/ 64 w 73"/>
                <a:gd name="T65" fmla="*/ 372 h 403"/>
                <a:gd name="T66" fmla="*/ 62 w 73"/>
                <a:gd name="T67" fmla="*/ 354 h 403"/>
                <a:gd name="T68" fmla="*/ 62 w 73"/>
                <a:gd name="T69" fmla="*/ 334 h 403"/>
                <a:gd name="T70" fmla="*/ 62 w 73"/>
                <a:gd name="T71" fmla="*/ 314 h 403"/>
                <a:gd name="T72" fmla="*/ 64 w 73"/>
                <a:gd name="T73" fmla="*/ 273 h 403"/>
                <a:gd name="T74" fmla="*/ 68 w 73"/>
                <a:gd name="T75" fmla="*/ 233 h 403"/>
                <a:gd name="T76" fmla="*/ 68 w 73"/>
                <a:gd name="T77" fmla="*/ 233 h 403"/>
                <a:gd name="T78" fmla="*/ 72 w 73"/>
                <a:gd name="T79" fmla="*/ 196 h 403"/>
                <a:gd name="T80" fmla="*/ 73 w 73"/>
                <a:gd name="T81" fmla="*/ 177 h 403"/>
                <a:gd name="T82" fmla="*/ 73 w 73"/>
                <a:gd name="T83" fmla="*/ 158 h 403"/>
                <a:gd name="T84" fmla="*/ 72 w 73"/>
                <a:gd name="T85" fmla="*/ 139 h 403"/>
                <a:gd name="T86" fmla="*/ 70 w 73"/>
                <a:gd name="T87" fmla="*/ 120 h 403"/>
                <a:gd name="T88" fmla="*/ 67 w 73"/>
                <a:gd name="T89" fmla="*/ 102 h 403"/>
                <a:gd name="T90" fmla="*/ 62 w 73"/>
                <a:gd name="T91" fmla="*/ 84 h 403"/>
                <a:gd name="T92" fmla="*/ 62 w 73"/>
                <a:gd name="T93" fmla="*/ 84 h 403"/>
                <a:gd name="T94" fmla="*/ 53 w 73"/>
                <a:gd name="T95" fmla="*/ 61 h 403"/>
                <a:gd name="T96" fmla="*/ 42 w 73"/>
                <a:gd name="T97" fmla="*/ 40 h 403"/>
                <a:gd name="T98" fmla="*/ 28 w 73"/>
                <a:gd name="T99" fmla="*/ 21 h 403"/>
                <a:gd name="T100" fmla="*/ 13 w 73"/>
                <a:gd name="T101" fmla="*/ 2 h 403"/>
                <a:gd name="T102" fmla="*/ 13 w 73"/>
                <a:gd name="T103" fmla="*/ 2 h 403"/>
                <a:gd name="T104" fmla="*/ 10 w 73"/>
                <a:gd name="T105" fmla="*/ 0 h 403"/>
                <a:gd name="T106" fmla="*/ 8 w 73"/>
                <a:gd name="T107" fmla="*/ 0 h 403"/>
                <a:gd name="T108" fmla="*/ 5 w 73"/>
                <a:gd name="T109" fmla="*/ 0 h 403"/>
                <a:gd name="T110" fmla="*/ 3 w 73"/>
                <a:gd name="T111" fmla="*/ 2 h 403"/>
                <a:gd name="T112" fmla="*/ 2 w 73"/>
                <a:gd name="T113" fmla="*/ 5 h 403"/>
                <a:gd name="T114" fmla="*/ 0 w 73"/>
                <a:gd name="T115" fmla="*/ 7 h 403"/>
                <a:gd name="T116" fmla="*/ 0 w 73"/>
                <a:gd name="T117" fmla="*/ 10 h 403"/>
                <a:gd name="T118" fmla="*/ 3 w 73"/>
                <a:gd name="T119" fmla="*/ 13 h 403"/>
                <a:gd name="T120" fmla="*/ 3 w 73"/>
                <a:gd name="T121" fmla="*/ 1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3" h="403">
                  <a:moveTo>
                    <a:pt x="3" y="13"/>
                  </a:moveTo>
                  <a:lnTo>
                    <a:pt x="3" y="13"/>
                  </a:lnTo>
                  <a:lnTo>
                    <a:pt x="15" y="29"/>
                  </a:lnTo>
                  <a:lnTo>
                    <a:pt x="28" y="46"/>
                  </a:lnTo>
                  <a:lnTo>
                    <a:pt x="38" y="65"/>
                  </a:lnTo>
                  <a:lnTo>
                    <a:pt x="45" y="84"/>
                  </a:lnTo>
                  <a:lnTo>
                    <a:pt x="45" y="84"/>
                  </a:lnTo>
                  <a:lnTo>
                    <a:pt x="50" y="102"/>
                  </a:lnTo>
                  <a:lnTo>
                    <a:pt x="54" y="120"/>
                  </a:lnTo>
                  <a:lnTo>
                    <a:pt x="57" y="138"/>
                  </a:lnTo>
                  <a:lnTo>
                    <a:pt x="58" y="157"/>
                  </a:lnTo>
                  <a:lnTo>
                    <a:pt x="58" y="157"/>
                  </a:lnTo>
                  <a:lnTo>
                    <a:pt x="58" y="176"/>
                  </a:lnTo>
                  <a:lnTo>
                    <a:pt x="57" y="194"/>
                  </a:lnTo>
                  <a:lnTo>
                    <a:pt x="53" y="232"/>
                  </a:lnTo>
                  <a:lnTo>
                    <a:pt x="49" y="270"/>
                  </a:lnTo>
                  <a:lnTo>
                    <a:pt x="47" y="308"/>
                  </a:lnTo>
                  <a:lnTo>
                    <a:pt x="47" y="308"/>
                  </a:lnTo>
                  <a:lnTo>
                    <a:pt x="47" y="330"/>
                  </a:lnTo>
                  <a:lnTo>
                    <a:pt x="47" y="352"/>
                  </a:lnTo>
                  <a:lnTo>
                    <a:pt x="49" y="375"/>
                  </a:lnTo>
                  <a:lnTo>
                    <a:pt x="53" y="396"/>
                  </a:lnTo>
                  <a:lnTo>
                    <a:pt x="53" y="396"/>
                  </a:lnTo>
                  <a:lnTo>
                    <a:pt x="54" y="400"/>
                  </a:lnTo>
                  <a:lnTo>
                    <a:pt x="55" y="401"/>
                  </a:lnTo>
                  <a:lnTo>
                    <a:pt x="58" y="403"/>
                  </a:lnTo>
                  <a:lnTo>
                    <a:pt x="62" y="403"/>
                  </a:lnTo>
                  <a:lnTo>
                    <a:pt x="64" y="401"/>
                  </a:lnTo>
                  <a:lnTo>
                    <a:pt x="65" y="399"/>
                  </a:lnTo>
                  <a:lnTo>
                    <a:pt x="67" y="396"/>
                  </a:lnTo>
                  <a:lnTo>
                    <a:pt x="67" y="393"/>
                  </a:lnTo>
                  <a:lnTo>
                    <a:pt x="67" y="393"/>
                  </a:lnTo>
                  <a:lnTo>
                    <a:pt x="64" y="372"/>
                  </a:lnTo>
                  <a:lnTo>
                    <a:pt x="62" y="354"/>
                  </a:lnTo>
                  <a:lnTo>
                    <a:pt x="62" y="334"/>
                  </a:lnTo>
                  <a:lnTo>
                    <a:pt x="62" y="314"/>
                  </a:lnTo>
                  <a:lnTo>
                    <a:pt x="64" y="273"/>
                  </a:lnTo>
                  <a:lnTo>
                    <a:pt x="68" y="233"/>
                  </a:lnTo>
                  <a:lnTo>
                    <a:pt x="68" y="233"/>
                  </a:lnTo>
                  <a:lnTo>
                    <a:pt x="72" y="196"/>
                  </a:lnTo>
                  <a:lnTo>
                    <a:pt x="73" y="177"/>
                  </a:lnTo>
                  <a:lnTo>
                    <a:pt x="73" y="158"/>
                  </a:lnTo>
                  <a:lnTo>
                    <a:pt x="72" y="139"/>
                  </a:lnTo>
                  <a:lnTo>
                    <a:pt x="70" y="120"/>
                  </a:lnTo>
                  <a:lnTo>
                    <a:pt x="67" y="102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3" y="61"/>
                  </a:lnTo>
                  <a:lnTo>
                    <a:pt x="42" y="40"/>
                  </a:lnTo>
                  <a:lnTo>
                    <a:pt x="28" y="21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CF9877DA-5895-9B16-F66F-EA953EFCF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128"/>
              <a:ext cx="83" cy="104"/>
            </a:xfrm>
            <a:custGeom>
              <a:avLst/>
              <a:gdLst>
                <a:gd name="T0" fmla="*/ 83 w 249"/>
                <a:gd name="T1" fmla="*/ 2 h 312"/>
                <a:gd name="T2" fmla="*/ 62 w 249"/>
                <a:gd name="T3" fmla="*/ 0 h 312"/>
                <a:gd name="T4" fmla="*/ 40 w 249"/>
                <a:gd name="T5" fmla="*/ 2 h 312"/>
                <a:gd name="T6" fmla="*/ 21 w 249"/>
                <a:gd name="T7" fmla="*/ 10 h 312"/>
                <a:gd name="T8" fmla="*/ 6 w 249"/>
                <a:gd name="T9" fmla="*/ 25 h 312"/>
                <a:gd name="T10" fmla="*/ 3 w 249"/>
                <a:gd name="T11" fmla="*/ 33 h 312"/>
                <a:gd name="T12" fmla="*/ 0 w 249"/>
                <a:gd name="T13" fmla="*/ 51 h 312"/>
                <a:gd name="T14" fmla="*/ 1 w 249"/>
                <a:gd name="T15" fmla="*/ 70 h 312"/>
                <a:gd name="T16" fmla="*/ 9 w 249"/>
                <a:gd name="T17" fmla="*/ 96 h 312"/>
                <a:gd name="T18" fmla="*/ 13 w 249"/>
                <a:gd name="T19" fmla="*/ 107 h 312"/>
                <a:gd name="T20" fmla="*/ 25 w 249"/>
                <a:gd name="T21" fmla="*/ 128 h 312"/>
                <a:gd name="T22" fmla="*/ 47 w 249"/>
                <a:gd name="T23" fmla="*/ 154 h 312"/>
                <a:gd name="T24" fmla="*/ 64 w 249"/>
                <a:gd name="T25" fmla="*/ 169 h 312"/>
                <a:gd name="T26" fmla="*/ 85 w 249"/>
                <a:gd name="T27" fmla="*/ 183 h 312"/>
                <a:gd name="T28" fmla="*/ 153 w 249"/>
                <a:gd name="T29" fmla="*/ 218 h 312"/>
                <a:gd name="T30" fmla="*/ 165 w 249"/>
                <a:gd name="T31" fmla="*/ 225 h 312"/>
                <a:gd name="T32" fmla="*/ 188 w 249"/>
                <a:gd name="T33" fmla="*/ 240 h 312"/>
                <a:gd name="T34" fmla="*/ 198 w 249"/>
                <a:gd name="T35" fmla="*/ 249 h 312"/>
                <a:gd name="T36" fmla="*/ 221 w 249"/>
                <a:gd name="T37" fmla="*/ 277 h 312"/>
                <a:gd name="T38" fmla="*/ 236 w 249"/>
                <a:gd name="T39" fmla="*/ 308 h 312"/>
                <a:gd name="T40" fmla="*/ 238 w 249"/>
                <a:gd name="T41" fmla="*/ 311 h 312"/>
                <a:gd name="T42" fmla="*/ 243 w 249"/>
                <a:gd name="T43" fmla="*/ 312 h 312"/>
                <a:gd name="T44" fmla="*/ 248 w 249"/>
                <a:gd name="T45" fmla="*/ 308 h 312"/>
                <a:gd name="T46" fmla="*/ 249 w 249"/>
                <a:gd name="T47" fmla="*/ 303 h 312"/>
                <a:gd name="T48" fmla="*/ 249 w 249"/>
                <a:gd name="T49" fmla="*/ 299 h 312"/>
                <a:gd name="T50" fmla="*/ 237 w 249"/>
                <a:gd name="T51" fmla="*/ 276 h 312"/>
                <a:gd name="T52" fmla="*/ 221 w 249"/>
                <a:gd name="T53" fmla="*/ 253 h 312"/>
                <a:gd name="T54" fmla="*/ 203 w 249"/>
                <a:gd name="T55" fmla="*/ 233 h 312"/>
                <a:gd name="T56" fmla="*/ 181 w 249"/>
                <a:gd name="T57" fmla="*/ 217 h 312"/>
                <a:gd name="T58" fmla="*/ 160 w 249"/>
                <a:gd name="T59" fmla="*/ 205 h 312"/>
                <a:gd name="T60" fmla="*/ 118 w 249"/>
                <a:gd name="T61" fmla="*/ 184 h 312"/>
                <a:gd name="T62" fmla="*/ 98 w 249"/>
                <a:gd name="T63" fmla="*/ 174 h 312"/>
                <a:gd name="T64" fmla="*/ 60 w 249"/>
                <a:gd name="T65" fmla="*/ 146 h 312"/>
                <a:gd name="T66" fmla="*/ 45 w 249"/>
                <a:gd name="T67" fmla="*/ 129 h 312"/>
                <a:gd name="T68" fmla="*/ 31 w 249"/>
                <a:gd name="T69" fmla="*/ 110 h 312"/>
                <a:gd name="T70" fmla="*/ 24 w 249"/>
                <a:gd name="T71" fmla="*/ 95 h 312"/>
                <a:gd name="T72" fmla="*/ 16 w 249"/>
                <a:gd name="T73" fmla="*/ 70 h 312"/>
                <a:gd name="T74" fmla="*/ 15 w 249"/>
                <a:gd name="T75" fmla="*/ 52 h 312"/>
                <a:gd name="T76" fmla="*/ 15 w 249"/>
                <a:gd name="T77" fmla="*/ 45 h 312"/>
                <a:gd name="T78" fmla="*/ 24 w 249"/>
                <a:gd name="T79" fmla="*/ 27 h 312"/>
                <a:gd name="T80" fmla="*/ 40 w 249"/>
                <a:gd name="T81" fmla="*/ 17 h 312"/>
                <a:gd name="T82" fmla="*/ 59 w 249"/>
                <a:gd name="T83" fmla="*/ 15 h 312"/>
                <a:gd name="T84" fmla="*/ 79 w 249"/>
                <a:gd name="T85" fmla="*/ 16 h 312"/>
                <a:gd name="T86" fmla="*/ 83 w 249"/>
                <a:gd name="T87" fmla="*/ 16 h 312"/>
                <a:gd name="T88" fmla="*/ 87 w 249"/>
                <a:gd name="T89" fmla="*/ 12 h 312"/>
                <a:gd name="T90" fmla="*/ 88 w 249"/>
                <a:gd name="T91" fmla="*/ 7 h 312"/>
                <a:gd name="T92" fmla="*/ 85 w 249"/>
                <a:gd name="T93" fmla="*/ 2 h 312"/>
                <a:gd name="T94" fmla="*/ 83 w 249"/>
                <a:gd name="T95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9" h="312">
                  <a:moveTo>
                    <a:pt x="83" y="2"/>
                  </a:moveTo>
                  <a:lnTo>
                    <a:pt x="83" y="2"/>
                  </a:lnTo>
                  <a:lnTo>
                    <a:pt x="73" y="1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2"/>
                  </a:lnTo>
                  <a:lnTo>
                    <a:pt x="30" y="5"/>
                  </a:lnTo>
                  <a:lnTo>
                    <a:pt x="21" y="10"/>
                  </a:lnTo>
                  <a:lnTo>
                    <a:pt x="14" y="16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3" y="33"/>
                  </a:lnTo>
                  <a:lnTo>
                    <a:pt x="0" y="42"/>
                  </a:lnTo>
                  <a:lnTo>
                    <a:pt x="0" y="51"/>
                  </a:lnTo>
                  <a:lnTo>
                    <a:pt x="0" y="61"/>
                  </a:lnTo>
                  <a:lnTo>
                    <a:pt x="1" y="70"/>
                  </a:lnTo>
                  <a:lnTo>
                    <a:pt x="3" y="79"/>
                  </a:lnTo>
                  <a:lnTo>
                    <a:pt x="9" y="96"/>
                  </a:lnTo>
                  <a:lnTo>
                    <a:pt x="9" y="96"/>
                  </a:lnTo>
                  <a:lnTo>
                    <a:pt x="13" y="107"/>
                  </a:lnTo>
                  <a:lnTo>
                    <a:pt x="19" y="117"/>
                  </a:lnTo>
                  <a:lnTo>
                    <a:pt x="25" y="128"/>
                  </a:lnTo>
                  <a:lnTo>
                    <a:pt x="31" y="136"/>
                  </a:lnTo>
                  <a:lnTo>
                    <a:pt x="47" y="154"/>
                  </a:lnTo>
                  <a:lnTo>
                    <a:pt x="64" y="169"/>
                  </a:lnTo>
                  <a:lnTo>
                    <a:pt x="64" y="169"/>
                  </a:lnTo>
                  <a:lnTo>
                    <a:pt x="74" y="176"/>
                  </a:lnTo>
                  <a:lnTo>
                    <a:pt x="85" y="183"/>
                  </a:lnTo>
                  <a:lnTo>
                    <a:pt x="108" y="195"/>
                  </a:lnTo>
                  <a:lnTo>
                    <a:pt x="153" y="218"/>
                  </a:lnTo>
                  <a:lnTo>
                    <a:pt x="153" y="218"/>
                  </a:lnTo>
                  <a:lnTo>
                    <a:pt x="165" y="225"/>
                  </a:lnTo>
                  <a:lnTo>
                    <a:pt x="177" y="232"/>
                  </a:lnTo>
                  <a:lnTo>
                    <a:pt x="188" y="240"/>
                  </a:lnTo>
                  <a:lnTo>
                    <a:pt x="198" y="249"/>
                  </a:lnTo>
                  <a:lnTo>
                    <a:pt x="198" y="249"/>
                  </a:lnTo>
                  <a:lnTo>
                    <a:pt x="209" y="262"/>
                  </a:lnTo>
                  <a:lnTo>
                    <a:pt x="221" y="277"/>
                  </a:lnTo>
                  <a:lnTo>
                    <a:pt x="228" y="292"/>
                  </a:lnTo>
                  <a:lnTo>
                    <a:pt x="236" y="308"/>
                  </a:lnTo>
                  <a:lnTo>
                    <a:pt x="236" y="308"/>
                  </a:lnTo>
                  <a:lnTo>
                    <a:pt x="238" y="311"/>
                  </a:lnTo>
                  <a:lnTo>
                    <a:pt x="241" y="312"/>
                  </a:lnTo>
                  <a:lnTo>
                    <a:pt x="243" y="312"/>
                  </a:lnTo>
                  <a:lnTo>
                    <a:pt x="246" y="311"/>
                  </a:lnTo>
                  <a:lnTo>
                    <a:pt x="248" y="308"/>
                  </a:lnTo>
                  <a:lnTo>
                    <a:pt x="249" y="306"/>
                  </a:lnTo>
                  <a:lnTo>
                    <a:pt x="249" y="303"/>
                  </a:lnTo>
                  <a:lnTo>
                    <a:pt x="249" y="299"/>
                  </a:lnTo>
                  <a:lnTo>
                    <a:pt x="249" y="299"/>
                  </a:lnTo>
                  <a:lnTo>
                    <a:pt x="243" y="287"/>
                  </a:lnTo>
                  <a:lnTo>
                    <a:pt x="237" y="276"/>
                  </a:lnTo>
                  <a:lnTo>
                    <a:pt x="229" y="264"/>
                  </a:lnTo>
                  <a:lnTo>
                    <a:pt x="221" y="253"/>
                  </a:lnTo>
                  <a:lnTo>
                    <a:pt x="212" y="243"/>
                  </a:lnTo>
                  <a:lnTo>
                    <a:pt x="203" y="233"/>
                  </a:lnTo>
                  <a:lnTo>
                    <a:pt x="192" y="224"/>
                  </a:lnTo>
                  <a:lnTo>
                    <a:pt x="181" y="217"/>
                  </a:lnTo>
                  <a:lnTo>
                    <a:pt x="181" y="217"/>
                  </a:lnTo>
                  <a:lnTo>
                    <a:pt x="160" y="205"/>
                  </a:lnTo>
                  <a:lnTo>
                    <a:pt x="139" y="195"/>
                  </a:lnTo>
                  <a:lnTo>
                    <a:pt x="118" y="184"/>
                  </a:lnTo>
                  <a:lnTo>
                    <a:pt x="98" y="174"/>
                  </a:lnTo>
                  <a:lnTo>
                    <a:pt x="98" y="174"/>
                  </a:lnTo>
                  <a:lnTo>
                    <a:pt x="79" y="161"/>
                  </a:lnTo>
                  <a:lnTo>
                    <a:pt x="60" y="146"/>
                  </a:lnTo>
                  <a:lnTo>
                    <a:pt x="53" y="138"/>
                  </a:lnTo>
                  <a:lnTo>
                    <a:pt x="45" y="129"/>
                  </a:lnTo>
                  <a:lnTo>
                    <a:pt x="38" y="120"/>
                  </a:lnTo>
                  <a:lnTo>
                    <a:pt x="31" y="110"/>
                  </a:lnTo>
                  <a:lnTo>
                    <a:pt x="31" y="110"/>
                  </a:lnTo>
                  <a:lnTo>
                    <a:pt x="24" y="95"/>
                  </a:lnTo>
                  <a:lnTo>
                    <a:pt x="18" y="79"/>
                  </a:lnTo>
                  <a:lnTo>
                    <a:pt x="16" y="70"/>
                  </a:lnTo>
                  <a:lnTo>
                    <a:pt x="15" y="61"/>
                  </a:lnTo>
                  <a:lnTo>
                    <a:pt x="15" y="52"/>
                  </a:lnTo>
                  <a:lnTo>
                    <a:pt x="15" y="45"/>
                  </a:lnTo>
                  <a:lnTo>
                    <a:pt x="15" y="45"/>
                  </a:lnTo>
                  <a:lnTo>
                    <a:pt x="19" y="35"/>
                  </a:lnTo>
                  <a:lnTo>
                    <a:pt x="24" y="27"/>
                  </a:lnTo>
                  <a:lnTo>
                    <a:pt x="31" y="21"/>
                  </a:lnTo>
                  <a:lnTo>
                    <a:pt x="40" y="17"/>
                  </a:lnTo>
                  <a:lnTo>
                    <a:pt x="49" y="16"/>
                  </a:lnTo>
                  <a:lnTo>
                    <a:pt x="59" y="15"/>
                  </a:lnTo>
                  <a:lnTo>
                    <a:pt x="69" y="15"/>
                  </a:lnTo>
                  <a:lnTo>
                    <a:pt x="79" y="16"/>
                  </a:lnTo>
                  <a:lnTo>
                    <a:pt x="79" y="16"/>
                  </a:lnTo>
                  <a:lnTo>
                    <a:pt x="83" y="16"/>
                  </a:lnTo>
                  <a:lnTo>
                    <a:pt x="85" y="15"/>
                  </a:lnTo>
                  <a:lnTo>
                    <a:pt x="87" y="12"/>
                  </a:lnTo>
                  <a:lnTo>
                    <a:pt x="88" y="10"/>
                  </a:lnTo>
                  <a:lnTo>
                    <a:pt x="88" y="7"/>
                  </a:lnTo>
                  <a:lnTo>
                    <a:pt x="88" y="5"/>
                  </a:lnTo>
                  <a:lnTo>
                    <a:pt x="85" y="2"/>
                  </a:lnTo>
                  <a:lnTo>
                    <a:pt x="83" y="2"/>
                  </a:lnTo>
                  <a:lnTo>
                    <a:pt x="83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12787883-BECD-93F0-CBB8-C18876085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413"/>
              <a:ext cx="223" cy="691"/>
            </a:xfrm>
            <a:custGeom>
              <a:avLst/>
              <a:gdLst>
                <a:gd name="T0" fmla="*/ 653 w 669"/>
                <a:gd name="T1" fmla="*/ 2042 h 2073"/>
                <a:gd name="T2" fmla="*/ 604 w 669"/>
                <a:gd name="T3" fmla="*/ 1986 h 2073"/>
                <a:gd name="T4" fmla="*/ 534 w 669"/>
                <a:gd name="T5" fmla="*/ 1914 h 2073"/>
                <a:gd name="T6" fmla="*/ 501 w 669"/>
                <a:gd name="T7" fmla="*/ 1870 h 2073"/>
                <a:gd name="T8" fmla="*/ 447 w 669"/>
                <a:gd name="T9" fmla="*/ 1777 h 2073"/>
                <a:gd name="T10" fmla="*/ 410 w 669"/>
                <a:gd name="T11" fmla="*/ 1705 h 2073"/>
                <a:gd name="T12" fmla="*/ 366 w 669"/>
                <a:gd name="T13" fmla="*/ 1633 h 2073"/>
                <a:gd name="T14" fmla="*/ 306 w 669"/>
                <a:gd name="T15" fmla="*/ 1542 h 2073"/>
                <a:gd name="T16" fmla="*/ 249 w 669"/>
                <a:gd name="T17" fmla="*/ 1446 h 2073"/>
                <a:gd name="T18" fmla="*/ 199 w 669"/>
                <a:gd name="T19" fmla="*/ 1348 h 2073"/>
                <a:gd name="T20" fmla="*/ 135 w 669"/>
                <a:gd name="T21" fmla="*/ 1194 h 2073"/>
                <a:gd name="T22" fmla="*/ 98 w 669"/>
                <a:gd name="T23" fmla="*/ 1089 h 2073"/>
                <a:gd name="T24" fmla="*/ 54 w 669"/>
                <a:gd name="T25" fmla="*/ 928 h 2073"/>
                <a:gd name="T26" fmla="*/ 33 w 669"/>
                <a:gd name="T27" fmla="*/ 821 h 2073"/>
                <a:gd name="T28" fmla="*/ 16 w 669"/>
                <a:gd name="T29" fmla="*/ 656 h 2073"/>
                <a:gd name="T30" fmla="*/ 19 w 669"/>
                <a:gd name="T31" fmla="*/ 492 h 2073"/>
                <a:gd name="T32" fmla="*/ 31 w 669"/>
                <a:gd name="T33" fmla="*/ 382 h 2073"/>
                <a:gd name="T34" fmla="*/ 54 w 669"/>
                <a:gd name="T35" fmla="*/ 272 h 2073"/>
                <a:gd name="T36" fmla="*/ 85 w 669"/>
                <a:gd name="T37" fmla="*/ 167 h 2073"/>
                <a:gd name="T38" fmla="*/ 127 w 669"/>
                <a:gd name="T39" fmla="*/ 62 h 2073"/>
                <a:gd name="T40" fmla="*/ 142 w 669"/>
                <a:gd name="T41" fmla="*/ 24 h 2073"/>
                <a:gd name="T42" fmla="*/ 149 w 669"/>
                <a:gd name="T43" fmla="*/ 9 h 2073"/>
                <a:gd name="T44" fmla="*/ 145 w 669"/>
                <a:gd name="T45" fmla="*/ 2 h 2073"/>
                <a:gd name="T46" fmla="*/ 138 w 669"/>
                <a:gd name="T47" fmla="*/ 2 h 2073"/>
                <a:gd name="T48" fmla="*/ 129 w 669"/>
                <a:gd name="T49" fmla="*/ 15 h 2073"/>
                <a:gd name="T50" fmla="*/ 114 w 669"/>
                <a:gd name="T51" fmla="*/ 52 h 2073"/>
                <a:gd name="T52" fmla="*/ 92 w 669"/>
                <a:gd name="T53" fmla="*/ 104 h 2073"/>
                <a:gd name="T54" fmla="*/ 54 w 669"/>
                <a:gd name="T55" fmla="*/ 212 h 2073"/>
                <a:gd name="T56" fmla="*/ 18 w 669"/>
                <a:gd name="T57" fmla="*/ 374 h 2073"/>
                <a:gd name="T58" fmla="*/ 4 w 669"/>
                <a:gd name="T59" fmla="*/ 483 h 2073"/>
                <a:gd name="T60" fmla="*/ 1 w 669"/>
                <a:gd name="T61" fmla="*/ 647 h 2073"/>
                <a:gd name="T62" fmla="*/ 16 w 669"/>
                <a:gd name="T63" fmla="*/ 812 h 2073"/>
                <a:gd name="T64" fmla="*/ 37 w 669"/>
                <a:gd name="T65" fmla="*/ 922 h 2073"/>
                <a:gd name="T66" fmla="*/ 80 w 669"/>
                <a:gd name="T67" fmla="*/ 1085 h 2073"/>
                <a:gd name="T68" fmla="*/ 138 w 669"/>
                <a:gd name="T69" fmla="*/ 1243 h 2073"/>
                <a:gd name="T70" fmla="*/ 182 w 669"/>
                <a:gd name="T71" fmla="*/ 1346 h 2073"/>
                <a:gd name="T72" fmla="*/ 259 w 669"/>
                <a:gd name="T73" fmla="*/ 1493 h 2073"/>
                <a:gd name="T74" fmla="*/ 318 w 669"/>
                <a:gd name="T75" fmla="*/ 1588 h 2073"/>
                <a:gd name="T76" fmla="*/ 366 w 669"/>
                <a:gd name="T77" fmla="*/ 1658 h 2073"/>
                <a:gd name="T78" fmla="*/ 395 w 669"/>
                <a:gd name="T79" fmla="*/ 1707 h 2073"/>
                <a:gd name="T80" fmla="*/ 459 w 669"/>
                <a:gd name="T81" fmla="*/ 1831 h 2073"/>
                <a:gd name="T82" fmla="*/ 487 w 669"/>
                <a:gd name="T83" fmla="*/ 1879 h 2073"/>
                <a:gd name="T84" fmla="*/ 535 w 669"/>
                <a:gd name="T85" fmla="*/ 1938 h 2073"/>
                <a:gd name="T86" fmla="*/ 606 w 669"/>
                <a:gd name="T87" fmla="*/ 2011 h 2073"/>
                <a:gd name="T88" fmla="*/ 640 w 669"/>
                <a:gd name="T89" fmla="*/ 2050 h 2073"/>
                <a:gd name="T90" fmla="*/ 658 w 669"/>
                <a:gd name="T91" fmla="*/ 2072 h 2073"/>
                <a:gd name="T92" fmla="*/ 665 w 669"/>
                <a:gd name="T93" fmla="*/ 2072 h 2073"/>
                <a:gd name="T94" fmla="*/ 669 w 669"/>
                <a:gd name="T95" fmla="*/ 2066 h 2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9" h="2073">
                  <a:moveTo>
                    <a:pt x="668" y="2062"/>
                  </a:moveTo>
                  <a:lnTo>
                    <a:pt x="668" y="2062"/>
                  </a:lnTo>
                  <a:lnTo>
                    <a:pt x="653" y="2042"/>
                  </a:lnTo>
                  <a:lnTo>
                    <a:pt x="638" y="2023"/>
                  </a:lnTo>
                  <a:lnTo>
                    <a:pt x="620" y="2004"/>
                  </a:lnTo>
                  <a:lnTo>
                    <a:pt x="604" y="1986"/>
                  </a:lnTo>
                  <a:lnTo>
                    <a:pt x="568" y="1950"/>
                  </a:lnTo>
                  <a:lnTo>
                    <a:pt x="550" y="1932"/>
                  </a:lnTo>
                  <a:lnTo>
                    <a:pt x="534" y="1914"/>
                  </a:lnTo>
                  <a:lnTo>
                    <a:pt x="534" y="1914"/>
                  </a:lnTo>
                  <a:lnTo>
                    <a:pt x="516" y="1893"/>
                  </a:lnTo>
                  <a:lnTo>
                    <a:pt x="501" y="1870"/>
                  </a:lnTo>
                  <a:lnTo>
                    <a:pt x="486" y="1848"/>
                  </a:lnTo>
                  <a:lnTo>
                    <a:pt x="472" y="1825"/>
                  </a:lnTo>
                  <a:lnTo>
                    <a:pt x="447" y="1777"/>
                  </a:lnTo>
                  <a:lnTo>
                    <a:pt x="424" y="1728"/>
                  </a:lnTo>
                  <a:lnTo>
                    <a:pt x="424" y="1728"/>
                  </a:lnTo>
                  <a:lnTo>
                    <a:pt x="410" y="1705"/>
                  </a:lnTo>
                  <a:lnTo>
                    <a:pt x="396" y="1680"/>
                  </a:lnTo>
                  <a:lnTo>
                    <a:pt x="382" y="1657"/>
                  </a:lnTo>
                  <a:lnTo>
                    <a:pt x="366" y="1633"/>
                  </a:lnTo>
                  <a:lnTo>
                    <a:pt x="366" y="1633"/>
                  </a:lnTo>
                  <a:lnTo>
                    <a:pt x="336" y="1588"/>
                  </a:lnTo>
                  <a:lnTo>
                    <a:pt x="306" y="1542"/>
                  </a:lnTo>
                  <a:lnTo>
                    <a:pt x="306" y="1542"/>
                  </a:lnTo>
                  <a:lnTo>
                    <a:pt x="277" y="1494"/>
                  </a:lnTo>
                  <a:lnTo>
                    <a:pt x="249" y="1446"/>
                  </a:lnTo>
                  <a:lnTo>
                    <a:pt x="224" y="1397"/>
                  </a:lnTo>
                  <a:lnTo>
                    <a:pt x="199" y="1348"/>
                  </a:lnTo>
                  <a:lnTo>
                    <a:pt x="199" y="1348"/>
                  </a:lnTo>
                  <a:lnTo>
                    <a:pt x="177" y="1297"/>
                  </a:lnTo>
                  <a:lnTo>
                    <a:pt x="155" y="1246"/>
                  </a:lnTo>
                  <a:lnTo>
                    <a:pt x="135" y="1194"/>
                  </a:lnTo>
                  <a:lnTo>
                    <a:pt x="115" y="1142"/>
                  </a:lnTo>
                  <a:lnTo>
                    <a:pt x="115" y="1142"/>
                  </a:lnTo>
                  <a:lnTo>
                    <a:pt x="98" y="1089"/>
                  </a:lnTo>
                  <a:lnTo>
                    <a:pt x="82" y="1036"/>
                  </a:lnTo>
                  <a:lnTo>
                    <a:pt x="67" y="982"/>
                  </a:lnTo>
                  <a:lnTo>
                    <a:pt x="54" y="928"/>
                  </a:lnTo>
                  <a:lnTo>
                    <a:pt x="54" y="928"/>
                  </a:lnTo>
                  <a:lnTo>
                    <a:pt x="43" y="874"/>
                  </a:lnTo>
                  <a:lnTo>
                    <a:pt x="33" y="821"/>
                  </a:lnTo>
                  <a:lnTo>
                    <a:pt x="25" y="765"/>
                  </a:lnTo>
                  <a:lnTo>
                    <a:pt x="20" y="711"/>
                  </a:lnTo>
                  <a:lnTo>
                    <a:pt x="16" y="656"/>
                  </a:lnTo>
                  <a:lnTo>
                    <a:pt x="15" y="601"/>
                  </a:lnTo>
                  <a:lnTo>
                    <a:pt x="16" y="547"/>
                  </a:lnTo>
                  <a:lnTo>
                    <a:pt x="19" y="492"/>
                  </a:lnTo>
                  <a:lnTo>
                    <a:pt x="19" y="492"/>
                  </a:lnTo>
                  <a:lnTo>
                    <a:pt x="24" y="437"/>
                  </a:lnTo>
                  <a:lnTo>
                    <a:pt x="31" y="382"/>
                  </a:lnTo>
                  <a:lnTo>
                    <a:pt x="42" y="326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68" y="220"/>
                  </a:lnTo>
                  <a:lnTo>
                    <a:pt x="85" y="167"/>
                  </a:lnTo>
                  <a:lnTo>
                    <a:pt x="85" y="167"/>
                  </a:lnTo>
                  <a:lnTo>
                    <a:pt x="94" y="141"/>
                  </a:lnTo>
                  <a:lnTo>
                    <a:pt x="105" y="114"/>
                  </a:lnTo>
                  <a:lnTo>
                    <a:pt x="127" y="62"/>
                  </a:lnTo>
                  <a:lnTo>
                    <a:pt x="127" y="62"/>
                  </a:lnTo>
                  <a:lnTo>
                    <a:pt x="135" y="37"/>
                  </a:lnTo>
                  <a:lnTo>
                    <a:pt x="142" y="24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49" y="9"/>
                  </a:lnTo>
                  <a:lnTo>
                    <a:pt x="149" y="7"/>
                  </a:lnTo>
                  <a:lnTo>
                    <a:pt x="148" y="4"/>
                  </a:lnTo>
                  <a:lnTo>
                    <a:pt x="145" y="2"/>
                  </a:lnTo>
                  <a:lnTo>
                    <a:pt x="143" y="0"/>
                  </a:lnTo>
                  <a:lnTo>
                    <a:pt x="140" y="0"/>
                  </a:lnTo>
                  <a:lnTo>
                    <a:pt x="138" y="2"/>
                  </a:lnTo>
                  <a:lnTo>
                    <a:pt x="135" y="4"/>
                  </a:lnTo>
                  <a:lnTo>
                    <a:pt x="135" y="4"/>
                  </a:lnTo>
                  <a:lnTo>
                    <a:pt x="129" y="15"/>
                  </a:lnTo>
                  <a:lnTo>
                    <a:pt x="123" y="27"/>
                  </a:lnTo>
                  <a:lnTo>
                    <a:pt x="114" y="52"/>
                  </a:lnTo>
                  <a:lnTo>
                    <a:pt x="114" y="52"/>
                  </a:lnTo>
                  <a:lnTo>
                    <a:pt x="103" y="78"/>
                  </a:lnTo>
                  <a:lnTo>
                    <a:pt x="92" y="104"/>
                  </a:lnTo>
                  <a:lnTo>
                    <a:pt x="92" y="104"/>
                  </a:lnTo>
                  <a:lnTo>
                    <a:pt x="72" y="158"/>
                  </a:lnTo>
                  <a:lnTo>
                    <a:pt x="54" y="212"/>
                  </a:lnTo>
                  <a:lnTo>
                    <a:pt x="54" y="212"/>
                  </a:lnTo>
                  <a:lnTo>
                    <a:pt x="40" y="266"/>
                  </a:lnTo>
                  <a:lnTo>
                    <a:pt x="28" y="320"/>
                  </a:lnTo>
                  <a:lnTo>
                    <a:pt x="18" y="374"/>
                  </a:lnTo>
                  <a:lnTo>
                    <a:pt x="10" y="428"/>
                  </a:lnTo>
                  <a:lnTo>
                    <a:pt x="10" y="428"/>
                  </a:lnTo>
                  <a:lnTo>
                    <a:pt x="4" y="483"/>
                  </a:lnTo>
                  <a:lnTo>
                    <a:pt x="1" y="538"/>
                  </a:lnTo>
                  <a:lnTo>
                    <a:pt x="0" y="594"/>
                  </a:lnTo>
                  <a:lnTo>
                    <a:pt x="1" y="647"/>
                  </a:lnTo>
                  <a:lnTo>
                    <a:pt x="5" y="703"/>
                  </a:lnTo>
                  <a:lnTo>
                    <a:pt x="10" y="758"/>
                  </a:lnTo>
                  <a:lnTo>
                    <a:pt x="16" y="812"/>
                  </a:lnTo>
                  <a:lnTo>
                    <a:pt x="26" y="867"/>
                  </a:lnTo>
                  <a:lnTo>
                    <a:pt x="26" y="867"/>
                  </a:lnTo>
                  <a:lnTo>
                    <a:pt x="37" y="922"/>
                  </a:lnTo>
                  <a:lnTo>
                    <a:pt x="50" y="976"/>
                  </a:lnTo>
                  <a:lnTo>
                    <a:pt x="65" y="1031"/>
                  </a:lnTo>
                  <a:lnTo>
                    <a:pt x="80" y="1085"/>
                  </a:lnTo>
                  <a:lnTo>
                    <a:pt x="99" y="1138"/>
                  </a:lnTo>
                  <a:lnTo>
                    <a:pt x="118" y="1190"/>
                  </a:lnTo>
                  <a:lnTo>
                    <a:pt x="138" y="1243"/>
                  </a:lnTo>
                  <a:lnTo>
                    <a:pt x="159" y="1296"/>
                  </a:lnTo>
                  <a:lnTo>
                    <a:pt x="159" y="1296"/>
                  </a:lnTo>
                  <a:lnTo>
                    <a:pt x="182" y="1346"/>
                  </a:lnTo>
                  <a:lnTo>
                    <a:pt x="207" y="1396"/>
                  </a:lnTo>
                  <a:lnTo>
                    <a:pt x="232" y="1445"/>
                  </a:lnTo>
                  <a:lnTo>
                    <a:pt x="259" y="1493"/>
                  </a:lnTo>
                  <a:lnTo>
                    <a:pt x="259" y="1493"/>
                  </a:lnTo>
                  <a:lnTo>
                    <a:pt x="288" y="1540"/>
                  </a:lnTo>
                  <a:lnTo>
                    <a:pt x="318" y="1588"/>
                  </a:lnTo>
                  <a:lnTo>
                    <a:pt x="318" y="1588"/>
                  </a:lnTo>
                  <a:lnTo>
                    <a:pt x="350" y="1636"/>
                  </a:lnTo>
                  <a:lnTo>
                    <a:pt x="366" y="1658"/>
                  </a:lnTo>
                  <a:lnTo>
                    <a:pt x="381" y="1683"/>
                  </a:lnTo>
                  <a:lnTo>
                    <a:pt x="381" y="1683"/>
                  </a:lnTo>
                  <a:lnTo>
                    <a:pt x="395" y="1707"/>
                  </a:lnTo>
                  <a:lnTo>
                    <a:pt x="408" y="1732"/>
                  </a:lnTo>
                  <a:lnTo>
                    <a:pt x="434" y="1781"/>
                  </a:lnTo>
                  <a:lnTo>
                    <a:pt x="459" y="1831"/>
                  </a:lnTo>
                  <a:lnTo>
                    <a:pt x="472" y="1855"/>
                  </a:lnTo>
                  <a:lnTo>
                    <a:pt x="487" y="1879"/>
                  </a:lnTo>
                  <a:lnTo>
                    <a:pt x="487" y="1879"/>
                  </a:lnTo>
                  <a:lnTo>
                    <a:pt x="502" y="1900"/>
                  </a:lnTo>
                  <a:lnTo>
                    <a:pt x="519" y="1919"/>
                  </a:lnTo>
                  <a:lnTo>
                    <a:pt x="535" y="1938"/>
                  </a:lnTo>
                  <a:lnTo>
                    <a:pt x="553" y="1957"/>
                  </a:lnTo>
                  <a:lnTo>
                    <a:pt x="589" y="1992"/>
                  </a:lnTo>
                  <a:lnTo>
                    <a:pt x="606" y="2011"/>
                  </a:lnTo>
                  <a:lnTo>
                    <a:pt x="624" y="2029"/>
                  </a:lnTo>
                  <a:lnTo>
                    <a:pt x="624" y="2029"/>
                  </a:lnTo>
                  <a:lnTo>
                    <a:pt x="640" y="2050"/>
                  </a:lnTo>
                  <a:lnTo>
                    <a:pt x="655" y="2070"/>
                  </a:lnTo>
                  <a:lnTo>
                    <a:pt x="655" y="2070"/>
                  </a:lnTo>
                  <a:lnTo>
                    <a:pt x="658" y="2072"/>
                  </a:lnTo>
                  <a:lnTo>
                    <a:pt x="660" y="2073"/>
                  </a:lnTo>
                  <a:lnTo>
                    <a:pt x="663" y="2073"/>
                  </a:lnTo>
                  <a:lnTo>
                    <a:pt x="665" y="2072"/>
                  </a:lnTo>
                  <a:lnTo>
                    <a:pt x="668" y="2071"/>
                  </a:lnTo>
                  <a:lnTo>
                    <a:pt x="669" y="2068"/>
                  </a:lnTo>
                  <a:lnTo>
                    <a:pt x="669" y="2066"/>
                  </a:lnTo>
                  <a:lnTo>
                    <a:pt x="668" y="2062"/>
                  </a:lnTo>
                  <a:lnTo>
                    <a:pt x="668" y="206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16950833-C252-C2EA-C105-19C9946E6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1" y="685"/>
              <a:ext cx="92" cy="398"/>
            </a:xfrm>
            <a:custGeom>
              <a:avLst/>
              <a:gdLst>
                <a:gd name="T0" fmla="*/ 18 w 277"/>
                <a:gd name="T1" fmla="*/ 1188 h 1194"/>
                <a:gd name="T2" fmla="*/ 15 w 277"/>
                <a:gd name="T3" fmla="*/ 955 h 1194"/>
                <a:gd name="T4" fmla="*/ 16 w 277"/>
                <a:gd name="T5" fmla="*/ 892 h 1194"/>
                <a:gd name="T6" fmla="*/ 20 w 277"/>
                <a:gd name="T7" fmla="*/ 768 h 1194"/>
                <a:gd name="T8" fmla="*/ 24 w 277"/>
                <a:gd name="T9" fmla="*/ 705 h 1194"/>
                <a:gd name="T10" fmla="*/ 36 w 277"/>
                <a:gd name="T11" fmla="*/ 581 h 1194"/>
                <a:gd name="T12" fmla="*/ 58 w 277"/>
                <a:gd name="T13" fmla="*/ 458 h 1194"/>
                <a:gd name="T14" fmla="*/ 71 w 277"/>
                <a:gd name="T15" fmla="*/ 399 h 1194"/>
                <a:gd name="T16" fmla="*/ 88 w 277"/>
                <a:gd name="T17" fmla="*/ 342 h 1194"/>
                <a:gd name="T18" fmla="*/ 106 w 277"/>
                <a:gd name="T19" fmla="*/ 285 h 1194"/>
                <a:gd name="T20" fmla="*/ 130 w 277"/>
                <a:gd name="T21" fmla="*/ 229 h 1194"/>
                <a:gd name="T22" fmla="*/ 142 w 277"/>
                <a:gd name="T23" fmla="*/ 202 h 1194"/>
                <a:gd name="T24" fmla="*/ 169 w 277"/>
                <a:gd name="T25" fmla="*/ 152 h 1194"/>
                <a:gd name="T26" fmla="*/ 200 w 277"/>
                <a:gd name="T27" fmla="*/ 102 h 1194"/>
                <a:gd name="T28" fmla="*/ 235 w 277"/>
                <a:gd name="T29" fmla="*/ 56 h 1194"/>
                <a:gd name="T30" fmla="*/ 256 w 277"/>
                <a:gd name="T31" fmla="*/ 34 h 1194"/>
                <a:gd name="T32" fmla="*/ 276 w 277"/>
                <a:gd name="T33" fmla="*/ 13 h 1194"/>
                <a:gd name="T34" fmla="*/ 277 w 277"/>
                <a:gd name="T35" fmla="*/ 8 h 1194"/>
                <a:gd name="T36" fmla="*/ 274 w 277"/>
                <a:gd name="T37" fmla="*/ 3 h 1194"/>
                <a:gd name="T38" fmla="*/ 271 w 277"/>
                <a:gd name="T39" fmla="*/ 0 h 1194"/>
                <a:gd name="T40" fmla="*/ 264 w 277"/>
                <a:gd name="T41" fmla="*/ 3 h 1194"/>
                <a:gd name="T42" fmla="*/ 244 w 277"/>
                <a:gd name="T43" fmla="*/ 24 h 1194"/>
                <a:gd name="T44" fmla="*/ 207 w 277"/>
                <a:gd name="T45" fmla="*/ 69 h 1194"/>
                <a:gd name="T46" fmla="*/ 173 w 277"/>
                <a:gd name="T47" fmla="*/ 117 h 1194"/>
                <a:gd name="T48" fmla="*/ 143 w 277"/>
                <a:gd name="T49" fmla="*/ 167 h 1194"/>
                <a:gd name="T50" fmla="*/ 130 w 277"/>
                <a:gd name="T51" fmla="*/ 194 h 1194"/>
                <a:gd name="T52" fmla="*/ 105 w 277"/>
                <a:gd name="T53" fmla="*/ 249 h 1194"/>
                <a:gd name="T54" fmla="*/ 84 w 277"/>
                <a:gd name="T55" fmla="*/ 305 h 1194"/>
                <a:gd name="T56" fmla="*/ 65 w 277"/>
                <a:gd name="T57" fmla="*/ 364 h 1194"/>
                <a:gd name="T58" fmla="*/ 50 w 277"/>
                <a:gd name="T59" fmla="*/ 422 h 1194"/>
                <a:gd name="T60" fmla="*/ 26 w 277"/>
                <a:gd name="T61" fmla="*/ 546 h 1194"/>
                <a:gd name="T62" fmla="*/ 11 w 277"/>
                <a:gd name="T63" fmla="*/ 671 h 1194"/>
                <a:gd name="T64" fmla="*/ 6 w 277"/>
                <a:gd name="T65" fmla="*/ 734 h 1194"/>
                <a:gd name="T66" fmla="*/ 1 w 277"/>
                <a:gd name="T67" fmla="*/ 860 h 1194"/>
                <a:gd name="T68" fmla="*/ 0 w 277"/>
                <a:gd name="T69" fmla="*/ 922 h 1194"/>
                <a:gd name="T70" fmla="*/ 3 w 277"/>
                <a:gd name="T71" fmla="*/ 1161 h 1194"/>
                <a:gd name="T72" fmla="*/ 3 w 277"/>
                <a:gd name="T73" fmla="*/ 1188 h 1194"/>
                <a:gd name="T74" fmla="*/ 3 w 277"/>
                <a:gd name="T75" fmla="*/ 1191 h 1194"/>
                <a:gd name="T76" fmla="*/ 8 w 277"/>
                <a:gd name="T77" fmla="*/ 1194 h 1194"/>
                <a:gd name="T78" fmla="*/ 13 w 277"/>
                <a:gd name="T79" fmla="*/ 1194 h 1194"/>
                <a:gd name="T80" fmla="*/ 16 w 277"/>
                <a:gd name="T81" fmla="*/ 1191 h 1194"/>
                <a:gd name="T82" fmla="*/ 18 w 277"/>
                <a:gd name="T83" fmla="*/ 1188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7" h="1194">
                  <a:moveTo>
                    <a:pt x="18" y="1188"/>
                  </a:moveTo>
                  <a:lnTo>
                    <a:pt x="18" y="1188"/>
                  </a:lnTo>
                  <a:lnTo>
                    <a:pt x="16" y="1072"/>
                  </a:lnTo>
                  <a:lnTo>
                    <a:pt x="15" y="955"/>
                  </a:lnTo>
                  <a:lnTo>
                    <a:pt x="15" y="955"/>
                  </a:lnTo>
                  <a:lnTo>
                    <a:pt x="16" y="892"/>
                  </a:lnTo>
                  <a:lnTo>
                    <a:pt x="18" y="829"/>
                  </a:lnTo>
                  <a:lnTo>
                    <a:pt x="20" y="768"/>
                  </a:lnTo>
                  <a:lnTo>
                    <a:pt x="24" y="705"/>
                  </a:lnTo>
                  <a:lnTo>
                    <a:pt x="24" y="705"/>
                  </a:lnTo>
                  <a:lnTo>
                    <a:pt x="29" y="644"/>
                  </a:lnTo>
                  <a:lnTo>
                    <a:pt x="36" y="581"/>
                  </a:lnTo>
                  <a:lnTo>
                    <a:pt x="46" y="520"/>
                  </a:lnTo>
                  <a:lnTo>
                    <a:pt x="58" y="458"/>
                  </a:lnTo>
                  <a:lnTo>
                    <a:pt x="58" y="458"/>
                  </a:lnTo>
                  <a:lnTo>
                    <a:pt x="71" y="399"/>
                  </a:lnTo>
                  <a:lnTo>
                    <a:pt x="79" y="370"/>
                  </a:lnTo>
                  <a:lnTo>
                    <a:pt x="88" y="342"/>
                  </a:lnTo>
                  <a:lnTo>
                    <a:pt x="96" y="313"/>
                  </a:lnTo>
                  <a:lnTo>
                    <a:pt x="106" y="285"/>
                  </a:lnTo>
                  <a:lnTo>
                    <a:pt x="118" y="258"/>
                  </a:lnTo>
                  <a:lnTo>
                    <a:pt x="130" y="229"/>
                  </a:lnTo>
                  <a:lnTo>
                    <a:pt x="130" y="229"/>
                  </a:lnTo>
                  <a:lnTo>
                    <a:pt x="142" y="202"/>
                  </a:lnTo>
                  <a:lnTo>
                    <a:pt x="155" y="177"/>
                  </a:lnTo>
                  <a:lnTo>
                    <a:pt x="169" y="152"/>
                  </a:lnTo>
                  <a:lnTo>
                    <a:pt x="185" y="127"/>
                  </a:lnTo>
                  <a:lnTo>
                    <a:pt x="200" y="102"/>
                  </a:lnTo>
                  <a:lnTo>
                    <a:pt x="218" y="79"/>
                  </a:lnTo>
                  <a:lnTo>
                    <a:pt x="235" y="56"/>
                  </a:lnTo>
                  <a:lnTo>
                    <a:pt x="256" y="34"/>
                  </a:lnTo>
                  <a:lnTo>
                    <a:pt x="256" y="34"/>
                  </a:lnTo>
                  <a:lnTo>
                    <a:pt x="276" y="13"/>
                  </a:lnTo>
                  <a:lnTo>
                    <a:pt x="276" y="13"/>
                  </a:lnTo>
                  <a:lnTo>
                    <a:pt x="277" y="11"/>
                  </a:lnTo>
                  <a:lnTo>
                    <a:pt x="277" y="8"/>
                  </a:lnTo>
                  <a:lnTo>
                    <a:pt x="277" y="6"/>
                  </a:lnTo>
                  <a:lnTo>
                    <a:pt x="274" y="3"/>
                  </a:lnTo>
                  <a:lnTo>
                    <a:pt x="273" y="2"/>
                  </a:lnTo>
                  <a:lnTo>
                    <a:pt x="271" y="0"/>
                  </a:lnTo>
                  <a:lnTo>
                    <a:pt x="267" y="0"/>
                  </a:lnTo>
                  <a:lnTo>
                    <a:pt x="264" y="3"/>
                  </a:lnTo>
                  <a:lnTo>
                    <a:pt x="264" y="3"/>
                  </a:lnTo>
                  <a:lnTo>
                    <a:pt x="244" y="24"/>
                  </a:lnTo>
                  <a:lnTo>
                    <a:pt x="225" y="46"/>
                  </a:lnTo>
                  <a:lnTo>
                    <a:pt x="207" y="69"/>
                  </a:lnTo>
                  <a:lnTo>
                    <a:pt x="189" y="93"/>
                  </a:lnTo>
                  <a:lnTo>
                    <a:pt x="173" y="117"/>
                  </a:lnTo>
                  <a:lnTo>
                    <a:pt x="158" y="142"/>
                  </a:lnTo>
                  <a:lnTo>
                    <a:pt x="143" y="167"/>
                  </a:lnTo>
                  <a:lnTo>
                    <a:pt x="130" y="194"/>
                  </a:lnTo>
                  <a:lnTo>
                    <a:pt x="130" y="194"/>
                  </a:lnTo>
                  <a:lnTo>
                    <a:pt x="117" y="221"/>
                  </a:lnTo>
                  <a:lnTo>
                    <a:pt x="105" y="249"/>
                  </a:lnTo>
                  <a:lnTo>
                    <a:pt x="94" y="278"/>
                  </a:lnTo>
                  <a:lnTo>
                    <a:pt x="84" y="305"/>
                  </a:lnTo>
                  <a:lnTo>
                    <a:pt x="74" y="334"/>
                  </a:lnTo>
                  <a:lnTo>
                    <a:pt x="65" y="364"/>
                  </a:lnTo>
                  <a:lnTo>
                    <a:pt x="50" y="422"/>
                  </a:lnTo>
                  <a:lnTo>
                    <a:pt x="50" y="422"/>
                  </a:lnTo>
                  <a:lnTo>
                    <a:pt x="38" y="483"/>
                  </a:lnTo>
                  <a:lnTo>
                    <a:pt x="26" y="546"/>
                  </a:lnTo>
                  <a:lnTo>
                    <a:pt x="18" y="609"/>
                  </a:lnTo>
                  <a:lnTo>
                    <a:pt x="11" y="671"/>
                  </a:lnTo>
                  <a:lnTo>
                    <a:pt x="11" y="671"/>
                  </a:lnTo>
                  <a:lnTo>
                    <a:pt x="6" y="734"/>
                  </a:lnTo>
                  <a:lnTo>
                    <a:pt x="4" y="797"/>
                  </a:lnTo>
                  <a:lnTo>
                    <a:pt x="1" y="860"/>
                  </a:lnTo>
                  <a:lnTo>
                    <a:pt x="0" y="922"/>
                  </a:lnTo>
                  <a:lnTo>
                    <a:pt x="0" y="922"/>
                  </a:lnTo>
                  <a:lnTo>
                    <a:pt x="0" y="1041"/>
                  </a:lnTo>
                  <a:lnTo>
                    <a:pt x="3" y="1161"/>
                  </a:lnTo>
                  <a:lnTo>
                    <a:pt x="3" y="1161"/>
                  </a:lnTo>
                  <a:lnTo>
                    <a:pt x="3" y="1188"/>
                  </a:lnTo>
                  <a:lnTo>
                    <a:pt x="3" y="1188"/>
                  </a:lnTo>
                  <a:lnTo>
                    <a:pt x="3" y="1191"/>
                  </a:lnTo>
                  <a:lnTo>
                    <a:pt x="5" y="1193"/>
                  </a:lnTo>
                  <a:lnTo>
                    <a:pt x="8" y="1194"/>
                  </a:lnTo>
                  <a:lnTo>
                    <a:pt x="10" y="1194"/>
                  </a:lnTo>
                  <a:lnTo>
                    <a:pt x="13" y="1194"/>
                  </a:lnTo>
                  <a:lnTo>
                    <a:pt x="15" y="1193"/>
                  </a:lnTo>
                  <a:lnTo>
                    <a:pt x="16" y="1191"/>
                  </a:lnTo>
                  <a:lnTo>
                    <a:pt x="18" y="1188"/>
                  </a:lnTo>
                  <a:lnTo>
                    <a:pt x="18" y="118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B1B60758-6BAF-6EF0-2290-1264625A9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61"/>
              <a:ext cx="360" cy="309"/>
            </a:xfrm>
            <a:custGeom>
              <a:avLst/>
              <a:gdLst>
                <a:gd name="T0" fmla="*/ 1075 w 1082"/>
                <a:gd name="T1" fmla="*/ 1 h 929"/>
                <a:gd name="T2" fmla="*/ 1001 w 1082"/>
                <a:gd name="T3" fmla="*/ 1 h 929"/>
                <a:gd name="T4" fmla="*/ 926 w 1082"/>
                <a:gd name="T5" fmla="*/ 7 h 929"/>
                <a:gd name="T6" fmla="*/ 852 w 1082"/>
                <a:gd name="T7" fmla="*/ 20 h 929"/>
                <a:gd name="T8" fmla="*/ 779 w 1082"/>
                <a:gd name="T9" fmla="*/ 40 h 929"/>
                <a:gd name="T10" fmla="*/ 744 w 1082"/>
                <a:gd name="T11" fmla="*/ 51 h 929"/>
                <a:gd name="T12" fmla="*/ 678 w 1082"/>
                <a:gd name="T13" fmla="*/ 79 h 929"/>
                <a:gd name="T14" fmla="*/ 611 w 1082"/>
                <a:gd name="T15" fmla="*/ 113 h 929"/>
                <a:gd name="T16" fmla="*/ 549 w 1082"/>
                <a:gd name="T17" fmla="*/ 149 h 929"/>
                <a:gd name="T18" fmla="*/ 519 w 1082"/>
                <a:gd name="T19" fmla="*/ 170 h 929"/>
                <a:gd name="T20" fmla="*/ 458 w 1082"/>
                <a:gd name="T21" fmla="*/ 214 h 929"/>
                <a:gd name="T22" fmla="*/ 402 w 1082"/>
                <a:gd name="T23" fmla="*/ 263 h 929"/>
                <a:gd name="T24" fmla="*/ 348 w 1082"/>
                <a:gd name="T25" fmla="*/ 315 h 929"/>
                <a:gd name="T26" fmla="*/ 298 w 1082"/>
                <a:gd name="T27" fmla="*/ 370 h 929"/>
                <a:gd name="T28" fmla="*/ 273 w 1082"/>
                <a:gd name="T29" fmla="*/ 397 h 929"/>
                <a:gd name="T30" fmla="*/ 228 w 1082"/>
                <a:gd name="T31" fmla="*/ 458 h 929"/>
                <a:gd name="T32" fmla="*/ 184 w 1082"/>
                <a:gd name="T33" fmla="*/ 519 h 929"/>
                <a:gd name="T34" fmla="*/ 145 w 1082"/>
                <a:gd name="T35" fmla="*/ 582 h 929"/>
                <a:gd name="T36" fmla="*/ 127 w 1082"/>
                <a:gd name="T37" fmla="*/ 614 h 929"/>
                <a:gd name="T38" fmla="*/ 91 w 1082"/>
                <a:gd name="T39" fmla="*/ 680 h 929"/>
                <a:gd name="T40" fmla="*/ 61 w 1082"/>
                <a:gd name="T41" fmla="*/ 747 h 929"/>
                <a:gd name="T42" fmla="*/ 34 w 1082"/>
                <a:gd name="T43" fmla="*/ 816 h 929"/>
                <a:gd name="T44" fmla="*/ 10 w 1082"/>
                <a:gd name="T45" fmla="*/ 887 h 929"/>
                <a:gd name="T46" fmla="*/ 0 w 1082"/>
                <a:gd name="T47" fmla="*/ 919 h 929"/>
                <a:gd name="T48" fmla="*/ 0 w 1082"/>
                <a:gd name="T49" fmla="*/ 923 h 929"/>
                <a:gd name="T50" fmla="*/ 3 w 1082"/>
                <a:gd name="T51" fmla="*/ 928 h 929"/>
                <a:gd name="T52" fmla="*/ 8 w 1082"/>
                <a:gd name="T53" fmla="*/ 929 h 929"/>
                <a:gd name="T54" fmla="*/ 13 w 1082"/>
                <a:gd name="T55" fmla="*/ 927 h 929"/>
                <a:gd name="T56" fmla="*/ 14 w 1082"/>
                <a:gd name="T57" fmla="*/ 923 h 929"/>
                <a:gd name="T58" fmla="*/ 36 w 1082"/>
                <a:gd name="T59" fmla="*/ 854 h 929"/>
                <a:gd name="T60" fmla="*/ 61 w 1082"/>
                <a:gd name="T61" fmla="*/ 786 h 929"/>
                <a:gd name="T62" fmla="*/ 90 w 1082"/>
                <a:gd name="T63" fmla="*/ 720 h 929"/>
                <a:gd name="T64" fmla="*/ 123 w 1082"/>
                <a:gd name="T65" fmla="*/ 654 h 929"/>
                <a:gd name="T66" fmla="*/ 140 w 1082"/>
                <a:gd name="T67" fmla="*/ 622 h 929"/>
                <a:gd name="T68" fmla="*/ 177 w 1082"/>
                <a:gd name="T69" fmla="*/ 558 h 929"/>
                <a:gd name="T70" fmla="*/ 218 w 1082"/>
                <a:gd name="T71" fmla="*/ 496 h 929"/>
                <a:gd name="T72" fmla="*/ 262 w 1082"/>
                <a:gd name="T73" fmla="*/ 436 h 929"/>
                <a:gd name="T74" fmla="*/ 284 w 1082"/>
                <a:gd name="T75" fmla="*/ 407 h 929"/>
                <a:gd name="T76" fmla="*/ 333 w 1082"/>
                <a:gd name="T77" fmla="*/ 352 h 929"/>
                <a:gd name="T78" fmla="*/ 385 w 1082"/>
                <a:gd name="T79" fmla="*/ 300 h 929"/>
                <a:gd name="T80" fmla="*/ 440 w 1082"/>
                <a:gd name="T81" fmla="*/ 249 h 929"/>
                <a:gd name="T82" fmla="*/ 497 w 1082"/>
                <a:gd name="T83" fmla="*/ 204 h 929"/>
                <a:gd name="T84" fmla="*/ 526 w 1082"/>
                <a:gd name="T85" fmla="*/ 183 h 929"/>
                <a:gd name="T86" fmla="*/ 587 w 1082"/>
                <a:gd name="T87" fmla="*/ 144 h 929"/>
                <a:gd name="T88" fmla="*/ 650 w 1082"/>
                <a:gd name="T89" fmla="*/ 109 h 929"/>
                <a:gd name="T90" fmla="*/ 716 w 1082"/>
                <a:gd name="T91" fmla="*/ 79 h 929"/>
                <a:gd name="T92" fmla="*/ 750 w 1082"/>
                <a:gd name="T93" fmla="*/ 66 h 929"/>
                <a:gd name="T94" fmla="*/ 820 w 1082"/>
                <a:gd name="T95" fmla="*/ 44 h 929"/>
                <a:gd name="T96" fmla="*/ 892 w 1082"/>
                <a:gd name="T97" fmla="*/ 27 h 929"/>
                <a:gd name="T98" fmla="*/ 964 w 1082"/>
                <a:gd name="T99" fmla="*/ 19 h 929"/>
                <a:gd name="T100" fmla="*/ 1038 w 1082"/>
                <a:gd name="T101" fmla="*/ 15 h 929"/>
                <a:gd name="T102" fmla="*/ 1075 w 1082"/>
                <a:gd name="T103" fmla="*/ 16 h 929"/>
                <a:gd name="T104" fmla="*/ 1078 w 1082"/>
                <a:gd name="T105" fmla="*/ 15 h 929"/>
                <a:gd name="T106" fmla="*/ 1082 w 1082"/>
                <a:gd name="T107" fmla="*/ 11 h 929"/>
                <a:gd name="T108" fmla="*/ 1082 w 1082"/>
                <a:gd name="T109" fmla="*/ 6 h 929"/>
                <a:gd name="T110" fmla="*/ 1078 w 1082"/>
                <a:gd name="T111" fmla="*/ 1 h 929"/>
                <a:gd name="T112" fmla="*/ 1075 w 1082"/>
                <a:gd name="T113" fmla="*/ 1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82" h="929">
                  <a:moveTo>
                    <a:pt x="1075" y="1"/>
                  </a:moveTo>
                  <a:lnTo>
                    <a:pt x="1075" y="1"/>
                  </a:lnTo>
                  <a:lnTo>
                    <a:pt x="1037" y="0"/>
                  </a:lnTo>
                  <a:lnTo>
                    <a:pt x="1001" y="1"/>
                  </a:lnTo>
                  <a:lnTo>
                    <a:pt x="963" y="4"/>
                  </a:lnTo>
                  <a:lnTo>
                    <a:pt x="926" y="7"/>
                  </a:lnTo>
                  <a:lnTo>
                    <a:pt x="888" y="14"/>
                  </a:lnTo>
                  <a:lnTo>
                    <a:pt x="852" y="20"/>
                  </a:lnTo>
                  <a:lnTo>
                    <a:pt x="815" y="30"/>
                  </a:lnTo>
                  <a:lnTo>
                    <a:pt x="779" y="40"/>
                  </a:lnTo>
                  <a:lnTo>
                    <a:pt x="779" y="40"/>
                  </a:lnTo>
                  <a:lnTo>
                    <a:pt x="744" y="51"/>
                  </a:lnTo>
                  <a:lnTo>
                    <a:pt x="710" y="65"/>
                  </a:lnTo>
                  <a:lnTo>
                    <a:pt x="678" y="79"/>
                  </a:lnTo>
                  <a:lnTo>
                    <a:pt x="644" y="95"/>
                  </a:lnTo>
                  <a:lnTo>
                    <a:pt x="611" y="113"/>
                  </a:lnTo>
                  <a:lnTo>
                    <a:pt x="580" y="130"/>
                  </a:lnTo>
                  <a:lnTo>
                    <a:pt x="549" y="149"/>
                  </a:lnTo>
                  <a:lnTo>
                    <a:pt x="519" y="170"/>
                  </a:lnTo>
                  <a:lnTo>
                    <a:pt x="519" y="170"/>
                  </a:lnTo>
                  <a:lnTo>
                    <a:pt x="488" y="192"/>
                  </a:lnTo>
                  <a:lnTo>
                    <a:pt x="458" y="214"/>
                  </a:lnTo>
                  <a:lnTo>
                    <a:pt x="430" y="238"/>
                  </a:lnTo>
                  <a:lnTo>
                    <a:pt x="402" y="263"/>
                  </a:lnTo>
                  <a:lnTo>
                    <a:pt x="374" y="288"/>
                  </a:lnTo>
                  <a:lnTo>
                    <a:pt x="348" y="315"/>
                  </a:lnTo>
                  <a:lnTo>
                    <a:pt x="323" y="342"/>
                  </a:lnTo>
                  <a:lnTo>
                    <a:pt x="298" y="370"/>
                  </a:lnTo>
                  <a:lnTo>
                    <a:pt x="298" y="370"/>
                  </a:lnTo>
                  <a:lnTo>
                    <a:pt x="273" y="397"/>
                  </a:lnTo>
                  <a:lnTo>
                    <a:pt x="250" y="427"/>
                  </a:lnTo>
                  <a:lnTo>
                    <a:pt x="228" y="458"/>
                  </a:lnTo>
                  <a:lnTo>
                    <a:pt x="205" y="488"/>
                  </a:lnTo>
                  <a:lnTo>
                    <a:pt x="184" y="519"/>
                  </a:lnTo>
                  <a:lnTo>
                    <a:pt x="164" y="550"/>
                  </a:lnTo>
                  <a:lnTo>
                    <a:pt x="145" y="582"/>
                  </a:lnTo>
                  <a:lnTo>
                    <a:pt x="127" y="614"/>
                  </a:lnTo>
                  <a:lnTo>
                    <a:pt x="127" y="614"/>
                  </a:lnTo>
                  <a:lnTo>
                    <a:pt x="109" y="647"/>
                  </a:lnTo>
                  <a:lnTo>
                    <a:pt x="91" y="680"/>
                  </a:lnTo>
                  <a:lnTo>
                    <a:pt x="76" y="713"/>
                  </a:lnTo>
                  <a:lnTo>
                    <a:pt x="61" y="747"/>
                  </a:lnTo>
                  <a:lnTo>
                    <a:pt x="46" y="781"/>
                  </a:lnTo>
                  <a:lnTo>
                    <a:pt x="34" y="816"/>
                  </a:lnTo>
                  <a:lnTo>
                    <a:pt x="21" y="851"/>
                  </a:lnTo>
                  <a:lnTo>
                    <a:pt x="10" y="887"/>
                  </a:lnTo>
                  <a:lnTo>
                    <a:pt x="10" y="887"/>
                  </a:lnTo>
                  <a:lnTo>
                    <a:pt x="0" y="919"/>
                  </a:lnTo>
                  <a:lnTo>
                    <a:pt x="0" y="919"/>
                  </a:lnTo>
                  <a:lnTo>
                    <a:pt x="0" y="923"/>
                  </a:lnTo>
                  <a:lnTo>
                    <a:pt x="0" y="925"/>
                  </a:lnTo>
                  <a:lnTo>
                    <a:pt x="3" y="928"/>
                  </a:lnTo>
                  <a:lnTo>
                    <a:pt x="5" y="928"/>
                  </a:lnTo>
                  <a:lnTo>
                    <a:pt x="8" y="929"/>
                  </a:lnTo>
                  <a:lnTo>
                    <a:pt x="10" y="928"/>
                  </a:lnTo>
                  <a:lnTo>
                    <a:pt x="13" y="927"/>
                  </a:lnTo>
                  <a:lnTo>
                    <a:pt x="14" y="923"/>
                  </a:lnTo>
                  <a:lnTo>
                    <a:pt x="14" y="923"/>
                  </a:lnTo>
                  <a:lnTo>
                    <a:pt x="25" y="889"/>
                  </a:lnTo>
                  <a:lnTo>
                    <a:pt x="36" y="854"/>
                  </a:lnTo>
                  <a:lnTo>
                    <a:pt x="49" y="820"/>
                  </a:lnTo>
                  <a:lnTo>
                    <a:pt x="61" y="786"/>
                  </a:lnTo>
                  <a:lnTo>
                    <a:pt x="75" y="752"/>
                  </a:lnTo>
                  <a:lnTo>
                    <a:pt x="90" y="720"/>
                  </a:lnTo>
                  <a:lnTo>
                    <a:pt x="105" y="686"/>
                  </a:lnTo>
                  <a:lnTo>
                    <a:pt x="123" y="654"/>
                  </a:lnTo>
                  <a:lnTo>
                    <a:pt x="123" y="654"/>
                  </a:lnTo>
                  <a:lnTo>
                    <a:pt x="140" y="622"/>
                  </a:lnTo>
                  <a:lnTo>
                    <a:pt x="158" y="589"/>
                  </a:lnTo>
                  <a:lnTo>
                    <a:pt x="177" y="558"/>
                  </a:lnTo>
                  <a:lnTo>
                    <a:pt x="197" y="527"/>
                  </a:lnTo>
                  <a:lnTo>
                    <a:pt x="218" y="496"/>
                  </a:lnTo>
                  <a:lnTo>
                    <a:pt x="239" y="466"/>
                  </a:lnTo>
                  <a:lnTo>
                    <a:pt x="262" y="436"/>
                  </a:lnTo>
                  <a:lnTo>
                    <a:pt x="284" y="407"/>
                  </a:lnTo>
                  <a:lnTo>
                    <a:pt x="284" y="407"/>
                  </a:lnTo>
                  <a:lnTo>
                    <a:pt x="308" y="380"/>
                  </a:lnTo>
                  <a:lnTo>
                    <a:pt x="333" y="352"/>
                  </a:lnTo>
                  <a:lnTo>
                    <a:pt x="358" y="326"/>
                  </a:lnTo>
                  <a:lnTo>
                    <a:pt x="385" y="300"/>
                  </a:lnTo>
                  <a:lnTo>
                    <a:pt x="412" y="274"/>
                  </a:lnTo>
                  <a:lnTo>
                    <a:pt x="440" y="249"/>
                  </a:lnTo>
                  <a:lnTo>
                    <a:pt x="468" y="226"/>
                  </a:lnTo>
                  <a:lnTo>
                    <a:pt x="497" y="204"/>
                  </a:lnTo>
                  <a:lnTo>
                    <a:pt x="497" y="204"/>
                  </a:lnTo>
                  <a:lnTo>
                    <a:pt x="526" y="183"/>
                  </a:lnTo>
                  <a:lnTo>
                    <a:pt x="556" y="163"/>
                  </a:lnTo>
                  <a:lnTo>
                    <a:pt x="587" y="144"/>
                  </a:lnTo>
                  <a:lnTo>
                    <a:pt x="619" y="125"/>
                  </a:lnTo>
                  <a:lnTo>
                    <a:pt x="650" y="109"/>
                  </a:lnTo>
                  <a:lnTo>
                    <a:pt x="683" y="93"/>
                  </a:lnTo>
                  <a:lnTo>
                    <a:pt x="716" y="79"/>
                  </a:lnTo>
                  <a:lnTo>
                    <a:pt x="750" y="66"/>
                  </a:lnTo>
                  <a:lnTo>
                    <a:pt x="750" y="66"/>
                  </a:lnTo>
                  <a:lnTo>
                    <a:pt x="784" y="54"/>
                  </a:lnTo>
                  <a:lnTo>
                    <a:pt x="820" y="44"/>
                  </a:lnTo>
                  <a:lnTo>
                    <a:pt x="855" y="35"/>
                  </a:lnTo>
                  <a:lnTo>
                    <a:pt x="892" y="27"/>
                  </a:lnTo>
                  <a:lnTo>
                    <a:pt x="928" y="22"/>
                  </a:lnTo>
                  <a:lnTo>
                    <a:pt x="964" y="19"/>
                  </a:lnTo>
                  <a:lnTo>
                    <a:pt x="1001" y="16"/>
                  </a:lnTo>
                  <a:lnTo>
                    <a:pt x="1038" y="15"/>
                  </a:lnTo>
                  <a:lnTo>
                    <a:pt x="1038" y="15"/>
                  </a:lnTo>
                  <a:lnTo>
                    <a:pt x="1075" y="16"/>
                  </a:lnTo>
                  <a:lnTo>
                    <a:pt x="1075" y="16"/>
                  </a:lnTo>
                  <a:lnTo>
                    <a:pt x="1078" y="15"/>
                  </a:lnTo>
                  <a:lnTo>
                    <a:pt x="1081" y="14"/>
                  </a:lnTo>
                  <a:lnTo>
                    <a:pt x="1082" y="11"/>
                  </a:lnTo>
                  <a:lnTo>
                    <a:pt x="1082" y="9"/>
                  </a:lnTo>
                  <a:lnTo>
                    <a:pt x="1082" y="6"/>
                  </a:lnTo>
                  <a:lnTo>
                    <a:pt x="1081" y="4"/>
                  </a:lnTo>
                  <a:lnTo>
                    <a:pt x="1078" y="1"/>
                  </a:lnTo>
                  <a:lnTo>
                    <a:pt x="1075" y="1"/>
                  </a:lnTo>
                  <a:lnTo>
                    <a:pt x="1075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9457170D-291E-E78E-B87E-11273FB4E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" y="0"/>
              <a:ext cx="875" cy="825"/>
            </a:xfrm>
            <a:custGeom>
              <a:avLst/>
              <a:gdLst>
                <a:gd name="T0" fmla="*/ 38 w 2625"/>
                <a:gd name="T1" fmla="*/ 125 h 2476"/>
                <a:gd name="T2" fmla="*/ 95 w 2625"/>
                <a:gd name="T3" fmla="*/ 83 h 2476"/>
                <a:gd name="T4" fmla="*/ 163 w 2625"/>
                <a:gd name="T5" fmla="*/ 54 h 2476"/>
                <a:gd name="T6" fmla="*/ 268 w 2625"/>
                <a:gd name="T7" fmla="*/ 29 h 2476"/>
                <a:gd name="T8" fmla="*/ 432 w 2625"/>
                <a:gd name="T9" fmla="*/ 15 h 2476"/>
                <a:gd name="T10" fmla="*/ 599 w 2625"/>
                <a:gd name="T11" fmla="*/ 16 h 2476"/>
                <a:gd name="T12" fmla="*/ 862 w 2625"/>
                <a:gd name="T13" fmla="*/ 24 h 2476"/>
                <a:gd name="T14" fmla="*/ 1045 w 2625"/>
                <a:gd name="T15" fmla="*/ 48 h 2476"/>
                <a:gd name="T16" fmla="*/ 1283 w 2625"/>
                <a:gd name="T17" fmla="*/ 102 h 2476"/>
                <a:gd name="T18" fmla="*/ 1457 w 2625"/>
                <a:gd name="T19" fmla="*/ 157 h 2476"/>
                <a:gd name="T20" fmla="*/ 1688 w 2625"/>
                <a:gd name="T21" fmla="*/ 243 h 2476"/>
                <a:gd name="T22" fmla="*/ 1880 w 2625"/>
                <a:gd name="T23" fmla="*/ 326 h 2476"/>
                <a:gd name="T24" fmla="*/ 2035 w 2625"/>
                <a:gd name="T25" fmla="*/ 421 h 2476"/>
                <a:gd name="T26" fmla="*/ 2171 w 2625"/>
                <a:gd name="T27" fmla="*/ 543 h 2476"/>
                <a:gd name="T28" fmla="*/ 2268 w 2625"/>
                <a:gd name="T29" fmla="*/ 670 h 2476"/>
                <a:gd name="T30" fmla="*/ 2377 w 2625"/>
                <a:gd name="T31" fmla="*/ 854 h 2476"/>
                <a:gd name="T32" fmla="*/ 2447 w 2625"/>
                <a:gd name="T33" fmla="*/ 1005 h 2476"/>
                <a:gd name="T34" fmla="*/ 2523 w 2625"/>
                <a:gd name="T35" fmla="*/ 1216 h 2476"/>
                <a:gd name="T36" fmla="*/ 2564 w 2625"/>
                <a:gd name="T37" fmla="*/ 1387 h 2476"/>
                <a:gd name="T38" fmla="*/ 2598 w 2625"/>
                <a:gd name="T39" fmla="*/ 1634 h 2476"/>
                <a:gd name="T40" fmla="*/ 2609 w 2625"/>
                <a:gd name="T41" fmla="*/ 1821 h 2476"/>
                <a:gd name="T42" fmla="*/ 2605 w 2625"/>
                <a:gd name="T43" fmla="*/ 2079 h 2476"/>
                <a:gd name="T44" fmla="*/ 2582 w 2625"/>
                <a:gd name="T45" fmla="*/ 2338 h 2476"/>
                <a:gd name="T46" fmla="*/ 2564 w 2625"/>
                <a:gd name="T47" fmla="*/ 2466 h 2476"/>
                <a:gd name="T48" fmla="*/ 2570 w 2625"/>
                <a:gd name="T49" fmla="*/ 2476 h 2476"/>
                <a:gd name="T50" fmla="*/ 2579 w 2625"/>
                <a:gd name="T51" fmla="*/ 2469 h 2476"/>
                <a:gd name="T52" fmla="*/ 2604 w 2625"/>
                <a:gd name="T53" fmla="*/ 2275 h 2476"/>
                <a:gd name="T54" fmla="*/ 2623 w 2625"/>
                <a:gd name="T55" fmla="*/ 2013 h 2476"/>
                <a:gd name="T56" fmla="*/ 2624 w 2625"/>
                <a:gd name="T57" fmla="*/ 1818 h 2476"/>
                <a:gd name="T58" fmla="*/ 2605 w 2625"/>
                <a:gd name="T59" fmla="*/ 1560 h 2476"/>
                <a:gd name="T60" fmla="*/ 2577 w 2625"/>
                <a:gd name="T61" fmla="*/ 1376 h 2476"/>
                <a:gd name="T62" fmla="*/ 2519 w 2625"/>
                <a:gd name="T63" fmla="*/ 1154 h 2476"/>
                <a:gd name="T64" fmla="*/ 2459 w 2625"/>
                <a:gd name="T65" fmla="*/ 992 h 2476"/>
                <a:gd name="T66" fmla="*/ 2361 w 2625"/>
                <a:gd name="T67" fmla="*/ 789 h 2476"/>
                <a:gd name="T68" fmla="*/ 2238 w 2625"/>
                <a:gd name="T69" fmla="*/ 601 h 2476"/>
                <a:gd name="T70" fmla="*/ 2147 w 2625"/>
                <a:gd name="T71" fmla="*/ 497 h 2476"/>
                <a:gd name="T72" fmla="*/ 2004 w 2625"/>
                <a:gd name="T73" fmla="*/ 381 h 2476"/>
                <a:gd name="T74" fmla="*/ 1880 w 2625"/>
                <a:gd name="T75" fmla="*/ 310 h 2476"/>
                <a:gd name="T76" fmla="*/ 1682 w 2625"/>
                <a:gd name="T77" fmla="*/ 224 h 2476"/>
                <a:gd name="T78" fmla="*/ 1454 w 2625"/>
                <a:gd name="T79" fmla="*/ 139 h 2476"/>
                <a:gd name="T80" fmla="*/ 1214 w 2625"/>
                <a:gd name="T81" fmla="*/ 68 h 2476"/>
                <a:gd name="T82" fmla="*/ 1031 w 2625"/>
                <a:gd name="T83" fmla="*/ 30 h 2476"/>
                <a:gd name="T84" fmla="*/ 849 w 2625"/>
                <a:gd name="T85" fmla="*/ 8 h 2476"/>
                <a:gd name="T86" fmla="*/ 659 w 2625"/>
                <a:gd name="T87" fmla="*/ 3 h 2476"/>
                <a:gd name="T88" fmla="*/ 413 w 2625"/>
                <a:gd name="T89" fmla="*/ 1 h 2476"/>
                <a:gd name="T90" fmla="*/ 294 w 2625"/>
                <a:gd name="T91" fmla="*/ 10 h 2476"/>
                <a:gd name="T92" fmla="*/ 163 w 2625"/>
                <a:gd name="T93" fmla="*/ 38 h 2476"/>
                <a:gd name="T94" fmla="*/ 93 w 2625"/>
                <a:gd name="T95" fmla="*/ 66 h 2476"/>
                <a:gd name="T96" fmla="*/ 45 w 2625"/>
                <a:gd name="T97" fmla="*/ 99 h 2476"/>
                <a:gd name="T98" fmla="*/ 1 w 2625"/>
                <a:gd name="T99" fmla="*/ 145 h 2476"/>
                <a:gd name="T100" fmla="*/ 1 w 2625"/>
                <a:gd name="T101" fmla="*/ 154 h 2476"/>
                <a:gd name="T102" fmla="*/ 13 w 2625"/>
                <a:gd name="T103" fmla="*/ 156 h 2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25" h="2476">
                  <a:moveTo>
                    <a:pt x="15" y="153"/>
                  </a:moveTo>
                  <a:lnTo>
                    <a:pt x="15" y="153"/>
                  </a:lnTo>
                  <a:lnTo>
                    <a:pt x="25" y="139"/>
                  </a:lnTo>
                  <a:lnTo>
                    <a:pt x="38" y="125"/>
                  </a:lnTo>
                  <a:lnTo>
                    <a:pt x="50" y="113"/>
                  </a:lnTo>
                  <a:lnTo>
                    <a:pt x="65" y="102"/>
                  </a:lnTo>
                  <a:lnTo>
                    <a:pt x="79" y="92"/>
                  </a:lnTo>
                  <a:lnTo>
                    <a:pt x="95" y="83"/>
                  </a:lnTo>
                  <a:lnTo>
                    <a:pt x="112" y="74"/>
                  </a:lnTo>
                  <a:lnTo>
                    <a:pt x="128" y="66"/>
                  </a:lnTo>
                  <a:lnTo>
                    <a:pt x="145" y="59"/>
                  </a:lnTo>
                  <a:lnTo>
                    <a:pt x="163" y="54"/>
                  </a:lnTo>
                  <a:lnTo>
                    <a:pt x="198" y="44"/>
                  </a:lnTo>
                  <a:lnTo>
                    <a:pt x="233" y="35"/>
                  </a:lnTo>
                  <a:lnTo>
                    <a:pt x="268" y="29"/>
                  </a:lnTo>
                  <a:lnTo>
                    <a:pt x="268" y="29"/>
                  </a:lnTo>
                  <a:lnTo>
                    <a:pt x="309" y="24"/>
                  </a:lnTo>
                  <a:lnTo>
                    <a:pt x="351" y="20"/>
                  </a:lnTo>
                  <a:lnTo>
                    <a:pt x="391" y="16"/>
                  </a:lnTo>
                  <a:lnTo>
                    <a:pt x="432" y="15"/>
                  </a:lnTo>
                  <a:lnTo>
                    <a:pt x="475" y="14"/>
                  </a:lnTo>
                  <a:lnTo>
                    <a:pt x="516" y="14"/>
                  </a:lnTo>
                  <a:lnTo>
                    <a:pt x="599" y="16"/>
                  </a:lnTo>
                  <a:lnTo>
                    <a:pt x="599" y="16"/>
                  </a:lnTo>
                  <a:lnTo>
                    <a:pt x="739" y="19"/>
                  </a:lnTo>
                  <a:lnTo>
                    <a:pt x="739" y="19"/>
                  </a:lnTo>
                  <a:lnTo>
                    <a:pt x="800" y="20"/>
                  </a:lnTo>
                  <a:lnTo>
                    <a:pt x="862" y="24"/>
                  </a:lnTo>
                  <a:lnTo>
                    <a:pt x="923" y="30"/>
                  </a:lnTo>
                  <a:lnTo>
                    <a:pt x="985" y="38"/>
                  </a:lnTo>
                  <a:lnTo>
                    <a:pt x="985" y="38"/>
                  </a:lnTo>
                  <a:lnTo>
                    <a:pt x="1045" y="48"/>
                  </a:lnTo>
                  <a:lnTo>
                    <a:pt x="1105" y="59"/>
                  </a:lnTo>
                  <a:lnTo>
                    <a:pt x="1164" y="71"/>
                  </a:lnTo>
                  <a:lnTo>
                    <a:pt x="1224" y="85"/>
                  </a:lnTo>
                  <a:lnTo>
                    <a:pt x="1283" y="102"/>
                  </a:lnTo>
                  <a:lnTo>
                    <a:pt x="1342" y="119"/>
                  </a:lnTo>
                  <a:lnTo>
                    <a:pt x="1399" y="137"/>
                  </a:lnTo>
                  <a:lnTo>
                    <a:pt x="1457" y="157"/>
                  </a:lnTo>
                  <a:lnTo>
                    <a:pt x="1457" y="157"/>
                  </a:lnTo>
                  <a:lnTo>
                    <a:pt x="1516" y="177"/>
                  </a:lnTo>
                  <a:lnTo>
                    <a:pt x="1573" y="198"/>
                  </a:lnTo>
                  <a:lnTo>
                    <a:pt x="1688" y="243"/>
                  </a:lnTo>
                  <a:lnTo>
                    <a:pt x="1688" y="243"/>
                  </a:lnTo>
                  <a:lnTo>
                    <a:pt x="1785" y="282"/>
                  </a:lnTo>
                  <a:lnTo>
                    <a:pt x="1833" y="303"/>
                  </a:lnTo>
                  <a:lnTo>
                    <a:pt x="1880" y="326"/>
                  </a:lnTo>
                  <a:lnTo>
                    <a:pt x="1880" y="326"/>
                  </a:lnTo>
                  <a:lnTo>
                    <a:pt x="1920" y="347"/>
                  </a:lnTo>
                  <a:lnTo>
                    <a:pt x="1960" y="370"/>
                  </a:lnTo>
                  <a:lnTo>
                    <a:pt x="1998" y="395"/>
                  </a:lnTo>
                  <a:lnTo>
                    <a:pt x="2035" y="421"/>
                  </a:lnTo>
                  <a:lnTo>
                    <a:pt x="2072" y="449"/>
                  </a:lnTo>
                  <a:lnTo>
                    <a:pt x="2106" y="479"/>
                  </a:lnTo>
                  <a:lnTo>
                    <a:pt x="2139" y="510"/>
                  </a:lnTo>
                  <a:lnTo>
                    <a:pt x="2171" y="543"/>
                  </a:lnTo>
                  <a:lnTo>
                    <a:pt x="2171" y="543"/>
                  </a:lnTo>
                  <a:lnTo>
                    <a:pt x="2206" y="584"/>
                  </a:lnTo>
                  <a:lnTo>
                    <a:pt x="2238" y="626"/>
                  </a:lnTo>
                  <a:lnTo>
                    <a:pt x="2268" y="670"/>
                  </a:lnTo>
                  <a:lnTo>
                    <a:pt x="2298" y="714"/>
                  </a:lnTo>
                  <a:lnTo>
                    <a:pt x="2326" y="760"/>
                  </a:lnTo>
                  <a:lnTo>
                    <a:pt x="2352" y="806"/>
                  </a:lnTo>
                  <a:lnTo>
                    <a:pt x="2377" y="854"/>
                  </a:lnTo>
                  <a:lnTo>
                    <a:pt x="2401" y="900"/>
                  </a:lnTo>
                  <a:lnTo>
                    <a:pt x="2401" y="900"/>
                  </a:lnTo>
                  <a:lnTo>
                    <a:pt x="2425" y="952"/>
                  </a:lnTo>
                  <a:lnTo>
                    <a:pt x="2447" y="1005"/>
                  </a:lnTo>
                  <a:lnTo>
                    <a:pt x="2469" y="1056"/>
                  </a:lnTo>
                  <a:lnTo>
                    <a:pt x="2489" y="1110"/>
                  </a:lnTo>
                  <a:lnTo>
                    <a:pt x="2506" y="1163"/>
                  </a:lnTo>
                  <a:lnTo>
                    <a:pt x="2523" y="1216"/>
                  </a:lnTo>
                  <a:lnTo>
                    <a:pt x="2538" y="1272"/>
                  </a:lnTo>
                  <a:lnTo>
                    <a:pt x="2551" y="1327"/>
                  </a:lnTo>
                  <a:lnTo>
                    <a:pt x="2551" y="1327"/>
                  </a:lnTo>
                  <a:lnTo>
                    <a:pt x="2564" y="1387"/>
                  </a:lnTo>
                  <a:lnTo>
                    <a:pt x="2575" y="1449"/>
                  </a:lnTo>
                  <a:lnTo>
                    <a:pt x="2584" y="1510"/>
                  </a:lnTo>
                  <a:lnTo>
                    <a:pt x="2592" y="1573"/>
                  </a:lnTo>
                  <a:lnTo>
                    <a:pt x="2598" y="1634"/>
                  </a:lnTo>
                  <a:lnTo>
                    <a:pt x="2603" y="1697"/>
                  </a:lnTo>
                  <a:lnTo>
                    <a:pt x="2607" y="1758"/>
                  </a:lnTo>
                  <a:lnTo>
                    <a:pt x="2609" y="1821"/>
                  </a:lnTo>
                  <a:lnTo>
                    <a:pt x="2609" y="1821"/>
                  </a:lnTo>
                  <a:lnTo>
                    <a:pt x="2610" y="1885"/>
                  </a:lnTo>
                  <a:lnTo>
                    <a:pt x="2609" y="1950"/>
                  </a:lnTo>
                  <a:lnTo>
                    <a:pt x="2608" y="2014"/>
                  </a:lnTo>
                  <a:lnTo>
                    <a:pt x="2605" y="2079"/>
                  </a:lnTo>
                  <a:lnTo>
                    <a:pt x="2602" y="2145"/>
                  </a:lnTo>
                  <a:lnTo>
                    <a:pt x="2595" y="2208"/>
                  </a:lnTo>
                  <a:lnTo>
                    <a:pt x="2589" y="2272"/>
                  </a:lnTo>
                  <a:lnTo>
                    <a:pt x="2582" y="2338"/>
                  </a:lnTo>
                  <a:lnTo>
                    <a:pt x="2582" y="2338"/>
                  </a:lnTo>
                  <a:lnTo>
                    <a:pt x="2574" y="2402"/>
                  </a:lnTo>
                  <a:lnTo>
                    <a:pt x="2564" y="2466"/>
                  </a:lnTo>
                  <a:lnTo>
                    <a:pt x="2564" y="2466"/>
                  </a:lnTo>
                  <a:lnTo>
                    <a:pt x="2565" y="2469"/>
                  </a:lnTo>
                  <a:lnTo>
                    <a:pt x="2566" y="2472"/>
                  </a:lnTo>
                  <a:lnTo>
                    <a:pt x="2568" y="2474"/>
                  </a:lnTo>
                  <a:lnTo>
                    <a:pt x="2570" y="2476"/>
                  </a:lnTo>
                  <a:lnTo>
                    <a:pt x="2573" y="2476"/>
                  </a:lnTo>
                  <a:lnTo>
                    <a:pt x="2577" y="2474"/>
                  </a:lnTo>
                  <a:lnTo>
                    <a:pt x="2578" y="2473"/>
                  </a:lnTo>
                  <a:lnTo>
                    <a:pt x="2579" y="2469"/>
                  </a:lnTo>
                  <a:lnTo>
                    <a:pt x="2579" y="2469"/>
                  </a:lnTo>
                  <a:lnTo>
                    <a:pt x="2588" y="2405"/>
                  </a:lnTo>
                  <a:lnTo>
                    <a:pt x="2597" y="2340"/>
                  </a:lnTo>
                  <a:lnTo>
                    <a:pt x="2604" y="2275"/>
                  </a:lnTo>
                  <a:lnTo>
                    <a:pt x="2610" y="2210"/>
                  </a:lnTo>
                  <a:lnTo>
                    <a:pt x="2617" y="2143"/>
                  </a:lnTo>
                  <a:lnTo>
                    <a:pt x="2620" y="2078"/>
                  </a:lnTo>
                  <a:lnTo>
                    <a:pt x="2623" y="2013"/>
                  </a:lnTo>
                  <a:lnTo>
                    <a:pt x="2624" y="1946"/>
                  </a:lnTo>
                  <a:lnTo>
                    <a:pt x="2624" y="1946"/>
                  </a:lnTo>
                  <a:lnTo>
                    <a:pt x="2625" y="1882"/>
                  </a:lnTo>
                  <a:lnTo>
                    <a:pt x="2624" y="1818"/>
                  </a:lnTo>
                  <a:lnTo>
                    <a:pt x="2622" y="1753"/>
                  </a:lnTo>
                  <a:lnTo>
                    <a:pt x="2618" y="1689"/>
                  </a:lnTo>
                  <a:lnTo>
                    <a:pt x="2612" y="1624"/>
                  </a:lnTo>
                  <a:lnTo>
                    <a:pt x="2605" y="1560"/>
                  </a:lnTo>
                  <a:lnTo>
                    <a:pt x="2597" y="1496"/>
                  </a:lnTo>
                  <a:lnTo>
                    <a:pt x="2587" y="1432"/>
                  </a:lnTo>
                  <a:lnTo>
                    <a:pt x="2587" y="1432"/>
                  </a:lnTo>
                  <a:lnTo>
                    <a:pt x="2577" y="1376"/>
                  </a:lnTo>
                  <a:lnTo>
                    <a:pt x="2565" y="1319"/>
                  </a:lnTo>
                  <a:lnTo>
                    <a:pt x="2551" y="1264"/>
                  </a:lnTo>
                  <a:lnTo>
                    <a:pt x="2536" y="1209"/>
                  </a:lnTo>
                  <a:lnTo>
                    <a:pt x="2519" y="1154"/>
                  </a:lnTo>
                  <a:lnTo>
                    <a:pt x="2500" y="1099"/>
                  </a:lnTo>
                  <a:lnTo>
                    <a:pt x="2480" y="1045"/>
                  </a:lnTo>
                  <a:lnTo>
                    <a:pt x="2459" y="992"/>
                  </a:lnTo>
                  <a:lnTo>
                    <a:pt x="2459" y="992"/>
                  </a:lnTo>
                  <a:lnTo>
                    <a:pt x="2436" y="941"/>
                  </a:lnTo>
                  <a:lnTo>
                    <a:pt x="2412" y="889"/>
                  </a:lnTo>
                  <a:lnTo>
                    <a:pt x="2387" y="839"/>
                  </a:lnTo>
                  <a:lnTo>
                    <a:pt x="2361" y="789"/>
                  </a:lnTo>
                  <a:lnTo>
                    <a:pt x="2332" y="740"/>
                  </a:lnTo>
                  <a:lnTo>
                    <a:pt x="2302" y="692"/>
                  </a:lnTo>
                  <a:lnTo>
                    <a:pt x="2271" y="646"/>
                  </a:lnTo>
                  <a:lnTo>
                    <a:pt x="2238" y="601"/>
                  </a:lnTo>
                  <a:lnTo>
                    <a:pt x="2238" y="601"/>
                  </a:lnTo>
                  <a:lnTo>
                    <a:pt x="2208" y="564"/>
                  </a:lnTo>
                  <a:lnTo>
                    <a:pt x="2178" y="530"/>
                  </a:lnTo>
                  <a:lnTo>
                    <a:pt x="2147" y="497"/>
                  </a:lnTo>
                  <a:lnTo>
                    <a:pt x="2113" y="465"/>
                  </a:lnTo>
                  <a:lnTo>
                    <a:pt x="2078" y="435"/>
                  </a:lnTo>
                  <a:lnTo>
                    <a:pt x="2042" y="408"/>
                  </a:lnTo>
                  <a:lnTo>
                    <a:pt x="2004" y="381"/>
                  </a:lnTo>
                  <a:lnTo>
                    <a:pt x="1965" y="356"/>
                  </a:lnTo>
                  <a:lnTo>
                    <a:pt x="1965" y="356"/>
                  </a:lnTo>
                  <a:lnTo>
                    <a:pt x="1923" y="332"/>
                  </a:lnTo>
                  <a:lnTo>
                    <a:pt x="1880" y="310"/>
                  </a:lnTo>
                  <a:lnTo>
                    <a:pt x="1836" y="288"/>
                  </a:lnTo>
                  <a:lnTo>
                    <a:pt x="1792" y="268"/>
                  </a:lnTo>
                  <a:lnTo>
                    <a:pt x="1792" y="268"/>
                  </a:lnTo>
                  <a:lnTo>
                    <a:pt x="1682" y="224"/>
                  </a:lnTo>
                  <a:lnTo>
                    <a:pt x="1572" y="182"/>
                  </a:lnTo>
                  <a:lnTo>
                    <a:pt x="1572" y="182"/>
                  </a:lnTo>
                  <a:lnTo>
                    <a:pt x="1513" y="159"/>
                  </a:lnTo>
                  <a:lnTo>
                    <a:pt x="1454" y="139"/>
                  </a:lnTo>
                  <a:lnTo>
                    <a:pt x="1394" y="119"/>
                  </a:lnTo>
                  <a:lnTo>
                    <a:pt x="1334" y="102"/>
                  </a:lnTo>
                  <a:lnTo>
                    <a:pt x="1274" y="84"/>
                  </a:lnTo>
                  <a:lnTo>
                    <a:pt x="1214" y="68"/>
                  </a:lnTo>
                  <a:lnTo>
                    <a:pt x="1152" y="54"/>
                  </a:lnTo>
                  <a:lnTo>
                    <a:pt x="1091" y="40"/>
                  </a:lnTo>
                  <a:lnTo>
                    <a:pt x="1091" y="40"/>
                  </a:lnTo>
                  <a:lnTo>
                    <a:pt x="1031" y="30"/>
                  </a:lnTo>
                  <a:lnTo>
                    <a:pt x="971" y="20"/>
                  </a:lnTo>
                  <a:lnTo>
                    <a:pt x="909" y="14"/>
                  </a:lnTo>
                  <a:lnTo>
                    <a:pt x="849" y="8"/>
                  </a:lnTo>
                  <a:lnTo>
                    <a:pt x="849" y="8"/>
                  </a:lnTo>
                  <a:lnTo>
                    <a:pt x="802" y="5"/>
                  </a:lnTo>
                  <a:lnTo>
                    <a:pt x="754" y="4"/>
                  </a:lnTo>
                  <a:lnTo>
                    <a:pt x="659" y="3"/>
                  </a:lnTo>
                  <a:lnTo>
                    <a:pt x="659" y="3"/>
                  </a:lnTo>
                  <a:lnTo>
                    <a:pt x="578" y="0"/>
                  </a:lnTo>
                  <a:lnTo>
                    <a:pt x="495" y="0"/>
                  </a:lnTo>
                  <a:lnTo>
                    <a:pt x="455" y="0"/>
                  </a:lnTo>
                  <a:lnTo>
                    <a:pt x="413" y="1"/>
                  </a:lnTo>
                  <a:lnTo>
                    <a:pt x="373" y="3"/>
                  </a:lnTo>
                  <a:lnTo>
                    <a:pt x="332" y="6"/>
                  </a:lnTo>
                  <a:lnTo>
                    <a:pt x="332" y="6"/>
                  </a:lnTo>
                  <a:lnTo>
                    <a:pt x="294" y="10"/>
                  </a:lnTo>
                  <a:lnTo>
                    <a:pt x="257" y="15"/>
                  </a:lnTo>
                  <a:lnTo>
                    <a:pt x="218" y="23"/>
                  </a:lnTo>
                  <a:lnTo>
                    <a:pt x="180" y="31"/>
                  </a:lnTo>
                  <a:lnTo>
                    <a:pt x="163" y="38"/>
                  </a:lnTo>
                  <a:lnTo>
                    <a:pt x="144" y="44"/>
                  </a:lnTo>
                  <a:lnTo>
                    <a:pt x="127" y="50"/>
                  </a:lnTo>
                  <a:lnTo>
                    <a:pt x="109" y="59"/>
                  </a:lnTo>
                  <a:lnTo>
                    <a:pt x="93" y="66"/>
                  </a:lnTo>
                  <a:lnTo>
                    <a:pt x="75" y="77"/>
                  </a:lnTo>
                  <a:lnTo>
                    <a:pt x="60" y="88"/>
                  </a:lnTo>
                  <a:lnTo>
                    <a:pt x="45" y="99"/>
                  </a:lnTo>
                  <a:lnTo>
                    <a:pt x="45" y="99"/>
                  </a:lnTo>
                  <a:lnTo>
                    <a:pt x="33" y="109"/>
                  </a:lnTo>
                  <a:lnTo>
                    <a:pt x="21" y="120"/>
                  </a:lnTo>
                  <a:lnTo>
                    <a:pt x="11" y="133"/>
                  </a:lnTo>
                  <a:lnTo>
                    <a:pt x="1" y="145"/>
                  </a:lnTo>
                  <a:lnTo>
                    <a:pt x="1" y="145"/>
                  </a:lnTo>
                  <a:lnTo>
                    <a:pt x="0" y="149"/>
                  </a:lnTo>
                  <a:lnTo>
                    <a:pt x="0" y="152"/>
                  </a:lnTo>
                  <a:lnTo>
                    <a:pt x="1" y="154"/>
                  </a:lnTo>
                  <a:lnTo>
                    <a:pt x="4" y="156"/>
                  </a:lnTo>
                  <a:lnTo>
                    <a:pt x="6" y="157"/>
                  </a:lnTo>
                  <a:lnTo>
                    <a:pt x="10" y="157"/>
                  </a:lnTo>
                  <a:lnTo>
                    <a:pt x="13" y="156"/>
                  </a:lnTo>
                  <a:lnTo>
                    <a:pt x="15" y="153"/>
                  </a:lnTo>
                  <a:lnTo>
                    <a:pt x="15" y="15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27B3346F-9231-A313-732E-D81C61644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479"/>
              <a:ext cx="174" cy="385"/>
            </a:xfrm>
            <a:custGeom>
              <a:avLst/>
              <a:gdLst>
                <a:gd name="T0" fmla="*/ 2 w 524"/>
                <a:gd name="T1" fmla="*/ 12 h 1154"/>
                <a:gd name="T2" fmla="*/ 132 w 524"/>
                <a:gd name="T3" fmla="*/ 213 h 1154"/>
                <a:gd name="T4" fmla="*/ 163 w 524"/>
                <a:gd name="T5" fmla="*/ 264 h 1154"/>
                <a:gd name="T6" fmla="*/ 223 w 524"/>
                <a:gd name="T7" fmla="*/ 363 h 1154"/>
                <a:gd name="T8" fmla="*/ 251 w 524"/>
                <a:gd name="T9" fmla="*/ 413 h 1154"/>
                <a:gd name="T10" fmla="*/ 305 w 524"/>
                <a:gd name="T11" fmla="*/ 519 h 1154"/>
                <a:gd name="T12" fmla="*/ 351 w 524"/>
                <a:gd name="T13" fmla="*/ 627 h 1154"/>
                <a:gd name="T14" fmla="*/ 372 w 524"/>
                <a:gd name="T15" fmla="*/ 686 h 1154"/>
                <a:gd name="T16" fmla="*/ 392 w 524"/>
                <a:gd name="T17" fmla="*/ 746 h 1154"/>
                <a:gd name="T18" fmla="*/ 434 w 524"/>
                <a:gd name="T19" fmla="*/ 868 h 1154"/>
                <a:gd name="T20" fmla="*/ 474 w 524"/>
                <a:gd name="T21" fmla="*/ 991 h 1154"/>
                <a:gd name="T22" fmla="*/ 498 w 524"/>
                <a:gd name="T23" fmla="*/ 1085 h 1154"/>
                <a:gd name="T24" fmla="*/ 504 w 524"/>
                <a:gd name="T25" fmla="*/ 1118 h 1154"/>
                <a:gd name="T26" fmla="*/ 509 w 524"/>
                <a:gd name="T27" fmla="*/ 1149 h 1154"/>
                <a:gd name="T28" fmla="*/ 513 w 524"/>
                <a:gd name="T29" fmla="*/ 1153 h 1154"/>
                <a:gd name="T30" fmla="*/ 518 w 524"/>
                <a:gd name="T31" fmla="*/ 1154 h 1154"/>
                <a:gd name="T32" fmla="*/ 523 w 524"/>
                <a:gd name="T33" fmla="*/ 1150 h 1154"/>
                <a:gd name="T34" fmla="*/ 524 w 524"/>
                <a:gd name="T35" fmla="*/ 1144 h 1154"/>
                <a:gd name="T36" fmla="*/ 518 w 524"/>
                <a:gd name="T37" fmla="*/ 1113 h 1154"/>
                <a:gd name="T38" fmla="*/ 504 w 524"/>
                <a:gd name="T39" fmla="*/ 1050 h 1154"/>
                <a:gd name="T40" fmla="*/ 479 w 524"/>
                <a:gd name="T41" fmla="*/ 956 h 1154"/>
                <a:gd name="T42" fmla="*/ 459 w 524"/>
                <a:gd name="T43" fmla="*/ 894 h 1154"/>
                <a:gd name="T44" fmla="*/ 416 w 524"/>
                <a:gd name="T45" fmla="*/ 773 h 1154"/>
                <a:gd name="T46" fmla="*/ 376 w 524"/>
                <a:gd name="T47" fmla="*/ 651 h 1154"/>
                <a:gd name="T48" fmla="*/ 355 w 524"/>
                <a:gd name="T49" fmla="*/ 595 h 1154"/>
                <a:gd name="T50" fmla="*/ 306 w 524"/>
                <a:gd name="T51" fmla="*/ 486 h 1154"/>
                <a:gd name="T52" fmla="*/ 278 w 524"/>
                <a:gd name="T53" fmla="*/ 433 h 1154"/>
                <a:gd name="T54" fmla="*/ 222 w 524"/>
                <a:gd name="T55" fmla="*/ 331 h 1154"/>
                <a:gd name="T56" fmla="*/ 161 w 524"/>
                <a:gd name="T57" fmla="*/ 232 h 1154"/>
                <a:gd name="T58" fmla="*/ 97 w 524"/>
                <a:gd name="T59" fmla="*/ 131 h 1154"/>
                <a:gd name="T60" fmla="*/ 32 w 524"/>
                <a:gd name="T61" fmla="*/ 30 h 1154"/>
                <a:gd name="T62" fmla="*/ 14 w 524"/>
                <a:gd name="T63" fmla="*/ 4 h 1154"/>
                <a:gd name="T64" fmla="*/ 9 w 524"/>
                <a:gd name="T65" fmla="*/ 0 h 1154"/>
                <a:gd name="T66" fmla="*/ 4 w 524"/>
                <a:gd name="T67" fmla="*/ 1 h 1154"/>
                <a:gd name="T68" fmla="*/ 0 w 524"/>
                <a:gd name="T69" fmla="*/ 5 h 1154"/>
                <a:gd name="T70" fmla="*/ 2 w 524"/>
                <a:gd name="T71" fmla="*/ 12 h 1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24" h="1154">
                  <a:moveTo>
                    <a:pt x="2" y="12"/>
                  </a:moveTo>
                  <a:lnTo>
                    <a:pt x="2" y="12"/>
                  </a:lnTo>
                  <a:lnTo>
                    <a:pt x="67" y="113"/>
                  </a:lnTo>
                  <a:lnTo>
                    <a:pt x="132" y="213"/>
                  </a:lnTo>
                  <a:lnTo>
                    <a:pt x="132" y="213"/>
                  </a:lnTo>
                  <a:lnTo>
                    <a:pt x="163" y="264"/>
                  </a:lnTo>
                  <a:lnTo>
                    <a:pt x="193" y="312"/>
                  </a:lnTo>
                  <a:lnTo>
                    <a:pt x="223" y="363"/>
                  </a:lnTo>
                  <a:lnTo>
                    <a:pt x="251" y="413"/>
                  </a:lnTo>
                  <a:lnTo>
                    <a:pt x="251" y="413"/>
                  </a:lnTo>
                  <a:lnTo>
                    <a:pt x="278" y="465"/>
                  </a:lnTo>
                  <a:lnTo>
                    <a:pt x="305" y="519"/>
                  </a:lnTo>
                  <a:lnTo>
                    <a:pt x="329" y="573"/>
                  </a:lnTo>
                  <a:lnTo>
                    <a:pt x="351" y="627"/>
                  </a:lnTo>
                  <a:lnTo>
                    <a:pt x="351" y="627"/>
                  </a:lnTo>
                  <a:lnTo>
                    <a:pt x="372" y="686"/>
                  </a:lnTo>
                  <a:lnTo>
                    <a:pt x="392" y="746"/>
                  </a:lnTo>
                  <a:lnTo>
                    <a:pt x="392" y="746"/>
                  </a:lnTo>
                  <a:lnTo>
                    <a:pt x="434" y="868"/>
                  </a:lnTo>
                  <a:lnTo>
                    <a:pt x="434" y="868"/>
                  </a:lnTo>
                  <a:lnTo>
                    <a:pt x="454" y="930"/>
                  </a:lnTo>
                  <a:lnTo>
                    <a:pt x="474" y="991"/>
                  </a:lnTo>
                  <a:lnTo>
                    <a:pt x="490" y="1054"/>
                  </a:lnTo>
                  <a:lnTo>
                    <a:pt x="498" y="1085"/>
                  </a:lnTo>
                  <a:lnTo>
                    <a:pt x="504" y="1118"/>
                  </a:lnTo>
                  <a:lnTo>
                    <a:pt x="504" y="1118"/>
                  </a:lnTo>
                  <a:lnTo>
                    <a:pt x="509" y="1149"/>
                  </a:lnTo>
                  <a:lnTo>
                    <a:pt x="509" y="1149"/>
                  </a:lnTo>
                  <a:lnTo>
                    <a:pt x="510" y="1151"/>
                  </a:lnTo>
                  <a:lnTo>
                    <a:pt x="513" y="1153"/>
                  </a:lnTo>
                  <a:lnTo>
                    <a:pt x="515" y="1154"/>
                  </a:lnTo>
                  <a:lnTo>
                    <a:pt x="518" y="1154"/>
                  </a:lnTo>
                  <a:lnTo>
                    <a:pt x="520" y="1153"/>
                  </a:lnTo>
                  <a:lnTo>
                    <a:pt x="523" y="1150"/>
                  </a:lnTo>
                  <a:lnTo>
                    <a:pt x="524" y="1148"/>
                  </a:lnTo>
                  <a:lnTo>
                    <a:pt x="524" y="1144"/>
                  </a:lnTo>
                  <a:lnTo>
                    <a:pt x="524" y="1144"/>
                  </a:lnTo>
                  <a:lnTo>
                    <a:pt x="518" y="1113"/>
                  </a:lnTo>
                  <a:lnTo>
                    <a:pt x="511" y="1081"/>
                  </a:lnTo>
                  <a:lnTo>
                    <a:pt x="504" y="1050"/>
                  </a:lnTo>
                  <a:lnTo>
                    <a:pt x="496" y="1019"/>
                  </a:lnTo>
                  <a:lnTo>
                    <a:pt x="479" y="956"/>
                  </a:lnTo>
                  <a:lnTo>
                    <a:pt x="459" y="894"/>
                  </a:lnTo>
                  <a:lnTo>
                    <a:pt x="459" y="894"/>
                  </a:lnTo>
                  <a:lnTo>
                    <a:pt x="416" y="773"/>
                  </a:lnTo>
                  <a:lnTo>
                    <a:pt x="416" y="773"/>
                  </a:lnTo>
                  <a:lnTo>
                    <a:pt x="396" y="711"/>
                  </a:lnTo>
                  <a:lnTo>
                    <a:pt x="376" y="651"/>
                  </a:lnTo>
                  <a:lnTo>
                    <a:pt x="376" y="651"/>
                  </a:lnTo>
                  <a:lnTo>
                    <a:pt x="355" y="595"/>
                  </a:lnTo>
                  <a:lnTo>
                    <a:pt x="331" y="541"/>
                  </a:lnTo>
                  <a:lnTo>
                    <a:pt x="306" y="486"/>
                  </a:lnTo>
                  <a:lnTo>
                    <a:pt x="278" y="433"/>
                  </a:lnTo>
                  <a:lnTo>
                    <a:pt x="278" y="433"/>
                  </a:lnTo>
                  <a:lnTo>
                    <a:pt x="251" y="381"/>
                  </a:lnTo>
                  <a:lnTo>
                    <a:pt x="222" y="331"/>
                  </a:lnTo>
                  <a:lnTo>
                    <a:pt x="192" y="281"/>
                  </a:lnTo>
                  <a:lnTo>
                    <a:pt x="161" y="232"/>
                  </a:lnTo>
                  <a:lnTo>
                    <a:pt x="161" y="232"/>
                  </a:lnTo>
                  <a:lnTo>
                    <a:pt x="97" y="131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3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663F1ADF-9277-C920-14E7-602E50DFD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7" y="500"/>
              <a:ext cx="373" cy="155"/>
            </a:xfrm>
            <a:custGeom>
              <a:avLst/>
              <a:gdLst>
                <a:gd name="T0" fmla="*/ 9 w 1118"/>
                <a:gd name="T1" fmla="*/ 466 h 466"/>
                <a:gd name="T2" fmla="*/ 236 w 1118"/>
                <a:gd name="T3" fmla="*/ 416 h 466"/>
                <a:gd name="T4" fmla="*/ 291 w 1118"/>
                <a:gd name="T5" fmla="*/ 404 h 466"/>
                <a:gd name="T6" fmla="*/ 400 w 1118"/>
                <a:gd name="T7" fmla="*/ 374 h 466"/>
                <a:gd name="T8" fmla="*/ 454 w 1118"/>
                <a:gd name="T9" fmla="*/ 357 h 466"/>
                <a:gd name="T10" fmla="*/ 567 w 1118"/>
                <a:gd name="T11" fmla="*/ 315 h 466"/>
                <a:gd name="T12" fmla="*/ 676 w 1118"/>
                <a:gd name="T13" fmla="*/ 266 h 466"/>
                <a:gd name="T14" fmla="*/ 729 w 1118"/>
                <a:gd name="T15" fmla="*/ 241 h 466"/>
                <a:gd name="T16" fmla="*/ 835 w 1118"/>
                <a:gd name="T17" fmla="*/ 184 h 466"/>
                <a:gd name="T18" fmla="*/ 886 w 1118"/>
                <a:gd name="T19" fmla="*/ 155 h 466"/>
                <a:gd name="T20" fmla="*/ 989 w 1118"/>
                <a:gd name="T21" fmla="*/ 95 h 466"/>
                <a:gd name="T22" fmla="*/ 1089 w 1118"/>
                <a:gd name="T23" fmla="*/ 31 h 466"/>
                <a:gd name="T24" fmla="*/ 1114 w 1118"/>
                <a:gd name="T25" fmla="*/ 15 h 466"/>
                <a:gd name="T26" fmla="*/ 1118 w 1118"/>
                <a:gd name="T27" fmla="*/ 10 h 466"/>
                <a:gd name="T28" fmla="*/ 1116 w 1118"/>
                <a:gd name="T29" fmla="*/ 4 h 466"/>
                <a:gd name="T30" fmla="*/ 1113 w 1118"/>
                <a:gd name="T31" fmla="*/ 1 h 466"/>
                <a:gd name="T32" fmla="*/ 1106 w 1118"/>
                <a:gd name="T33" fmla="*/ 1 h 466"/>
                <a:gd name="T34" fmla="*/ 1006 w 1118"/>
                <a:gd name="T35" fmla="*/ 66 h 466"/>
                <a:gd name="T36" fmla="*/ 905 w 1118"/>
                <a:gd name="T37" fmla="*/ 128 h 466"/>
                <a:gd name="T38" fmla="*/ 853 w 1118"/>
                <a:gd name="T39" fmla="*/ 157 h 466"/>
                <a:gd name="T40" fmla="*/ 749 w 1118"/>
                <a:gd name="T41" fmla="*/ 213 h 466"/>
                <a:gd name="T42" fmla="*/ 698 w 1118"/>
                <a:gd name="T43" fmla="*/ 239 h 466"/>
                <a:gd name="T44" fmla="*/ 588 w 1118"/>
                <a:gd name="T45" fmla="*/ 290 h 466"/>
                <a:gd name="T46" fmla="*/ 475 w 1118"/>
                <a:gd name="T47" fmla="*/ 334 h 466"/>
                <a:gd name="T48" fmla="*/ 421 w 1118"/>
                <a:gd name="T49" fmla="*/ 351 h 466"/>
                <a:gd name="T50" fmla="*/ 314 w 1118"/>
                <a:gd name="T51" fmla="*/ 382 h 466"/>
                <a:gd name="T52" fmla="*/ 258 w 1118"/>
                <a:gd name="T53" fmla="*/ 396 h 466"/>
                <a:gd name="T54" fmla="*/ 36 w 1118"/>
                <a:gd name="T55" fmla="*/ 445 h 466"/>
                <a:gd name="T56" fmla="*/ 5 w 1118"/>
                <a:gd name="T57" fmla="*/ 451 h 466"/>
                <a:gd name="T58" fmla="*/ 3 w 1118"/>
                <a:gd name="T59" fmla="*/ 453 h 466"/>
                <a:gd name="T60" fmla="*/ 0 w 1118"/>
                <a:gd name="T61" fmla="*/ 458 h 466"/>
                <a:gd name="T62" fmla="*/ 2 w 1118"/>
                <a:gd name="T63" fmla="*/ 463 h 466"/>
                <a:gd name="T64" fmla="*/ 5 w 1118"/>
                <a:gd name="T65" fmla="*/ 466 h 466"/>
                <a:gd name="T66" fmla="*/ 9 w 1118"/>
                <a:gd name="T67" fmla="*/ 466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18" h="466">
                  <a:moveTo>
                    <a:pt x="9" y="466"/>
                  </a:moveTo>
                  <a:lnTo>
                    <a:pt x="9" y="466"/>
                  </a:lnTo>
                  <a:lnTo>
                    <a:pt x="122" y="441"/>
                  </a:lnTo>
                  <a:lnTo>
                    <a:pt x="236" y="416"/>
                  </a:lnTo>
                  <a:lnTo>
                    <a:pt x="236" y="416"/>
                  </a:lnTo>
                  <a:lnTo>
                    <a:pt x="291" y="404"/>
                  </a:lnTo>
                  <a:lnTo>
                    <a:pt x="345" y="390"/>
                  </a:lnTo>
                  <a:lnTo>
                    <a:pt x="400" y="374"/>
                  </a:lnTo>
                  <a:lnTo>
                    <a:pt x="454" y="357"/>
                  </a:lnTo>
                  <a:lnTo>
                    <a:pt x="454" y="357"/>
                  </a:lnTo>
                  <a:lnTo>
                    <a:pt x="510" y="337"/>
                  </a:lnTo>
                  <a:lnTo>
                    <a:pt x="567" y="315"/>
                  </a:lnTo>
                  <a:lnTo>
                    <a:pt x="622" y="292"/>
                  </a:lnTo>
                  <a:lnTo>
                    <a:pt x="676" y="266"/>
                  </a:lnTo>
                  <a:lnTo>
                    <a:pt x="676" y="266"/>
                  </a:lnTo>
                  <a:lnTo>
                    <a:pt x="729" y="241"/>
                  </a:lnTo>
                  <a:lnTo>
                    <a:pt x="782" y="213"/>
                  </a:lnTo>
                  <a:lnTo>
                    <a:pt x="835" y="184"/>
                  </a:lnTo>
                  <a:lnTo>
                    <a:pt x="886" y="155"/>
                  </a:lnTo>
                  <a:lnTo>
                    <a:pt x="886" y="155"/>
                  </a:lnTo>
                  <a:lnTo>
                    <a:pt x="937" y="125"/>
                  </a:lnTo>
                  <a:lnTo>
                    <a:pt x="989" y="95"/>
                  </a:lnTo>
                  <a:lnTo>
                    <a:pt x="1089" y="31"/>
                  </a:lnTo>
                  <a:lnTo>
                    <a:pt x="1089" y="31"/>
                  </a:lnTo>
                  <a:lnTo>
                    <a:pt x="1114" y="15"/>
                  </a:lnTo>
                  <a:lnTo>
                    <a:pt x="1114" y="15"/>
                  </a:lnTo>
                  <a:lnTo>
                    <a:pt x="1116" y="12"/>
                  </a:lnTo>
                  <a:lnTo>
                    <a:pt x="1118" y="10"/>
                  </a:lnTo>
                  <a:lnTo>
                    <a:pt x="1118" y="7"/>
                  </a:lnTo>
                  <a:lnTo>
                    <a:pt x="1116" y="4"/>
                  </a:lnTo>
                  <a:lnTo>
                    <a:pt x="1114" y="2"/>
                  </a:lnTo>
                  <a:lnTo>
                    <a:pt x="1113" y="1"/>
                  </a:lnTo>
                  <a:lnTo>
                    <a:pt x="1109" y="0"/>
                  </a:lnTo>
                  <a:lnTo>
                    <a:pt x="1106" y="1"/>
                  </a:lnTo>
                  <a:lnTo>
                    <a:pt x="1106" y="1"/>
                  </a:lnTo>
                  <a:lnTo>
                    <a:pt x="1006" y="66"/>
                  </a:lnTo>
                  <a:lnTo>
                    <a:pt x="956" y="96"/>
                  </a:lnTo>
                  <a:lnTo>
                    <a:pt x="905" y="128"/>
                  </a:lnTo>
                  <a:lnTo>
                    <a:pt x="905" y="128"/>
                  </a:lnTo>
                  <a:lnTo>
                    <a:pt x="853" y="157"/>
                  </a:lnTo>
                  <a:lnTo>
                    <a:pt x="802" y="186"/>
                  </a:lnTo>
                  <a:lnTo>
                    <a:pt x="749" y="213"/>
                  </a:lnTo>
                  <a:lnTo>
                    <a:pt x="698" y="239"/>
                  </a:lnTo>
                  <a:lnTo>
                    <a:pt x="698" y="239"/>
                  </a:lnTo>
                  <a:lnTo>
                    <a:pt x="643" y="266"/>
                  </a:lnTo>
                  <a:lnTo>
                    <a:pt x="588" y="290"/>
                  </a:lnTo>
                  <a:lnTo>
                    <a:pt x="533" y="313"/>
                  </a:lnTo>
                  <a:lnTo>
                    <a:pt x="475" y="334"/>
                  </a:lnTo>
                  <a:lnTo>
                    <a:pt x="475" y="334"/>
                  </a:lnTo>
                  <a:lnTo>
                    <a:pt x="421" y="351"/>
                  </a:lnTo>
                  <a:lnTo>
                    <a:pt x="367" y="367"/>
                  </a:lnTo>
                  <a:lnTo>
                    <a:pt x="314" y="382"/>
                  </a:lnTo>
                  <a:lnTo>
                    <a:pt x="258" y="396"/>
                  </a:lnTo>
                  <a:lnTo>
                    <a:pt x="258" y="396"/>
                  </a:lnTo>
                  <a:lnTo>
                    <a:pt x="147" y="421"/>
                  </a:lnTo>
                  <a:lnTo>
                    <a:pt x="36" y="445"/>
                  </a:lnTo>
                  <a:lnTo>
                    <a:pt x="36" y="445"/>
                  </a:lnTo>
                  <a:lnTo>
                    <a:pt x="5" y="451"/>
                  </a:lnTo>
                  <a:lnTo>
                    <a:pt x="5" y="451"/>
                  </a:lnTo>
                  <a:lnTo>
                    <a:pt x="3" y="453"/>
                  </a:lnTo>
                  <a:lnTo>
                    <a:pt x="0" y="455"/>
                  </a:lnTo>
                  <a:lnTo>
                    <a:pt x="0" y="458"/>
                  </a:lnTo>
                  <a:lnTo>
                    <a:pt x="0" y="460"/>
                  </a:lnTo>
                  <a:lnTo>
                    <a:pt x="2" y="463"/>
                  </a:lnTo>
                  <a:lnTo>
                    <a:pt x="3" y="465"/>
                  </a:lnTo>
                  <a:lnTo>
                    <a:pt x="5" y="466"/>
                  </a:lnTo>
                  <a:lnTo>
                    <a:pt x="9" y="466"/>
                  </a:lnTo>
                  <a:lnTo>
                    <a:pt x="9" y="46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E9F7C932-E55D-7387-649E-D36039072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520"/>
              <a:ext cx="364" cy="20"/>
            </a:xfrm>
            <a:custGeom>
              <a:avLst/>
              <a:gdLst>
                <a:gd name="T0" fmla="*/ 7 w 1090"/>
                <a:gd name="T1" fmla="*/ 26 h 61"/>
                <a:gd name="T2" fmla="*/ 114 w 1090"/>
                <a:gd name="T3" fmla="*/ 39 h 61"/>
                <a:gd name="T4" fmla="*/ 223 w 1090"/>
                <a:gd name="T5" fmla="*/ 49 h 61"/>
                <a:gd name="T6" fmla="*/ 332 w 1090"/>
                <a:gd name="T7" fmla="*/ 55 h 61"/>
                <a:gd name="T8" fmla="*/ 441 w 1090"/>
                <a:gd name="T9" fmla="*/ 59 h 61"/>
                <a:gd name="T10" fmla="*/ 657 w 1090"/>
                <a:gd name="T11" fmla="*/ 61 h 61"/>
                <a:gd name="T12" fmla="*/ 762 w 1090"/>
                <a:gd name="T13" fmla="*/ 61 h 61"/>
                <a:gd name="T14" fmla="*/ 866 w 1090"/>
                <a:gd name="T15" fmla="*/ 60 h 61"/>
                <a:gd name="T16" fmla="*/ 893 w 1090"/>
                <a:gd name="T17" fmla="*/ 59 h 61"/>
                <a:gd name="T18" fmla="*/ 951 w 1090"/>
                <a:gd name="T19" fmla="*/ 54 h 61"/>
                <a:gd name="T20" fmla="*/ 1006 w 1090"/>
                <a:gd name="T21" fmla="*/ 43 h 61"/>
                <a:gd name="T22" fmla="*/ 1060 w 1090"/>
                <a:gd name="T23" fmla="*/ 25 h 61"/>
                <a:gd name="T24" fmla="*/ 1086 w 1090"/>
                <a:gd name="T25" fmla="*/ 14 h 61"/>
                <a:gd name="T26" fmla="*/ 1090 w 1090"/>
                <a:gd name="T27" fmla="*/ 9 h 61"/>
                <a:gd name="T28" fmla="*/ 1089 w 1090"/>
                <a:gd name="T29" fmla="*/ 4 h 61"/>
                <a:gd name="T30" fmla="*/ 1085 w 1090"/>
                <a:gd name="T31" fmla="*/ 0 h 61"/>
                <a:gd name="T32" fmla="*/ 1079 w 1090"/>
                <a:gd name="T33" fmla="*/ 1 h 61"/>
                <a:gd name="T34" fmla="*/ 1055 w 1090"/>
                <a:gd name="T35" fmla="*/ 11 h 61"/>
                <a:gd name="T36" fmla="*/ 1007 w 1090"/>
                <a:gd name="T37" fmla="*/ 26 h 61"/>
                <a:gd name="T38" fmla="*/ 959 w 1090"/>
                <a:gd name="T39" fmla="*/ 37 h 61"/>
                <a:gd name="T40" fmla="*/ 908 w 1090"/>
                <a:gd name="T41" fmla="*/ 43 h 61"/>
                <a:gd name="T42" fmla="*/ 883 w 1090"/>
                <a:gd name="T43" fmla="*/ 44 h 61"/>
                <a:gd name="T44" fmla="*/ 782 w 1090"/>
                <a:gd name="T45" fmla="*/ 46 h 61"/>
                <a:gd name="T46" fmla="*/ 680 w 1090"/>
                <a:gd name="T47" fmla="*/ 46 h 61"/>
                <a:gd name="T48" fmla="*/ 465 w 1090"/>
                <a:gd name="T49" fmla="*/ 44 h 61"/>
                <a:gd name="T50" fmla="*/ 250 w 1090"/>
                <a:gd name="T51" fmla="*/ 35 h 61"/>
                <a:gd name="T52" fmla="*/ 190 w 1090"/>
                <a:gd name="T53" fmla="*/ 31 h 61"/>
                <a:gd name="T54" fmla="*/ 69 w 1090"/>
                <a:gd name="T55" fmla="*/ 19 h 61"/>
                <a:gd name="T56" fmla="*/ 10 w 1090"/>
                <a:gd name="T57" fmla="*/ 11 h 61"/>
                <a:gd name="T58" fmla="*/ 4 w 1090"/>
                <a:gd name="T59" fmla="*/ 12 h 61"/>
                <a:gd name="T60" fmla="*/ 2 w 1090"/>
                <a:gd name="T61" fmla="*/ 17 h 61"/>
                <a:gd name="T62" fmla="*/ 2 w 1090"/>
                <a:gd name="T63" fmla="*/ 22 h 61"/>
                <a:gd name="T64" fmla="*/ 7 w 1090"/>
                <a:gd name="T65" fmla="*/ 2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90" h="61">
                  <a:moveTo>
                    <a:pt x="7" y="26"/>
                  </a:moveTo>
                  <a:lnTo>
                    <a:pt x="7" y="26"/>
                  </a:lnTo>
                  <a:lnTo>
                    <a:pt x="60" y="34"/>
                  </a:lnTo>
                  <a:lnTo>
                    <a:pt x="114" y="39"/>
                  </a:lnTo>
                  <a:lnTo>
                    <a:pt x="169" y="45"/>
                  </a:lnTo>
                  <a:lnTo>
                    <a:pt x="223" y="49"/>
                  </a:lnTo>
                  <a:lnTo>
                    <a:pt x="277" y="53"/>
                  </a:lnTo>
                  <a:lnTo>
                    <a:pt x="332" y="55"/>
                  </a:lnTo>
                  <a:lnTo>
                    <a:pt x="441" y="59"/>
                  </a:lnTo>
                  <a:lnTo>
                    <a:pt x="441" y="59"/>
                  </a:lnTo>
                  <a:lnTo>
                    <a:pt x="549" y="60"/>
                  </a:lnTo>
                  <a:lnTo>
                    <a:pt x="657" y="61"/>
                  </a:lnTo>
                  <a:lnTo>
                    <a:pt x="657" y="61"/>
                  </a:lnTo>
                  <a:lnTo>
                    <a:pt x="762" y="61"/>
                  </a:lnTo>
                  <a:lnTo>
                    <a:pt x="813" y="61"/>
                  </a:lnTo>
                  <a:lnTo>
                    <a:pt x="866" y="60"/>
                  </a:lnTo>
                  <a:lnTo>
                    <a:pt x="866" y="60"/>
                  </a:lnTo>
                  <a:lnTo>
                    <a:pt x="893" y="59"/>
                  </a:lnTo>
                  <a:lnTo>
                    <a:pt x="922" y="56"/>
                  </a:lnTo>
                  <a:lnTo>
                    <a:pt x="951" y="54"/>
                  </a:lnTo>
                  <a:lnTo>
                    <a:pt x="979" y="49"/>
                  </a:lnTo>
                  <a:lnTo>
                    <a:pt x="1006" y="43"/>
                  </a:lnTo>
                  <a:lnTo>
                    <a:pt x="1034" y="35"/>
                  </a:lnTo>
                  <a:lnTo>
                    <a:pt x="1060" y="25"/>
                  </a:lnTo>
                  <a:lnTo>
                    <a:pt x="1086" y="14"/>
                  </a:lnTo>
                  <a:lnTo>
                    <a:pt x="1086" y="14"/>
                  </a:lnTo>
                  <a:lnTo>
                    <a:pt x="1089" y="11"/>
                  </a:lnTo>
                  <a:lnTo>
                    <a:pt x="1090" y="9"/>
                  </a:lnTo>
                  <a:lnTo>
                    <a:pt x="1090" y="6"/>
                  </a:lnTo>
                  <a:lnTo>
                    <a:pt x="1089" y="4"/>
                  </a:lnTo>
                  <a:lnTo>
                    <a:pt x="1088" y="1"/>
                  </a:lnTo>
                  <a:lnTo>
                    <a:pt x="1085" y="0"/>
                  </a:lnTo>
                  <a:lnTo>
                    <a:pt x="1081" y="0"/>
                  </a:lnTo>
                  <a:lnTo>
                    <a:pt x="1079" y="1"/>
                  </a:lnTo>
                  <a:lnTo>
                    <a:pt x="1079" y="1"/>
                  </a:lnTo>
                  <a:lnTo>
                    <a:pt x="1055" y="11"/>
                  </a:lnTo>
                  <a:lnTo>
                    <a:pt x="1031" y="20"/>
                  </a:lnTo>
                  <a:lnTo>
                    <a:pt x="1007" y="26"/>
                  </a:lnTo>
                  <a:lnTo>
                    <a:pt x="984" y="32"/>
                  </a:lnTo>
                  <a:lnTo>
                    <a:pt x="959" y="37"/>
                  </a:lnTo>
                  <a:lnTo>
                    <a:pt x="933" y="40"/>
                  </a:lnTo>
                  <a:lnTo>
                    <a:pt x="908" y="43"/>
                  </a:lnTo>
                  <a:lnTo>
                    <a:pt x="883" y="44"/>
                  </a:lnTo>
                  <a:lnTo>
                    <a:pt x="883" y="44"/>
                  </a:lnTo>
                  <a:lnTo>
                    <a:pt x="832" y="46"/>
                  </a:lnTo>
                  <a:lnTo>
                    <a:pt x="782" y="46"/>
                  </a:lnTo>
                  <a:lnTo>
                    <a:pt x="680" y="46"/>
                  </a:lnTo>
                  <a:lnTo>
                    <a:pt x="680" y="46"/>
                  </a:lnTo>
                  <a:lnTo>
                    <a:pt x="573" y="45"/>
                  </a:lnTo>
                  <a:lnTo>
                    <a:pt x="465" y="44"/>
                  </a:lnTo>
                  <a:lnTo>
                    <a:pt x="357" y="41"/>
                  </a:lnTo>
                  <a:lnTo>
                    <a:pt x="250" y="35"/>
                  </a:lnTo>
                  <a:lnTo>
                    <a:pt x="250" y="35"/>
                  </a:lnTo>
                  <a:lnTo>
                    <a:pt x="190" y="31"/>
                  </a:lnTo>
                  <a:lnTo>
                    <a:pt x="129" y="26"/>
                  </a:lnTo>
                  <a:lnTo>
                    <a:pt x="69" y="19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4" y="12"/>
                  </a:lnTo>
                  <a:lnTo>
                    <a:pt x="3" y="15"/>
                  </a:lnTo>
                  <a:lnTo>
                    <a:pt x="2" y="17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7" y="26"/>
                  </a:lnTo>
                  <a:lnTo>
                    <a:pt x="7" y="2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3665299C-0AD3-3762-8177-9BAEFB643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80"/>
              <a:ext cx="162" cy="100"/>
            </a:xfrm>
            <a:custGeom>
              <a:avLst/>
              <a:gdLst>
                <a:gd name="T0" fmla="*/ 3 w 487"/>
                <a:gd name="T1" fmla="*/ 14 h 298"/>
                <a:gd name="T2" fmla="*/ 3 w 487"/>
                <a:gd name="T3" fmla="*/ 14 h 298"/>
                <a:gd name="T4" fmla="*/ 50 w 487"/>
                <a:gd name="T5" fmla="*/ 39 h 298"/>
                <a:gd name="T6" fmla="*/ 99 w 487"/>
                <a:gd name="T7" fmla="*/ 62 h 298"/>
                <a:gd name="T8" fmla="*/ 197 w 487"/>
                <a:gd name="T9" fmla="*/ 108 h 298"/>
                <a:gd name="T10" fmla="*/ 197 w 487"/>
                <a:gd name="T11" fmla="*/ 108 h 298"/>
                <a:gd name="T12" fmla="*/ 246 w 487"/>
                <a:gd name="T13" fmla="*/ 131 h 298"/>
                <a:gd name="T14" fmla="*/ 293 w 487"/>
                <a:gd name="T15" fmla="*/ 157 h 298"/>
                <a:gd name="T16" fmla="*/ 317 w 487"/>
                <a:gd name="T17" fmla="*/ 170 h 298"/>
                <a:gd name="T18" fmla="*/ 341 w 487"/>
                <a:gd name="T19" fmla="*/ 184 h 298"/>
                <a:gd name="T20" fmla="*/ 363 w 487"/>
                <a:gd name="T21" fmla="*/ 199 h 298"/>
                <a:gd name="T22" fmla="*/ 386 w 487"/>
                <a:gd name="T23" fmla="*/ 215 h 298"/>
                <a:gd name="T24" fmla="*/ 386 w 487"/>
                <a:gd name="T25" fmla="*/ 215 h 298"/>
                <a:gd name="T26" fmla="*/ 410 w 487"/>
                <a:gd name="T27" fmla="*/ 233 h 298"/>
                <a:gd name="T28" fmla="*/ 432 w 487"/>
                <a:gd name="T29" fmla="*/ 253 h 298"/>
                <a:gd name="T30" fmla="*/ 455 w 487"/>
                <a:gd name="T31" fmla="*/ 273 h 298"/>
                <a:gd name="T32" fmla="*/ 475 w 487"/>
                <a:gd name="T33" fmla="*/ 296 h 298"/>
                <a:gd name="T34" fmla="*/ 475 w 487"/>
                <a:gd name="T35" fmla="*/ 296 h 298"/>
                <a:gd name="T36" fmla="*/ 477 w 487"/>
                <a:gd name="T37" fmla="*/ 297 h 298"/>
                <a:gd name="T38" fmla="*/ 480 w 487"/>
                <a:gd name="T39" fmla="*/ 298 h 298"/>
                <a:gd name="T40" fmla="*/ 482 w 487"/>
                <a:gd name="T41" fmla="*/ 297 h 298"/>
                <a:gd name="T42" fmla="*/ 485 w 487"/>
                <a:gd name="T43" fmla="*/ 296 h 298"/>
                <a:gd name="T44" fmla="*/ 487 w 487"/>
                <a:gd name="T45" fmla="*/ 293 h 298"/>
                <a:gd name="T46" fmla="*/ 487 w 487"/>
                <a:gd name="T47" fmla="*/ 291 h 298"/>
                <a:gd name="T48" fmla="*/ 487 w 487"/>
                <a:gd name="T49" fmla="*/ 288 h 298"/>
                <a:gd name="T50" fmla="*/ 486 w 487"/>
                <a:gd name="T51" fmla="*/ 284 h 298"/>
                <a:gd name="T52" fmla="*/ 486 w 487"/>
                <a:gd name="T53" fmla="*/ 284 h 298"/>
                <a:gd name="T54" fmla="*/ 467 w 487"/>
                <a:gd name="T55" fmla="*/ 264 h 298"/>
                <a:gd name="T56" fmla="*/ 447 w 487"/>
                <a:gd name="T57" fmla="*/ 246 h 298"/>
                <a:gd name="T58" fmla="*/ 427 w 487"/>
                <a:gd name="T59" fmla="*/ 228 h 298"/>
                <a:gd name="T60" fmla="*/ 406 w 487"/>
                <a:gd name="T61" fmla="*/ 212 h 298"/>
                <a:gd name="T62" fmla="*/ 385 w 487"/>
                <a:gd name="T63" fmla="*/ 195 h 298"/>
                <a:gd name="T64" fmla="*/ 362 w 487"/>
                <a:gd name="T65" fmla="*/ 180 h 298"/>
                <a:gd name="T66" fmla="*/ 338 w 487"/>
                <a:gd name="T67" fmla="*/ 165 h 298"/>
                <a:gd name="T68" fmla="*/ 316 w 487"/>
                <a:gd name="T69" fmla="*/ 152 h 298"/>
                <a:gd name="T70" fmla="*/ 316 w 487"/>
                <a:gd name="T71" fmla="*/ 152 h 298"/>
                <a:gd name="T72" fmla="*/ 267 w 487"/>
                <a:gd name="T73" fmla="*/ 126 h 298"/>
                <a:gd name="T74" fmla="*/ 218 w 487"/>
                <a:gd name="T75" fmla="*/ 101 h 298"/>
                <a:gd name="T76" fmla="*/ 119 w 487"/>
                <a:gd name="T77" fmla="*/ 55 h 298"/>
                <a:gd name="T78" fmla="*/ 119 w 487"/>
                <a:gd name="T79" fmla="*/ 55 h 298"/>
                <a:gd name="T80" fmla="*/ 64 w 487"/>
                <a:gd name="T81" fmla="*/ 29 h 298"/>
                <a:gd name="T82" fmla="*/ 10 w 487"/>
                <a:gd name="T83" fmla="*/ 0 h 298"/>
                <a:gd name="T84" fmla="*/ 10 w 487"/>
                <a:gd name="T85" fmla="*/ 0 h 298"/>
                <a:gd name="T86" fmla="*/ 8 w 487"/>
                <a:gd name="T87" fmla="*/ 0 h 298"/>
                <a:gd name="T88" fmla="*/ 5 w 487"/>
                <a:gd name="T89" fmla="*/ 0 h 298"/>
                <a:gd name="T90" fmla="*/ 3 w 487"/>
                <a:gd name="T91" fmla="*/ 1 h 298"/>
                <a:gd name="T92" fmla="*/ 0 w 487"/>
                <a:gd name="T93" fmla="*/ 4 h 298"/>
                <a:gd name="T94" fmla="*/ 0 w 487"/>
                <a:gd name="T95" fmla="*/ 6 h 298"/>
                <a:gd name="T96" fmla="*/ 0 w 487"/>
                <a:gd name="T97" fmla="*/ 9 h 298"/>
                <a:gd name="T98" fmla="*/ 0 w 487"/>
                <a:gd name="T99" fmla="*/ 11 h 298"/>
                <a:gd name="T100" fmla="*/ 3 w 487"/>
                <a:gd name="T101" fmla="*/ 14 h 298"/>
                <a:gd name="T102" fmla="*/ 3 w 487"/>
                <a:gd name="T103" fmla="*/ 14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87" h="298">
                  <a:moveTo>
                    <a:pt x="3" y="14"/>
                  </a:moveTo>
                  <a:lnTo>
                    <a:pt x="3" y="14"/>
                  </a:lnTo>
                  <a:lnTo>
                    <a:pt x="50" y="39"/>
                  </a:lnTo>
                  <a:lnTo>
                    <a:pt x="99" y="62"/>
                  </a:lnTo>
                  <a:lnTo>
                    <a:pt x="197" y="108"/>
                  </a:lnTo>
                  <a:lnTo>
                    <a:pt x="197" y="108"/>
                  </a:lnTo>
                  <a:lnTo>
                    <a:pt x="246" y="131"/>
                  </a:lnTo>
                  <a:lnTo>
                    <a:pt x="293" y="157"/>
                  </a:lnTo>
                  <a:lnTo>
                    <a:pt x="317" y="170"/>
                  </a:lnTo>
                  <a:lnTo>
                    <a:pt x="341" y="184"/>
                  </a:lnTo>
                  <a:lnTo>
                    <a:pt x="363" y="199"/>
                  </a:lnTo>
                  <a:lnTo>
                    <a:pt x="386" y="215"/>
                  </a:lnTo>
                  <a:lnTo>
                    <a:pt x="386" y="215"/>
                  </a:lnTo>
                  <a:lnTo>
                    <a:pt x="410" y="233"/>
                  </a:lnTo>
                  <a:lnTo>
                    <a:pt x="432" y="253"/>
                  </a:lnTo>
                  <a:lnTo>
                    <a:pt x="455" y="273"/>
                  </a:lnTo>
                  <a:lnTo>
                    <a:pt x="475" y="296"/>
                  </a:lnTo>
                  <a:lnTo>
                    <a:pt x="475" y="296"/>
                  </a:lnTo>
                  <a:lnTo>
                    <a:pt x="477" y="297"/>
                  </a:lnTo>
                  <a:lnTo>
                    <a:pt x="480" y="298"/>
                  </a:lnTo>
                  <a:lnTo>
                    <a:pt x="482" y="297"/>
                  </a:lnTo>
                  <a:lnTo>
                    <a:pt x="485" y="296"/>
                  </a:lnTo>
                  <a:lnTo>
                    <a:pt x="487" y="293"/>
                  </a:lnTo>
                  <a:lnTo>
                    <a:pt x="487" y="291"/>
                  </a:lnTo>
                  <a:lnTo>
                    <a:pt x="487" y="288"/>
                  </a:lnTo>
                  <a:lnTo>
                    <a:pt x="486" y="284"/>
                  </a:lnTo>
                  <a:lnTo>
                    <a:pt x="486" y="284"/>
                  </a:lnTo>
                  <a:lnTo>
                    <a:pt x="467" y="264"/>
                  </a:lnTo>
                  <a:lnTo>
                    <a:pt x="447" y="246"/>
                  </a:lnTo>
                  <a:lnTo>
                    <a:pt x="427" y="228"/>
                  </a:lnTo>
                  <a:lnTo>
                    <a:pt x="406" y="212"/>
                  </a:lnTo>
                  <a:lnTo>
                    <a:pt x="385" y="195"/>
                  </a:lnTo>
                  <a:lnTo>
                    <a:pt x="362" y="180"/>
                  </a:lnTo>
                  <a:lnTo>
                    <a:pt x="338" y="165"/>
                  </a:lnTo>
                  <a:lnTo>
                    <a:pt x="316" y="152"/>
                  </a:lnTo>
                  <a:lnTo>
                    <a:pt x="316" y="152"/>
                  </a:lnTo>
                  <a:lnTo>
                    <a:pt x="267" y="126"/>
                  </a:lnTo>
                  <a:lnTo>
                    <a:pt x="218" y="101"/>
                  </a:lnTo>
                  <a:lnTo>
                    <a:pt x="119" y="55"/>
                  </a:lnTo>
                  <a:lnTo>
                    <a:pt x="119" y="55"/>
                  </a:lnTo>
                  <a:lnTo>
                    <a:pt x="64" y="29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E3F97EC5-365C-3925-D8C6-E2ADA762C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103"/>
              <a:ext cx="79" cy="109"/>
            </a:xfrm>
            <a:custGeom>
              <a:avLst/>
              <a:gdLst>
                <a:gd name="T0" fmla="*/ 3 w 236"/>
                <a:gd name="T1" fmla="*/ 11 h 327"/>
                <a:gd name="T2" fmla="*/ 3 w 236"/>
                <a:gd name="T3" fmla="*/ 11 h 327"/>
                <a:gd name="T4" fmla="*/ 25 w 236"/>
                <a:gd name="T5" fmla="*/ 41 h 327"/>
                <a:gd name="T6" fmla="*/ 50 w 236"/>
                <a:gd name="T7" fmla="*/ 70 h 327"/>
                <a:gd name="T8" fmla="*/ 100 w 236"/>
                <a:gd name="T9" fmla="*/ 126 h 327"/>
                <a:gd name="T10" fmla="*/ 100 w 236"/>
                <a:gd name="T11" fmla="*/ 126 h 327"/>
                <a:gd name="T12" fmla="*/ 124 w 236"/>
                <a:gd name="T13" fmla="*/ 153 h 327"/>
                <a:gd name="T14" fmla="*/ 145 w 236"/>
                <a:gd name="T15" fmla="*/ 180 h 327"/>
                <a:gd name="T16" fmla="*/ 167 w 236"/>
                <a:gd name="T17" fmla="*/ 209 h 327"/>
                <a:gd name="T18" fmla="*/ 186 w 236"/>
                <a:gd name="T19" fmla="*/ 239 h 327"/>
                <a:gd name="T20" fmla="*/ 186 w 236"/>
                <a:gd name="T21" fmla="*/ 239 h 327"/>
                <a:gd name="T22" fmla="*/ 196 w 236"/>
                <a:gd name="T23" fmla="*/ 258 h 327"/>
                <a:gd name="T24" fmla="*/ 204 w 236"/>
                <a:gd name="T25" fmla="*/ 279 h 327"/>
                <a:gd name="T26" fmla="*/ 213 w 236"/>
                <a:gd name="T27" fmla="*/ 299 h 327"/>
                <a:gd name="T28" fmla="*/ 221 w 236"/>
                <a:gd name="T29" fmla="*/ 321 h 327"/>
                <a:gd name="T30" fmla="*/ 221 w 236"/>
                <a:gd name="T31" fmla="*/ 321 h 327"/>
                <a:gd name="T32" fmla="*/ 222 w 236"/>
                <a:gd name="T33" fmla="*/ 325 h 327"/>
                <a:gd name="T34" fmla="*/ 224 w 236"/>
                <a:gd name="T35" fmla="*/ 326 h 327"/>
                <a:gd name="T36" fmla="*/ 227 w 236"/>
                <a:gd name="T37" fmla="*/ 327 h 327"/>
                <a:gd name="T38" fmla="*/ 231 w 236"/>
                <a:gd name="T39" fmla="*/ 326 h 327"/>
                <a:gd name="T40" fmla="*/ 233 w 236"/>
                <a:gd name="T41" fmla="*/ 325 h 327"/>
                <a:gd name="T42" fmla="*/ 234 w 236"/>
                <a:gd name="T43" fmla="*/ 323 h 327"/>
                <a:gd name="T44" fmla="*/ 236 w 236"/>
                <a:gd name="T45" fmla="*/ 321 h 327"/>
                <a:gd name="T46" fmla="*/ 236 w 236"/>
                <a:gd name="T47" fmla="*/ 317 h 327"/>
                <a:gd name="T48" fmla="*/ 236 w 236"/>
                <a:gd name="T49" fmla="*/ 317 h 327"/>
                <a:gd name="T50" fmla="*/ 229 w 236"/>
                <a:gd name="T51" fmla="*/ 299 h 327"/>
                <a:gd name="T52" fmla="*/ 222 w 236"/>
                <a:gd name="T53" fmla="*/ 281 h 327"/>
                <a:gd name="T54" fmla="*/ 214 w 236"/>
                <a:gd name="T55" fmla="*/ 263 h 327"/>
                <a:gd name="T56" fmla="*/ 206 w 236"/>
                <a:gd name="T57" fmla="*/ 246 h 327"/>
                <a:gd name="T58" fmla="*/ 197 w 236"/>
                <a:gd name="T59" fmla="*/ 229 h 327"/>
                <a:gd name="T60" fmla="*/ 187 w 236"/>
                <a:gd name="T61" fmla="*/ 213 h 327"/>
                <a:gd name="T62" fmla="*/ 177 w 236"/>
                <a:gd name="T63" fmla="*/ 197 h 327"/>
                <a:gd name="T64" fmla="*/ 166 w 236"/>
                <a:gd name="T65" fmla="*/ 180 h 327"/>
                <a:gd name="T66" fmla="*/ 166 w 236"/>
                <a:gd name="T67" fmla="*/ 180 h 327"/>
                <a:gd name="T68" fmla="*/ 143 w 236"/>
                <a:gd name="T69" fmla="*/ 153 h 327"/>
                <a:gd name="T70" fmla="*/ 120 w 236"/>
                <a:gd name="T71" fmla="*/ 125 h 327"/>
                <a:gd name="T72" fmla="*/ 73 w 236"/>
                <a:gd name="T73" fmla="*/ 73 h 327"/>
                <a:gd name="T74" fmla="*/ 73 w 236"/>
                <a:gd name="T75" fmla="*/ 73 h 327"/>
                <a:gd name="T76" fmla="*/ 43 w 236"/>
                <a:gd name="T77" fmla="*/ 39 h 327"/>
                <a:gd name="T78" fmla="*/ 15 w 236"/>
                <a:gd name="T79" fmla="*/ 4 h 327"/>
                <a:gd name="T80" fmla="*/ 15 w 236"/>
                <a:gd name="T81" fmla="*/ 4 h 327"/>
                <a:gd name="T82" fmla="*/ 13 w 236"/>
                <a:gd name="T83" fmla="*/ 1 h 327"/>
                <a:gd name="T84" fmla="*/ 10 w 236"/>
                <a:gd name="T85" fmla="*/ 0 h 327"/>
                <a:gd name="T86" fmla="*/ 6 w 236"/>
                <a:gd name="T87" fmla="*/ 1 h 327"/>
                <a:gd name="T88" fmla="*/ 4 w 236"/>
                <a:gd name="T89" fmla="*/ 1 h 327"/>
                <a:gd name="T90" fmla="*/ 3 w 236"/>
                <a:gd name="T91" fmla="*/ 4 h 327"/>
                <a:gd name="T92" fmla="*/ 1 w 236"/>
                <a:gd name="T93" fmla="*/ 6 h 327"/>
                <a:gd name="T94" fmla="*/ 0 w 236"/>
                <a:gd name="T95" fmla="*/ 9 h 327"/>
                <a:gd name="T96" fmla="*/ 3 w 236"/>
                <a:gd name="T97" fmla="*/ 11 h 327"/>
                <a:gd name="T98" fmla="*/ 3 w 236"/>
                <a:gd name="T99" fmla="*/ 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6" h="327">
                  <a:moveTo>
                    <a:pt x="3" y="11"/>
                  </a:moveTo>
                  <a:lnTo>
                    <a:pt x="3" y="11"/>
                  </a:lnTo>
                  <a:lnTo>
                    <a:pt x="25" y="41"/>
                  </a:lnTo>
                  <a:lnTo>
                    <a:pt x="50" y="70"/>
                  </a:lnTo>
                  <a:lnTo>
                    <a:pt x="100" y="126"/>
                  </a:lnTo>
                  <a:lnTo>
                    <a:pt x="100" y="126"/>
                  </a:lnTo>
                  <a:lnTo>
                    <a:pt x="124" y="153"/>
                  </a:lnTo>
                  <a:lnTo>
                    <a:pt x="145" y="180"/>
                  </a:lnTo>
                  <a:lnTo>
                    <a:pt x="167" y="209"/>
                  </a:lnTo>
                  <a:lnTo>
                    <a:pt x="186" y="239"/>
                  </a:lnTo>
                  <a:lnTo>
                    <a:pt x="186" y="239"/>
                  </a:lnTo>
                  <a:lnTo>
                    <a:pt x="196" y="258"/>
                  </a:lnTo>
                  <a:lnTo>
                    <a:pt x="204" y="279"/>
                  </a:lnTo>
                  <a:lnTo>
                    <a:pt x="213" y="299"/>
                  </a:lnTo>
                  <a:lnTo>
                    <a:pt x="221" y="321"/>
                  </a:lnTo>
                  <a:lnTo>
                    <a:pt x="221" y="321"/>
                  </a:lnTo>
                  <a:lnTo>
                    <a:pt x="222" y="325"/>
                  </a:lnTo>
                  <a:lnTo>
                    <a:pt x="224" y="326"/>
                  </a:lnTo>
                  <a:lnTo>
                    <a:pt x="227" y="327"/>
                  </a:lnTo>
                  <a:lnTo>
                    <a:pt x="231" y="326"/>
                  </a:lnTo>
                  <a:lnTo>
                    <a:pt x="233" y="325"/>
                  </a:lnTo>
                  <a:lnTo>
                    <a:pt x="234" y="323"/>
                  </a:lnTo>
                  <a:lnTo>
                    <a:pt x="236" y="321"/>
                  </a:lnTo>
                  <a:lnTo>
                    <a:pt x="236" y="317"/>
                  </a:lnTo>
                  <a:lnTo>
                    <a:pt x="236" y="317"/>
                  </a:lnTo>
                  <a:lnTo>
                    <a:pt x="229" y="299"/>
                  </a:lnTo>
                  <a:lnTo>
                    <a:pt x="222" y="281"/>
                  </a:lnTo>
                  <a:lnTo>
                    <a:pt x="214" y="263"/>
                  </a:lnTo>
                  <a:lnTo>
                    <a:pt x="206" y="246"/>
                  </a:lnTo>
                  <a:lnTo>
                    <a:pt x="197" y="229"/>
                  </a:lnTo>
                  <a:lnTo>
                    <a:pt x="187" y="213"/>
                  </a:lnTo>
                  <a:lnTo>
                    <a:pt x="177" y="197"/>
                  </a:lnTo>
                  <a:lnTo>
                    <a:pt x="166" y="180"/>
                  </a:lnTo>
                  <a:lnTo>
                    <a:pt x="166" y="180"/>
                  </a:lnTo>
                  <a:lnTo>
                    <a:pt x="143" y="153"/>
                  </a:lnTo>
                  <a:lnTo>
                    <a:pt x="120" y="125"/>
                  </a:lnTo>
                  <a:lnTo>
                    <a:pt x="73" y="73"/>
                  </a:lnTo>
                  <a:lnTo>
                    <a:pt x="73" y="73"/>
                  </a:lnTo>
                  <a:lnTo>
                    <a:pt x="43" y="39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67A030FF-49EE-9642-0CFB-2E587494C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671"/>
              <a:ext cx="296" cy="103"/>
            </a:xfrm>
            <a:custGeom>
              <a:avLst/>
              <a:gdLst>
                <a:gd name="T0" fmla="*/ 13 w 890"/>
                <a:gd name="T1" fmla="*/ 307 h 310"/>
                <a:gd name="T2" fmla="*/ 47 w 890"/>
                <a:gd name="T3" fmla="*/ 277 h 310"/>
                <a:gd name="T4" fmla="*/ 84 w 890"/>
                <a:gd name="T5" fmla="*/ 251 h 310"/>
                <a:gd name="T6" fmla="*/ 123 w 890"/>
                <a:gd name="T7" fmla="*/ 227 h 310"/>
                <a:gd name="T8" fmla="*/ 164 w 890"/>
                <a:gd name="T9" fmla="*/ 207 h 310"/>
                <a:gd name="T10" fmla="*/ 186 w 890"/>
                <a:gd name="T11" fmla="*/ 197 h 310"/>
                <a:gd name="T12" fmla="*/ 250 w 890"/>
                <a:gd name="T13" fmla="*/ 174 h 310"/>
                <a:gd name="T14" fmla="*/ 337 w 890"/>
                <a:gd name="T15" fmla="*/ 152 h 310"/>
                <a:gd name="T16" fmla="*/ 384 w 890"/>
                <a:gd name="T17" fmla="*/ 142 h 310"/>
                <a:gd name="T18" fmla="*/ 520 w 890"/>
                <a:gd name="T19" fmla="*/ 119 h 310"/>
                <a:gd name="T20" fmla="*/ 610 w 890"/>
                <a:gd name="T21" fmla="*/ 103 h 310"/>
                <a:gd name="T22" fmla="*/ 700 w 890"/>
                <a:gd name="T23" fmla="*/ 84 h 310"/>
                <a:gd name="T24" fmla="*/ 743 w 890"/>
                <a:gd name="T25" fmla="*/ 73 h 310"/>
                <a:gd name="T26" fmla="*/ 827 w 890"/>
                <a:gd name="T27" fmla="*/ 42 h 310"/>
                <a:gd name="T28" fmla="*/ 867 w 890"/>
                <a:gd name="T29" fmla="*/ 24 h 310"/>
                <a:gd name="T30" fmla="*/ 886 w 890"/>
                <a:gd name="T31" fmla="*/ 14 h 310"/>
                <a:gd name="T32" fmla="*/ 888 w 890"/>
                <a:gd name="T33" fmla="*/ 11 h 310"/>
                <a:gd name="T34" fmla="*/ 890 w 890"/>
                <a:gd name="T35" fmla="*/ 6 h 310"/>
                <a:gd name="T36" fmla="*/ 887 w 890"/>
                <a:gd name="T37" fmla="*/ 1 h 310"/>
                <a:gd name="T38" fmla="*/ 882 w 890"/>
                <a:gd name="T39" fmla="*/ 0 h 310"/>
                <a:gd name="T40" fmla="*/ 878 w 890"/>
                <a:gd name="T41" fmla="*/ 0 h 310"/>
                <a:gd name="T42" fmla="*/ 840 w 890"/>
                <a:gd name="T43" fmla="*/ 20 h 310"/>
                <a:gd name="T44" fmla="*/ 798 w 890"/>
                <a:gd name="T45" fmla="*/ 37 h 310"/>
                <a:gd name="T46" fmla="*/ 714 w 890"/>
                <a:gd name="T47" fmla="*/ 65 h 310"/>
                <a:gd name="T48" fmla="*/ 669 w 890"/>
                <a:gd name="T49" fmla="*/ 75 h 310"/>
                <a:gd name="T50" fmla="*/ 579 w 890"/>
                <a:gd name="T51" fmla="*/ 93 h 310"/>
                <a:gd name="T52" fmla="*/ 534 w 890"/>
                <a:gd name="T53" fmla="*/ 101 h 310"/>
                <a:gd name="T54" fmla="*/ 396 w 890"/>
                <a:gd name="T55" fmla="*/ 124 h 310"/>
                <a:gd name="T56" fmla="*/ 350 w 890"/>
                <a:gd name="T57" fmla="*/ 133 h 310"/>
                <a:gd name="T58" fmla="*/ 262 w 890"/>
                <a:gd name="T59" fmla="*/ 155 h 310"/>
                <a:gd name="T60" fmla="*/ 176 w 890"/>
                <a:gd name="T61" fmla="*/ 185 h 310"/>
                <a:gd name="T62" fmla="*/ 154 w 890"/>
                <a:gd name="T63" fmla="*/ 194 h 310"/>
                <a:gd name="T64" fmla="*/ 113 w 890"/>
                <a:gd name="T65" fmla="*/ 216 h 310"/>
                <a:gd name="T66" fmla="*/ 74 w 890"/>
                <a:gd name="T67" fmla="*/ 238 h 310"/>
                <a:gd name="T68" fmla="*/ 37 w 890"/>
                <a:gd name="T69" fmla="*/ 266 h 310"/>
                <a:gd name="T70" fmla="*/ 19 w 890"/>
                <a:gd name="T71" fmla="*/ 281 h 310"/>
                <a:gd name="T72" fmla="*/ 2 w 890"/>
                <a:gd name="T73" fmla="*/ 296 h 310"/>
                <a:gd name="T74" fmla="*/ 0 w 890"/>
                <a:gd name="T75" fmla="*/ 302 h 310"/>
                <a:gd name="T76" fmla="*/ 2 w 890"/>
                <a:gd name="T77" fmla="*/ 307 h 310"/>
                <a:gd name="T78" fmla="*/ 7 w 890"/>
                <a:gd name="T79" fmla="*/ 310 h 310"/>
                <a:gd name="T80" fmla="*/ 13 w 890"/>
                <a:gd name="T81" fmla="*/ 307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90" h="310">
                  <a:moveTo>
                    <a:pt x="13" y="307"/>
                  </a:moveTo>
                  <a:lnTo>
                    <a:pt x="13" y="307"/>
                  </a:lnTo>
                  <a:lnTo>
                    <a:pt x="29" y="292"/>
                  </a:lnTo>
                  <a:lnTo>
                    <a:pt x="47" y="277"/>
                  </a:lnTo>
                  <a:lnTo>
                    <a:pt x="65" y="263"/>
                  </a:lnTo>
                  <a:lnTo>
                    <a:pt x="84" y="251"/>
                  </a:lnTo>
                  <a:lnTo>
                    <a:pt x="103" y="238"/>
                  </a:lnTo>
                  <a:lnTo>
                    <a:pt x="123" y="227"/>
                  </a:lnTo>
                  <a:lnTo>
                    <a:pt x="143" y="216"/>
                  </a:lnTo>
                  <a:lnTo>
                    <a:pt x="164" y="207"/>
                  </a:lnTo>
                  <a:lnTo>
                    <a:pt x="164" y="207"/>
                  </a:lnTo>
                  <a:lnTo>
                    <a:pt x="186" y="197"/>
                  </a:lnTo>
                  <a:lnTo>
                    <a:pt x="207" y="189"/>
                  </a:lnTo>
                  <a:lnTo>
                    <a:pt x="250" y="174"/>
                  </a:lnTo>
                  <a:lnTo>
                    <a:pt x="293" y="162"/>
                  </a:lnTo>
                  <a:lnTo>
                    <a:pt x="337" y="152"/>
                  </a:lnTo>
                  <a:lnTo>
                    <a:pt x="337" y="152"/>
                  </a:lnTo>
                  <a:lnTo>
                    <a:pt x="384" y="142"/>
                  </a:lnTo>
                  <a:lnTo>
                    <a:pt x="429" y="134"/>
                  </a:lnTo>
                  <a:lnTo>
                    <a:pt x="520" y="119"/>
                  </a:lnTo>
                  <a:lnTo>
                    <a:pt x="520" y="119"/>
                  </a:lnTo>
                  <a:lnTo>
                    <a:pt x="610" y="103"/>
                  </a:lnTo>
                  <a:lnTo>
                    <a:pt x="655" y="94"/>
                  </a:lnTo>
                  <a:lnTo>
                    <a:pt x="700" y="84"/>
                  </a:lnTo>
                  <a:lnTo>
                    <a:pt x="700" y="84"/>
                  </a:lnTo>
                  <a:lnTo>
                    <a:pt x="743" y="73"/>
                  </a:lnTo>
                  <a:lnTo>
                    <a:pt x="786" y="59"/>
                  </a:lnTo>
                  <a:lnTo>
                    <a:pt x="827" y="42"/>
                  </a:lnTo>
                  <a:lnTo>
                    <a:pt x="847" y="34"/>
                  </a:lnTo>
                  <a:lnTo>
                    <a:pt x="867" y="24"/>
                  </a:lnTo>
                  <a:lnTo>
                    <a:pt x="867" y="24"/>
                  </a:lnTo>
                  <a:lnTo>
                    <a:pt x="886" y="14"/>
                  </a:lnTo>
                  <a:lnTo>
                    <a:pt x="886" y="14"/>
                  </a:lnTo>
                  <a:lnTo>
                    <a:pt x="888" y="11"/>
                  </a:lnTo>
                  <a:lnTo>
                    <a:pt x="890" y="9"/>
                  </a:lnTo>
                  <a:lnTo>
                    <a:pt x="890" y="6"/>
                  </a:lnTo>
                  <a:lnTo>
                    <a:pt x="888" y="4"/>
                  </a:lnTo>
                  <a:lnTo>
                    <a:pt x="887" y="1"/>
                  </a:lnTo>
                  <a:lnTo>
                    <a:pt x="885" y="0"/>
                  </a:lnTo>
                  <a:lnTo>
                    <a:pt x="882" y="0"/>
                  </a:lnTo>
                  <a:lnTo>
                    <a:pt x="878" y="0"/>
                  </a:lnTo>
                  <a:lnTo>
                    <a:pt x="878" y="0"/>
                  </a:lnTo>
                  <a:lnTo>
                    <a:pt x="858" y="11"/>
                  </a:lnTo>
                  <a:lnTo>
                    <a:pt x="840" y="20"/>
                  </a:lnTo>
                  <a:lnTo>
                    <a:pt x="818" y="30"/>
                  </a:lnTo>
                  <a:lnTo>
                    <a:pt x="798" y="37"/>
                  </a:lnTo>
                  <a:lnTo>
                    <a:pt x="757" y="53"/>
                  </a:lnTo>
                  <a:lnTo>
                    <a:pt x="714" y="65"/>
                  </a:lnTo>
                  <a:lnTo>
                    <a:pt x="714" y="65"/>
                  </a:lnTo>
                  <a:lnTo>
                    <a:pt x="669" y="75"/>
                  </a:lnTo>
                  <a:lnTo>
                    <a:pt x="624" y="85"/>
                  </a:lnTo>
                  <a:lnTo>
                    <a:pt x="579" y="93"/>
                  </a:lnTo>
                  <a:lnTo>
                    <a:pt x="534" y="101"/>
                  </a:lnTo>
                  <a:lnTo>
                    <a:pt x="534" y="101"/>
                  </a:lnTo>
                  <a:lnTo>
                    <a:pt x="442" y="116"/>
                  </a:lnTo>
                  <a:lnTo>
                    <a:pt x="396" y="124"/>
                  </a:lnTo>
                  <a:lnTo>
                    <a:pt x="350" y="133"/>
                  </a:lnTo>
                  <a:lnTo>
                    <a:pt x="350" y="133"/>
                  </a:lnTo>
                  <a:lnTo>
                    <a:pt x="306" y="144"/>
                  </a:lnTo>
                  <a:lnTo>
                    <a:pt x="262" y="155"/>
                  </a:lnTo>
                  <a:lnTo>
                    <a:pt x="218" y="169"/>
                  </a:lnTo>
                  <a:lnTo>
                    <a:pt x="176" y="185"/>
                  </a:lnTo>
                  <a:lnTo>
                    <a:pt x="176" y="185"/>
                  </a:lnTo>
                  <a:lnTo>
                    <a:pt x="154" y="194"/>
                  </a:lnTo>
                  <a:lnTo>
                    <a:pt x="133" y="204"/>
                  </a:lnTo>
                  <a:lnTo>
                    <a:pt x="113" y="216"/>
                  </a:lnTo>
                  <a:lnTo>
                    <a:pt x="93" y="227"/>
                  </a:lnTo>
                  <a:lnTo>
                    <a:pt x="74" y="238"/>
                  </a:lnTo>
                  <a:lnTo>
                    <a:pt x="55" y="252"/>
                  </a:lnTo>
                  <a:lnTo>
                    <a:pt x="37" y="266"/>
                  </a:lnTo>
                  <a:lnTo>
                    <a:pt x="19" y="281"/>
                  </a:lnTo>
                  <a:lnTo>
                    <a:pt x="19" y="281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0" y="300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2" y="307"/>
                  </a:lnTo>
                  <a:lnTo>
                    <a:pt x="4" y="308"/>
                  </a:lnTo>
                  <a:lnTo>
                    <a:pt x="7" y="310"/>
                  </a:lnTo>
                  <a:lnTo>
                    <a:pt x="10" y="308"/>
                  </a:lnTo>
                  <a:lnTo>
                    <a:pt x="13" y="307"/>
                  </a:lnTo>
                  <a:lnTo>
                    <a:pt x="13" y="30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1219A071-38BA-C1F3-AB59-5F645D28E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8" y="630"/>
              <a:ext cx="323" cy="42"/>
            </a:xfrm>
            <a:custGeom>
              <a:avLst/>
              <a:gdLst>
                <a:gd name="T0" fmla="*/ 964 w 969"/>
                <a:gd name="T1" fmla="*/ 29 h 128"/>
                <a:gd name="T2" fmla="*/ 867 w 969"/>
                <a:gd name="T3" fmla="*/ 15 h 128"/>
                <a:gd name="T4" fmla="*/ 770 w 969"/>
                <a:gd name="T5" fmla="*/ 5 h 128"/>
                <a:gd name="T6" fmla="*/ 672 w 969"/>
                <a:gd name="T7" fmla="*/ 0 h 128"/>
                <a:gd name="T8" fmla="*/ 575 w 969"/>
                <a:gd name="T9" fmla="*/ 1 h 128"/>
                <a:gd name="T10" fmla="*/ 528 w 969"/>
                <a:gd name="T11" fmla="*/ 3 h 128"/>
                <a:gd name="T12" fmla="*/ 434 w 969"/>
                <a:gd name="T13" fmla="*/ 15 h 128"/>
                <a:gd name="T14" fmla="*/ 388 w 969"/>
                <a:gd name="T15" fmla="*/ 25 h 128"/>
                <a:gd name="T16" fmla="*/ 366 w 969"/>
                <a:gd name="T17" fmla="*/ 31 h 128"/>
                <a:gd name="T18" fmla="*/ 301 w 969"/>
                <a:gd name="T19" fmla="*/ 54 h 128"/>
                <a:gd name="T20" fmla="*/ 215 w 969"/>
                <a:gd name="T21" fmla="*/ 85 h 128"/>
                <a:gd name="T22" fmla="*/ 190 w 969"/>
                <a:gd name="T23" fmla="*/ 94 h 128"/>
                <a:gd name="T24" fmla="*/ 140 w 969"/>
                <a:gd name="T25" fmla="*/ 106 h 128"/>
                <a:gd name="T26" fmla="*/ 88 w 969"/>
                <a:gd name="T27" fmla="*/ 113 h 128"/>
                <a:gd name="T28" fmla="*/ 37 w 969"/>
                <a:gd name="T29" fmla="*/ 111 h 128"/>
                <a:gd name="T30" fmla="*/ 11 w 969"/>
                <a:gd name="T31" fmla="*/ 106 h 128"/>
                <a:gd name="T32" fmla="*/ 4 w 969"/>
                <a:gd name="T33" fmla="*/ 108 h 128"/>
                <a:gd name="T34" fmla="*/ 2 w 969"/>
                <a:gd name="T35" fmla="*/ 111 h 128"/>
                <a:gd name="T36" fmla="*/ 2 w 969"/>
                <a:gd name="T37" fmla="*/ 118 h 128"/>
                <a:gd name="T38" fmla="*/ 7 w 969"/>
                <a:gd name="T39" fmla="*/ 121 h 128"/>
                <a:gd name="T40" fmla="*/ 29 w 969"/>
                <a:gd name="T41" fmla="*/ 125 h 128"/>
                <a:gd name="T42" fmla="*/ 76 w 969"/>
                <a:gd name="T43" fmla="*/ 128 h 128"/>
                <a:gd name="T44" fmla="*/ 122 w 969"/>
                <a:gd name="T45" fmla="*/ 124 h 128"/>
                <a:gd name="T46" fmla="*/ 167 w 969"/>
                <a:gd name="T47" fmla="*/ 115 h 128"/>
                <a:gd name="T48" fmla="*/ 190 w 969"/>
                <a:gd name="T49" fmla="*/ 109 h 128"/>
                <a:gd name="T50" fmla="*/ 276 w 969"/>
                <a:gd name="T51" fmla="*/ 79 h 128"/>
                <a:gd name="T52" fmla="*/ 364 w 969"/>
                <a:gd name="T53" fmla="*/ 47 h 128"/>
                <a:gd name="T54" fmla="*/ 386 w 969"/>
                <a:gd name="T55" fmla="*/ 41 h 128"/>
                <a:gd name="T56" fmla="*/ 431 w 969"/>
                <a:gd name="T57" fmla="*/ 31 h 128"/>
                <a:gd name="T58" fmla="*/ 501 w 969"/>
                <a:gd name="T59" fmla="*/ 21 h 128"/>
                <a:gd name="T60" fmla="*/ 548 w 969"/>
                <a:gd name="T61" fmla="*/ 17 h 128"/>
                <a:gd name="T62" fmla="*/ 647 w 969"/>
                <a:gd name="T63" fmla="*/ 15 h 128"/>
                <a:gd name="T64" fmla="*/ 746 w 969"/>
                <a:gd name="T65" fmla="*/ 19 h 128"/>
                <a:gd name="T66" fmla="*/ 800 w 969"/>
                <a:gd name="T67" fmla="*/ 22 h 128"/>
                <a:gd name="T68" fmla="*/ 906 w 969"/>
                <a:gd name="T69" fmla="*/ 35 h 128"/>
                <a:gd name="T70" fmla="*/ 959 w 969"/>
                <a:gd name="T71" fmla="*/ 42 h 128"/>
                <a:gd name="T72" fmla="*/ 965 w 969"/>
                <a:gd name="T73" fmla="*/ 41 h 128"/>
                <a:gd name="T74" fmla="*/ 969 w 969"/>
                <a:gd name="T75" fmla="*/ 36 h 128"/>
                <a:gd name="T76" fmla="*/ 967 w 969"/>
                <a:gd name="T77" fmla="*/ 31 h 128"/>
                <a:gd name="T78" fmla="*/ 964 w 969"/>
                <a:gd name="T79" fmla="*/ 2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69" h="128">
                  <a:moveTo>
                    <a:pt x="964" y="29"/>
                  </a:moveTo>
                  <a:lnTo>
                    <a:pt x="964" y="29"/>
                  </a:lnTo>
                  <a:lnTo>
                    <a:pt x="915" y="21"/>
                  </a:lnTo>
                  <a:lnTo>
                    <a:pt x="867" y="15"/>
                  </a:lnTo>
                  <a:lnTo>
                    <a:pt x="818" y="10"/>
                  </a:lnTo>
                  <a:lnTo>
                    <a:pt x="770" y="5"/>
                  </a:lnTo>
                  <a:lnTo>
                    <a:pt x="721" y="2"/>
                  </a:lnTo>
                  <a:lnTo>
                    <a:pt x="672" y="0"/>
                  </a:lnTo>
                  <a:lnTo>
                    <a:pt x="624" y="0"/>
                  </a:lnTo>
                  <a:lnTo>
                    <a:pt x="575" y="1"/>
                  </a:lnTo>
                  <a:lnTo>
                    <a:pt x="575" y="1"/>
                  </a:lnTo>
                  <a:lnTo>
                    <a:pt x="528" y="3"/>
                  </a:lnTo>
                  <a:lnTo>
                    <a:pt x="481" y="8"/>
                  </a:lnTo>
                  <a:lnTo>
                    <a:pt x="434" y="15"/>
                  </a:lnTo>
                  <a:lnTo>
                    <a:pt x="411" y="20"/>
                  </a:lnTo>
                  <a:lnTo>
                    <a:pt x="388" y="25"/>
                  </a:lnTo>
                  <a:lnTo>
                    <a:pt x="388" y="25"/>
                  </a:lnTo>
                  <a:lnTo>
                    <a:pt x="366" y="31"/>
                  </a:lnTo>
                  <a:lnTo>
                    <a:pt x="344" y="37"/>
                  </a:lnTo>
                  <a:lnTo>
                    <a:pt x="301" y="54"/>
                  </a:lnTo>
                  <a:lnTo>
                    <a:pt x="257" y="70"/>
                  </a:lnTo>
                  <a:lnTo>
                    <a:pt x="215" y="85"/>
                  </a:lnTo>
                  <a:lnTo>
                    <a:pt x="215" y="85"/>
                  </a:lnTo>
                  <a:lnTo>
                    <a:pt x="190" y="94"/>
                  </a:lnTo>
                  <a:lnTo>
                    <a:pt x="165" y="100"/>
                  </a:lnTo>
                  <a:lnTo>
                    <a:pt x="140" y="106"/>
                  </a:lnTo>
                  <a:lnTo>
                    <a:pt x="113" y="110"/>
                  </a:lnTo>
                  <a:lnTo>
                    <a:pt x="88" y="113"/>
                  </a:lnTo>
                  <a:lnTo>
                    <a:pt x="62" y="113"/>
                  </a:lnTo>
                  <a:lnTo>
                    <a:pt x="37" y="111"/>
                  </a:lnTo>
                  <a:lnTo>
                    <a:pt x="11" y="106"/>
                  </a:lnTo>
                  <a:lnTo>
                    <a:pt x="11" y="106"/>
                  </a:lnTo>
                  <a:lnTo>
                    <a:pt x="7" y="106"/>
                  </a:lnTo>
                  <a:lnTo>
                    <a:pt x="4" y="108"/>
                  </a:lnTo>
                  <a:lnTo>
                    <a:pt x="3" y="109"/>
                  </a:lnTo>
                  <a:lnTo>
                    <a:pt x="2" y="111"/>
                  </a:lnTo>
                  <a:lnTo>
                    <a:pt x="0" y="115"/>
                  </a:lnTo>
                  <a:lnTo>
                    <a:pt x="2" y="118"/>
                  </a:lnTo>
                  <a:lnTo>
                    <a:pt x="3" y="119"/>
                  </a:lnTo>
                  <a:lnTo>
                    <a:pt x="7" y="121"/>
                  </a:lnTo>
                  <a:lnTo>
                    <a:pt x="7" y="121"/>
                  </a:lnTo>
                  <a:lnTo>
                    <a:pt x="29" y="125"/>
                  </a:lnTo>
                  <a:lnTo>
                    <a:pt x="53" y="128"/>
                  </a:lnTo>
                  <a:lnTo>
                    <a:pt x="76" y="128"/>
                  </a:lnTo>
                  <a:lnTo>
                    <a:pt x="99" y="128"/>
                  </a:lnTo>
                  <a:lnTo>
                    <a:pt x="122" y="124"/>
                  </a:lnTo>
                  <a:lnTo>
                    <a:pt x="145" y="120"/>
                  </a:lnTo>
                  <a:lnTo>
                    <a:pt x="167" y="115"/>
                  </a:lnTo>
                  <a:lnTo>
                    <a:pt x="190" y="109"/>
                  </a:lnTo>
                  <a:lnTo>
                    <a:pt x="190" y="109"/>
                  </a:lnTo>
                  <a:lnTo>
                    <a:pt x="233" y="95"/>
                  </a:lnTo>
                  <a:lnTo>
                    <a:pt x="276" y="79"/>
                  </a:lnTo>
                  <a:lnTo>
                    <a:pt x="320" y="62"/>
                  </a:lnTo>
                  <a:lnTo>
                    <a:pt x="364" y="47"/>
                  </a:lnTo>
                  <a:lnTo>
                    <a:pt x="364" y="47"/>
                  </a:lnTo>
                  <a:lnTo>
                    <a:pt x="386" y="41"/>
                  </a:lnTo>
                  <a:lnTo>
                    <a:pt x="409" y="36"/>
                  </a:lnTo>
                  <a:lnTo>
                    <a:pt x="431" y="31"/>
                  </a:lnTo>
                  <a:lnTo>
                    <a:pt x="454" y="27"/>
                  </a:lnTo>
                  <a:lnTo>
                    <a:pt x="501" y="21"/>
                  </a:lnTo>
                  <a:lnTo>
                    <a:pt x="548" y="17"/>
                  </a:lnTo>
                  <a:lnTo>
                    <a:pt x="548" y="17"/>
                  </a:lnTo>
                  <a:lnTo>
                    <a:pt x="597" y="15"/>
                  </a:lnTo>
                  <a:lnTo>
                    <a:pt x="647" y="15"/>
                  </a:lnTo>
                  <a:lnTo>
                    <a:pt x="697" y="16"/>
                  </a:lnTo>
                  <a:lnTo>
                    <a:pt x="746" y="19"/>
                  </a:lnTo>
                  <a:lnTo>
                    <a:pt x="746" y="19"/>
                  </a:lnTo>
                  <a:lnTo>
                    <a:pt x="800" y="22"/>
                  </a:lnTo>
                  <a:lnTo>
                    <a:pt x="852" y="29"/>
                  </a:lnTo>
                  <a:lnTo>
                    <a:pt x="906" y="35"/>
                  </a:lnTo>
                  <a:lnTo>
                    <a:pt x="959" y="42"/>
                  </a:lnTo>
                  <a:lnTo>
                    <a:pt x="959" y="42"/>
                  </a:lnTo>
                  <a:lnTo>
                    <a:pt x="962" y="42"/>
                  </a:lnTo>
                  <a:lnTo>
                    <a:pt x="965" y="41"/>
                  </a:lnTo>
                  <a:lnTo>
                    <a:pt x="967" y="39"/>
                  </a:lnTo>
                  <a:lnTo>
                    <a:pt x="969" y="36"/>
                  </a:lnTo>
                  <a:lnTo>
                    <a:pt x="969" y="34"/>
                  </a:lnTo>
                  <a:lnTo>
                    <a:pt x="967" y="31"/>
                  </a:lnTo>
                  <a:lnTo>
                    <a:pt x="966" y="30"/>
                  </a:lnTo>
                  <a:lnTo>
                    <a:pt x="964" y="29"/>
                  </a:lnTo>
                  <a:lnTo>
                    <a:pt x="964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E8544F30-D07C-157E-9EE5-15AC6DB14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836"/>
              <a:ext cx="196" cy="42"/>
            </a:xfrm>
            <a:custGeom>
              <a:avLst/>
              <a:gdLst>
                <a:gd name="T0" fmla="*/ 575 w 587"/>
                <a:gd name="T1" fmla="*/ 1 h 127"/>
                <a:gd name="T2" fmla="*/ 575 w 587"/>
                <a:gd name="T3" fmla="*/ 1 h 127"/>
                <a:gd name="T4" fmla="*/ 551 w 587"/>
                <a:gd name="T5" fmla="*/ 15 h 127"/>
                <a:gd name="T6" fmla="*/ 525 w 587"/>
                <a:gd name="T7" fmla="*/ 28 h 127"/>
                <a:gd name="T8" fmla="*/ 499 w 587"/>
                <a:gd name="T9" fmla="*/ 39 h 127"/>
                <a:gd name="T10" fmla="*/ 473 w 587"/>
                <a:gd name="T11" fmla="*/ 48 h 127"/>
                <a:gd name="T12" fmla="*/ 445 w 587"/>
                <a:gd name="T13" fmla="*/ 56 h 127"/>
                <a:gd name="T14" fmla="*/ 417 w 587"/>
                <a:gd name="T15" fmla="*/ 63 h 127"/>
                <a:gd name="T16" fmla="*/ 390 w 587"/>
                <a:gd name="T17" fmla="*/ 69 h 127"/>
                <a:gd name="T18" fmla="*/ 362 w 587"/>
                <a:gd name="T19" fmla="*/ 74 h 127"/>
                <a:gd name="T20" fmla="*/ 362 w 587"/>
                <a:gd name="T21" fmla="*/ 74 h 127"/>
                <a:gd name="T22" fmla="*/ 305 w 587"/>
                <a:gd name="T23" fmla="*/ 81 h 127"/>
                <a:gd name="T24" fmla="*/ 247 w 587"/>
                <a:gd name="T25" fmla="*/ 87 h 127"/>
                <a:gd name="T26" fmla="*/ 131 w 587"/>
                <a:gd name="T27" fmla="*/ 97 h 127"/>
                <a:gd name="T28" fmla="*/ 131 w 587"/>
                <a:gd name="T29" fmla="*/ 97 h 127"/>
                <a:gd name="T30" fmla="*/ 68 w 587"/>
                <a:gd name="T31" fmla="*/ 103 h 127"/>
                <a:gd name="T32" fmla="*/ 37 w 587"/>
                <a:gd name="T33" fmla="*/ 108 h 127"/>
                <a:gd name="T34" fmla="*/ 5 w 587"/>
                <a:gd name="T35" fmla="*/ 113 h 127"/>
                <a:gd name="T36" fmla="*/ 5 w 587"/>
                <a:gd name="T37" fmla="*/ 113 h 127"/>
                <a:gd name="T38" fmla="*/ 3 w 587"/>
                <a:gd name="T39" fmla="*/ 114 h 127"/>
                <a:gd name="T40" fmla="*/ 2 w 587"/>
                <a:gd name="T41" fmla="*/ 115 h 127"/>
                <a:gd name="T42" fmla="*/ 0 w 587"/>
                <a:gd name="T43" fmla="*/ 118 h 127"/>
                <a:gd name="T44" fmla="*/ 0 w 587"/>
                <a:gd name="T45" fmla="*/ 122 h 127"/>
                <a:gd name="T46" fmla="*/ 2 w 587"/>
                <a:gd name="T47" fmla="*/ 124 h 127"/>
                <a:gd name="T48" fmla="*/ 4 w 587"/>
                <a:gd name="T49" fmla="*/ 125 h 127"/>
                <a:gd name="T50" fmla="*/ 7 w 587"/>
                <a:gd name="T51" fmla="*/ 127 h 127"/>
                <a:gd name="T52" fmla="*/ 10 w 587"/>
                <a:gd name="T53" fmla="*/ 127 h 127"/>
                <a:gd name="T54" fmla="*/ 10 w 587"/>
                <a:gd name="T55" fmla="*/ 127 h 127"/>
                <a:gd name="T56" fmla="*/ 38 w 587"/>
                <a:gd name="T57" fmla="*/ 122 h 127"/>
                <a:gd name="T58" fmla="*/ 67 w 587"/>
                <a:gd name="T59" fmla="*/ 118 h 127"/>
                <a:gd name="T60" fmla="*/ 123 w 587"/>
                <a:gd name="T61" fmla="*/ 112 h 127"/>
                <a:gd name="T62" fmla="*/ 237 w 587"/>
                <a:gd name="T63" fmla="*/ 103 h 127"/>
                <a:gd name="T64" fmla="*/ 237 w 587"/>
                <a:gd name="T65" fmla="*/ 103 h 127"/>
                <a:gd name="T66" fmla="*/ 295 w 587"/>
                <a:gd name="T67" fmla="*/ 98 h 127"/>
                <a:gd name="T68" fmla="*/ 352 w 587"/>
                <a:gd name="T69" fmla="*/ 90 h 127"/>
                <a:gd name="T70" fmla="*/ 381 w 587"/>
                <a:gd name="T71" fmla="*/ 85 h 127"/>
                <a:gd name="T72" fmla="*/ 410 w 587"/>
                <a:gd name="T73" fmla="*/ 80 h 127"/>
                <a:gd name="T74" fmla="*/ 439 w 587"/>
                <a:gd name="T75" fmla="*/ 74 h 127"/>
                <a:gd name="T76" fmla="*/ 466 w 587"/>
                <a:gd name="T77" fmla="*/ 66 h 127"/>
                <a:gd name="T78" fmla="*/ 466 w 587"/>
                <a:gd name="T79" fmla="*/ 66 h 127"/>
                <a:gd name="T80" fmla="*/ 496 w 587"/>
                <a:gd name="T81" fmla="*/ 55 h 127"/>
                <a:gd name="T82" fmla="*/ 526 w 587"/>
                <a:gd name="T83" fmla="*/ 44 h 127"/>
                <a:gd name="T84" fmla="*/ 555 w 587"/>
                <a:gd name="T85" fmla="*/ 30 h 127"/>
                <a:gd name="T86" fmla="*/ 583 w 587"/>
                <a:gd name="T87" fmla="*/ 14 h 127"/>
                <a:gd name="T88" fmla="*/ 583 w 587"/>
                <a:gd name="T89" fmla="*/ 14 h 127"/>
                <a:gd name="T90" fmla="*/ 585 w 587"/>
                <a:gd name="T91" fmla="*/ 11 h 127"/>
                <a:gd name="T92" fmla="*/ 587 w 587"/>
                <a:gd name="T93" fmla="*/ 9 h 127"/>
                <a:gd name="T94" fmla="*/ 587 w 587"/>
                <a:gd name="T95" fmla="*/ 6 h 127"/>
                <a:gd name="T96" fmla="*/ 585 w 587"/>
                <a:gd name="T97" fmla="*/ 4 h 127"/>
                <a:gd name="T98" fmla="*/ 584 w 587"/>
                <a:gd name="T99" fmla="*/ 1 h 127"/>
                <a:gd name="T100" fmla="*/ 582 w 587"/>
                <a:gd name="T101" fmla="*/ 0 h 127"/>
                <a:gd name="T102" fmla="*/ 579 w 587"/>
                <a:gd name="T103" fmla="*/ 0 h 127"/>
                <a:gd name="T104" fmla="*/ 575 w 587"/>
                <a:gd name="T105" fmla="*/ 1 h 127"/>
                <a:gd name="T106" fmla="*/ 575 w 587"/>
                <a:gd name="T107" fmla="*/ 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87" h="127">
                  <a:moveTo>
                    <a:pt x="575" y="1"/>
                  </a:moveTo>
                  <a:lnTo>
                    <a:pt x="575" y="1"/>
                  </a:lnTo>
                  <a:lnTo>
                    <a:pt x="551" y="15"/>
                  </a:lnTo>
                  <a:lnTo>
                    <a:pt x="525" y="28"/>
                  </a:lnTo>
                  <a:lnTo>
                    <a:pt x="499" y="39"/>
                  </a:lnTo>
                  <a:lnTo>
                    <a:pt x="473" y="48"/>
                  </a:lnTo>
                  <a:lnTo>
                    <a:pt x="445" y="56"/>
                  </a:lnTo>
                  <a:lnTo>
                    <a:pt x="417" y="63"/>
                  </a:lnTo>
                  <a:lnTo>
                    <a:pt x="390" y="69"/>
                  </a:lnTo>
                  <a:lnTo>
                    <a:pt x="362" y="74"/>
                  </a:lnTo>
                  <a:lnTo>
                    <a:pt x="362" y="74"/>
                  </a:lnTo>
                  <a:lnTo>
                    <a:pt x="305" y="81"/>
                  </a:lnTo>
                  <a:lnTo>
                    <a:pt x="247" y="87"/>
                  </a:lnTo>
                  <a:lnTo>
                    <a:pt x="131" y="97"/>
                  </a:lnTo>
                  <a:lnTo>
                    <a:pt x="131" y="97"/>
                  </a:lnTo>
                  <a:lnTo>
                    <a:pt x="68" y="103"/>
                  </a:lnTo>
                  <a:lnTo>
                    <a:pt x="37" y="108"/>
                  </a:lnTo>
                  <a:lnTo>
                    <a:pt x="5" y="113"/>
                  </a:lnTo>
                  <a:lnTo>
                    <a:pt x="5" y="113"/>
                  </a:lnTo>
                  <a:lnTo>
                    <a:pt x="3" y="114"/>
                  </a:lnTo>
                  <a:lnTo>
                    <a:pt x="2" y="115"/>
                  </a:lnTo>
                  <a:lnTo>
                    <a:pt x="0" y="118"/>
                  </a:lnTo>
                  <a:lnTo>
                    <a:pt x="0" y="122"/>
                  </a:lnTo>
                  <a:lnTo>
                    <a:pt x="2" y="124"/>
                  </a:lnTo>
                  <a:lnTo>
                    <a:pt x="4" y="125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0" y="127"/>
                  </a:lnTo>
                  <a:lnTo>
                    <a:pt x="38" y="122"/>
                  </a:lnTo>
                  <a:lnTo>
                    <a:pt x="67" y="118"/>
                  </a:lnTo>
                  <a:lnTo>
                    <a:pt x="123" y="112"/>
                  </a:lnTo>
                  <a:lnTo>
                    <a:pt x="237" y="103"/>
                  </a:lnTo>
                  <a:lnTo>
                    <a:pt x="237" y="103"/>
                  </a:lnTo>
                  <a:lnTo>
                    <a:pt x="295" y="98"/>
                  </a:lnTo>
                  <a:lnTo>
                    <a:pt x="352" y="90"/>
                  </a:lnTo>
                  <a:lnTo>
                    <a:pt x="381" y="85"/>
                  </a:lnTo>
                  <a:lnTo>
                    <a:pt x="410" y="80"/>
                  </a:lnTo>
                  <a:lnTo>
                    <a:pt x="439" y="74"/>
                  </a:lnTo>
                  <a:lnTo>
                    <a:pt x="466" y="66"/>
                  </a:lnTo>
                  <a:lnTo>
                    <a:pt x="466" y="66"/>
                  </a:lnTo>
                  <a:lnTo>
                    <a:pt x="496" y="55"/>
                  </a:lnTo>
                  <a:lnTo>
                    <a:pt x="526" y="44"/>
                  </a:lnTo>
                  <a:lnTo>
                    <a:pt x="555" y="30"/>
                  </a:lnTo>
                  <a:lnTo>
                    <a:pt x="583" y="14"/>
                  </a:lnTo>
                  <a:lnTo>
                    <a:pt x="583" y="14"/>
                  </a:lnTo>
                  <a:lnTo>
                    <a:pt x="585" y="11"/>
                  </a:lnTo>
                  <a:lnTo>
                    <a:pt x="587" y="9"/>
                  </a:lnTo>
                  <a:lnTo>
                    <a:pt x="587" y="6"/>
                  </a:lnTo>
                  <a:lnTo>
                    <a:pt x="585" y="4"/>
                  </a:lnTo>
                  <a:lnTo>
                    <a:pt x="584" y="1"/>
                  </a:lnTo>
                  <a:lnTo>
                    <a:pt x="582" y="0"/>
                  </a:lnTo>
                  <a:lnTo>
                    <a:pt x="579" y="0"/>
                  </a:lnTo>
                  <a:lnTo>
                    <a:pt x="575" y="1"/>
                  </a:lnTo>
                  <a:lnTo>
                    <a:pt x="575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8413158C-4CAD-DDCF-9559-08A493C0E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5" y="757"/>
              <a:ext cx="170" cy="34"/>
            </a:xfrm>
            <a:custGeom>
              <a:avLst/>
              <a:gdLst>
                <a:gd name="T0" fmla="*/ 8 w 509"/>
                <a:gd name="T1" fmla="*/ 102 h 102"/>
                <a:gd name="T2" fmla="*/ 8 w 509"/>
                <a:gd name="T3" fmla="*/ 102 h 102"/>
                <a:gd name="T4" fmla="*/ 58 w 509"/>
                <a:gd name="T5" fmla="*/ 100 h 102"/>
                <a:gd name="T6" fmla="*/ 107 w 509"/>
                <a:gd name="T7" fmla="*/ 95 h 102"/>
                <a:gd name="T8" fmla="*/ 157 w 509"/>
                <a:gd name="T9" fmla="*/ 89 h 102"/>
                <a:gd name="T10" fmla="*/ 206 w 509"/>
                <a:gd name="T11" fmla="*/ 83 h 102"/>
                <a:gd name="T12" fmla="*/ 256 w 509"/>
                <a:gd name="T13" fmla="*/ 76 h 102"/>
                <a:gd name="T14" fmla="*/ 304 w 509"/>
                <a:gd name="T15" fmla="*/ 67 h 102"/>
                <a:gd name="T16" fmla="*/ 353 w 509"/>
                <a:gd name="T17" fmla="*/ 57 h 102"/>
                <a:gd name="T18" fmla="*/ 401 w 509"/>
                <a:gd name="T19" fmla="*/ 46 h 102"/>
                <a:gd name="T20" fmla="*/ 401 w 509"/>
                <a:gd name="T21" fmla="*/ 46 h 102"/>
                <a:gd name="T22" fmla="*/ 452 w 509"/>
                <a:gd name="T23" fmla="*/ 32 h 102"/>
                <a:gd name="T24" fmla="*/ 504 w 509"/>
                <a:gd name="T25" fmla="*/ 16 h 102"/>
                <a:gd name="T26" fmla="*/ 504 w 509"/>
                <a:gd name="T27" fmla="*/ 16 h 102"/>
                <a:gd name="T28" fmla="*/ 506 w 509"/>
                <a:gd name="T29" fmla="*/ 13 h 102"/>
                <a:gd name="T30" fmla="*/ 509 w 509"/>
                <a:gd name="T31" fmla="*/ 12 h 102"/>
                <a:gd name="T32" fmla="*/ 509 w 509"/>
                <a:gd name="T33" fmla="*/ 8 h 102"/>
                <a:gd name="T34" fmla="*/ 509 w 509"/>
                <a:gd name="T35" fmla="*/ 5 h 102"/>
                <a:gd name="T36" fmla="*/ 507 w 509"/>
                <a:gd name="T37" fmla="*/ 3 h 102"/>
                <a:gd name="T38" fmla="*/ 505 w 509"/>
                <a:gd name="T39" fmla="*/ 2 h 102"/>
                <a:gd name="T40" fmla="*/ 502 w 509"/>
                <a:gd name="T41" fmla="*/ 0 h 102"/>
                <a:gd name="T42" fmla="*/ 500 w 509"/>
                <a:gd name="T43" fmla="*/ 0 h 102"/>
                <a:gd name="T44" fmla="*/ 500 w 509"/>
                <a:gd name="T45" fmla="*/ 0 h 102"/>
                <a:gd name="T46" fmla="*/ 452 w 509"/>
                <a:gd name="T47" fmla="*/ 16 h 102"/>
                <a:gd name="T48" fmla="*/ 406 w 509"/>
                <a:gd name="T49" fmla="*/ 29 h 102"/>
                <a:gd name="T50" fmla="*/ 358 w 509"/>
                <a:gd name="T51" fmla="*/ 41 h 102"/>
                <a:gd name="T52" fmla="*/ 309 w 509"/>
                <a:gd name="T53" fmla="*/ 51 h 102"/>
                <a:gd name="T54" fmla="*/ 261 w 509"/>
                <a:gd name="T55" fmla="*/ 59 h 102"/>
                <a:gd name="T56" fmla="*/ 212 w 509"/>
                <a:gd name="T57" fmla="*/ 67 h 102"/>
                <a:gd name="T58" fmla="*/ 163 w 509"/>
                <a:gd name="T59" fmla="*/ 73 h 102"/>
                <a:gd name="T60" fmla="*/ 114 w 509"/>
                <a:gd name="T61" fmla="*/ 79 h 102"/>
                <a:gd name="T62" fmla="*/ 114 w 509"/>
                <a:gd name="T63" fmla="*/ 79 h 102"/>
                <a:gd name="T64" fmla="*/ 61 w 509"/>
                <a:gd name="T65" fmla="*/ 83 h 102"/>
                <a:gd name="T66" fmla="*/ 8 w 509"/>
                <a:gd name="T67" fmla="*/ 87 h 102"/>
                <a:gd name="T68" fmla="*/ 8 w 509"/>
                <a:gd name="T69" fmla="*/ 87 h 102"/>
                <a:gd name="T70" fmla="*/ 5 w 509"/>
                <a:gd name="T71" fmla="*/ 88 h 102"/>
                <a:gd name="T72" fmla="*/ 3 w 509"/>
                <a:gd name="T73" fmla="*/ 89 h 102"/>
                <a:gd name="T74" fmla="*/ 1 w 509"/>
                <a:gd name="T75" fmla="*/ 92 h 102"/>
                <a:gd name="T76" fmla="*/ 0 w 509"/>
                <a:gd name="T77" fmla="*/ 95 h 102"/>
                <a:gd name="T78" fmla="*/ 1 w 509"/>
                <a:gd name="T79" fmla="*/ 98 h 102"/>
                <a:gd name="T80" fmla="*/ 3 w 509"/>
                <a:gd name="T81" fmla="*/ 101 h 102"/>
                <a:gd name="T82" fmla="*/ 5 w 509"/>
                <a:gd name="T83" fmla="*/ 102 h 102"/>
                <a:gd name="T84" fmla="*/ 8 w 509"/>
                <a:gd name="T85" fmla="*/ 102 h 102"/>
                <a:gd name="T86" fmla="*/ 8 w 509"/>
                <a:gd name="T8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9" h="102">
                  <a:moveTo>
                    <a:pt x="8" y="102"/>
                  </a:moveTo>
                  <a:lnTo>
                    <a:pt x="8" y="102"/>
                  </a:lnTo>
                  <a:lnTo>
                    <a:pt x="58" y="100"/>
                  </a:lnTo>
                  <a:lnTo>
                    <a:pt x="107" y="95"/>
                  </a:lnTo>
                  <a:lnTo>
                    <a:pt x="157" y="89"/>
                  </a:lnTo>
                  <a:lnTo>
                    <a:pt x="206" y="83"/>
                  </a:lnTo>
                  <a:lnTo>
                    <a:pt x="256" y="76"/>
                  </a:lnTo>
                  <a:lnTo>
                    <a:pt x="304" y="67"/>
                  </a:lnTo>
                  <a:lnTo>
                    <a:pt x="353" y="57"/>
                  </a:lnTo>
                  <a:lnTo>
                    <a:pt x="401" y="46"/>
                  </a:lnTo>
                  <a:lnTo>
                    <a:pt x="401" y="46"/>
                  </a:lnTo>
                  <a:lnTo>
                    <a:pt x="452" y="32"/>
                  </a:lnTo>
                  <a:lnTo>
                    <a:pt x="504" y="16"/>
                  </a:lnTo>
                  <a:lnTo>
                    <a:pt x="504" y="16"/>
                  </a:lnTo>
                  <a:lnTo>
                    <a:pt x="506" y="13"/>
                  </a:lnTo>
                  <a:lnTo>
                    <a:pt x="509" y="12"/>
                  </a:lnTo>
                  <a:lnTo>
                    <a:pt x="509" y="8"/>
                  </a:lnTo>
                  <a:lnTo>
                    <a:pt x="509" y="5"/>
                  </a:lnTo>
                  <a:lnTo>
                    <a:pt x="507" y="3"/>
                  </a:lnTo>
                  <a:lnTo>
                    <a:pt x="505" y="2"/>
                  </a:lnTo>
                  <a:lnTo>
                    <a:pt x="502" y="0"/>
                  </a:lnTo>
                  <a:lnTo>
                    <a:pt x="500" y="0"/>
                  </a:lnTo>
                  <a:lnTo>
                    <a:pt x="500" y="0"/>
                  </a:lnTo>
                  <a:lnTo>
                    <a:pt x="452" y="16"/>
                  </a:lnTo>
                  <a:lnTo>
                    <a:pt x="406" y="29"/>
                  </a:lnTo>
                  <a:lnTo>
                    <a:pt x="358" y="41"/>
                  </a:lnTo>
                  <a:lnTo>
                    <a:pt x="309" y="51"/>
                  </a:lnTo>
                  <a:lnTo>
                    <a:pt x="261" y="59"/>
                  </a:lnTo>
                  <a:lnTo>
                    <a:pt x="212" y="67"/>
                  </a:lnTo>
                  <a:lnTo>
                    <a:pt x="163" y="73"/>
                  </a:lnTo>
                  <a:lnTo>
                    <a:pt x="114" y="79"/>
                  </a:lnTo>
                  <a:lnTo>
                    <a:pt x="114" y="79"/>
                  </a:lnTo>
                  <a:lnTo>
                    <a:pt x="61" y="83"/>
                  </a:lnTo>
                  <a:lnTo>
                    <a:pt x="8" y="87"/>
                  </a:lnTo>
                  <a:lnTo>
                    <a:pt x="8" y="87"/>
                  </a:lnTo>
                  <a:lnTo>
                    <a:pt x="5" y="88"/>
                  </a:lnTo>
                  <a:lnTo>
                    <a:pt x="3" y="89"/>
                  </a:lnTo>
                  <a:lnTo>
                    <a:pt x="1" y="92"/>
                  </a:lnTo>
                  <a:lnTo>
                    <a:pt x="0" y="95"/>
                  </a:lnTo>
                  <a:lnTo>
                    <a:pt x="1" y="98"/>
                  </a:lnTo>
                  <a:lnTo>
                    <a:pt x="3" y="101"/>
                  </a:lnTo>
                  <a:lnTo>
                    <a:pt x="5" y="102"/>
                  </a:lnTo>
                  <a:lnTo>
                    <a:pt x="8" y="102"/>
                  </a:lnTo>
                  <a:lnTo>
                    <a:pt x="8" y="10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4966FC9E-9AD3-E008-A968-A06D8156D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" y="908"/>
              <a:ext cx="267" cy="173"/>
            </a:xfrm>
            <a:custGeom>
              <a:avLst/>
              <a:gdLst>
                <a:gd name="T0" fmla="*/ 15 w 802"/>
                <a:gd name="T1" fmla="*/ 135 h 518"/>
                <a:gd name="T2" fmla="*/ 4 w 802"/>
                <a:gd name="T3" fmla="*/ 189 h 518"/>
                <a:gd name="T4" fmla="*/ 0 w 802"/>
                <a:gd name="T5" fmla="*/ 244 h 518"/>
                <a:gd name="T6" fmla="*/ 6 w 802"/>
                <a:gd name="T7" fmla="*/ 301 h 518"/>
                <a:gd name="T8" fmla="*/ 22 w 802"/>
                <a:gd name="T9" fmla="*/ 354 h 518"/>
                <a:gd name="T10" fmla="*/ 45 w 802"/>
                <a:gd name="T11" fmla="*/ 404 h 518"/>
                <a:gd name="T12" fmla="*/ 68 w 802"/>
                <a:gd name="T13" fmla="*/ 438 h 518"/>
                <a:gd name="T14" fmla="*/ 112 w 802"/>
                <a:gd name="T15" fmla="*/ 479 h 518"/>
                <a:gd name="T16" fmla="*/ 166 w 802"/>
                <a:gd name="T17" fmla="*/ 508 h 518"/>
                <a:gd name="T18" fmla="*/ 191 w 802"/>
                <a:gd name="T19" fmla="*/ 514 h 518"/>
                <a:gd name="T20" fmla="*/ 263 w 802"/>
                <a:gd name="T21" fmla="*/ 515 h 518"/>
                <a:gd name="T22" fmla="*/ 358 w 802"/>
                <a:gd name="T23" fmla="*/ 495 h 518"/>
                <a:gd name="T24" fmla="*/ 407 w 802"/>
                <a:gd name="T25" fmla="*/ 482 h 518"/>
                <a:gd name="T26" fmla="*/ 451 w 802"/>
                <a:gd name="T27" fmla="*/ 474 h 518"/>
                <a:gd name="T28" fmla="*/ 524 w 802"/>
                <a:gd name="T29" fmla="*/ 471 h 518"/>
                <a:gd name="T30" fmla="*/ 596 w 802"/>
                <a:gd name="T31" fmla="*/ 469 h 518"/>
                <a:gd name="T32" fmla="*/ 650 w 802"/>
                <a:gd name="T33" fmla="*/ 460 h 518"/>
                <a:gd name="T34" fmla="*/ 685 w 802"/>
                <a:gd name="T35" fmla="*/ 450 h 518"/>
                <a:gd name="T36" fmla="*/ 733 w 802"/>
                <a:gd name="T37" fmla="*/ 425 h 518"/>
                <a:gd name="T38" fmla="*/ 771 w 802"/>
                <a:gd name="T39" fmla="*/ 387 h 518"/>
                <a:gd name="T40" fmla="*/ 788 w 802"/>
                <a:gd name="T41" fmla="*/ 357 h 518"/>
                <a:gd name="T42" fmla="*/ 801 w 802"/>
                <a:gd name="T43" fmla="*/ 311 h 518"/>
                <a:gd name="T44" fmla="*/ 799 w 802"/>
                <a:gd name="T45" fmla="*/ 263 h 518"/>
                <a:gd name="T46" fmla="*/ 788 w 802"/>
                <a:gd name="T47" fmla="*/ 233 h 518"/>
                <a:gd name="T48" fmla="*/ 767 w 802"/>
                <a:gd name="T49" fmla="*/ 192 h 518"/>
                <a:gd name="T50" fmla="*/ 710 w 802"/>
                <a:gd name="T51" fmla="*/ 115 h 518"/>
                <a:gd name="T52" fmla="*/ 678 w 802"/>
                <a:gd name="T53" fmla="*/ 63 h 518"/>
                <a:gd name="T54" fmla="*/ 665 w 802"/>
                <a:gd name="T55" fmla="*/ 34 h 518"/>
                <a:gd name="T56" fmla="*/ 659 w 802"/>
                <a:gd name="T57" fmla="*/ 5 h 518"/>
                <a:gd name="T58" fmla="*/ 652 w 802"/>
                <a:gd name="T59" fmla="*/ 0 h 518"/>
                <a:gd name="T60" fmla="*/ 647 w 802"/>
                <a:gd name="T61" fmla="*/ 1 h 518"/>
                <a:gd name="T62" fmla="*/ 644 w 802"/>
                <a:gd name="T63" fmla="*/ 9 h 518"/>
                <a:gd name="T64" fmla="*/ 652 w 802"/>
                <a:gd name="T65" fmla="*/ 39 h 518"/>
                <a:gd name="T66" fmla="*/ 669 w 802"/>
                <a:gd name="T67" fmla="*/ 80 h 518"/>
                <a:gd name="T68" fmla="*/ 732 w 802"/>
                <a:gd name="T69" fmla="*/ 169 h 518"/>
                <a:gd name="T70" fmla="*/ 765 w 802"/>
                <a:gd name="T71" fmla="*/ 219 h 518"/>
                <a:gd name="T72" fmla="*/ 782 w 802"/>
                <a:gd name="T73" fmla="*/ 260 h 518"/>
                <a:gd name="T74" fmla="*/ 787 w 802"/>
                <a:gd name="T75" fmla="*/ 301 h 518"/>
                <a:gd name="T76" fmla="*/ 783 w 802"/>
                <a:gd name="T77" fmla="*/ 330 h 518"/>
                <a:gd name="T78" fmla="*/ 760 w 802"/>
                <a:gd name="T79" fmla="*/ 376 h 518"/>
                <a:gd name="T80" fmla="*/ 724 w 802"/>
                <a:gd name="T81" fmla="*/ 413 h 518"/>
                <a:gd name="T82" fmla="*/ 694 w 802"/>
                <a:gd name="T83" fmla="*/ 430 h 518"/>
                <a:gd name="T84" fmla="*/ 645 w 802"/>
                <a:gd name="T85" fmla="*/ 446 h 518"/>
                <a:gd name="T86" fmla="*/ 559 w 802"/>
                <a:gd name="T87" fmla="*/ 455 h 518"/>
                <a:gd name="T88" fmla="*/ 487 w 802"/>
                <a:gd name="T89" fmla="*/ 456 h 518"/>
                <a:gd name="T90" fmla="*/ 431 w 802"/>
                <a:gd name="T91" fmla="*/ 461 h 518"/>
                <a:gd name="T92" fmla="*/ 363 w 802"/>
                <a:gd name="T93" fmla="*/ 478 h 518"/>
                <a:gd name="T94" fmla="*/ 271 w 802"/>
                <a:gd name="T95" fmla="*/ 500 h 518"/>
                <a:gd name="T96" fmla="*/ 224 w 802"/>
                <a:gd name="T97" fmla="*/ 503 h 518"/>
                <a:gd name="T98" fmla="*/ 177 w 802"/>
                <a:gd name="T99" fmla="*/ 495 h 518"/>
                <a:gd name="T100" fmla="*/ 143 w 802"/>
                <a:gd name="T101" fmla="*/ 482 h 518"/>
                <a:gd name="T102" fmla="*/ 117 w 802"/>
                <a:gd name="T103" fmla="*/ 464 h 518"/>
                <a:gd name="T104" fmla="*/ 78 w 802"/>
                <a:gd name="T105" fmla="*/ 425 h 518"/>
                <a:gd name="T106" fmla="*/ 57 w 802"/>
                <a:gd name="T107" fmla="*/ 396 h 518"/>
                <a:gd name="T108" fmla="*/ 34 w 802"/>
                <a:gd name="T109" fmla="*/ 347 h 518"/>
                <a:gd name="T110" fmla="*/ 20 w 802"/>
                <a:gd name="T111" fmla="*/ 296 h 518"/>
                <a:gd name="T112" fmla="*/ 15 w 802"/>
                <a:gd name="T113" fmla="*/ 242 h 518"/>
                <a:gd name="T114" fmla="*/ 19 w 802"/>
                <a:gd name="T115" fmla="*/ 188 h 518"/>
                <a:gd name="T116" fmla="*/ 25 w 802"/>
                <a:gd name="T117" fmla="*/ 154 h 518"/>
                <a:gd name="T118" fmla="*/ 35 w 802"/>
                <a:gd name="T119" fmla="*/ 122 h 518"/>
                <a:gd name="T120" fmla="*/ 33 w 802"/>
                <a:gd name="T121" fmla="*/ 114 h 518"/>
                <a:gd name="T122" fmla="*/ 24 w 802"/>
                <a:gd name="T123" fmla="*/ 113 h 518"/>
                <a:gd name="T124" fmla="*/ 20 w 802"/>
                <a:gd name="T125" fmla="*/ 1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02" h="518">
                  <a:moveTo>
                    <a:pt x="20" y="118"/>
                  </a:moveTo>
                  <a:lnTo>
                    <a:pt x="20" y="118"/>
                  </a:lnTo>
                  <a:lnTo>
                    <a:pt x="15" y="135"/>
                  </a:lnTo>
                  <a:lnTo>
                    <a:pt x="10" y="153"/>
                  </a:lnTo>
                  <a:lnTo>
                    <a:pt x="6" y="170"/>
                  </a:lnTo>
                  <a:lnTo>
                    <a:pt x="4" y="189"/>
                  </a:lnTo>
                  <a:lnTo>
                    <a:pt x="1" y="208"/>
                  </a:lnTo>
                  <a:lnTo>
                    <a:pt x="0" y="227"/>
                  </a:lnTo>
                  <a:lnTo>
                    <a:pt x="0" y="244"/>
                  </a:lnTo>
                  <a:lnTo>
                    <a:pt x="1" y="263"/>
                  </a:lnTo>
                  <a:lnTo>
                    <a:pt x="4" y="282"/>
                  </a:lnTo>
                  <a:lnTo>
                    <a:pt x="6" y="301"/>
                  </a:lnTo>
                  <a:lnTo>
                    <a:pt x="10" y="318"/>
                  </a:lnTo>
                  <a:lnTo>
                    <a:pt x="15" y="336"/>
                  </a:lnTo>
                  <a:lnTo>
                    <a:pt x="22" y="354"/>
                  </a:lnTo>
                  <a:lnTo>
                    <a:pt x="28" y="371"/>
                  </a:lnTo>
                  <a:lnTo>
                    <a:pt x="35" y="387"/>
                  </a:lnTo>
                  <a:lnTo>
                    <a:pt x="45" y="404"/>
                  </a:lnTo>
                  <a:lnTo>
                    <a:pt x="45" y="404"/>
                  </a:lnTo>
                  <a:lnTo>
                    <a:pt x="55" y="421"/>
                  </a:lnTo>
                  <a:lnTo>
                    <a:pt x="68" y="438"/>
                  </a:lnTo>
                  <a:lnTo>
                    <a:pt x="82" y="453"/>
                  </a:lnTo>
                  <a:lnTo>
                    <a:pt x="97" y="466"/>
                  </a:lnTo>
                  <a:lnTo>
                    <a:pt x="112" y="479"/>
                  </a:lnTo>
                  <a:lnTo>
                    <a:pt x="129" y="490"/>
                  </a:lnTo>
                  <a:lnTo>
                    <a:pt x="147" y="500"/>
                  </a:lnTo>
                  <a:lnTo>
                    <a:pt x="166" y="508"/>
                  </a:lnTo>
                  <a:lnTo>
                    <a:pt x="166" y="508"/>
                  </a:lnTo>
                  <a:lnTo>
                    <a:pt x="178" y="512"/>
                  </a:lnTo>
                  <a:lnTo>
                    <a:pt x="191" y="514"/>
                  </a:lnTo>
                  <a:lnTo>
                    <a:pt x="214" y="517"/>
                  </a:lnTo>
                  <a:lnTo>
                    <a:pt x="238" y="518"/>
                  </a:lnTo>
                  <a:lnTo>
                    <a:pt x="263" y="515"/>
                  </a:lnTo>
                  <a:lnTo>
                    <a:pt x="287" y="512"/>
                  </a:lnTo>
                  <a:lnTo>
                    <a:pt x="311" y="507"/>
                  </a:lnTo>
                  <a:lnTo>
                    <a:pt x="358" y="495"/>
                  </a:lnTo>
                  <a:lnTo>
                    <a:pt x="358" y="495"/>
                  </a:lnTo>
                  <a:lnTo>
                    <a:pt x="407" y="482"/>
                  </a:lnTo>
                  <a:lnTo>
                    <a:pt x="407" y="482"/>
                  </a:lnTo>
                  <a:lnTo>
                    <a:pt x="429" y="476"/>
                  </a:lnTo>
                  <a:lnTo>
                    <a:pt x="440" y="475"/>
                  </a:lnTo>
                  <a:lnTo>
                    <a:pt x="451" y="474"/>
                  </a:lnTo>
                  <a:lnTo>
                    <a:pt x="451" y="474"/>
                  </a:lnTo>
                  <a:lnTo>
                    <a:pt x="487" y="471"/>
                  </a:lnTo>
                  <a:lnTo>
                    <a:pt x="524" y="471"/>
                  </a:lnTo>
                  <a:lnTo>
                    <a:pt x="524" y="471"/>
                  </a:lnTo>
                  <a:lnTo>
                    <a:pt x="560" y="470"/>
                  </a:lnTo>
                  <a:lnTo>
                    <a:pt x="596" y="469"/>
                  </a:lnTo>
                  <a:lnTo>
                    <a:pt x="615" y="466"/>
                  </a:lnTo>
                  <a:lnTo>
                    <a:pt x="633" y="464"/>
                  </a:lnTo>
                  <a:lnTo>
                    <a:pt x="650" y="460"/>
                  </a:lnTo>
                  <a:lnTo>
                    <a:pt x="669" y="456"/>
                  </a:lnTo>
                  <a:lnTo>
                    <a:pt x="669" y="456"/>
                  </a:lnTo>
                  <a:lnTo>
                    <a:pt x="685" y="450"/>
                  </a:lnTo>
                  <a:lnTo>
                    <a:pt x="702" y="444"/>
                  </a:lnTo>
                  <a:lnTo>
                    <a:pt x="718" y="435"/>
                  </a:lnTo>
                  <a:lnTo>
                    <a:pt x="733" y="425"/>
                  </a:lnTo>
                  <a:lnTo>
                    <a:pt x="747" y="414"/>
                  </a:lnTo>
                  <a:lnTo>
                    <a:pt x="759" y="401"/>
                  </a:lnTo>
                  <a:lnTo>
                    <a:pt x="771" y="387"/>
                  </a:lnTo>
                  <a:lnTo>
                    <a:pt x="781" y="372"/>
                  </a:lnTo>
                  <a:lnTo>
                    <a:pt x="781" y="372"/>
                  </a:lnTo>
                  <a:lnTo>
                    <a:pt x="788" y="357"/>
                  </a:lnTo>
                  <a:lnTo>
                    <a:pt x="794" y="342"/>
                  </a:lnTo>
                  <a:lnTo>
                    <a:pt x="798" y="327"/>
                  </a:lnTo>
                  <a:lnTo>
                    <a:pt x="801" y="311"/>
                  </a:lnTo>
                  <a:lnTo>
                    <a:pt x="802" y="296"/>
                  </a:lnTo>
                  <a:lnTo>
                    <a:pt x="802" y="280"/>
                  </a:lnTo>
                  <a:lnTo>
                    <a:pt x="799" y="263"/>
                  </a:lnTo>
                  <a:lnTo>
                    <a:pt x="794" y="248"/>
                  </a:lnTo>
                  <a:lnTo>
                    <a:pt x="794" y="248"/>
                  </a:lnTo>
                  <a:lnTo>
                    <a:pt x="788" y="233"/>
                  </a:lnTo>
                  <a:lnTo>
                    <a:pt x="782" y="219"/>
                  </a:lnTo>
                  <a:lnTo>
                    <a:pt x="774" y="206"/>
                  </a:lnTo>
                  <a:lnTo>
                    <a:pt x="767" y="192"/>
                  </a:lnTo>
                  <a:lnTo>
                    <a:pt x="748" y="165"/>
                  </a:lnTo>
                  <a:lnTo>
                    <a:pt x="729" y="140"/>
                  </a:lnTo>
                  <a:lnTo>
                    <a:pt x="710" y="115"/>
                  </a:lnTo>
                  <a:lnTo>
                    <a:pt x="693" y="90"/>
                  </a:lnTo>
                  <a:lnTo>
                    <a:pt x="685" y="76"/>
                  </a:lnTo>
                  <a:lnTo>
                    <a:pt x="678" y="63"/>
                  </a:lnTo>
                  <a:lnTo>
                    <a:pt x="670" y="49"/>
                  </a:lnTo>
                  <a:lnTo>
                    <a:pt x="665" y="34"/>
                  </a:lnTo>
                  <a:lnTo>
                    <a:pt x="665" y="34"/>
                  </a:lnTo>
                  <a:lnTo>
                    <a:pt x="662" y="20"/>
                  </a:lnTo>
                  <a:lnTo>
                    <a:pt x="659" y="5"/>
                  </a:lnTo>
                  <a:lnTo>
                    <a:pt x="659" y="5"/>
                  </a:lnTo>
                  <a:lnTo>
                    <a:pt x="658" y="2"/>
                  </a:lnTo>
                  <a:lnTo>
                    <a:pt x="655" y="0"/>
                  </a:lnTo>
                  <a:lnTo>
                    <a:pt x="652" y="0"/>
                  </a:lnTo>
                  <a:lnTo>
                    <a:pt x="649" y="0"/>
                  </a:lnTo>
                  <a:lnTo>
                    <a:pt x="649" y="0"/>
                  </a:lnTo>
                  <a:lnTo>
                    <a:pt x="647" y="1"/>
                  </a:lnTo>
                  <a:lnTo>
                    <a:pt x="645" y="4"/>
                  </a:lnTo>
                  <a:lnTo>
                    <a:pt x="644" y="6"/>
                  </a:lnTo>
                  <a:lnTo>
                    <a:pt x="644" y="9"/>
                  </a:lnTo>
                  <a:lnTo>
                    <a:pt x="644" y="9"/>
                  </a:lnTo>
                  <a:lnTo>
                    <a:pt x="647" y="24"/>
                  </a:lnTo>
                  <a:lnTo>
                    <a:pt x="652" y="39"/>
                  </a:lnTo>
                  <a:lnTo>
                    <a:pt x="657" y="53"/>
                  </a:lnTo>
                  <a:lnTo>
                    <a:pt x="663" y="66"/>
                  </a:lnTo>
                  <a:lnTo>
                    <a:pt x="669" y="80"/>
                  </a:lnTo>
                  <a:lnTo>
                    <a:pt x="677" y="94"/>
                  </a:lnTo>
                  <a:lnTo>
                    <a:pt x="694" y="119"/>
                  </a:lnTo>
                  <a:lnTo>
                    <a:pt x="732" y="169"/>
                  </a:lnTo>
                  <a:lnTo>
                    <a:pt x="749" y="193"/>
                  </a:lnTo>
                  <a:lnTo>
                    <a:pt x="765" y="219"/>
                  </a:lnTo>
                  <a:lnTo>
                    <a:pt x="765" y="219"/>
                  </a:lnTo>
                  <a:lnTo>
                    <a:pt x="772" y="232"/>
                  </a:lnTo>
                  <a:lnTo>
                    <a:pt x="777" y="246"/>
                  </a:lnTo>
                  <a:lnTo>
                    <a:pt x="782" y="260"/>
                  </a:lnTo>
                  <a:lnTo>
                    <a:pt x="786" y="273"/>
                  </a:lnTo>
                  <a:lnTo>
                    <a:pt x="787" y="287"/>
                  </a:lnTo>
                  <a:lnTo>
                    <a:pt x="787" y="301"/>
                  </a:lnTo>
                  <a:lnTo>
                    <a:pt x="786" y="315"/>
                  </a:lnTo>
                  <a:lnTo>
                    <a:pt x="783" y="330"/>
                  </a:lnTo>
                  <a:lnTo>
                    <a:pt x="783" y="330"/>
                  </a:lnTo>
                  <a:lnTo>
                    <a:pt x="777" y="346"/>
                  </a:lnTo>
                  <a:lnTo>
                    <a:pt x="769" y="361"/>
                  </a:lnTo>
                  <a:lnTo>
                    <a:pt x="760" y="376"/>
                  </a:lnTo>
                  <a:lnTo>
                    <a:pt x="749" y="390"/>
                  </a:lnTo>
                  <a:lnTo>
                    <a:pt x="738" y="403"/>
                  </a:lnTo>
                  <a:lnTo>
                    <a:pt x="724" y="413"/>
                  </a:lnTo>
                  <a:lnTo>
                    <a:pt x="709" y="423"/>
                  </a:lnTo>
                  <a:lnTo>
                    <a:pt x="694" y="430"/>
                  </a:lnTo>
                  <a:lnTo>
                    <a:pt x="694" y="430"/>
                  </a:lnTo>
                  <a:lnTo>
                    <a:pt x="678" y="438"/>
                  </a:lnTo>
                  <a:lnTo>
                    <a:pt x="662" y="443"/>
                  </a:lnTo>
                  <a:lnTo>
                    <a:pt x="645" y="446"/>
                  </a:lnTo>
                  <a:lnTo>
                    <a:pt x="628" y="450"/>
                  </a:lnTo>
                  <a:lnTo>
                    <a:pt x="593" y="454"/>
                  </a:lnTo>
                  <a:lnTo>
                    <a:pt x="559" y="455"/>
                  </a:lnTo>
                  <a:lnTo>
                    <a:pt x="559" y="455"/>
                  </a:lnTo>
                  <a:lnTo>
                    <a:pt x="487" y="456"/>
                  </a:lnTo>
                  <a:lnTo>
                    <a:pt x="487" y="456"/>
                  </a:lnTo>
                  <a:lnTo>
                    <a:pt x="452" y="459"/>
                  </a:lnTo>
                  <a:lnTo>
                    <a:pt x="452" y="459"/>
                  </a:lnTo>
                  <a:lnTo>
                    <a:pt x="431" y="461"/>
                  </a:lnTo>
                  <a:lnTo>
                    <a:pt x="409" y="466"/>
                  </a:lnTo>
                  <a:lnTo>
                    <a:pt x="409" y="466"/>
                  </a:lnTo>
                  <a:lnTo>
                    <a:pt x="363" y="478"/>
                  </a:lnTo>
                  <a:lnTo>
                    <a:pt x="317" y="490"/>
                  </a:lnTo>
                  <a:lnTo>
                    <a:pt x="295" y="495"/>
                  </a:lnTo>
                  <a:lnTo>
                    <a:pt x="271" y="500"/>
                  </a:lnTo>
                  <a:lnTo>
                    <a:pt x="248" y="502"/>
                  </a:lnTo>
                  <a:lnTo>
                    <a:pt x="224" y="503"/>
                  </a:lnTo>
                  <a:lnTo>
                    <a:pt x="224" y="503"/>
                  </a:lnTo>
                  <a:lnTo>
                    <a:pt x="201" y="500"/>
                  </a:lnTo>
                  <a:lnTo>
                    <a:pt x="188" y="498"/>
                  </a:lnTo>
                  <a:lnTo>
                    <a:pt x="177" y="495"/>
                  </a:lnTo>
                  <a:lnTo>
                    <a:pt x="164" y="492"/>
                  </a:lnTo>
                  <a:lnTo>
                    <a:pt x="153" y="487"/>
                  </a:lnTo>
                  <a:lnTo>
                    <a:pt x="143" y="482"/>
                  </a:lnTo>
                  <a:lnTo>
                    <a:pt x="133" y="475"/>
                  </a:lnTo>
                  <a:lnTo>
                    <a:pt x="133" y="475"/>
                  </a:lnTo>
                  <a:lnTo>
                    <a:pt x="117" y="464"/>
                  </a:lnTo>
                  <a:lnTo>
                    <a:pt x="103" y="453"/>
                  </a:lnTo>
                  <a:lnTo>
                    <a:pt x="89" y="439"/>
                  </a:lnTo>
                  <a:lnTo>
                    <a:pt x="78" y="425"/>
                  </a:lnTo>
                  <a:lnTo>
                    <a:pt x="78" y="425"/>
                  </a:lnTo>
                  <a:lnTo>
                    <a:pt x="67" y="411"/>
                  </a:lnTo>
                  <a:lnTo>
                    <a:pt x="57" y="396"/>
                  </a:lnTo>
                  <a:lnTo>
                    <a:pt x="49" y="380"/>
                  </a:lnTo>
                  <a:lnTo>
                    <a:pt x="42" y="364"/>
                  </a:lnTo>
                  <a:lnTo>
                    <a:pt x="34" y="347"/>
                  </a:lnTo>
                  <a:lnTo>
                    <a:pt x="29" y="331"/>
                  </a:lnTo>
                  <a:lnTo>
                    <a:pt x="24" y="313"/>
                  </a:lnTo>
                  <a:lnTo>
                    <a:pt x="20" y="296"/>
                  </a:lnTo>
                  <a:lnTo>
                    <a:pt x="18" y="278"/>
                  </a:lnTo>
                  <a:lnTo>
                    <a:pt x="16" y="260"/>
                  </a:lnTo>
                  <a:lnTo>
                    <a:pt x="15" y="242"/>
                  </a:lnTo>
                  <a:lnTo>
                    <a:pt x="15" y="224"/>
                  </a:lnTo>
                  <a:lnTo>
                    <a:pt x="16" y="206"/>
                  </a:lnTo>
                  <a:lnTo>
                    <a:pt x="19" y="188"/>
                  </a:lnTo>
                  <a:lnTo>
                    <a:pt x="22" y="170"/>
                  </a:lnTo>
                  <a:lnTo>
                    <a:pt x="25" y="154"/>
                  </a:lnTo>
                  <a:lnTo>
                    <a:pt x="25" y="154"/>
                  </a:lnTo>
                  <a:lnTo>
                    <a:pt x="30" y="138"/>
                  </a:lnTo>
                  <a:lnTo>
                    <a:pt x="35" y="122"/>
                  </a:lnTo>
                  <a:lnTo>
                    <a:pt x="35" y="122"/>
                  </a:lnTo>
                  <a:lnTo>
                    <a:pt x="35" y="119"/>
                  </a:lnTo>
                  <a:lnTo>
                    <a:pt x="34" y="115"/>
                  </a:lnTo>
                  <a:lnTo>
                    <a:pt x="33" y="114"/>
                  </a:lnTo>
                  <a:lnTo>
                    <a:pt x="30" y="113"/>
                  </a:lnTo>
                  <a:lnTo>
                    <a:pt x="28" y="113"/>
                  </a:lnTo>
                  <a:lnTo>
                    <a:pt x="24" y="113"/>
                  </a:lnTo>
                  <a:lnTo>
                    <a:pt x="22" y="115"/>
                  </a:lnTo>
                  <a:lnTo>
                    <a:pt x="20" y="118"/>
                  </a:lnTo>
                  <a:lnTo>
                    <a:pt x="20" y="1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5FAA7DF5-3B9B-D58A-90DA-E751D4DC1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885"/>
              <a:ext cx="61" cy="86"/>
            </a:xfrm>
            <a:custGeom>
              <a:avLst/>
              <a:gdLst>
                <a:gd name="T0" fmla="*/ 1 w 184"/>
                <a:gd name="T1" fmla="*/ 18 h 257"/>
                <a:gd name="T2" fmla="*/ 14 w 184"/>
                <a:gd name="T3" fmla="*/ 45 h 257"/>
                <a:gd name="T4" fmla="*/ 20 w 184"/>
                <a:gd name="T5" fmla="*/ 76 h 257"/>
                <a:gd name="T6" fmla="*/ 20 w 184"/>
                <a:gd name="T7" fmla="*/ 109 h 257"/>
                <a:gd name="T8" fmla="*/ 19 w 184"/>
                <a:gd name="T9" fmla="*/ 139 h 257"/>
                <a:gd name="T10" fmla="*/ 20 w 184"/>
                <a:gd name="T11" fmla="*/ 183 h 257"/>
                <a:gd name="T12" fmla="*/ 26 w 184"/>
                <a:gd name="T13" fmla="*/ 212 h 257"/>
                <a:gd name="T14" fmla="*/ 37 w 184"/>
                <a:gd name="T15" fmla="*/ 231 h 257"/>
                <a:gd name="T16" fmla="*/ 47 w 184"/>
                <a:gd name="T17" fmla="*/ 242 h 257"/>
                <a:gd name="T18" fmla="*/ 54 w 184"/>
                <a:gd name="T19" fmla="*/ 246 h 257"/>
                <a:gd name="T20" fmla="*/ 70 w 184"/>
                <a:gd name="T21" fmla="*/ 253 h 257"/>
                <a:gd name="T22" fmla="*/ 88 w 184"/>
                <a:gd name="T23" fmla="*/ 257 h 257"/>
                <a:gd name="T24" fmla="*/ 123 w 184"/>
                <a:gd name="T25" fmla="*/ 256 h 257"/>
                <a:gd name="T26" fmla="*/ 138 w 184"/>
                <a:gd name="T27" fmla="*/ 253 h 257"/>
                <a:gd name="T28" fmla="*/ 158 w 184"/>
                <a:gd name="T29" fmla="*/ 246 h 257"/>
                <a:gd name="T30" fmla="*/ 170 w 184"/>
                <a:gd name="T31" fmla="*/ 237 h 257"/>
                <a:gd name="T32" fmla="*/ 174 w 184"/>
                <a:gd name="T33" fmla="*/ 231 h 257"/>
                <a:gd name="T34" fmla="*/ 180 w 184"/>
                <a:gd name="T35" fmla="*/ 221 h 257"/>
                <a:gd name="T36" fmla="*/ 184 w 184"/>
                <a:gd name="T37" fmla="*/ 197 h 257"/>
                <a:gd name="T38" fmla="*/ 184 w 184"/>
                <a:gd name="T39" fmla="*/ 184 h 257"/>
                <a:gd name="T40" fmla="*/ 176 w 184"/>
                <a:gd name="T41" fmla="*/ 154 h 257"/>
                <a:gd name="T42" fmla="*/ 165 w 184"/>
                <a:gd name="T43" fmla="*/ 125 h 257"/>
                <a:gd name="T44" fmla="*/ 153 w 184"/>
                <a:gd name="T45" fmla="*/ 95 h 257"/>
                <a:gd name="T46" fmla="*/ 138 w 184"/>
                <a:gd name="T47" fmla="*/ 66 h 257"/>
                <a:gd name="T48" fmla="*/ 121 w 184"/>
                <a:gd name="T49" fmla="*/ 29 h 257"/>
                <a:gd name="T50" fmla="*/ 118 w 184"/>
                <a:gd name="T51" fmla="*/ 15 h 257"/>
                <a:gd name="T52" fmla="*/ 116 w 184"/>
                <a:gd name="T53" fmla="*/ 10 h 257"/>
                <a:gd name="T54" fmla="*/ 116 w 184"/>
                <a:gd name="T55" fmla="*/ 6 h 257"/>
                <a:gd name="T56" fmla="*/ 113 w 184"/>
                <a:gd name="T57" fmla="*/ 1 h 257"/>
                <a:gd name="T58" fmla="*/ 108 w 184"/>
                <a:gd name="T59" fmla="*/ 0 h 257"/>
                <a:gd name="T60" fmla="*/ 103 w 184"/>
                <a:gd name="T61" fmla="*/ 1 h 257"/>
                <a:gd name="T62" fmla="*/ 101 w 184"/>
                <a:gd name="T63" fmla="*/ 6 h 257"/>
                <a:gd name="T64" fmla="*/ 103 w 184"/>
                <a:gd name="T65" fmla="*/ 19 h 257"/>
                <a:gd name="T66" fmla="*/ 115 w 184"/>
                <a:gd name="T67" fmla="*/ 53 h 257"/>
                <a:gd name="T68" fmla="*/ 129 w 184"/>
                <a:gd name="T69" fmla="*/ 81 h 257"/>
                <a:gd name="T70" fmla="*/ 141 w 184"/>
                <a:gd name="T71" fmla="*/ 109 h 257"/>
                <a:gd name="T72" fmla="*/ 159 w 184"/>
                <a:gd name="T73" fmla="*/ 152 h 257"/>
                <a:gd name="T74" fmla="*/ 164 w 184"/>
                <a:gd name="T75" fmla="*/ 165 h 257"/>
                <a:gd name="T76" fmla="*/ 169 w 184"/>
                <a:gd name="T77" fmla="*/ 189 h 257"/>
                <a:gd name="T78" fmla="*/ 168 w 184"/>
                <a:gd name="T79" fmla="*/ 212 h 257"/>
                <a:gd name="T80" fmla="*/ 164 w 184"/>
                <a:gd name="T81" fmla="*/ 221 h 257"/>
                <a:gd name="T82" fmla="*/ 158 w 184"/>
                <a:gd name="T83" fmla="*/ 228 h 257"/>
                <a:gd name="T84" fmla="*/ 148 w 184"/>
                <a:gd name="T85" fmla="*/ 234 h 257"/>
                <a:gd name="T86" fmla="*/ 136 w 184"/>
                <a:gd name="T87" fmla="*/ 238 h 257"/>
                <a:gd name="T88" fmla="*/ 103 w 184"/>
                <a:gd name="T89" fmla="*/ 243 h 257"/>
                <a:gd name="T90" fmla="*/ 76 w 184"/>
                <a:gd name="T91" fmla="*/ 239 h 257"/>
                <a:gd name="T92" fmla="*/ 69 w 184"/>
                <a:gd name="T93" fmla="*/ 237 h 257"/>
                <a:gd name="T94" fmla="*/ 58 w 184"/>
                <a:gd name="T95" fmla="*/ 231 h 257"/>
                <a:gd name="T96" fmla="*/ 49 w 184"/>
                <a:gd name="T97" fmla="*/ 221 h 257"/>
                <a:gd name="T98" fmla="*/ 37 w 184"/>
                <a:gd name="T99" fmla="*/ 198 h 257"/>
                <a:gd name="T100" fmla="*/ 35 w 184"/>
                <a:gd name="T101" fmla="*/ 172 h 257"/>
                <a:gd name="T102" fmla="*/ 34 w 184"/>
                <a:gd name="T103" fmla="*/ 145 h 257"/>
                <a:gd name="T104" fmla="*/ 35 w 184"/>
                <a:gd name="T105" fmla="*/ 83 h 257"/>
                <a:gd name="T106" fmla="*/ 31 w 184"/>
                <a:gd name="T107" fmla="*/ 51 h 257"/>
                <a:gd name="T108" fmla="*/ 21 w 184"/>
                <a:gd name="T109" fmla="*/ 21 h 257"/>
                <a:gd name="T110" fmla="*/ 14 w 184"/>
                <a:gd name="T111" fmla="*/ 10 h 257"/>
                <a:gd name="T112" fmla="*/ 11 w 184"/>
                <a:gd name="T113" fmla="*/ 7 h 257"/>
                <a:gd name="T114" fmla="*/ 6 w 184"/>
                <a:gd name="T115" fmla="*/ 6 h 257"/>
                <a:gd name="T116" fmla="*/ 1 w 184"/>
                <a:gd name="T117" fmla="*/ 9 h 257"/>
                <a:gd name="T118" fmla="*/ 0 w 184"/>
                <a:gd name="T119" fmla="*/ 14 h 257"/>
                <a:gd name="T120" fmla="*/ 1 w 184"/>
                <a:gd name="T121" fmla="*/ 1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" h="257">
                  <a:moveTo>
                    <a:pt x="1" y="18"/>
                  </a:moveTo>
                  <a:lnTo>
                    <a:pt x="1" y="18"/>
                  </a:lnTo>
                  <a:lnTo>
                    <a:pt x="9" y="30"/>
                  </a:lnTo>
                  <a:lnTo>
                    <a:pt x="14" y="45"/>
                  </a:lnTo>
                  <a:lnTo>
                    <a:pt x="17" y="60"/>
                  </a:lnTo>
                  <a:lnTo>
                    <a:pt x="20" y="76"/>
                  </a:lnTo>
                  <a:lnTo>
                    <a:pt x="20" y="93"/>
                  </a:lnTo>
                  <a:lnTo>
                    <a:pt x="20" y="109"/>
                  </a:lnTo>
                  <a:lnTo>
                    <a:pt x="19" y="139"/>
                  </a:lnTo>
                  <a:lnTo>
                    <a:pt x="19" y="139"/>
                  </a:lnTo>
                  <a:lnTo>
                    <a:pt x="19" y="168"/>
                  </a:lnTo>
                  <a:lnTo>
                    <a:pt x="20" y="183"/>
                  </a:lnTo>
                  <a:lnTo>
                    <a:pt x="22" y="198"/>
                  </a:lnTo>
                  <a:lnTo>
                    <a:pt x="26" y="212"/>
                  </a:lnTo>
                  <a:lnTo>
                    <a:pt x="32" y="226"/>
                  </a:lnTo>
                  <a:lnTo>
                    <a:pt x="37" y="231"/>
                  </a:lnTo>
                  <a:lnTo>
                    <a:pt x="41" y="237"/>
                  </a:lnTo>
                  <a:lnTo>
                    <a:pt x="47" y="242"/>
                  </a:lnTo>
                  <a:lnTo>
                    <a:pt x="54" y="246"/>
                  </a:lnTo>
                  <a:lnTo>
                    <a:pt x="54" y="246"/>
                  </a:lnTo>
                  <a:lnTo>
                    <a:pt x="61" y="250"/>
                  </a:lnTo>
                  <a:lnTo>
                    <a:pt x="70" y="253"/>
                  </a:lnTo>
                  <a:lnTo>
                    <a:pt x="78" y="256"/>
                  </a:lnTo>
                  <a:lnTo>
                    <a:pt x="88" y="257"/>
                  </a:lnTo>
                  <a:lnTo>
                    <a:pt x="105" y="257"/>
                  </a:lnTo>
                  <a:lnTo>
                    <a:pt x="123" y="256"/>
                  </a:lnTo>
                  <a:lnTo>
                    <a:pt x="123" y="256"/>
                  </a:lnTo>
                  <a:lnTo>
                    <a:pt x="138" y="253"/>
                  </a:lnTo>
                  <a:lnTo>
                    <a:pt x="151" y="250"/>
                  </a:lnTo>
                  <a:lnTo>
                    <a:pt x="158" y="246"/>
                  </a:lnTo>
                  <a:lnTo>
                    <a:pt x="164" y="242"/>
                  </a:lnTo>
                  <a:lnTo>
                    <a:pt x="170" y="237"/>
                  </a:lnTo>
                  <a:lnTo>
                    <a:pt x="174" y="231"/>
                  </a:lnTo>
                  <a:lnTo>
                    <a:pt x="174" y="231"/>
                  </a:lnTo>
                  <a:lnTo>
                    <a:pt x="178" y="226"/>
                  </a:lnTo>
                  <a:lnTo>
                    <a:pt x="180" y="221"/>
                  </a:lnTo>
                  <a:lnTo>
                    <a:pt x="184" y="208"/>
                  </a:lnTo>
                  <a:lnTo>
                    <a:pt x="184" y="197"/>
                  </a:lnTo>
                  <a:lnTo>
                    <a:pt x="184" y="184"/>
                  </a:lnTo>
                  <a:lnTo>
                    <a:pt x="184" y="184"/>
                  </a:lnTo>
                  <a:lnTo>
                    <a:pt x="180" y="169"/>
                  </a:lnTo>
                  <a:lnTo>
                    <a:pt x="176" y="154"/>
                  </a:lnTo>
                  <a:lnTo>
                    <a:pt x="171" y="140"/>
                  </a:lnTo>
                  <a:lnTo>
                    <a:pt x="165" y="125"/>
                  </a:lnTo>
                  <a:lnTo>
                    <a:pt x="165" y="125"/>
                  </a:lnTo>
                  <a:lnTo>
                    <a:pt x="153" y="95"/>
                  </a:lnTo>
                  <a:lnTo>
                    <a:pt x="138" y="66"/>
                  </a:lnTo>
                  <a:lnTo>
                    <a:pt x="138" y="66"/>
                  </a:lnTo>
                  <a:lnTo>
                    <a:pt x="126" y="41"/>
                  </a:lnTo>
                  <a:lnTo>
                    <a:pt x="121" y="29"/>
                  </a:lnTo>
                  <a:lnTo>
                    <a:pt x="118" y="15"/>
                  </a:lnTo>
                  <a:lnTo>
                    <a:pt x="118" y="15"/>
                  </a:lnTo>
                  <a:lnTo>
                    <a:pt x="116" y="10"/>
                  </a:lnTo>
                  <a:lnTo>
                    <a:pt x="116" y="10"/>
                  </a:lnTo>
                  <a:lnTo>
                    <a:pt x="116" y="6"/>
                  </a:lnTo>
                  <a:lnTo>
                    <a:pt x="116" y="6"/>
                  </a:lnTo>
                  <a:lnTo>
                    <a:pt x="115" y="4"/>
                  </a:lnTo>
                  <a:lnTo>
                    <a:pt x="113" y="1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5" y="0"/>
                  </a:lnTo>
                  <a:lnTo>
                    <a:pt x="103" y="1"/>
                  </a:lnTo>
                  <a:lnTo>
                    <a:pt x="101" y="4"/>
                  </a:lnTo>
                  <a:lnTo>
                    <a:pt x="101" y="6"/>
                  </a:lnTo>
                  <a:lnTo>
                    <a:pt x="101" y="6"/>
                  </a:lnTo>
                  <a:lnTo>
                    <a:pt x="103" y="19"/>
                  </a:lnTo>
                  <a:lnTo>
                    <a:pt x="106" y="30"/>
                  </a:lnTo>
                  <a:lnTo>
                    <a:pt x="115" y="53"/>
                  </a:lnTo>
                  <a:lnTo>
                    <a:pt x="115" y="53"/>
                  </a:lnTo>
                  <a:lnTo>
                    <a:pt x="129" y="81"/>
                  </a:lnTo>
                  <a:lnTo>
                    <a:pt x="141" y="109"/>
                  </a:lnTo>
                  <a:lnTo>
                    <a:pt x="141" y="109"/>
                  </a:lnTo>
                  <a:lnTo>
                    <a:pt x="154" y="137"/>
                  </a:lnTo>
                  <a:lnTo>
                    <a:pt x="159" y="152"/>
                  </a:lnTo>
                  <a:lnTo>
                    <a:pt x="164" y="165"/>
                  </a:lnTo>
                  <a:lnTo>
                    <a:pt x="164" y="165"/>
                  </a:lnTo>
                  <a:lnTo>
                    <a:pt x="168" y="177"/>
                  </a:lnTo>
                  <a:lnTo>
                    <a:pt x="169" y="189"/>
                  </a:lnTo>
                  <a:lnTo>
                    <a:pt x="169" y="201"/>
                  </a:lnTo>
                  <a:lnTo>
                    <a:pt x="168" y="212"/>
                  </a:lnTo>
                  <a:lnTo>
                    <a:pt x="168" y="212"/>
                  </a:lnTo>
                  <a:lnTo>
                    <a:pt x="164" y="221"/>
                  </a:lnTo>
                  <a:lnTo>
                    <a:pt x="158" y="228"/>
                  </a:lnTo>
                  <a:lnTo>
                    <a:pt x="158" y="228"/>
                  </a:lnTo>
                  <a:lnTo>
                    <a:pt x="153" y="232"/>
                  </a:lnTo>
                  <a:lnTo>
                    <a:pt x="148" y="234"/>
                  </a:lnTo>
                  <a:lnTo>
                    <a:pt x="136" y="238"/>
                  </a:lnTo>
                  <a:lnTo>
                    <a:pt x="136" y="238"/>
                  </a:lnTo>
                  <a:lnTo>
                    <a:pt x="119" y="242"/>
                  </a:lnTo>
                  <a:lnTo>
                    <a:pt x="103" y="243"/>
                  </a:lnTo>
                  <a:lnTo>
                    <a:pt x="85" y="241"/>
                  </a:lnTo>
                  <a:lnTo>
                    <a:pt x="76" y="239"/>
                  </a:lnTo>
                  <a:lnTo>
                    <a:pt x="69" y="237"/>
                  </a:lnTo>
                  <a:lnTo>
                    <a:pt x="69" y="237"/>
                  </a:lnTo>
                  <a:lnTo>
                    <a:pt x="63" y="233"/>
                  </a:lnTo>
                  <a:lnTo>
                    <a:pt x="58" y="231"/>
                  </a:lnTo>
                  <a:lnTo>
                    <a:pt x="52" y="226"/>
                  </a:lnTo>
                  <a:lnTo>
                    <a:pt x="49" y="221"/>
                  </a:lnTo>
                  <a:lnTo>
                    <a:pt x="42" y="211"/>
                  </a:lnTo>
                  <a:lnTo>
                    <a:pt x="37" y="198"/>
                  </a:lnTo>
                  <a:lnTo>
                    <a:pt x="36" y="184"/>
                  </a:lnTo>
                  <a:lnTo>
                    <a:pt x="35" y="172"/>
                  </a:lnTo>
                  <a:lnTo>
                    <a:pt x="34" y="145"/>
                  </a:lnTo>
                  <a:lnTo>
                    <a:pt x="34" y="145"/>
                  </a:lnTo>
                  <a:lnTo>
                    <a:pt x="35" y="114"/>
                  </a:lnTo>
                  <a:lnTo>
                    <a:pt x="35" y="83"/>
                  </a:lnTo>
                  <a:lnTo>
                    <a:pt x="34" y="66"/>
                  </a:lnTo>
                  <a:lnTo>
                    <a:pt x="31" y="51"/>
                  </a:lnTo>
                  <a:lnTo>
                    <a:pt x="27" y="36"/>
                  </a:lnTo>
                  <a:lnTo>
                    <a:pt x="21" y="21"/>
                  </a:lnTo>
                  <a:lnTo>
                    <a:pt x="21" y="21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1" y="7"/>
                  </a:lnTo>
                  <a:lnTo>
                    <a:pt x="9" y="6"/>
                  </a:lnTo>
                  <a:lnTo>
                    <a:pt x="6" y="6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1" y="18"/>
                  </a:lnTo>
                  <a:lnTo>
                    <a:pt x="1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137B3745-486F-2F6B-0E34-DB64415CC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" y="749"/>
              <a:ext cx="26" cy="39"/>
            </a:xfrm>
            <a:custGeom>
              <a:avLst/>
              <a:gdLst>
                <a:gd name="T0" fmla="*/ 15 w 78"/>
                <a:gd name="T1" fmla="*/ 114 h 118"/>
                <a:gd name="T2" fmla="*/ 15 w 78"/>
                <a:gd name="T3" fmla="*/ 114 h 118"/>
                <a:gd name="T4" fmla="*/ 31 w 78"/>
                <a:gd name="T5" fmla="*/ 89 h 118"/>
                <a:gd name="T6" fmla="*/ 46 w 78"/>
                <a:gd name="T7" fmla="*/ 63 h 118"/>
                <a:gd name="T8" fmla="*/ 61 w 78"/>
                <a:gd name="T9" fmla="*/ 37 h 118"/>
                <a:gd name="T10" fmla="*/ 77 w 78"/>
                <a:gd name="T11" fmla="*/ 10 h 118"/>
                <a:gd name="T12" fmla="*/ 77 w 78"/>
                <a:gd name="T13" fmla="*/ 10 h 118"/>
                <a:gd name="T14" fmla="*/ 78 w 78"/>
                <a:gd name="T15" fmla="*/ 8 h 118"/>
                <a:gd name="T16" fmla="*/ 78 w 78"/>
                <a:gd name="T17" fmla="*/ 5 h 118"/>
                <a:gd name="T18" fmla="*/ 77 w 78"/>
                <a:gd name="T19" fmla="*/ 3 h 118"/>
                <a:gd name="T20" fmla="*/ 75 w 78"/>
                <a:gd name="T21" fmla="*/ 0 h 118"/>
                <a:gd name="T22" fmla="*/ 72 w 78"/>
                <a:gd name="T23" fmla="*/ 0 h 118"/>
                <a:gd name="T24" fmla="*/ 70 w 78"/>
                <a:gd name="T25" fmla="*/ 0 h 118"/>
                <a:gd name="T26" fmla="*/ 67 w 78"/>
                <a:gd name="T27" fmla="*/ 0 h 118"/>
                <a:gd name="T28" fmla="*/ 65 w 78"/>
                <a:gd name="T29" fmla="*/ 3 h 118"/>
                <a:gd name="T30" fmla="*/ 65 w 78"/>
                <a:gd name="T31" fmla="*/ 3 h 118"/>
                <a:gd name="T32" fmla="*/ 48 w 78"/>
                <a:gd name="T33" fmla="*/ 29 h 118"/>
                <a:gd name="T34" fmla="*/ 33 w 78"/>
                <a:gd name="T35" fmla="*/ 56 h 118"/>
                <a:gd name="T36" fmla="*/ 17 w 78"/>
                <a:gd name="T37" fmla="*/ 82 h 118"/>
                <a:gd name="T38" fmla="*/ 1 w 78"/>
                <a:gd name="T39" fmla="*/ 107 h 118"/>
                <a:gd name="T40" fmla="*/ 1 w 78"/>
                <a:gd name="T41" fmla="*/ 107 h 118"/>
                <a:gd name="T42" fmla="*/ 0 w 78"/>
                <a:gd name="T43" fmla="*/ 111 h 118"/>
                <a:gd name="T44" fmla="*/ 0 w 78"/>
                <a:gd name="T45" fmla="*/ 113 h 118"/>
                <a:gd name="T46" fmla="*/ 1 w 78"/>
                <a:gd name="T47" fmla="*/ 116 h 118"/>
                <a:gd name="T48" fmla="*/ 3 w 78"/>
                <a:gd name="T49" fmla="*/ 117 h 118"/>
                <a:gd name="T50" fmla="*/ 6 w 78"/>
                <a:gd name="T51" fmla="*/ 118 h 118"/>
                <a:gd name="T52" fmla="*/ 10 w 78"/>
                <a:gd name="T53" fmla="*/ 118 h 118"/>
                <a:gd name="T54" fmla="*/ 12 w 78"/>
                <a:gd name="T55" fmla="*/ 117 h 118"/>
                <a:gd name="T56" fmla="*/ 15 w 78"/>
                <a:gd name="T57" fmla="*/ 114 h 118"/>
                <a:gd name="T58" fmla="*/ 15 w 78"/>
                <a:gd name="T5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8" h="118">
                  <a:moveTo>
                    <a:pt x="15" y="114"/>
                  </a:moveTo>
                  <a:lnTo>
                    <a:pt x="15" y="114"/>
                  </a:lnTo>
                  <a:lnTo>
                    <a:pt x="31" y="89"/>
                  </a:lnTo>
                  <a:lnTo>
                    <a:pt x="46" y="63"/>
                  </a:lnTo>
                  <a:lnTo>
                    <a:pt x="61" y="37"/>
                  </a:lnTo>
                  <a:lnTo>
                    <a:pt x="77" y="10"/>
                  </a:lnTo>
                  <a:lnTo>
                    <a:pt x="77" y="10"/>
                  </a:lnTo>
                  <a:lnTo>
                    <a:pt x="78" y="8"/>
                  </a:lnTo>
                  <a:lnTo>
                    <a:pt x="78" y="5"/>
                  </a:lnTo>
                  <a:lnTo>
                    <a:pt x="77" y="3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48" y="29"/>
                  </a:lnTo>
                  <a:lnTo>
                    <a:pt x="33" y="56"/>
                  </a:lnTo>
                  <a:lnTo>
                    <a:pt x="17" y="82"/>
                  </a:lnTo>
                  <a:lnTo>
                    <a:pt x="1" y="107"/>
                  </a:lnTo>
                  <a:lnTo>
                    <a:pt x="1" y="107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1" y="116"/>
                  </a:lnTo>
                  <a:lnTo>
                    <a:pt x="3" y="117"/>
                  </a:lnTo>
                  <a:lnTo>
                    <a:pt x="6" y="118"/>
                  </a:lnTo>
                  <a:lnTo>
                    <a:pt x="10" y="118"/>
                  </a:lnTo>
                  <a:lnTo>
                    <a:pt x="12" y="117"/>
                  </a:lnTo>
                  <a:lnTo>
                    <a:pt x="15" y="114"/>
                  </a:lnTo>
                  <a:lnTo>
                    <a:pt x="15" y="1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B4ED7322-AA26-5807-D6F4-A88FCD9A28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0" y="1494"/>
              <a:ext cx="400" cy="1179"/>
            </a:xfrm>
            <a:custGeom>
              <a:avLst/>
              <a:gdLst>
                <a:gd name="T0" fmla="*/ 1184 w 1199"/>
                <a:gd name="T1" fmla="*/ 51 h 3537"/>
                <a:gd name="T2" fmla="*/ 1175 w 1199"/>
                <a:gd name="T3" fmla="*/ 132 h 3537"/>
                <a:gd name="T4" fmla="*/ 1151 w 1199"/>
                <a:gd name="T5" fmla="*/ 210 h 3537"/>
                <a:gd name="T6" fmla="*/ 1094 w 1199"/>
                <a:gd name="T7" fmla="*/ 319 h 3537"/>
                <a:gd name="T8" fmla="*/ 989 w 1199"/>
                <a:gd name="T9" fmla="*/ 449 h 3537"/>
                <a:gd name="T10" fmla="*/ 868 w 1199"/>
                <a:gd name="T11" fmla="*/ 561 h 3537"/>
                <a:gd name="T12" fmla="*/ 737 w 1199"/>
                <a:gd name="T13" fmla="*/ 666 h 3537"/>
                <a:gd name="T14" fmla="*/ 533 w 1199"/>
                <a:gd name="T15" fmla="*/ 816 h 3537"/>
                <a:gd name="T16" fmla="*/ 330 w 1199"/>
                <a:gd name="T17" fmla="*/ 972 h 3537"/>
                <a:gd name="T18" fmla="*/ 195 w 1199"/>
                <a:gd name="T19" fmla="*/ 1094 h 3537"/>
                <a:gd name="T20" fmla="*/ 122 w 1199"/>
                <a:gd name="T21" fmla="*/ 1182 h 3537"/>
                <a:gd name="T22" fmla="*/ 87 w 1199"/>
                <a:gd name="T23" fmla="*/ 1241 h 3537"/>
                <a:gd name="T24" fmla="*/ 51 w 1199"/>
                <a:gd name="T25" fmla="*/ 1332 h 3537"/>
                <a:gd name="T26" fmla="*/ 29 w 1199"/>
                <a:gd name="T27" fmla="*/ 1430 h 3537"/>
                <a:gd name="T28" fmla="*/ 5 w 1199"/>
                <a:gd name="T29" fmla="*/ 1645 h 3537"/>
                <a:gd name="T30" fmla="*/ 0 w 1199"/>
                <a:gd name="T31" fmla="*/ 1819 h 3537"/>
                <a:gd name="T32" fmla="*/ 12 w 1199"/>
                <a:gd name="T33" fmla="*/ 2110 h 3537"/>
                <a:gd name="T34" fmla="*/ 41 w 1199"/>
                <a:gd name="T35" fmla="*/ 2446 h 3537"/>
                <a:gd name="T36" fmla="*/ 77 w 1199"/>
                <a:gd name="T37" fmla="*/ 2780 h 3537"/>
                <a:gd name="T38" fmla="*/ 119 w 1199"/>
                <a:gd name="T39" fmla="*/ 3112 h 3537"/>
                <a:gd name="T40" fmla="*/ 167 w 1199"/>
                <a:gd name="T41" fmla="*/ 3329 h 3537"/>
                <a:gd name="T42" fmla="*/ 218 w 1199"/>
                <a:gd name="T43" fmla="*/ 3484 h 3537"/>
                <a:gd name="T44" fmla="*/ 243 w 1199"/>
                <a:gd name="T45" fmla="*/ 3537 h 3537"/>
                <a:gd name="T46" fmla="*/ 252 w 1199"/>
                <a:gd name="T47" fmla="*/ 3531 h 3537"/>
                <a:gd name="T48" fmla="*/ 231 w 1199"/>
                <a:gd name="T49" fmla="*/ 3473 h 3537"/>
                <a:gd name="T50" fmla="*/ 165 w 1199"/>
                <a:gd name="T51" fmla="*/ 3259 h 3537"/>
                <a:gd name="T52" fmla="*/ 123 w 1199"/>
                <a:gd name="T53" fmla="*/ 3037 h 3537"/>
                <a:gd name="T54" fmla="*/ 78 w 1199"/>
                <a:gd name="T55" fmla="*/ 2644 h 3537"/>
                <a:gd name="T56" fmla="*/ 24 w 1199"/>
                <a:gd name="T57" fmla="*/ 2084 h 3537"/>
                <a:gd name="T58" fmla="*/ 15 w 1199"/>
                <a:gd name="T59" fmla="*/ 1801 h 3537"/>
                <a:gd name="T60" fmla="*/ 20 w 1199"/>
                <a:gd name="T61" fmla="*/ 1631 h 3537"/>
                <a:gd name="T62" fmla="*/ 39 w 1199"/>
                <a:gd name="T63" fmla="*/ 1463 h 3537"/>
                <a:gd name="T64" fmla="*/ 66 w 1199"/>
                <a:gd name="T65" fmla="*/ 1331 h 3537"/>
                <a:gd name="T66" fmla="*/ 92 w 1199"/>
                <a:gd name="T67" fmla="*/ 1263 h 3537"/>
                <a:gd name="T68" fmla="*/ 139 w 1199"/>
                <a:gd name="T69" fmla="*/ 1183 h 3537"/>
                <a:gd name="T70" fmla="*/ 231 w 1199"/>
                <a:gd name="T71" fmla="*/ 1078 h 3537"/>
                <a:gd name="T72" fmla="*/ 337 w 1199"/>
                <a:gd name="T73" fmla="*/ 985 h 3537"/>
                <a:gd name="T74" fmla="*/ 515 w 1199"/>
                <a:gd name="T75" fmla="*/ 848 h 3537"/>
                <a:gd name="T76" fmla="*/ 776 w 1199"/>
                <a:gd name="T77" fmla="*/ 655 h 3537"/>
                <a:gd name="T78" fmla="*/ 930 w 1199"/>
                <a:gd name="T79" fmla="*/ 527 h 3537"/>
                <a:gd name="T80" fmla="*/ 1045 w 1199"/>
                <a:gd name="T81" fmla="*/ 411 h 3537"/>
                <a:gd name="T82" fmla="*/ 1138 w 1199"/>
                <a:gd name="T83" fmla="*/ 276 h 3537"/>
                <a:gd name="T84" fmla="*/ 1177 w 1199"/>
                <a:gd name="T85" fmla="*/ 185 h 3537"/>
                <a:gd name="T86" fmla="*/ 1195 w 1199"/>
                <a:gd name="T87" fmla="*/ 106 h 3537"/>
                <a:gd name="T88" fmla="*/ 1199 w 1199"/>
                <a:gd name="T89" fmla="*/ 47 h 3537"/>
                <a:gd name="T90" fmla="*/ 1197 w 1199"/>
                <a:gd name="T91" fmla="*/ 5 h 3537"/>
                <a:gd name="T92" fmla="*/ 1187 w 1199"/>
                <a:gd name="T93" fmla="*/ 2 h 3537"/>
                <a:gd name="T94" fmla="*/ 1182 w 1199"/>
                <a:gd name="T95" fmla="*/ 8 h 3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99" h="3537">
                  <a:moveTo>
                    <a:pt x="1182" y="8"/>
                  </a:moveTo>
                  <a:lnTo>
                    <a:pt x="1182" y="8"/>
                  </a:lnTo>
                  <a:lnTo>
                    <a:pt x="1184" y="29"/>
                  </a:lnTo>
                  <a:lnTo>
                    <a:pt x="1184" y="51"/>
                  </a:lnTo>
                  <a:lnTo>
                    <a:pt x="1183" y="72"/>
                  </a:lnTo>
                  <a:lnTo>
                    <a:pt x="1182" y="92"/>
                  </a:lnTo>
                  <a:lnTo>
                    <a:pt x="1179" y="112"/>
                  </a:lnTo>
                  <a:lnTo>
                    <a:pt x="1175" y="132"/>
                  </a:lnTo>
                  <a:lnTo>
                    <a:pt x="1170" y="152"/>
                  </a:lnTo>
                  <a:lnTo>
                    <a:pt x="1164" y="172"/>
                  </a:lnTo>
                  <a:lnTo>
                    <a:pt x="1158" y="191"/>
                  </a:lnTo>
                  <a:lnTo>
                    <a:pt x="1151" y="210"/>
                  </a:lnTo>
                  <a:lnTo>
                    <a:pt x="1143" y="229"/>
                  </a:lnTo>
                  <a:lnTo>
                    <a:pt x="1135" y="248"/>
                  </a:lnTo>
                  <a:lnTo>
                    <a:pt x="1115" y="284"/>
                  </a:lnTo>
                  <a:lnTo>
                    <a:pt x="1094" y="319"/>
                  </a:lnTo>
                  <a:lnTo>
                    <a:pt x="1070" y="353"/>
                  </a:lnTo>
                  <a:lnTo>
                    <a:pt x="1044" y="387"/>
                  </a:lnTo>
                  <a:lnTo>
                    <a:pt x="1017" y="418"/>
                  </a:lnTo>
                  <a:lnTo>
                    <a:pt x="989" y="449"/>
                  </a:lnTo>
                  <a:lnTo>
                    <a:pt x="960" y="478"/>
                  </a:lnTo>
                  <a:lnTo>
                    <a:pt x="930" y="507"/>
                  </a:lnTo>
                  <a:lnTo>
                    <a:pt x="900" y="535"/>
                  </a:lnTo>
                  <a:lnTo>
                    <a:pt x="868" y="561"/>
                  </a:lnTo>
                  <a:lnTo>
                    <a:pt x="868" y="561"/>
                  </a:lnTo>
                  <a:lnTo>
                    <a:pt x="836" y="589"/>
                  </a:lnTo>
                  <a:lnTo>
                    <a:pt x="803" y="615"/>
                  </a:lnTo>
                  <a:lnTo>
                    <a:pt x="737" y="666"/>
                  </a:lnTo>
                  <a:lnTo>
                    <a:pt x="669" y="717"/>
                  </a:lnTo>
                  <a:lnTo>
                    <a:pt x="600" y="765"/>
                  </a:lnTo>
                  <a:lnTo>
                    <a:pt x="600" y="765"/>
                  </a:lnTo>
                  <a:lnTo>
                    <a:pt x="533" y="816"/>
                  </a:lnTo>
                  <a:lnTo>
                    <a:pt x="464" y="867"/>
                  </a:lnTo>
                  <a:lnTo>
                    <a:pt x="397" y="920"/>
                  </a:lnTo>
                  <a:lnTo>
                    <a:pt x="330" y="972"/>
                  </a:lnTo>
                  <a:lnTo>
                    <a:pt x="330" y="972"/>
                  </a:lnTo>
                  <a:lnTo>
                    <a:pt x="295" y="1000"/>
                  </a:lnTo>
                  <a:lnTo>
                    <a:pt x="260" y="1030"/>
                  </a:lnTo>
                  <a:lnTo>
                    <a:pt x="226" y="1061"/>
                  </a:lnTo>
                  <a:lnTo>
                    <a:pt x="195" y="1094"/>
                  </a:lnTo>
                  <a:lnTo>
                    <a:pt x="163" y="1128"/>
                  </a:lnTo>
                  <a:lnTo>
                    <a:pt x="149" y="1145"/>
                  </a:lnTo>
                  <a:lnTo>
                    <a:pt x="134" y="1163"/>
                  </a:lnTo>
                  <a:lnTo>
                    <a:pt x="122" y="1182"/>
                  </a:lnTo>
                  <a:lnTo>
                    <a:pt x="109" y="1201"/>
                  </a:lnTo>
                  <a:lnTo>
                    <a:pt x="98" y="1221"/>
                  </a:lnTo>
                  <a:lnTo>
                    <a:pt x="87" y="1241"/>
                  </a:lnTo>
                  <a:lnTo>
                    <a:pt x="87" y="1241"/>
                  </a:lnTo>
                  <a:lnTo>
                    <a:pt x="76" y="1263"/>
                  </a:lnTo>
                  <a:lnTo>
                    <a:pt x="67" y="1286"/>
                  </a:lnTo>
                  <a:lnTo>
                    <a:pt x="58" y="1310"/>
                  </a:lnTo>
                  <a:lnTo>
                    <a:pt x="51" y="1332"/>
                  </a:lnTo>
                  <a:lnTo>
                    <a:pt x="44" y="1356"/>
                  </a:lnTo>
                  <a:lnTo>
                    <a:pt x="39" y="1381"/>
                  </a:lnTo>
                  <a:lnTo>
                    <a:pt x="29" y="1430"/>
                  </a:lnTo>
                  <a:lnTo>
                    <a:pt x="29" y="1430"/>
                  </a:lnTo>
                  <a:lnTo>
                    <a:pt x="22" y="1483"/>
                  </a:lnTo>
                  <a:lnTo>
                    <a:pt x="14" y="1537"/>
                  </a:lnTo>
                  <a:lnTo>
                    <a:pt x="9" y="1591"/>
                  </a:lnTo>
                  <a:lnTo>
                    <a:pt x="5" y="1645"/>
                  </a:lnTo>
                  <a:lnTo>
                    <a:pt x="5" y="1645"/>
                  </a:lnTo>
                  <a:lnTo>
                    <a:pt x="2" y="1704"/>
                  </a:lnTo>
                  <a:lnTo>
                    <a:pt x="0" y="1761"/>
                  </a:lnTo>
                  <a:lnTo>
                    <a:pt x="0" y="1819"/>
                  </a:lnTo>
                  <a:lnTo>
                    <a:pt x="0" y="1878"/>
                  </a:lnTo>
                  <a:lnTo>
                    <a:pt x="3" y="1936"/>
                  </a:lnTo>
                  <a:lnTo>
                    <a:pt x="5" y="1994"/>
                  </a:lnTo>
                  <a:lnTo>
                    <a:pt x="12" y="2110"/>
                  </a:lnTo>
                  <a:lnTo>
                    <a:pt x="12" y="2110"/>
                  </a:lnTo>
                  <a:lnTo>
                    <a:pt x="20" y="2223"/>
                  </a:lnTo>
                  <a:lnTo>
                    <a:pt x="29" y="2334"/>
                  </a:lnTo>
                  <a:lnTo>
                    <a:pt x="41" y="2446"/>
                  </a:lnTo>
                  <a:lnTo>
                    <a:pt x="53" y="2559"/>
                  </a:lnTo>
                  <a:lnTo>
                    <a:pt x="53" y="2559"/>
                  </a:lnTo>
                  <a:lnTo>
                    <a:pt x="66" y="2669"/>
                  </a:lnTo>
                  <a:lnTo>
                    <a:pt x="77" y="2780"/>
                  </a:lnTo>
                  <a:lnTo>
                    <a:pt x="89" y="2891"/>
                  </a:lnTo>
                  <a:lnTo>
                    <a:pt x="103" y="3002"/>
                  </a:lnTo>
                  <a:lnTo>
                    <a:pt x="111" y="3057"/>
                  </a:lnTo>
                  <a:lnTo>
                    <a:pt x="119" y="3112"/>
                  </a:lnTo>
                  <a:lnTo>
                    <a:pt x="129" y="3167"/>
                  </a:lnTo>
                  <a:lnTo>
                    <a:pt x="141" y="3221"/>
                  </a:lnTo>
                  <a:lnTo>
                    <a:pt x="153" y="3275"/>
                  </a:lnTo>
                  <a:lnTo>
                    <a:pt x="167" y="3329"/>
                  </a:lnTo>
                  <a:lnTo>
                    <a:pt x="183" y="3383"/>
                  </a:lnTo>
                  <a:lnTo>
                    <a:pt x="201" y="3435"/>
                  </a:lnTo>
                  <a:lnTo>
                    <a:pt x="201" y="3435"/>
                  </a:lnTo>
                  <a:lnTo>
                    <a:pt x="218" y="3484"/>
                  </a:lnTo>
                  <a:lnTo>
                    <a:pt x="240" y="3533"/>
                  </a:lnTo>
                  <a:lnTo>
                    <a:pt x="240" y="3533"/>
                  </a:lnTo>
                  <a:lnTo>
                    <a:pt x="241" y="3536"/>
                  </a:lnTo>
                  <a:lnTo>
                    <a:pt x="243" y="3537"/>
                  </a:lnTo>
                  <a:lnTo>
                    <a:pt x="246" y="3537"/>
                  </a:lnTo>
                  <a:lnTo>
                    <a:pt x="248" y="3536"/>
                  </a:lnTo>
                  <a:lnTo>
                    <a:pt x="251" y="3533"/>
                  </a:lnTo>
                  <a:lnTo>
                    <a:pt x="252" y="3531"/>
                  </a:lnTo>
                  <a:lnTo>
                    <a:pt x="253" y="3528"/>
                  </a:lnTo>
                  <a:lnTo>
                    <a:pt x="252" y="3526"/>
                  </a:lnTo>
                  <a:lnTo>
                    <a:pt x="252" y="3526"/>
                  </a:lnTo>
                  <a:lnTo>
                    <a:pt x="231" y="3473"/>
                  </a:lnTo>
                  <a:lnTo>
                    <a:pt x="211" y="3420"/>
                  </a:lnTo>
                  <a:lnTo>
                    <a:pt x="193" y="3366"/>
                  </a:lnTo>
                  <a:lnTo>
                    <a:pt x="178" y="3313"/>
                  </a:lnTo>
                  <a:lnTo>
                    <a:pt x="165" y="3259"/>
                  </a:lnTo>
                  <a:lnTo>
                    <a:pt x="152" y="3203"/>
                  </a:lnTo>
                  <a:lnTo>
                    <a:pt x="141" y="3148"/>
                  </a:lnTo>
                  <a:lnTo>
                    <a:pt x="132" y="3092"/>
                  </a:lnTo>
                  <a:lnTo>
                    <a:pt x="123" y="3037"/>
                  </a:lnTo>
                  <a:lnTo>
                    <a:pt x="116" y="2980"/>
                  </a:lnTo>
                  <a:lnTo>
                    <a:pt x="102" y="2869"/>
                  </a:lnTo>
                  <a:lnTo>
                    <a:pt x="78" y="2644"/>
                  </a:lnTo>
                  <a:lnTo>
                    <a:pt x="78" y="2644"/>
                  </a:lnTo>
                  <a:lnTo>
                    <a:pt x="53" y="2421"/>
                  </a:lnTo>
                  <a:lnTo>
                    <a:pt x="42" y="2308"/>
                  </a:lnTo>
                  <a:lnTo>
                    <a:pt x="32" y="2195"/>
                  </a:lnTo>
                  <a:lnTo>
                    <a:pt x="24" y="2084"/>
                  </a:lnTo>
                  <a:lnTo>
                    <a:pt x="18" y="1971"/>
                  </a:lnTo>
                  <a:lnTo>
                    <a:pt x="17" y="1914"/>
                  </a:lnTo>
                  <a:lnTo>
                    <a:pt x="15" y="1858"/>
                  </a:lnTo>
                  <a:lnTo>
                    <a:pt x="15" y="1801"/>
                  </a:lnTo>
                  <a:lnTo>
                    <a:pt x="15" y="1745"/>
                  </a:lnTo>
                  <a:lnTo>
                    <a:pt x="15" y="1745"/>
                  </a:lnTo>
                  <a:lnTo>
                    <a:pt x="18" y="1687"/>
                  </a:lnTo>
                  <a:lnTo>
                    <a:pt x="20" y="1631"/>
                  </a:lnTo>
                  <a:lnTo>
                    <a:pt x="25" y="1573"/>
                  </a:lnTo>
                  <a:lnTo>
                    <a:pt x="32" y="1515"/>
                  </a:lnTo>
                  <a:lnTo>
                    <a:pt x="32" y="1515"/>
                  </a:lnTo>
                  <a:lnTo>
                    <a:pt x="39" y="1463"/>
                  </a:lnTo>
                  <a:lnTo>
                    <a:pt x="48" y="1410"/>
                  </a:lnTo>
                  <a:lnTo>
                    <a:pt x="53" y="1384"/>
                  </a:lnTo>
                  <a:lnTo>
                    <a:pt x="59" y="1357"/>
                  </a:lnTo>
                  <a:lnTo>
                    <a:pt x="66" y="1331"/>
                  </a:lnTo>
                  <a:lnTo>
                    <a:pt x="74" y="1306"/>
                  </a:lnTo>
                  <a:lnTo>
                    <a:pt x="74" y="1306"/>
                  </a:lnTo>
                  <a:lnTo>
                    <a:pt x="83" y="1285"/>
                  </a:lnTo>
                  <a:lnTo>
                    <a:pt x="92" y="1263"/>
                  </a:lnTo>
                  <a:lnTo>
                    <a:pt x="103" y="1242"/>
                  </a:lnTo>
                  <a:lnTo>
                    <a:pt x="114" y="1222"/>
                  </a:lnTo>
                  <a:lnTo>
                    <a:pt x="127" y="1202"/>
                  </a:lnTo>
                  <a:lnTo>
                    <a:pt x="139" y="1183"/>
                  </a:lnTo>
                  <a:lnTo>
                    <a:pt x="153" y="1164"/>
                  </a:lnTo>
                  <a:lnTo>
                    <a:pt x="168" y="1145"/>
                  </a:lnTo>
                  <a:lnTo>
                    <a:pt x="198" y="1110"/>
                  </a:lnTo>
                  <a:lnTo>
                    <a:pt x="231" y="1078"/>
                  </a:lnTo>
                  <a:lnTo>
                    <a:pt x="266" y="1045"/>
                  </a:lnTo>
                  <a:lnTo>
                    <a:pt x="301" y="1015"/>
                  </a:lnTo>
                  <a:lnTo>
                    <a:pt x="301" y="1015"/>
                  </a:lnTo>
                  <a:lnTo>
                    <a:pt x="337" y="985"/>
                  </a:lnTo>
                  <a:lnTo>
                    <a:pt x="375" y="956"/>
                  </a:lnTo>
                  <a:lnTo>
                    <a:pt x="450" y="898"/>
                  </a:lnTo>
                  <a:lnTo>
                    <a:pt x="450" y="898"/>
                  </a:lnTo>
                  <a:lnTo>
                    <a:pt x="515" y="848"/>
                  </a:lnTo>
                  <a:lnTo>
                    <a:pt x="582" y="798"/>
                  </a:lnTo>
                  <a:lnTo>
                    <a:pt x="582" y="798"/>
                  </a:lnTo>
                  <a:lnTo>
                    <a:pt x="712" y="704"/>
                  </a:lnTo>
                  <a:lnTo>
                    <a:pt x="776" y="655"/>
                  </a:lnTo>
                  <a:lnTo>
                    <a:pt x="840" y="605"/>
                  </a:lnTo>
                  <a:lnTo>
                    <a:pt x="840" y="605"/>
                  </a:lnTo>
                  <a:lnTo>
                    <a:pt x="900" y="555"/>
                  </a:lnTo>
                  <a:lnTo>
                    <a:pt x="930" y="527"/>
                  </a:lnTo>
                  <a:lnTo>
                    <a:pt x="960" y="500"/>
                  </a:lnTo>
                  <a:lnTo>
                    <a:pt x="990" y="471"/>
                  </a:lnTo>
                  <a:lnTo>
                    <a:pt x="1017" y="441"/>
                  </a:lnTo>
                  <a:lnTo>
                    <a:pt x="1045" y="411"/>
                  </a:lnTo>
                  <a:lnTo>
                    <a:pt x="1071" y="378"/>
                  </a:lnTo>
                  <a:lnTo>
                    <a:pt x="1095" y="345"/>
                  </a:lnTo>
                  <a:lnTo>
                    <a:pt x="1118" y="311"/>
                  </a:lnTo>
                  <a:lnTo>
                    <a:pt x="1138" y="276"/>
                  </a:lnTo>
                  <a:lnTo>
                    <a:pt x="1155" y="241"/>
                  </a:lnTo>
                  <a:lnTo>
                    <a:pt x="1163" y="222"/>
                  </a:lnTo>
                  <a:lnTo>
                    <a:pt x="1170" y="204"/>
                  </a:lnTo>
                  <a:lnTo>
                    <a:pt x="1177" y="185"/>
                  </a:lnTo>
                  <a:lnTo>
                    <a:pt x="1183" y="165"/>
                  </a:lnTo>
                  <a:lnTo>
                    <a:pt x="1188" y="146"/>
                  </a:lnTo>
                  <a:lnTo>
                    <a:pt x="1192" y="126"/>
                  </a:lnTo>
                  <a:lnTo>
                    <a:pt x="1195" y="106"/>
                  </a:lnTo>
                  <a:lnTo>
                    <a:pt x="1198" y="86"/>
                  </a:lnTo>
                  <a:lnTo>
                    <a:pt x="1198" y="86"/>
                  </a:lnTo>
                  <a:lnTo>
                    <a:pt x="1199" y="66"/>
                  </a:lnTo>
                  <a:lnTo>
                    <a:pt x="1199" y="47"/>
                  </a:lnTo>
                  <a:lnTo>
                    <a:pt x="1199" y="28"/>
                  </a:lnTo>
                  <a:lnTo>
                    <a:pt x="1197" y="8"/>
                  </a:lnTo>
                  <a:lnTo>
                    <a:pt x="1197" y="8"/>
                  </a:lnTo>
                  <a:lnTo>
                    <a:pt x="1197" y="5"/>
                  </a:lnTo>
                  <a:lnTo>
                    <a:pt x="1194" y="3"/>
                  </a:lnTo>
                  <a:lnTo>
                    <a:pt x="1192" y="2"/>
                  </a:lnTo>
                  <a:lnTo>
                    <a:pt x="1189" y="0"/>
                  </a:lnTo>
                  <a:lnTo>
                    <a:pt x="1187" y="2"/>
                  </a:lnTo>
                  <a:lnTo>
                    <a:pt x="1184" y="3"/>
                  </a:lnTo>
                  <a:lnTo>
                    <a:pt x="1183" y="5"/>
                  </a:lnTo>
                  <a:lnTo>
                    <a:pt x="1182" y="8"/>
                  </a:lnTo>
                  <a:lnTo>
                    <a:pt x="1182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F02E9F85-C791-2A27-3FEA-75370CA5B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641"/>
              <a:ext cx="418" cy="61"/>
            </a:xfrm>
            <a:custGeom>
              <a:avLst/>
              <a:gdLst>
                <a:gd name="T0" fmla="*/ 14 w 1254"/>
                <a:gd name="T1" fmla="*/ 180 h 184"/>
                <a:gd name="T2" fmla="*/ 25 w 1254"/>
                <a:gd name="T3" fmla="*/ 157 h 184"/>
                <a:gd name="T4" fmla="*/ 40 w 1254"/>
                <a:gd name="T5" fmla="*/ 138 h 184"/>
                <a:gd name="T6" fmla="*/ 74 w 1254"/>
                <a:gd name="T7" fmla="*/ 105 h 184"/>
                <a:gd name="T8" fmla="*/ 114 w 1254"/>
                <a:gd name="T9" fmla="*/ 78 h 184"/>
                <a:gd name="T10" fmla="*/ 159 w 1254"/>
                <a:gd name="T11" fmla="*/ 59 h 184"/>
                <a:gd name="T12" fmla="*/ 187 w 1254"/>
                <a:gd name="T13" fmla="*/ 49 h 184"/>
                <a:gd name="T14" fmla="*/ 245 w 1254"/>
                <a:gd name="T15" fmla="*/ 34 h 184"/>
                <a:gd name="T16" fmla="*/ 302 w 1254"/>
                <a:gd name="T17" fmla="*/ 26 h 184"/>
                <a:gd name="T18" fmla="*/ 391 w 1254"/>
                <a:gd name="T19" fmla="*/ 18 h 184"/>
                <a:gd name="T20" fmla="*/ 451 w 1254"/>
                <a:gd name="T21" fmla="*/ 16 h 184"/>
                <a:gd name="T22" fmla="*/ 570 w 1254"/>
                <a:gd name="T23" fmla="*/ 17 h 184"/>
                <a:gd name="T24" fmla="*/ 630 w 1254"/>
                <a:gd name="T25" fmla="*/ 19 h 184"/>
                <a:gd name="T26" fmla="*/ 806 w 1254"/>
                <a:gd name="T27" fmla="*/ 29 h 184"/>
                <a:gd name="T28" fmla="*/ 865 w 1254"/>
                <a:gd name="T29" fmla="*/ 34 h 184"/>
                <a:gd name="T30" fmla="*/ 951 w 1254"/>
                <a:gd name="T31" fmla="*/ 43 h 184"/>
                <a:gd name="T32" fmla="*/ 1037 w 1254"/>
                <a:gd name="T33" fmla="*/ 56 h 184"/>
                <a:gd name="T34" fmla="*/ 1123 w 1254"/>
                <a:gd name="T35" fmla="*/ 73 h 184"/>
                <a:gd name="T36" fmla="*/ 1206 w 1254"/>
                <a:gd name="T37" fmla="*/ 98 h 184"/>
                <a:gd name="T38" fmla="*/ 1243 w 1254"/>
                <a:gd name="T39" fmla="*/ 113 h 184"/>
                <a:gd name="T40" fmla="*/ 1245 w 1254"/>
                <a:gd name="T41" fmla="*/ 113 h 184"/>
                <a:gd name="T42" fmla="*/ 1252 w 1254"/>
                <a:gd name="T43" fmla="*/ 111 h 184"/>
                <a:gd name="T44" fmla="*/ 1254 w 1254"/>
                <a:gd name="T45" fmla="*/ 107 h 184"/>
                <a:gd name="T46" fmla="*/ 1253 w 1254"/>
                <a:gd name="T47" fmla="*/ 102 h 184"/>
                <a:gd name="T48" fmla="*/ 1250 w 1254"/>
                <a:gd name="T49" fmla="*/ 100 h 184"/>
                <a:gd name="T50" fmla="*/ 1169 w 1254"/>
                <a:gd name="T51" fmla="*/ 69 h 184"/>
                <a:gd name="T52" fmla="*/ 1084 w 1254"/>
                <a:gd name="T53" fmla="*/ 48 h 184"/>
                <a:gd name="T54" fmla="*/ 997 w 1254"/>
                <a:gd name="T55" fmla="*/ 34 h 184"/>
                <a:gd name="T56" fmla="*/ 911 w 1254"/>
                <a:gd name="T57" fmla="*/ 23 h 184"/>
                <a:gd name="T58" fmla="*/ 847 w 1254"/>
                <a:gd name="T59" fmla="*/ 18 h 184"/>
                <a:gd name="T60" fmla="*/ 655 w 1254"/>
                <a:gd name="T61" fmla="*/ 7 h 184"/>
                <a:gd name="T62" fmla="*/ 595 w 1254"/>
                <a:gd name="T63" fmla="*/ 3 h 184"/>
                <a:gd name="T64" fmla="*/ 476 w 1254"/>
                <a:gd name="T65" fmla="*/ 0 h 184"/>
                <a:gd name="T66" fmla="*/ 416 w 1254"/>
                <a:gd name="T67" fmla="*/ 2 h 184"/>
                <a:gd name="T68" fmla="*/ 325 w 1254"/>
                <a:gd name="T69" fmla="*/ 8 h 184"/>
                <a:gd name="T70" fmla="*/ 265 w 1254"/>
                <a:gd name="T71" fmla="*/ 16 h 184"/>
                <a:gd name="T72" fmla="*/ 204 w 1254"/>
                <a:gd name="T73" fmla="*/ 29 h 184"/>
                <a:gd name="T74" fmla="*/ 176 w 1254"/>
                <a:gd name="T75" fmla="*/ 37 h 184"/>
                <a:gd name="T76" fmla="*/ 128 w 1254"/>
                <a:gd name="T77" fmla="*/ 56 h 184"/>
                <a:gd name="T78" fmla="*/ 83 w 1254"/>
                <a:gd name="T79" fmla="*/ 79 h 184"/>
                <a:gd name="T80" fmla="*/ 44 w 1254"/>
                <a:gd name="T81" fmla="*/ 111 h 184"/>
                <a:gd name="T82" fmla="*/ 27 w 1254"/>
                <a:gd name="T83" fmla="*/ 130 h 184"/>
                <a:gd name="T84" fmla="*/ 13 w 1254"/>
                <a:gd name="T85" fmla="*/ 151 h 184"/>
                <a:gd name="T86" fmla="*/ 7 w 1254"/>
                <a:gd name="T87" fmla="*/ 161 h 184"/>
                <a:gd name="T88" fmla="*/ 2 w 1254"/>
                <a:gd name="T89" fmla="*/ 172 h 184"/>
                <a:gd name="T90" fmla="*/ 2 w 1254"/>
                <a:gd name="T91" fmla="*/ 179 h 184"/>
                <a:gd name="T92" fmla="*/ 5 w 1254"/>
                <a:gd name="T93" fmla="*/ 182 h 184"/>
                <a:gd name="T94" fmla="*/ 10 w 1254"/>
                <a:gd name="T95" fmla="*/ 184 h 184"/>
                <a:gd name="T96" fmla="*/ 14 w 1254"/>
                <a:gd name="T97" fmla="*/ 18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54" h="184">
                  <a:moveTo>
                    <a:pt x="14" y="180"/>
                  </a:moveTo>
                  <a:lnTo>
                    <a:pt x="14" y="180"/>
                  </a:lnTo>
                  <a:lnTo>
                    <a:pt x="20" y="169"/>
                  </a:lnTo>
                  <a:lnTo>
                    <a:pt x="25" y="157"/>
                  </a:lnTo>
                  <a:lnTo>
                    <a:pt x="33" y="147"/>
                  </a:lnTo>
                  <a:lnTo>
                    <a:pt x="40" y="138"/>
                  </a:lnTo>
                  <a:lnTo>
                    <a:pt x="57" y="121"/>
                  </a:lnTo>
                  <a:lnTo>
                    <a:pt x="74" y="105"/>
                  </a:lnTo>
                  <a:lnTo>
                    <a:pt x="94" y="91"/>
                  </a:lnTo>
                  <a:lnTo>
                    <a:pt x="114" y="78"/>
                  </a:lnTo>
                  <a:lnTo>
                    <a:pt x="137" y="68"/>
                  </a:lnTo>
                  <a:lnTo>
                    <a:pt x="159" y="59"/>
                  </a:lnTo>
                  <a:lnTo>
                    <a:pt x="159" y="59"/>
                  </a:lnTo>
                  <a:lnTo>
                    <a:pt x="187" y="49"/>
                  </a:lnTo>
                  <a:lnTo>
                    <a:pt x="216" y="42"/>
                  </a:lnTo>
                  <a:lnTo>
                    <a:pt x="245" y="34"/>
                  </a:lnTo>
                  <a:lnTo>
                    <a:pt x="273" y="29"/>
                  </a:lnTo>
                  <a:lnTo>
                    <a:pt x="302" y="26"/>
                  </a:lnTo>
                  <a:lnTo>
                    <a:pt x="332" y="22"/>
                  </a:lnTo>
                  <a:lnTo>
                    <a:pt x="391" y="18"/>
                  </a:lnTo>
                  <a:lnTo>
                    <a:pt x="391" y="18"/>
                  </a:lnTo>
                  <a:lnTo>
                    <a:pt x="451" y="16"/>
                  </a:lnTo>
                  <a:lnTo>
                    <a:pt x="510" y="16"/>
                  </a:lnTo>
                  <a:lnTo>
                    <a:pt x="570" y="17"/>
                  </a:lnTo>
                  <a:lnTo>
                    <a:pt x="630" y="19"/>
                  </a:lnTo>
                  <a:lnTo>
                    <a:pt x="630" y="19"/>
                  </a:lnTo>
                  <a:lnTo>
                    <a:pt x="748" y="26"/>
                  </a:lnTo>
                  <a:lnTo>
                    <a:pt x="806" y="29"/>
                  </a:lnTo>
                  <a:lnTo>
                    <a:pt x="865" y="34"/>
                  </a:lnTo>
                  <a:lnTo>
                    <a:pt x="865" y="34"/>
                  </a:lnTo>
                  <a:lnTo>
                    <a:pt x="908" y="38"/>
                  </a:lnTo>
                  <a:lnTo>
                    <a:pt x="951" y="43"/>
                  </a:lnTo>
                  <a:lnTo>
                    <a:pt x="995" y="48"/>
                  </a:lnTo>
                  <a:lnTo>
                    <a:pt x="1037" y="56"/>
                  </a:lnTo>
                  <a:lnTo>
                    <a:pt x="1080" y="63"/>
                  </a:lnTo>
                  <a:lnTo>
                    <a:pt x="1123" y="73"/>
                  </a:lnTo>
                  <a:lnTo>
                    <a:pt x="1165" y="85"/>
                  </a:lnTo>
                  <a:lnTo>
                    <a:pt x="1206" y="98"/>
                  </a:lnTo>
                  <a:lnTo>
                    <a:pt x="1206" y="98"/>
                  </a:lnTo>
                  <a:lnTo>
                    <a:pt x="1243" y="113"/>
                  </a:lnTo>
                  <a:lnTo>
                    <a:pt x="1243" y="113"/>
                  </a:lnTo>
                  <a:lnTo>
                    <a:pt x="1245" y="113"/>
                  </a:lnTo>
                  <a:lnTo>
                    <a:pt x="1249" y="113"/>
                  </a:lnTo>
                  <a:lnTo>
                    <a:pt x="1252" y="111"/>
                  </a:lnTo>
                  <a:lnTo>
                    <a:pt x="1253" y="110"/>
                  </a:lnTo>
                  <a:lnTo>
                    <a:pt x="1254" y="107"/>
                  </a:lnTo>
                  <a:lnTo>
                    <a:pt x="1254" y="105"/>
                  </a:lnTo>
                  <a:lnTo>
                    <a:pt x="1253" y="102"/>
                  </a:lnTo>
                  <a:lnTo>
                    <a:pt x="1250" y="100"/>
                  </a:lnTo>
                  <a:lnTo>
                    <a:pt x="1250" y="100"/>
                  </a:lnTo>
                  <a:lnTo>
                    <a:pt x="1210" y="83"/>
                  </a:lnTo>
                  <a:lnTo>
                    <a:pt x="1169" y="69"/>
                  </a:lnTo>
                  <a:lnTo>
                    <a:pt x="1126" y="58"/>
                  </a:lnTo>
                  <a:lnTo>
                    <a:pt x="1084" y="48"/>
                  </a:lnTo>
                  <a:lnTo>
                    <a:pt x="1041" y="41"/>
                  </a:lnTo>
                  <a:lnTo>
                    <a:pt x="997" y="34"/>
                  </a:lnTo>
                  <a:lnTo>
                    <a:pt x="953" y="28"/>
                  </a:lnTo>
                  <a:lnTo>
                    <a:pt x="911" y="23"/>
                  </a:lnTo>
                  <a:lnTo>
                    <a:pt x="911" y="23"/>
                  </a:lnTo>
                  <a:lnTo>
                    <a:pt x="847" y="18"/>
                  </a:lnTo>
                  <a:lnTo>
                    <a:pt x="783" y="13"/>
                  </a:lnTo>
                  <a:lnTo>
                    <a:pt x="655" y="7"/>
                  </a:lnTo>
                  <a:lnTo>
                    <a:pt x="655" y="7"/>
                  </a:lnTo>
                  <a:lnTo>
                    <a:pt x="595" y="3"/>
                  </a:lnTo>
                  <a:lnTo>
                    <a:pt x="536" y="2"/>
                  </a:lnTo>
                  <a:lnTo>
                    <a:pt x="476" y="0"/>
                  </a:lnTo>
                  <a:lnTo>
                    <a:pt x="416" y="2"/>
                  </a:lnTo>
                  <a:lnTo>
                    <a:pt x="416" y="2"/>
                  </a:lnTo>
                  <a:lnTo>
                    <a:pt x="355" y="6"/>
                  </a:lnTo>
                  <a:lnTo>
                    <a:pt x="325" y="8"/>
                  </a:lnTo>
                  <a:lnTo>
                    <a:pt x="295" y="12"/>
                  </a:lnTo>
                  <a:lnTo>
                    <a:pt x="265" y="16"/>
                  </a:lnTo>
                  <a:lnTo>
                    <a:pt x="235" y="22"/>
                  </a:lnTo>
                  <a:lnTo>
                    <a:pt x="204" y="29"/>
                  </a:lnTo>
                  <a:lnTo>
                    <a:pt x="176" y="37"/>
                  </a:lnTo>
                  <a:lnTo>
                    <a:pt x="176" y="37"/>
                  </a:lnTo>
                  <a:lnTo>
                    <a:pt x="152" y="46"/>
                  </a:lnTo>
                  <a:lnTo>
                    <a:pt x="128" y="56"/>
                  </a:lnTo>
                  <a:lnTo>
                    <a:pt x="106" y="67"/>
                  </a:lnTo>
                  <a:lnTo>
                    <a:pt x="83" y="79"/>
                  </a:lnTo>
                  <a:lnTo>
                    <a:pt x="63" y="95"/>
                  </a:lnTo>
                  <a:lnTo>
                    <a:pt x="44" y="111"/>
                  </a:lnTo>
                  <a:lnTo>
                    <a:pt x="35" y="120"/>
                  </a:lnTo>
                  <a:lnTo>
                    <a:pt x="27" y="130"/>
                  </a:lnTo>
                  <a:lnTo>
                    <a:pt x="19" y="140"/>
                  </a:lnTo>
                  <a:lnTo>
                    <a:pt x="13" y="151"/>
                  </a:lnTo>
                  <a:lnTo>
                    <a:pt x="13" y="151"/>
                  </a:lnTo>
                  <a:lnTo>
                    <a:pt x="7" y="161"/>
                  </a:lnTo>
                  <a:lnTo>
                    <a:pt x="2" y="172"/>
                  </a:lnTo>
                  <a:lnTo>
                    <a:pt x="2" y="172"/>
                  </a:lnTo>
                  <a:lnTo>
                    <a:pt x="0" y="175"/>
                  </a:lnTo>
                  <a:lnTo>
                    <a:pt x="2" y="179"/>
                  </a:lnTo>
                  <a:lnTo>
                    <a:pt x="3" y="181"/>
                  </a:lnTo>
                  <a:lnTo>
                    <a:pt x="5" y="182"/>
                  </a:lnTo>
                  <a:lnTo>
                    <a:pt x="8" y="184"/>
                  </a:lnTo>
                  <a:lnTo>
                    <a:pt x="10" y="184"/>
                  </a:lnTo>
                  <a:lnTo>
                    <a:pt x="13" y="182"/>
                  </a:lnTo>
                  <a:lnTo>
                    <a:pt x="14" y="180"/>
                  </a:lnTo>
                  <a:lnTo>
                    <a:pt x="14" y="18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7EDDC1C0-9B8B-19D4-FAE4-7F669F3A9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2301"/>
              <a:ext cx="83" cy="311"/>
            </a:xfrm>
            <a:custGeom>
              <a:avLst/>
              <a:gdLst>
                <a:gd name="T0" fmla="*/ 0 w 248"/>
                <a:gd name="T1" fmla="*/ 9 h 933"/>
                <a:gd name="T2" fmla="*/ 0 w 248"/>
                <a:gd name="T3" fmla="*/ 9 h 933"/>
                <a:gd name="T4" fmla="*/ 31 w 248"/>
                <a:gd name="T5" fmla="*/ 96 h 933"/>
                <a:gd name="T6" fmla="*/ 58 w 248"/>
                <a:gd name="T7" fmla="*/ 184 h 933"/>
                <a:gd name="T8" fmla="*/ 83 w 248"/>
                <a:gd name="T9" fmla="*/ 272 h 933"/>
                <a:gd name="T10" fmla="*/ 108 w 248"/>
                <a:gd name="T11" fmla="*/ 361 h 933"/>
                <a:gd name="T12" fmla="*/ 108 w 248"/>
                <a:gd name="T13" fmla="*/ 361 h 933"/>
                <a:gd name="T14" fmla="*/ 131 w 248"/>
                <a:gd name="T15" fmla="*/ 451 h 933"/>
                <a:gd name="T16" fmla="*/ 152 w 248"/>
                <a:gd name="T17" fmla="*/ 542 h 933"/>
                <a:gd name="T18" fmla="*/ 173 w 248"/>
                <a:gd name="T19" fmla="*/ 632 h 933"/>
                <a:gd name="T20" fmla="*/ 193 w 248"/>
                <a:gd name="T21" fmla="*/ 722 h 933"/>
                <a:gd name="T22" fmla="*/ 193 w 248"/>
                <a:gd name="T23" fmla="*/ 722 h 933"/>
                <a:gd name="T24" fmla="*/ 213 w 248"/>
                <a:gd name="T25" fmla="*/ 825 h 933"/>
                <a:gd name="T26" fmla="*/ 235 w 248"/>
                <a:gd name="T27" fmla="*/ 928 h 933"/>
                <a:gd name="T28" fmla="*/ 235 w 248"/>
                <a:gd name="T29" fmla="*/ 928 h 933"/>
                <a:gd name="T30" fmla="*/ 236 w 248"/>
                <a:gd name="T31" fmla="*/ 930 h 933"/>
                <a:gd name="T32" fmla="*/ 237 w 248"/>
                <a:gd name="T33" fmla="*/ 933 h 933"/>
                <a:gd name="T34" fmla="*/ 240 w 248"/>
                <a:gd name="T35" fmla="*/ 933 h 933"/>
                <a:gd name="T36" fmla="*/ 243 w 248"/>
                <a:gd name="T37" fmla="*/ 933 h 933"/>
                <a:gd name="T38" fmla="*/ 246 w 248"/>
                <a:gd name="T39" fmla="*/ 932 h 933"/>
                <a:gd name="T40" fmla="*/ 247 w 248"/>
                <a:gd name="T41" fmla="*/ 930 h 933"/>
                <a:gd name="T42" fmla="*/ 248 w 248"/>
                <a:gd name="T43" fmla="*/ 927 h 933"/>
                <a:gd name="T44" fmla="*/ 248 w 248"/>
                <a:gd name="T45" fmla="*/ 924 h 933"/>
                <a:gd name="T46" fmla="*/ 248 w 248"/>
                <a:gd name="T47" fmla="*/ 924 h 933"/>
                <a:gd name="T48" fmla="*/ 212 w 248"/>
                <a:gd name="T49" fmla="*/ 741 h 933"/>
                <a:gd name="T50" fmla="*/ 192 w 248"/>
                <a:gd name="T51" fmla="*/ 650 h 933"/>
                <a:gd name="T52" fmla="*/ 172 w 248"/>
                <a:gd name="T53" fmla="*/ 559 h 933"/>
                <a:gd name="T54" fmla="*/ 172 w 248"/>
                <a:gd name="T55" fmla="*/ 559 h 933"/>
                <a:gd name="T56" fmla="*/ 151 w 248"/>
                <a:gd name="T57" fmla="*/ 469 h 933"/>
                <a:gd name="T58" fmla="*/ 128 w 248"/>
                <a:gd name="T59" fmla="*/ 380 h 933"/>
                <a:gd name="T60" fmla="*/ 104 w 248"/>
                <a:gd name="T61" fmla="*/ 290 h 933"/>
                <a:gd name="T62" fmla="*/ 78 w 248"/>
                <a:gd name="T63" fmla="*/ 202 h 933"/>
                <a:gd name="T64" fmla="*/ 78 w 248"/>
                <a:gd name="T65" fmla="*/ 202 h 933"/>
                <a:gd name="T66" fmla="*/ 48 w 248"/>
                <a:gd name="T67" fmla="*/ 103 h 933"/>
                <a:gd name="T68" fmla="*/ 15 w 248"/>
                <a:gd name="T69" fmla="*/ 5 h 933"/>
                <a:gd name="T70" fmla="*/ 15 w 248"/>
                <a:gd name="T71" fmla="*/ 5 h 933"/>
                <a:gd name="T72" fmla="*/ 13 w 248"/>
                <a:gd name="T73" fmla="*/ 2 h 933"/>
                <a:gd name="T74" fmla="*/ 10 w 248"/>
                <a:gd name="T75" fmla="*/ 0 h 933"/>
                <a:gd name="T76" fmla="*/ 8 w 248"/>
                <a:gd name="T77" fmla="*/ 0 h 933"/>
                <a:gd name="T78" fmla="*/ 5 w 248"/>
                <a:gd name="T79" fmla="*/ 0 h 933"/>
                <a:gd name="T80" fmla="*/ 3 w 248"/>
                <a:gd name="T81" fmla="*/ 1 h 933"/>
                <a:gd name="T82" fmla="*/ 0 w 248"/>
                <a:gd name="T83" fmla="*/ 2 h 933"/>
                <a:gd name="T84" fmla="*/ 0 w 248"/>
                <a:gd name="T85" fmla="*/ 6 h 933"/>
                <a:gd name="T86" fmla="*/ 0 w 248"/>
                <a:gd name="T87" fmla="*/ 9 h 933"/>
                <a:gd name="T88" fmla="*/ 0 w 248"/>
                <a:gd name="T89" fmla="*/ 9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48" h="933">
                  <a:moveTo>
                    <a:pt x="0" y="9"/>
                  </a:moveTo>
                  <a:lnTo>
                    <a:pt x="0" y="9"/>
                  </a:lnTo>
                  <a:lnTo>
                    <a:pt x="31" y="96"/>
                  </a:lnTo>
                  <a:lnTo>
                    <a:pt x="58" y="184"/>
                  </a:lnTo>
                  <a:lnTo>
                    <a:pt x="83" y="272"/>
                  </a:lnTo>
                  <a:lnTo>
                    <a:pt x="108" y="361"/>
                  </a:lnTo>
                  <a:lnTo>
                    <a:pt x="108" y="361"/>
                  </a:lnTo>
                  <a:lnTo>
                    <a:pt x="131" y="451"/>
                  </a:lnTo>
                  <a:lnTo>
                    <a:pt x="152" y="542"/>
                  </a:lnTo>
                  <a:lnTo>
                    <a:pt x="173" y="632"/>
                  </a:lnTo>
                  <a:lnTo>
                    <a:pt x="193" y="722"/>
                  </a:lnTo>
                  <a:lnTo>
                    <a:pt x="193" y="722"/>
                  </a:lnTo>
                  <a:lnTo>
                    <a:pt x="213" y="825"/>
                  </a:lnTo>
                  <a:lnTo>
                    <a:pt x="235" y="928"/>
                  </a:lnTo>
                  <a:lnTo>
                    <a:pt x="235" y="928"/>
                  </a:lnTo>
                  <a:lnTo>
                    <a:pt x="236" y="930"/>
                  </a:lnTo>
                  <a:lnTo>
                    <a:pt x="237" y="933"/>
                  </a:lnTo>
                  <a:lnTo>
                    <a:pt x="240" y="933"/>
                  </a:lnTo>
                  <a:lnTo>
                    <a:pt x="243" y="933"/>
                  </a:lnTo>
                  <a:lnTo>
                    <a:pt x="246" y="932"/>
                  </a:lnTo>
                  <a:lnTo>
                    <a:pt x="247" y="930"/>
                  </a:lnTo>
                  <a:lnTo>
                    <a:pt x="248" y="927"/>
                  </a:lnTo>
                  <a:lnTo>
                    <a:pt x="248" y="924"/>
                  </a:lnTo>
                  <a:lnTo>
                    <a:pt x="248" y="924"/>
                  </a:lnTo>
                  <a:lnTo>
                    <a:pt x="212" y="741"/>
                  </a:lnTo>
                  <a:lnTo>
                    <a:pt x="192" y="650"/>
                  </a:lnTo>
                  <a:lnTo>
                    <a:pt x="172" y="559"/>
                  </a:lnTo>
                  <a:lnTo>
                    <a:pt x="172" y="559"/>
                  </a:lnTo>
                  <a:lnTo>
                    <a:pt x="151" y="469"/>
                  </a:lnTo>
                  <a:lnTo>
                    <a:pt x="128" y="380"/>
                  </a:lnTo>
                  <a:lnTo>
                    <a:pt x="104" y="290"/>
                  </a:lnTo>
                  <a:lnTo>
                    <a:pt x="78" y="202"/>
                  </a:lnTo>
                  <a:lnTo>
                    <a:pt x="78" y="202"/>
                  </a:lnTo>
                  <a:lnTo>
                    <a:pt x="48" y="103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66A04C44-8890-3229-682C-B11367F05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4" y="2723"/>
              <a:ext cx="299" cy="1135"/>
            </a:xfrm>
            <a:custGeom>
              <a:avLst/>
              <a:gdLst>
                <a:gd name="T0" fmla="*/ 3 w 899"/>
                <a:gd name="T1" fmla="*/ 109 h 3406"/>
                <a:gd name="T2" fmla="*/ 26 w 899"/>
                <a:gd name="T3" fmla="*/ 311 h 3406"/>
                <a:gd name="T4" fmla="*/ 74 w 899"/>
                <a:gd name="T5" fmla="*/ 511 h 3406"/>
                <a:gd name="T6" fmla="*/ 138 w 899"/>
                <a:gd name="T7" fmla="*/ 704 h 3406"/>
                <a:gd name="T8" fmla="*/ 254 w 899"/>
                <a:gd name="T9" fmla="*/ 984 h 3406"/>
                <a:gd name="T10" fmla="*/ 387 w 899"/>
                <a:gd name="T11" fmla="*/ 1259 h 3406"/>
                <a:gd name="T12" fmla="*/ 488 w 899"/>
                <a:gd name="T13" fmla="*/ 1440 h 3406"/>
                <a:gd name="T14" fmla="*/ 569 w 899"/>
                <a:gd name="T15" fmla="*/ 1565 h 3406"/>
                <a:gd name="T16" fmla="*/ 638 w 899"/>
                <a:gd name="T17" fmla="*/ 1656 h 3406"/>
                <a:gd name="T18" fmla="*/ 711 w 899"/>
                <a:gd name="T19" fmla="*/ 1727 h 3406"/>
                <a:gd name="T20" fmla="*/ 797 w 899"/>
                <a:gd name="T21" fmla="*/ 1809 h 3406"/>
                <a:gd name="T22" fmla="*/ 855 w 899"/>
                <a:gd name="T23" fmla="*/ 1883 h 3406"/>
                <a:gd name="T24" fmla="*/ 877 w 899"/>
                <a:gd name="T25" fmla="*/ 1929 h 3406"/>
                <a:gd name="T26" fmla="*/ 884 w 899"/>
                <a:gd name="T27" fmla="*/ 1991 h 3406"/>
                <a:gd name="T28" fmla="*/ 878 w 899"/>
                <a:gd name="T29" fmla="*/ 2039 h 3406"/>
                <a:gd name="T30" fmla="*/ 850 w 899"/>
                <a:gd name="T31" fmla="*/ 2127 h 3406"/>
                <a:gd name="T32" fmla="*/ 765 w 899"/>
                <a:gd name="T33" fmla="*/ 2288 h 3406"/>
                <a:gd name="T34" fmla="*/ 674 w 899"/>
                <a:gd name="T35" fmla="*/ 2438 h 3406"/>
                <a:gd name="T36" fmla="*/ 626 w 899"/>
                <a:gd name="T37" fmla="*/ 2532 h 3406"/>
                <a:gd name="T38" fmla="*/ 569 w 899"/>
                <a:gd name="T39" fmla="*/ 2710 h 3406"/>
                <a:gd name="T40" fmla="*/ 517 w 899"/>
                <a:gd name="T41" fmla="*/ 2917 h 3406"/>
                <a:gd name="T42" fmla="*/ 506 w 899"/>
                <a:gd name="T43" fmla="*/ 3018 h 3406"/>
                <a:gd name="T44" fmla="*/ 507 w 899"/>
                <a:gd name="T45" fmla="*/ 3117 h 3406"/>
                <a:gd name="T46" fmla="*/ 519 w 899"/>
                <a:gd name="T47" fmla="*/ 3193 h 3406"/>
                <a:gd name="T48" fmla="*/ 540 w 899"/>
                <a:gd name="T49" fmla="*/ 3270 h 3406"/>
                <a:gd name="T50" fmla="*/ 581 w 899"/>
                <a:gd name="T51" fmla="*/ 3383 h 3406"/>
                <a:gd name="T52" fmla="*/ 595 w 899"/>
                <a:gd name="T53" fmla="*/ 3406 h 3406"/>
                <a:gd name="T54" fmla="*/ 604 w 899"/>
                <a:gd name="T55" fmla="*/ 3400 h 3406"/>
                <a:gd name="T56" fmla="*/ 594 w 899"/>
                <a:gd name="T57" fmla="*/ 3371 h 3406"/>
                <a:gd name="T58" fmla="*/ 550 w 899"/>
                <a:gd name="T59" fmla="*/ 3252 h 3406"/>
                <a:gd name="T60" fmla="*/ 530 w 899"/>
                <a:gd name="T61" fmla="*/ 3176 h 3406"/>
                <a:gd name="T62" fmla="*/ 520 w 899"/>
                <a:gd name="T63" fmla="*/ 3070 h 3406"/>
                <a:gd name="T64" fmla="*/ 522 w 899"/>
                <a:gd name="T65" fmla="*/ 2990 h 3406"/>
                <a:gd name="T66" fmla="*/ 550 w 899"/>
                <a:gd name="T67" fmla="*/ 2833 h 3406"/>
                <a:gd name="T68" fmla="*/ 628 w 899"/>
                <a:gd name="T69" fmla="*/ 2577 h 3406"/>
                <a:gd name="T70" fmla="*/ 668 w 899"/>
                <a:gd name="T71" fmla="*/ 2482 h 3406"/>
                <a:gd name="T72" fmla="*/ 755 w 899"/>
                <a:gd name="T73" fmla="*/ 2333 h 3406"/>
                <a:gd name="T74" fmla="*/ 829 w 899"/>
                <a:gd name="T75" fmla="*/ 2206 h 3406"/>
                <a:gd name="T76" fmla="*/ 886 w 899"/>
                <a:gd name="T77" fmla="*/ 2072 h 3406"/>
                <a:gd name="T78" fmla="*/ 898 w 899"/>
                <a:gd name="T79" fmla="*/ 1998 h 3406"/>
                <a:gd name="T80" fmla="*/ 897 w 899"/>
                <a:gd name="T81" fmla="*/ 1953 h 3406"/>
                <a:gd name="T82" fmla="*/ 878 w 899"/>
                <a:gd name="T83" fmla="*/ 1894 h 3406"/>
                <a:gd name="T84" fmla="*/ 844 w 899"/>
                <a:gd name="T85" fmla="*/ 1841 h 3406"/>
                <a:gd name="T86" fmla="*/ 763 w 899"/>
                <a:gd name="T87" fmla="*/ 1754 h 3406"/>
                <a:gd name="T88" fmla="*/ 676 w 899"/>
                <a:gd name="T89" fmla="*/ 1673 h 3406"/>
                <a:gd name="T90" fmla="*/ 625 w 899"/>
                <a:gd name="T91" fmla="*/ 1617 h 3406"/>
                <a:gd name="T92" fmla="*/ 510 w 899"/>
                <a:gd name="T93" fmla="*/ 1448 h 3406"/>
                <a:gd name="T94" fmla="*/ 408 w 899"/>
                <a:gd name="T95" fmla="*/ 1269 h 3406"/>
                <a:gd name="T96" fmla="*/ 233 w 899"/>
                <a:gd name="T97" fmla="*/ 899 h 3406"/>
                <a:gd name="T98" fmla="*/ 155 w 899"/>
                <a:gd name="T99" fmla="*/ 709 h 3406"/>
                <a:gd name="T100" fmla="*/ 90 w 899"/>
                <a:gd name="T101" fmla="*/ 512 h 3406"/>
                <a:gd name="T102" fmla="*/ 41 w 899"/>
                <a:gd name="T103" fmla="*/ 311 h 3406"/>
                <a:gd name="T104" fmla="*/ 18 w 899"/>
                <a:gd name="T105" fmla="*/ 107 h 3406"/>
                <a:gd name="T106" fmla="*/ 15 w 899"/>
                <a:gd name="T107" fmla="*/ 8 h 3406"/>
                <a:gd name="T108" fmla="*/ 8 w 899"/>
                <a:gd name="T109" fmla="*/ 0 h 3406"/>
                <a:gd name="T110" fmla="*/ 0 w 899"/>
                <a:gd name="T111" fmla="*/ 8 h 3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99" h="3406">
                  <a:moveTo>
                    <a:pt x="0" y="8"/>
                  </a:moveTo>
                  <a:lnTo>
                    <a:pt x="0" y="8"/>
                  </a:lnTo>
                  <a:lnTo>
                    <a:pt x="0" y="59"/>
                  </a:lnTo>
                  <a:lnTo>
                    <a:pt x="3" y="109"/>
                  </a:lnTo>
                  <a:lnTo>
                    <a:pt x="6" y="161"/>
                  </a:lnTo>
                  <a:lnTo>
                    <a:pt x="11" y="211"/>
                  </a:lnTo>
                  <a:lnTo>
                    <a:pt x="19" y="261"/>
                  </a:lnTo>
                  <a:lnTo>
                    <a:pt x="26" y="311"/>
                  </a:lnTo>
                  <a:lnTo>
                    <a:pt x="36" y="361"/>
                  </a:lnTo>
                  <a:lnTo>
                    <a:pt x="48" y="412"/>
                  </a:lnTo>
                  <a:lnTo>
                    <a:pt x="60" y="461"/>
                  </a:lnTo>
                  <a:lnTo>
                    <a:pt x="74" y="511"/>
                  </a:lnTo>
                  <a:lnTo>
                    <a:pt x="89" y="560"/>
                  </a:lnTo>
                  <a:lnTo>
                    <a:pt x="104" y="607"/>
                  </a:lnTo>
                  <a:lnTo>
                    <a:pt x="121" y="656"/>
                  </a:lnTo>
                  <a:lnTo>
                    <a:pt x="138" y="704"/>
                  </a:lnTo>
                  <a:lnTo>
                    <a:pt x="175" y="799"/>
                  </a:lnTo>
                  <a:lnTo>
                    <a:pt x="175" y="799"/>
                  </a:lnTo>
                  <a:lnTo>
                    <a:pt x="214" y="892"/>
                  </a:lnTo>
                  <a:lnTo>
                    <a:pt x="254" y="984"/>
                  </a:lnTo>
                  <a:lnTo>
                    <a:pt x="297" y="1075"/>
                  </a:lnTo>
                  <a:lnTo>
                    <a:pt x="341" y="1167"/>
                  </a:lnTo>
                  <a:lnTo>
                    <a:pt x="341" y="1167"/>
                  </a:lnTo>
                  <a:lnTo>
                    <a:pt x="387" y="1259"/>
                  </a:lnTo>
                  <a:lnTo>
                    <a:pt x="411" y="1305"/>
                  </a:lnTo>
                  <a:lnTo>
                    <a:pt x="436" y="1350"/>
                  </a:lnTo>
                  <a:lnTo>
                    <a:pt x="461" y="1395"/>
                  </a:lnTo>
                  <a:lnTo>
                    <a:pt x="488" y="1440"/>
                  </a:lnTo>
                  <a:lnTo>
                    <a:pt x="515" y="1484"/>
                  </a:lnTo>
                  <a:lnTo>
                    <a:pt x="544" y="1528"/>
                  </a:lnTo>
                  <a:lnTo>
                    <a:pt x="544" y="1528"/>
                  </a:lnTo>
                  <a:lnTo>
                    <a:pt x="569" y="1565"/>
                  </a:lnTo>
                  <a:lnTo>
                    <a:pt x="595" y="1603"/>
                  </a:lnTo>
                  <a:lnTo>
                    <a:pt x="609" y="1621"/>
                  </a:lnTo>
                  <a:lnTo>
                    <a:pt x="623" y="1638"/>
                  </a:lnTo>
                  <a:lnTo>
                    <a:pt x="638" y="1656"/>
                  </a:lnTo>
                  <a:lnTo>
                    <a:pt x="654" y="1672"/>
                  </a:lnTo>
                  <a:lnTo>
                    <a:pt x="654" y="1672"/>
                  </a:lnTo>
                  <a:lnTo>
                    <a:pt x="683" y="1700"/>
                  </a:lnTo>
                  <a:lnTo>
                    <a:pt x="711" y="1727"/>
                  </a:lnTo>
                  <a:lnTo>
                    <a:pt x="741" y="1754"/>
                  </a:lnTo>
                  <a:lnTo>
                    <a:pt x="770" y="1781"/>
                  </a:lnTo>
                  <a:lnTo>
                    <a:pt x="770" y="1781"/>
                  </a:lnTo>
                  <a:lnTo>
                    <a:pt x="797" y="1809"/>
                  </a:lnTo>
                  <a:lnTo>
                    <a:pt x="822" y="1836"/>
                  </a:lnTo>
                  <a:lnTo>
                    <a:pt x="834" y="1851"/>
                  </a:lnTo>
                  <a:lnTo>
                    <a:pt x="845" y="1866"/>
                  </a:lnTo>
                  <a:lnTo>
                    <a:pt x="855" y="1883"/>
                  </a:lnTo>
                  <a:lnTo>
                    <a:pt x="865" y="1899"/>
                  </a:lnTo>
                  <a:lnTo>
                    <a:pt x="865" y="1899"/>
                  </a:lnTo>
                  <a:lnTo>
                    <a:pt x="872" y="1914"/>
                  </a:lnTo>
                  <a:lnTo>
                    <a:pt x="877" y="1929"/>
                  </a:lnTo>
                  <a:lnTo>
                    <a:pt x="881" y="1944"/>
                  </a:lnTo>
                  <a:lnTo>
                    <a:pt x="883" y="1959"/>
                  </a:lnTo>
                  <a:lnTo>
                    <a:pt x="884" y="1976"/>
                  </a:lnTo>
                  <a:lnTo>
                    <a:pt x="884" y="1991"/>
                  </a:lnTo>
                  <a:lnTo>
                    <a:pt x="883" y="2007"/>
                  </a:lnTo>
                  <a:lnTo>
                    <a:pt x="882" y="2022"/>
                  </a:lnTo>
                  <a:lnTo>
                    <a:pt x="882" y="2022"/>
                  </a:lnTo>
                  <a:lnTo>
                    <a:pt x="878" y="2039"/>
                  </a:lnTo>
                  <a:lnTo>
                    <a:pt x="874" y="2058"/>
                  </a:lnTo>
                  <a:lnTo>
                    <a:pt x="869" y="2076"/>
                  </a:lnTo>
                  <a:lnTo>
                    <a:pt x="864" y="2092"/>
                  </a:lnTo>
                  <a:lnTo>
                    <a:pt x="850" y="2127"/>
                  </a:lnTo>
                  <a:lnTo>
                    <a:pt x="835" y="2160"/>
                  </a:lnTo>
                  <a:lnTo>
                    <a:pt x="819" y="2194"/>
                  </a:lnTo>
                  <a:lnTo>
                    <a:pt x="802" y="2225"/>
                  </a:lnTo>
                  <a:lnTo>
                    <a:pt x="765" y="2288"/>
                  </a:lnTo>
                  <a:lnTo>
                    <a:pt x="765" y="2288"/>
                  </a:lnTo>
                  <a:lnTo>
                    <a:pt x="728" y="2348"/>
                  </a:lnTo>
                  <a:lnTo>
                    <a:pt x="691" y="2408"/>
                  </a:lnTo>
                  <a:lnTo>
                    <a:pt x="674" y="2438"/>
                  </a:lnTo>
                  <a:lnTo>
                    <a:pt x="656" y="2470"/>
                  </a:lnTo>
                  <a:lnTo>
                    <a:pt x="641" y="2501"/>
                  </a:lnTo>
                  <a:lnTo>
                    <a:pt x="626" y="2532"/>
                  </a:lnTo>
                  <a:lnTo>
                    <a:pt x="626" y="2532"/>
                  </a:lnTo>
                  <a:lnTo>
                    <a:pt x="610" y="2576"/>
                  </a:lnTo>
                  <a:lnTo>
                    <a:pt x="596" y="2621"/>
                  </a:lnTo>
                  <a:lnTo>
                    <a:pt x="569" y="2710"/>
                  </a:lnTo>
                  <a:lnTo>
                    <a:pt x="569" y="2710"/>
                  </a:lnTo>
                  <a:lnTo>
                    <a:pt x="554" y="2762"/>
                  </a:lnTo>
                  <a:lnTo>
                    <a:pt x="540" y="2813"/>
                  </a:lnTo>
                  <a:lnTo>
                    <a:pt x="527" y="2865"/>
                  </a:lnTo>
                  <a:lnTo>
                    <a:pt x="517" y="2917"/>
                  </a:lnTo>
                  <a:lnTo>
                    <a:pt x="517" y="2917"/>
                  </a:lnTo>
                  <a:lnTo>
                    <a:pt x="510" y="2968"/>
                  </a:lnTo>
                  <a:lnTo>
                    <a:pt x="507" y="2993"/>
                  </a:lnTo>
                  <a:lnTo>
                    <a:pt x="506" y="3018"/>
                  </a:lnTo>
                  <a:lnTo>
                    <a:pt x="505" y="3043"/>
                  </a:lnTo>
                  <a:lnTo>
                    <a:pt x="505" y="3068"/>
                  </a:lnTo>
                  <a:lnTo>
                    <a:pt x="505" y="3093"/>
                  </a:lnTo>
                  <a:lnTo>
                    <a:pt x="507" y="3117"/>
                  </a:lnTo>
                  <a:lnTo>
                    <a:pt x="507" y="3117"/>
                  </a:lnTo>
                  <a:lnTo>
                    <a:pt x="510" y="3143"/>
                  </a:lnTo>
                  <a:lnTo>
                    <a:pt x="514" y="3168"/>
                  </a:lnTo>
                  <a:lnTo>
                    <a:pt x="519" y="3193"/>
                  </a:lnTo>
                  <a:lnTo>
                    <a:pt x="524" y="3218"/>
                  </a:lnTo>
                  <a:lnTo>
                    <a:pt x="524" y="3218"/>
                  </a:lnTo>
                  <a:lnTo>
                    <a:pt x="531" y="3245"/>
                  </a:lnTo>
                  <a:lnTo>
                    <a:pt x="540" y="3270"/>
                  </a:lnTo>
                  <a:lnTo>
                    <a:pt x="559" y="3320"/>
                  </a:lnTo>
                  <a:lnTo>
                    <a:pt x="559" y="3320"/>
                  </a:lnTo>
                  <a:lnTo>
                    <a:pt x="574" y="3361"/>
                  </a:lnTo>
                  <a:lnTo>
                    <a:pt x="581" y="3383"/>
                  </a:lnTo>
                  <a:lnTo>
                    <a:pt x="590" y="3403"/>
                  </a:lnTo>
                  <a:lnTo>
                    <a:pt x="590" y="3403"/>
                  </a:lnTo>
                  <a:lnTo>
                    <a:pt x="592" y="3405"/>
                  </a:lnTo>
                  <a:lnTo>
                    <a:pt x="595" y="3406"/>
                  </a:lnTo>
                  <a:lnTo>
                    <a:pt x="597" y="3406"/>
                  </a:lnTo>
                  <a:lnTo>
                    <a:pt x="600" y="3405"/>
                  </a:lnTo>
                  <a:lnTo>
                    <a:pt x="602" y="3403"/>
                  </a:lnTo>
                  <a:lnTo>
                    <a:pt x="604" y="3400"/>
                  </a:lnTo>
                  <a:lnTo>
                    <a:pt x="604" y="3398"/>
                  </a:lnTo>
                  <a:lnTo>
                    <a:pt x="604" y="3395"/>
                  </a:lnTo>
                  <a:lnTo>
                    <a:pt x="604" y="3395"/>
                  </a:lnTo>
                  <a:lnTo>
                    <a:pt x="594" y="3371"/>
                  </a:lnTo>
                  <a:lnTo>
                    <a:pt x="585" y="3349"/>
                  </a:lnTo>
                  <a:lnTo>
                    <a:pt x="567" y="3302"/>
                  </a:lnTo>
                  <a:lnTo>
                    <a:pt x="567" y="3302"/>
                  </a:lnTo>
                  <a:lnTo>
                    <a:pt x="550" y="3252"/>
                  </a:lnTo>
                  <a:lnTo>
                    <a:pt x="542" y="3227"/>
                  </a:lnTo>
                  <a:lnTo>
                    <a:pt x="535" y="3202"/>
                  </a:lnTo>
                  <a:lnTo>
                    <a:pt x="535" y="3202"/>
                  </a:lnTo>
                  <a:lnTo>
                    <a:pt x="530" y="3176"/>
                  </a:lnTo>
                  <a:lnTo>
                    <a:pt x="526" y="3151"/>
                  </a:lnTo>
                  <a:lnTo>
                    <a:pt x="522" y="3123"/>
                  </a:lnTo>
                  <a:lnTo>
                    <a:pt x="520" y="3097"/>
                  </a:lnTo>
                  <a:lnTo>
                    <a:pt x="520" y="3070"/>
                  </a:lnTo>
                  <a:lnTo>
                    <a:pt x="520" y="3044"/>
                  </a:lnTo>
                  <a:lnTo>
                    <a:pt x="521" y="3018"/>
                  </a:lnTo>
                  <a:lnTo>
                    <a:pt x="522" y="2990"/>
                  </a:lnTo>
                  <a:lnTo>
                    <a:pt x="522" y="2990"/>
                  </a:lnTo>
                  <a:lnTo>
                    <a:pt x="525" y="2964"/>
                  </a:lnTo>
                  <a:lnTo>
                    <a:pt x="529" y="2937"/>
                  </a:lnTo>
                  <a:lnTo>
                    <a:pt x="539" y="2885"/>
                  </a:lnTo>
                  <a:lnTo>
                    <a:pt x="550" y="2833"/>
                  </a:lnTo>
                  <a:lnTo>
                    <a:pt x="564" y="2782"/>
                  </a:lnTo>
                  <a:lnTo>
                    <a:pt x="579" y="2730"/>
                  </a:lnTo>
                  <a:lnTo>
                    <a:pt x="594" y="2679"/>
                  </a:lnTo>
                  <a:lnTo>
                    <a:pt x="628" y="2577"/>
                  </a:lnTo>
                  <a:lnTo>
                    <a:pt x="628" y="2577"/>
                  </a:lnTo>
                  <a:lnTo>
                    <a:pt x="639" y="2545"/>
                  </a:lnTo>
                  <a:lnTo>
                    <a:pt x="653" y="2514"/>
                  </a:lnTo>
                  <a:lnTo>
                    <a:pt x="668" y="2482"/>
                  </a:lnTo>
                  <a:lnTo>
                    <a:pt x="684" y="2452"/>
                  </a:lnTo>
                  <a:lnTo>
                    <a:pt x="701" y="2422"/>
                  </a:lnTo>
                  <a:lnTo>
                    <a:pt x="719" y="2392"/>
                  </a:lnTo>
                  <a:lnTo>
                    <a:pt x="755" y="2333"/>
                  </a:lnTo>
                  <a:lnTo>
                    <a:pt x="755" y="2333"/>
                  </a:lnTo>
                  <a:lnTo>
                    <a:pt x="793" y="2271"/>
                  </a:lnTo>
                  <a:lnTo>
                    <a:pt x="812" y="2239"/>
                  </a:lnTo>
                  <a:lnTo>
                    <a:pt x="829" y="2206"/>
                  </a:lnTo>
                  <a:lnTo>
                    <a:pt x="845" y="2174"/>
                  </a:lnTo>
                  <a:lnTo>
                    <a:pt x="860" y="2141"/>
                  </a:lnTo>
                  <a:lnTo>
                    <a:pt x="874" y="2107"/>
                  </a:lnTo>
                  <a:lnTo>
                    <a:pt x="886" y="2072"/>
                  </a:lnTo>
                  <a:lnTo>
                    <a:pt x="886" y="2072"/>
                  </a:lnTo>
                  <a:lnTo>
                    <a:pt x="893" y="2043"/>
                  </a:lnTo>
                  <a:lnTo>
                    <a:pt x="897" y="2013"/>
                  </a:lnTo>
                  <a:lnTo>
                    <a:pt x="898" y="1998"/>
                  </a:lnTo>
                  <a:lnTo>
                    <a:pt x="899" y="1983"/>
                  </a:lnTo>
                  <a:lnTo>
                    <a:pt x="898" y="1968"/>
                  </a:lnTo>
                  <a:lnTo>
                    <a:pt x="897" y="1953"/>
                  </a:lnTo>
                  <a:lnTo>
                    <a:pt x="897" y="1953"/>
                  </a:lnTo>
                  <a:lnTo>
                    <a:pt x="894" y="1938"/>
                  </a:lnTo>
                  <a:lnTo>
                    <a:pt x="889" y="1923"/>
                  </a:lnTo>
                  <a:lnTo>
                    <a:pt x="884" y="1908"/>
                  </a:lnTo>
                  <a:lnTo>
                    <a:pt x="878" y="1894"/>
                  </a:lnTo>
                  <a:lnTo>
                    <a:pt x="872" y="1880"/>
                  </a:lnTo>
                  <a:lnTo>
                    <a:pt x="863" y="1866"/>
                  </a:lnTo>
                  <a:lnTo>
                    <a:pt x="854" y="1854"/>
                  </a:lnTo>
                  <a:lnTo>
                    <a:pt x="844" y="1841"/>
                  </a:lnTo>
                  <a:lnTo>
                    <a:pt x="844" y="1841"/>
                  </a:lnTo>
                  <a:lnTo>
                    <a:pt x="819" y="1811"/>
                  </a:lnTo>
                  <a:lnTo>
                    <a:pt x="792" y="1782"/>
                  </a:lnTo>
                  <a:lnTo>
                    <a:pt x="763" y="1754"/>
                  </a:lnTo>
                  <a:lnTo>
                    <a:pt x="734" y="1727"/>
                  </a:lnTo>
                  <a:lnTo>
                    <a:pt x="734" y="1727"/>
                  </a:lnTo>
                  <a:lnTo>
                    <a:pt x="705" y="1701"/>
                  </a:lnTo>
                  <a:lnTo>
                    <a:pt x="676" y="1673"/>
                  </a:lnTo>
                  <a:lnTo>
                    <a:pt x="649" y="1646"/>
                  </a:lnTo>
                  <a:lnTo>
                    <a:pt x="636" y="1632"/>
                  </a:lnTo>
                  <a:lnTo>
                    <a:pt x="625" y="1617"/>
                  </a:lnTo>
                  <a:lnTo>
                    <a:pt x="625" y="1617"/>
                  </a:lnTo>
                  <a:lnTo>
                    <a:pt x="595" y="1575"/>
                  </a:lnTo>
                  <a:lnTo>
                    <a:pt x="565" y="1533"/>
                  </a:lnTo>
                  <a:lnTo>
                    <a:pt x="537" y="1490"/>
                  </a:lnTo>
                  <a:lnTo>
                    <a:pt x="510" y="1448"/>
                  </a:lnTo>
                  <a:lnTo>
                    <a:pt x="483" y="1404"/>
                  </a:lnTo>
                  <a:lnTo>
                    <a:pt x="457" y="1360"/>
                  </a:lnTo>
                  <a:lnTo>
                    <a:pt x="432" y="1315"/>
                  </a:lnTo>
                  <a:lnTo>
                    <a:pt x="408" y="1269"/>
                  </a:lnTo>
                  <a:lnTo>
                    <a:pt x="362" y="1178"/>
                  </a:lnTo>
                  <a:lnTo>
                    <a:pt x="317" y="1085"/>
                  </a:lnTo>
                  <a:lnTo>
                    <a:pt x="274" y="992"/>
                  </a:lnTo>
                  <a:lnTo>
                    <a:pt x="233" y="899"/>
                  </a:lnTo>
                  <a:lnTo>
                    <a:pt x="233" y="899"/>
                  </a:lnTo>
                  <a:lnTo>
                    <a:pt x="193" y="804"/>
                  </a:lnTo>
                  <a:lnTo>
                    <a:pt x="174" y="757"/>
                  </a:lnTo>
                  <a:lnTo>
                    <a:pt x="155" y="709"/>
                  </a:lnTo>
                  <a:lnTo>
                    <a:pt x="138" y="660"/>
                  </a:lnTo>
                  <a:lnTo>
                    <a:pt x="120" y="611"/>
                  </a:lnTo>
                  <a:lnTo>
                    <a:pt x="105" y="561"/>
                  </a:lnTo>
                  <a:lnTo>
                    <a:pt x="90" y="512"/>
                  </a:lnTo>
                  <a:lnTo>
                    <a:pt x="76" y="462"/>
                  </a:lnTo>
                  <a:lnTo>
                    <a:pt x="63" y="412"/>
                  </a:lnTo>
                  <a:lnTo>
                    <a:pt x="51" y="361"/>
                  </a:lnTo>
                  <a:lnTo>
                    <a:pt x="41" y="311"/>
                  </a:lnTo>
                  <a:lnTo>
                    <a:pt x="33" y="260"/>
                  </a:lnTo>
                  <a:lnTo>
                    <a:pt x="26" y="210"/>
                  </a:lnTo>
                  <a:lnTo>
                    <a:pt x="21" y="158"/>
                  </a:lnTo>
                  <a:lnTo>
                    <a:pt x="18" y="107"/>
                  </a:lnTo>
                  <a:lnTo>
                    <a:pt x="18" y="107"/>
                  </a:lnTo>
                  <a:lnTo>
                    <a:pt x="15" y="57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516772D6-C445-3804-F06D-932502ECA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2714"/>
              <a:ext cx="510" cy="748"/>
            </a:xfrm>
            <a:custGeom>
              <a:avLst/>
              <a:gdLst>
                <a:gd name="T0" fmla="*/ 0 w 1531"/>
                <a:gd name="T1" fmla="*/ 11 h 2244"/>
                <a:gd name="T2" fmla="*/ 72 w 1531"/>
                <a:gd name="T3" fmla="*/ 128 h 2244"/>
                <a:gd name="T4" fmla="*/ 206 w 1531"/>
                <a:gd name="T5" fmla="*/ 364 h 2244"/>
                <a:gd name="T6" fmla="*/ 272 w 1531"/>
                <a:gd name="T7" fmla="*/ 482 h 2244"/>
                <a:gd name="T8" fmla="*/ 406 w 1531"/>
                <a:gd name="T9" fmla="*/ 717 h 2244"/>
                <a:gd name="T10" fmla="*/ 510 w 1531"/>
                <a:gd name="T11" fmla="*/ 892 h 2244"/>
                <a:gd name="T12" fmla="*/ 545 w 1531"/>
                <a:gd name="T13" fmla="*/ 949 h 2244"/>
                <a:gd name="T14" fmla="*/ 622 w 1531"/>
                <a:gd name="T15" fmla="*/ 1065 h 2244"/>
                <a:gd name="T16" fmla="*/ 702 w 1531"/>
                <a:gd name="T17" fmla="*/ 1178 h 2244"/>
                <a:gd name="T18" fmla="*/ 786 w 1531"/>
                <a:gd name="T19" fmla="*/ 1288 h 2244"/>
                <a:gd name="T20" fmla="*/ 872 w 1531"/>
                <a:gd name="T21" fmla="*/ 1396 h 2244"/>
                <a:gd name="T22" fmla="*/ 918 w 1531"/>
                <a:gd name="T23" fmla="*/ 1451 h 2244"/>
                <a:gd name="T24" fmla="*/ 1012 w 1531"/>
                <a:gd name="T25" fmla="*/ 1558 h 2244"/>
                <a:gd name="T26" fmla="*/ 1060 w 1531"/>
                <a:gd name="T27" fmla="*/ 1610 h 2244"/>
                <a:gd name="T28" fmla="*/ 1198 w 1531"/>
                <a:gd name="T29" fmla="*/ 1756 h 2244"/>
                <a:gd name="T30" fmla="*/ 1245 w 1531"/>
                <a:gd name="T31" fmla="*/ 1803 h 2244"/>
                <a:gd name="T32" fmla="*/ 1325 w 1531"/>
                <a:gd name="T33" fmla="*/ 1886 h 2244"/>
                <a:gd name="T34" fmla="*/ 1382 w 1531"/>
                <a:gd name="T35" fmla="*/ 1951 h 2244"/>
                <a:gd name="T36" fmla="*/ 1417 w 1531"/>
                <a:gd name="T37" fmla="*/ 1997 h 2244"/>
                <a:gd name="T38" fmla="*/ 1448 w 1531"/>
                <a:gd name="T39" fmla="*/ 2044 h 2244"/>
                <a:gd name="T40" fmla="*/ 1475 w 1531"/>
                <a:gd name="T41" fmla="*/ 2096 h 2244"/>
                <a:gd name="T42" fmla="*/ 1496 w 1531"/>
                <a:gd name="T43" fmla="*/ 2148 h 2244"/>
                <a:gd name="T44" fmla="*/ 1503 w 1531"/>
                <a:gd name="T45" fmla="*/ 2177 h 2244"/>
                <a:gd name="T46" fmla="*/ 1516 w 1531"/>
                <a:gd name="T47" fmla="*/ 2236 h 2244"/>
                <a:gd name="T48" fmla="*/ 1517 w 1531"/>
                <a:gd name="T49" fmla="*/ 2240 h 2244"/>
                <a:gd name="T50" fmla="*/ 1521 w 1531"/>
                <a:gd name="T51" fmla="*/ 2244 h 2244"/>
                <a:gd name="T52" fmla="*/ 1527 w 1531"/>
                <a:gd name="T53" fmla="*/ 2244 h 2244"/>
                <a:gd name="T54" fmla="*/ 1531 w 1531"/>
                <a:gd name="T55" fmla="*/ 2240 h 2244"/>
                <a:gd name="T56" fmla="*/ 1531 w 1531"/>
                <a:gd name="T57" fmla="*/ 2236 h 2244"/>
                <a:gd name="T58" fmla="*/ 1520 w 1531"/>
                <a:gd name="T59" fmla="*/ 2180 h 2244"/>
                <a:gd name="T60" fmla="*/ 1503 w 1531"/>
                <a:gd name="T61" fmla="*/ 2124 h 2244"/>
                <a:gd name="T62" fmla="*/ 1480 w 1531"/>
                <a:gd name="T63" fmla="*/ 2072 h 2244"/>
                <a:gd name="T64" fmla="*/ 1452 w 1531"/>
                <a:gd name="T65" fmla="*/ 2022 h 2244"/>
                <a:gd name="T66" fmla="*/ 1436 w 1531"/>
                <a:gd name="T67" fmla="*/ 1998 h 2244"/>
                <a:gd name="T68" fmla="*/ 1402 w 1531"/>
                <a:gd name="T69" fmla="*/ 1951 h 2244"/>
                <a:gd name="T70" fmla="*/ 1347 w 1531"/>
                <a:gd name="T71" fmla="*/ 1887 h 2244"/>
                <a:gd name="T72" fmla="*/ 1308 w 1531"/>
                <a:gd name="T73" fmla="*/ 1846 h 2244"/>
                <a:gd name="T74" fmla="*/ 1225 w 1531"/>
                <a:gd name="T75" fmla="*/ 1763 h 2244"/>
                <a:gd name="T76" fmla="*/ 1179 w 1531"/>
                <a:gd name="T77" fmla="*/ 1714 h 2244"/>
                <a:gd name="T78" fmla="*/ 1133 w 1531"/>
                <a:gd name="T79" fmla="*/ 1665 h 2244"/>
                <a:gd name="T80" fmla="*/ 987 w 1531"/>
                <a:gd name="T81" fmla="*/ 1506 h 2244"/>
                <a:gd name="T82" fmla="*/ 940 w 1531"/>
                <a:gd name="T83" fmla="*/ 1452 h 2244"/>
                <a:gd name="T84" fmla="*/ 848 w 1531"/>
                <a:gd name="T85" fmla="*/ 1342 h 2244"/>
                <a:gd name="T86" fmla="*/ 759 w 1531"/>
                <a:gd name="T87" fmla="*/ 1230 h 2244"/>
                <a:gd name="T88" fmla="*/ 677 w 1531"/>
                <a:gd name="T89" fmla="*/ 1119 h 2244"/>
                <a:gd name="T90" fmla="*/ 599 w 1531"/>
                <a:gd name="T91" fmla="*/ 1004 h 2244"/>
                <a:gd name="T92" fmla="*/ 561 w 1531"/>
                <a:gd name="T93" fmla="*/ 947 h 2244"/>
                <a:gd name="T94" fmla="*/ 490 w 1531"/>
                <a:gd name="T95" fmla="*/ 830 h 2244"/>
                <a:gd name="T96" fmla="*/ 386 w 1531"/>
                <a:gd name="T97" fmla="*/ 653 h 2244"/>
                <a:gd name="T98" fmla="*/ 320 w 1531"/>
                <a:gd name="T99" fmla="*/ 535 h 2244"/>
                <a:gd name="T100" fmla="*/ 119 w 1531"/>
                <a:gd name="T101" fmla="*/ 179 h 2244"/>
                <a:gd name="T102" fmla="*/ 49 w 1531"/>
                <a:gd name="T103" fmla="*/ 61 h 2244"/>
                <a:gd name="T104" fmla="*/ 14 w 1531"/>
                <a:gd name="T105" fmla="*/ 4 h 2244"/>
                <a:gd name="T106" fmla="*/ 9 w 1531"/>
                <a:gd name="T107" fmla="*/ 0 h 2244"/>
                <a:gd name="T108" fmla="*/ 4 w 1531"/>
                <a:gd name="T109" fmla="*/ 1 h 2244"/>
                <a:gd name="T110" fmla="*/ 0 w 1531"/>
                <a:gd name="T111" fmla="*/ 6 h 2244"/>
                <a:gd name="T112" fmla="*/ 0 w 1531"/>
                <a:gd name="T113" fmla="*/ 11 h 2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31" h="2244">
                  <a:moveTo>
                    <a:pt x="0" y="11"/>
                  </a:moveTo>
                  <a:lnTo>
                    <a:pt x="0" y="11"/>
                  </a:lnTo>
                  <a:lnTo>
                    <a:pt x="37" y="69"/>
                  </a:lnTo>
                  <a:lnTo>
                    <a:pt x="72" y="128"/>
                  </a:lnTo>
                  <a:lnTo>
                    <a:pt x="139" y="245"/>
                  </a:lnTo>
                  <a:lnTo>
                    <a:pt x="206" y="364"/>
                  </a:lnTo>
                  <a:lnTo>
                    <a:pt x="272" y="482"/>
                  </a:lnTo>
                  <a:lnTo>
                    <a:pt x="272" y="482"/>
                  </a:lnTo>
                  <a:lnTo>
                    <a:pt x="339" y="599"/>
                  </a:lnTo>
                  <a:lnTo>
                    <a:pt x="406" y="717"/>
                  </a:lnTo>
                  <a:lnTo>
                    <a:pt x="474" y="834"/>
                  </a:lnTo>
                  <a:lnTo>
                    <a:pt x="510" y="892"/>
                  </a:lnTo>
                  <a:lnTo>
                    <a:pt x="545" y="949"/>
                  </a:lnTo>
                  <a:lnTo>
                    <a:pt x="545" y="949"/>
                  </a:lnTo>
                  <a:lnTo>
                    <a:pt x="583" y="1007"/>
                  </a:lnTo>
                  <a:lnTo>
                    <a:pt x="622" y="1065"/>
                  </a:lnTo>
                  <a:lnTo>
                    <a:pt x="662" y="1122"/>
                  </a:lnTo>
                  <a:lnTo>
                    <a:pt x="702" y="1178"/>
                  </a:lnTo>
                  <a:lnTo>
                    <a:pt x="743" y="1233"/>
                  </a:lnTo>
                  <a:lnTo>
                    <a:pt x="786" y="1288"/>
                  </a:lnTo>
                  <a:lnTo>
                    <a:pt x="828" y="1342"/>
                  </a:lnTo>
                  <a:lnTo>
                    <a:pt x="872" y="1396"/>
                  </a:lnTo>
                  <a:lnTo>
                    <a:pt x="872" y="1396"/>
                  </a:lnTo>
                  <a:lnTo>
                    <a:pt x="918" y="1451"/>
                  </a:lnTo>
                  <a:lnTo>
                    <a:pt x="965" y="1504"/>
                  </a:lnTo>
                  <a:lnTo>
                    <a:pt x="1012" y="1558"/>
                  </a:lnTo>
                  <a:lnTo>
                    <a:pt x="1060" y="1610"/>
                  </a:lnTo>
                  <a:lnTo>
                    <a:pt x="1060" y="1610"/>
                  </a:lnTo>
                  <a:lnTo>
                    <a:pt x="1151" y="1708"/>
                  </a:lnTo>
                  <a:lnTo>
                    <a:pt x="1198" y="1756"/>
                  </a:lnTo>
                  <a:lnTo>
                    <a:pt x="1245" y="1803"/>
                  </a:lnTo>
                  <a:lnTo>
                    <a:pt x="1245" y="1803"/>
                  </a:lnTo>
                  <a:lnTo>
                    <a:pt x="1285" y="1843"/>
                  </a:lnTo>
                  <a:lnTo>
                    <a:pt x="1325" y="1886"/>
                  </a:lnTo>
                  <a:lnTo>
                    <a:pt x="1364" y="1929"/>
                  </a:lnTo>
                  <a:lnTo>
                    <a:pt x="1382" y="1951"/>
                  </a:lnTo>
                  <a:lnTo>
                    <a:pt x="1399" y="1974"/>
                  </a:lnTo>
                  <a:lnTo>
                    <a:pt x="1417" y="1997"/>
                  </a:lnTo>
                  <a:lnTo>
                    <a:pt x="1433" y="2020"/>
                  </a:lnTo>
                  <a:lnTo>
                    <a:pt x="1448" y="2044"/>
                  </a:lnTo>
                  <a:lnTo>
                    <a:pt x="1462" y="2069"/>
                  </a:lnTo>
                  <a:lnTo>
                    <a:pt x="1475" y="2096"/>
                  </a:lnTo>
                  <a:lnTo>
                    <a:pt x="1486" y="2122"/>
                  </a:lnTo>
                  <a:lnTo>
                    <a:pt x="1496" y="2148"/>
                  </a:lnTo>
                  <a:lnTo>
                    <a:pt x="1503" y="2177"/>
                  </a:lnTo>
                  <a:lnTo>
                    <a:pt x="1503" y="2177"/>
                  </a:lnTo>
                  <a:lnTo>
                    <a:pt x="1511" y="2206"/>
                  </a:lnTo>
                  <a:lnTo>
                    <a:pt x="1516" y="2236"/>
                  </a:lnTo>
                  <a:lnTo>
                    <a:pt x="1516" y="2236"/>
                  </a:lnTo>
                  <a:lnTo>
                    <a:pt x="1517" y="2240"/>
                  </a:lnTo>
                  <a:lnTo>
                    <a:pt x="1518" y="2242"/>
                  </a:lnTo>
                  <a:lnTo>
                    <a:pt x="1521" y="2244"/>
                  </a:lnTo>
                  <a:lnTo>
                    <a:pt x="1523" y="2244"/>
                  </a:lnTo>
                  <a:lnTo>
                    <a:pt x="1527" y="2244"/>
                  </a:lnTo>
                  <a:lnTo>
                    <a:pt x="1528" y="2242"/>
                  </a:lnTo>
                  <a:lnTo>
                    <a:pt x="1531" y="2240"/>
                  </a:lnTo>
                  <a:lnTo>
                    <a:pt x="1531" y="2236"/>
                  </a:lnTo>
                  <a:lnTo>
                    <a:pt x="1531" y="2236"/>
                  </a:lnTo>
                  <a:lnTo>
                    <a:pt x="1526" y="2207"/>
                  </a:lnTo>
                  <a:lnTo>
                    <a:pt x="1520" y="2180"/>
                  </a:lnTo>
                  <a:lnTo>
                    <a:pt x="1512" y="2152"/>
                  </a:lnTo>
                  <a:lnTo>
                    <a:pt x="1503" y="2124"/>
                  </a:lnTo>
                  <a:lnTo>
                    <a:pt x="1492" y="2098"/>
                  </a:lnTo>
                  <a:lnTo>
                    <a:pt x="1480" y="2072"/>
                  </a:lnTo>
                  <a:lnTo>
                    <a:pt x="1466" y="2047"/>
                  </a:lnTo>
                  <a:lnTo>
                    <a:pt x="1452" y="2022"/>
                  </a:lnTo>
                  <a:lnTo>
                    <a:pt x="1452" y="2022"/>
                  </a:lnTo>
                  <a:lnTo>
                    <a:pt x="1436" y="1998"/>
                  </a:lnTo>
                  <a:lnTo>
                    <a:pt x="1419" y="1974"/>
                  </a:lnTo>
                  <a:lnTo>
                    <a:pt x="1402" y="1951"/>
                  </a:lnTo>
                  <a:lnTo>
                    <a:pt x="1384" y="1930"/>
                  </a:lnTo>
                  <a:lnTo>
                    <a:pt x="1347" y="1887"/>
                  </a:lnTo>
                  <a:lnTo>
                    <a:pt x="1308" y="1846"/>
                  </a:lnTo>
                  <a:lnTo>
                    <a:pt x="1308" y="1846"/>
                  </a:lnTo>
                  <a:lnTo>
                    <a:pt x="1267" y="1805"/>
                  </a:lnTo>
                  <a:lnTo>
                    <a:pt x="1225" y="1763"/>
                  </a:lnTo>
                  <a:lnTo>
                    <a:pt x="1225" y="1763"/>
                  </a:lnTo>
                  <a:lnTo>
                    <a:pt x="1179" y="1714"/>
                  </a:lnTo>
                  <a:lnTo>
                    <a:pt x="1133" y="1665"/>
                  </a:lnTo>
                  <a:lnTo>
                    <a:pt x="1133" y="1665"/>
                  </a:lnTo>
                  <a:lnTo>
                    <a:pt x="1035" y="1560"/>
                  </a:lnTo>
                  <a:lnTo>
                    <a:pt x="987" y="1506"/>
                  </a:lnTo>
                  <a:lnTo>
                    <a:pt x="940" y="1452"/>
                  </a:lnTo>
                  <a:lnTo>
                    <a:pt x="940" y="1452"/>
                  </a:lnTo>
                  <a:lnTo>
                    <a:pt x="893" y="1398"/>
                  </a:lnTo>
                  <a:lnTo>
                    <a:pt x="848" y="1342"/>
                  </a:lnTo>
                  <a:lnTo>
                    <a:pt x="759" y="1230"/>
                  </a:lnTo>
                  <a:lnTo>
                    <a:pt x="759" y="1230"/>
                  </a:lnTo>
                  <a:lnTo>
                    <a:pt x="718" y="1175"/>
                  </a:lnTo>
                  <a:lnTo>
                    <a:pt x="677" y="1119"/>
                  </a:lnTo>
                  <a:lnTo>
                    <a:pt x="638" y="1062"/>
                  </a:lnTo>
                  <a:lnTo>
                    <a:pt x="599" y="1004"/>
                  </a:lnTo>
                  <a:lnTo>
                    <a:pt x="599" y="1004"/>
                  </a:lnTo>
                  <a:lnTo>
                    <a:pt x="561" y="947"/>
                  </a:lnTo>
                  <a:lnTo>
                    <a:pt x="525" y="889"/>
                  </a:lnTo>
                  <a:lnTo>
                    <a:pt x="490" y="830"/>
                  </a:lnTo>
                  <a:lnTo>
                    <a:pt x="455" y="772"/>
                  </a:lnTo>
                  <a:lnTo>
                    <a:pt x="386" y="653"/>
                  </a:lnTo>
                  <a:lnTo>
                    <a:pt x="320" y="535"/>
                  </a:lnTo>
                  <a:lnTo>
                    <a:pt x="320" y="535"/>
                  </a:lnTo>
                  <a:lnTo>
                    <a:pt x="187" y="297"/>
                  </a:lnTo>
                  <a:lnTo>
                    <a:pt x="119" y="179"/>
                  </a:lnTo>
                  <a:lnTo>
                    <a:pt x="49" y="61"/>
                  </a:lnTo>
                  <a:lnTo>
                    <a:pt x="49" y="6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EABFB271-28F8-A885-99D9-418FFA2BC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3457"/>
              <a:ext cx="1217" cy="857"/>
            </a:xfrm>
            <a:custGeom>
              <a:avLst/>
              <a:gdLst>
                <a:gd name="T0" fmla="*/ 12 w 3651"/>
                <a:gd name="T1" fmla="*/ 2569 h 2570"/>
                <a:gd name="T2" fmla="*/ 189 w 3651"/>
                <a:gd name="T3" fmla="*/ 2444 h 2570"/>
                <a:gd name="T4" fmla="*/ 369 w 3651"/>
                <a:gd name="T5" fmla="*/ 2317 h 2570"/>
                <a:gd name="T6" fmla="*/ 543 w 3651"/>
                <a:gd name="T7" fmla="*/ 2194 h 2570"/>
                <a:gd name="T8" fmla="*/ 608 w 3651"/>
                <a:gd name="T9" fmla="*/ 2152 h 2570"/>
                <a:gd name="T10" fmla="*/ 632 w 3651"/>
                <a:gd name="T11" fmla="*/ 2138 h 2570"/>
                <a:gd name="T12" fmla="*/ 678 w 3651"/>
                <a:gd name="T13" fmla="*/ 2108 h 2570"/>
                <a:gd name="T14" fmla="*/ 723 w 3651"/>
                <a:gd name="T15" fmla="*/ 2073 h 2570"/>
                <a:gd name="T16" fmla="*/ 1076 w 3651"/>
                <a:gd name="T17" fmla="*/ 1820 h 2570"/>
                <a:gd name="T18" fmla="*/ 1432 w 3651"/>
                <a:gd name="T19" fmla="*/ 1572 h 2570"/>
                <a:gd name="T20" fmla="*/ 1964 w 3651"/>
                <a:gd name="T21" fmla="*/ 1200 h 2570"/>
                <a:gd name="T22" fmla="*/ 2141 w 3651"/>
                <a:gd name="T23" fmla="*/ 1076 h 2570"/>
                <a:gd name="T24" fmla="*/ 2494 w 3651"/>
                <a:gd name="T25" fmla="*/ 826 h 2570"/>
                <a:gd name="T26" fmla="*/ 2847 w 3651"/>
                <a:gd name="T27" fmla="*/ 579 h 2570"/>
                <a:gd name="T28" fmla="*/ 2936 w 3651"/>
                <a:gd name="T29" fmla="*/ 516 h 2570"/>
                <a:gd name="T30" fmla="*/ 3205 w 3651"/>
                <a:gd name="T31" fmla="*/ 329 h 2570"/>
                <a:gd name="T32" fmla="*/ 3475 w 3651"/>
                <a:gd name="T33" fmla="*/ 142 h 2570"/>
                <a:gd name="T34" fmla="*/ 3562 w 3651"/>
                <a:gd name="T35" fmla="*/ 79 h 2570"/>
                <a:gd name="T36" fmla="*/ 3649 w 3651"/>
                <a:gd name="T37" fmla="*/ 13 h 2570"/>
                <a:gd name="T38" fmla="*/ 3651 w 3651"/>
                <a:gd name="T39" fmla="*/ 8 h 2570"/>
                <a:gd name="T40" fmla="*/ 3650 w 3651"/>
                <a:gd name="T41" fmla="*/ 3 h 2570"/>
                <a:gd name="T42" fmla="*/ 3646 w 3651"/>
                <a:gd name="T43" fmla="*/ 0 h 2570"/>
                <a:gd name="T44" fmla="*/ 3641 w 3651"/>
                <a:gd name="T45" fmla="*/ 1 h 2570"/>
                <a:gd name="T46" fmla="*/ 3554 w 3651"/>
                <a:gd name="T47" fmla="*/ 66 h 2570"/>
                <a:gd name="T48" fmla="*/ 3377 w 3651"/>
                <a:gd name="T49" fmla="*/ 193 h 2570"/>
                <a:gd name="T50" fmla="*/ 3109 w 3651"/>
                <a:gd name="T51" fmla="*/ 378 h 2570"/>
                <a:gd name="T52" fmla="*/ 2930 w 3651"/>
                <a:gd name="T53" fmla="*/ 502 h 2570"/>
                <a:gd name="T54" fmla="*/ 2752 w 3651"/>
                <a:gd name="T55" fmla="*/ 628 h 2570"/>
                <a:gd name="T56" fmla="*/ 2574 w 3651"/>
                <a:gd name="T57" fmla="*/ 753 h 2570"/>
                <a:gd name="T58" fmla="*/ 2398 w 3651"/>
                <a:gd name="T59" fmla="*/ 875 h 2570"/>
                <a:gd name="T60" fmla="*/ 2223 w 3651"/>
                <a:gd name="T61" fmla="*/ 998 h 2570"/>
                <a:gd name="T62" fmla="*/ 2046 w 3651"/>
                <a:gd name="T63" fmla="*/ 1124 h 2570"/>
                <a:gd name="T64" fmla="*/ 1510 w 3651"/>
                <a:gd name="T65" fmla="*/ 1499 h 2570"/>
                <a:gd name="T66" fmla="*/ 1156 w 3651"/>
                <a:gd name="T67" fmla="*/ 1746 h 2570"/>
                <a:gd name="T68" fmla="*/ 806 w 3651"/>
                <a:gd name="T69" fmla="*/ 1996 h 2570"/>
                <a:gd name="T70" fmla="*/ 713 w 3651"/>
                <a:gd name="T71" fmla="*/ 2063 h 2570"/>
                <a:gd name="T72" fmla="*/ 669 w 3651"/>
                <a:gd name="T73" fmla="*/ 2095 h 2570"/>
                <a:gd name="T74" fmla="*/ 624 w 3651"/>
                <a:gd name="T75" fmla="*/ 2125 h 2570"/>
                <a:gd name="T76" fmla="*/ 600 w 3651"/>
                <a:gd name="T77" fmla="*/ 2138 h 2570"/>
                <a:gd name="T78" fmla="*/ 534 w 3651"/>
                <a:gd name="T79" fmla="*/ 2182 h 2570"/>
                <a:gd name="T80" fmla="*/ 447 w 3651"/>
                <a:gd name="T81" fmla="*/ 2243 h 2570"/>
                <a:gd name="T82" fmla="*/ 270 w 3651"/>
                <a:gd name="T83" fmla="*/ 2369 h 2570"/>
                <a:gd name="T84" fmla="*/ 92 w 3651"/>
                <a:gd name="T85" fmla="*/ 2495 h 2570"/>
                <a:gd name="T86" fmla="*/ 4 w 3651"/>
                <a:gd name="T87" fmla="*/ 2555 h 2570"/>
                <a:gd name="T88" fmla="*/ 0 w 3651"/>
                <a:gd name="T89" fmla="*/ 2562 h 2570"/>
                <a:gd name="T90" fmla="*/ 2 w 3651"/>
                <a:gd name="T91" fmla="*/ 2567 h 2570"/>
                <a:gd name="T92" fmla="*/ 5 w 3651"/>
                <a:gd name="T93" fmla="*/ 2570 h 2570"/>
                <a:gd name="T94" fmla="*/ 12 w 3651"/>
                <a:gd name="T95" fmla="*/ 2569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51" h="2570">
                  <a:moveTo>
                    <a:pt x="12" y="2569"/>
                  </a:moveTo>
                  <a:lnTo>
                    <a:pt x="12" y="2569"/>
                  </a:lnTo>
                  <a:lnTo>
                    <a:pt x="100" y="2506"/>
                  </a:lnTo>
                  <a:lnTo>
                    <a:pt x="189" y="2444"/>
                  </a:lnTo>
                  <a:lnTo>
                    <a:pt x="369" y="2317"/>
                  </a:lnTo>
                  <a:lnTo>
                    <a:pt x="369" y="2317"/>
                  </a:lnTo>
                  <a:lnTo>
                    <a:pt x="543" y="2194"/>
                  </a:lnTo>
                  <a:lnTo>
                    <a:pt x="543" y="2194"/>
                  </a:lnTo>
                  <a:lnTo>
                    <a:pt x="586" y="2165"/>
                  </a:lnTo>
                  <a:lnTo>
                    <a:pt x="608" y="2152"/>
                  </a:lnTo>
                  <a:lnTo>
                    <a:pt x="632" y="2138"/>
                  </a:lnTo>
                  <a:lnTo>
                    <a:pt x="632" y="2138"/>
                  </a:lnTo>
                  <a:lnTo>
                    <a:pt x="655" y="2124"/>
                  </a:lnTo>
                  <a:lnTo>
                    <a:pt x="678" y="2108"/>
                  </a:lnTo>
                  <a:lnTo>
                    <a:pt x="723" y="2073"/>
                  </a:lnTo>
                  <a:lnTo>
                    <a:pt x="723" y="2073"/>
                  </a:lnTo>
                  <a:lnTo>
                    <a:pt x="900" y="1946"/>
                  </a:lnTo>
                  <a:lnTo>
                    <a:pt x="1076" y="1820"/>
                  </a:lnTo>
                  <a:lnTo>
                    <a:pt x="1432" y="1572"/>
                  </a:lnTo>
                  <a:lnTo>
                    <a:pt x="1432" y="1572"/>
                  </a:lnTo>
                  <a:lnTo>
                    <a:pt x="1786" y="1325"/>
                  </a:lnTo>
                  <a:lnTo>
                    <a:pt x="1964" y="1200"/>
                  </a:lnTo>
                  <a:lnTo>
                    <a:pt x="2141" y="1076"/>
                  </a:lnTo>
                  <a:lnTo>
                    <a:pt x="2141" y="1076"/>
                  </a:lnTo>
                  <a:lnTo>
                    <a:pt x="2317" y="950"/>
                  </a:lnTo>
                  <a:lnTo>
                    <a:pt x="2494" y="826"/>
                  </a:lnTo>
                  <a:lnTo>
                    <a:pt x="2671" y="703"/>
                  </a:lnTo>
                  <a:lnTo>
                    <a:pt x="2847" y="579"/>
                  </a:lnTo>
                  <a:lnTo>
                    <a:pt x="2847" y="579"/>
                  </a:lnTo>
                  <a:lnTo>
                    <a:pt x="2936" y="516"/>
                  </a:lnTo>
                  <a:lnTo>
                    <a:pt x="3026" y="454"/>
                  </a:lnTo>
                  <a:lnTo>
                    <a:pt x="3205" y="329"/>
                  </a:lnTo>
                  <a:lnTo>
                    <a:pt x="3386" y="205"/>
                  </a:lnTo>
                  <a:lnTo>
                    <a:pt x="3475" y="142"/>
                  </a:lnTo>
                  <a:lnTo>
                    <a:pt x="3562" y="79"/>
                  </a:lnTo>
                  <a:lnTo>
                    <a:pt x="3562" y="79"/>
                  </a:lnTo>
                  <a:lnTo>
                    <a:pt x="3649" y="13"/>
                  </a:lnTo>
                  <a:lnTo>
                    <a:pt x="3649" y="13"/>
                  </a:lnTo>
                  <a:lnTo>
                    <a:pt x="3650" y="12"/>
                  </a:lnTo>
                  <a:lnTo>
                    <a:pt x="3651" y="8"/>
                  </a:lnTo>
                  <a:lnTo>
                    <a:pt x="3651" y="6"/>
                  </a:lnTo>
                  <a:lnTo>
                    <a:pt x="3650" y="3"/>
                  </a:lnTo>
                  <a:lnTo>
                    <a:pt x="3649" y="1"/>
                  </a:lnTo>
                  <a:lnTo>
                    <a:pt x="3646" y="0"/>
                  </a:lnTo>
                  <a:lnTo>
                    <a:pt x="3644" y="0"/>
                  </a:lnTo>
                  <a:lnTo>
                    <a:pt x="3641" y="1"/>
                  </a:lnTo>
                  <a:lnTo>
                    <a:pt x="3641" y="1"/>
                  </a:lnTo>
                  <a:lnTo>
                    <a:pt x="3554" y="66"/>
                  </a:lnTo>
                  <a:lnTo>
                    <a:pt x="3466" y="130"/>
                  </a:lnTo>
                  <a:lnTo>
                    <a:pt x="3377" y="193"/>
                  </a:lnTo>
                  <a:lnTo>
                    <a:pt x="3288" y="255"/>
                  </a:lnTo>
                  <a:lnTo>
                    <a:pt x="3109" y="378"/>
                  </a:lnTo>
                  <a:lnTo>
                    <a:pt x="2930" y="502"/>
                  </a:lnTo>
                  <a:lnTo>
                    <a:pt x="2930" y="502"/>
                  </a:lnTo>
                  <a:lnTo>
                    <a:pt x="2841" y="565"/>
                  </a:lnTo>
                  <a:lnTo>
                    <a:pt x="2752" y="628"/>
                  </a:lnTo>
                  <a:lnTo>
                    <a:pt x="2663" y="691"/>
                  </a:lnTo>
                  <a:lnTo>
                    <a:pt x="2574" y="753"/>
                  </a:lnTo>
                  <a:lnTo>
                    <a:pt x="2574" y="753"/>
                  </a:lnTo>
                  <a:lnTo>
                    <a:pt x="2398" y="875"/>
                  </a:lnTo>
                  <a:lnTo>
                    <a:pt x="2310" y="936"/>
                  </a:lnTo>
                  <a:lnTo>
                    <a:pt x="2223" y="998"/>
                  </a:lnTo>
                  <a:lnTo>
                    <a:pt x="2223" y="998"/>
                  </a:lnTo>
                  <a:lnTo>
                    <a:pt x="2046" y="1124"/>
                  </a:lnTo>
                  <a:lnTo>
                    <a:pt x="1868" y="1250"/>
                  </a:lnTo>
                  <a:lnTo>
                    <a:pt x="1510" y="1499"/>
                  </a:lnTo>
                  <a:lnTo>
                    <a:pt x="1510" y="1499"/>
                  </a:lnTo>
                  <a:lnTo>
                    <a:pt x="1156" y="1746"/>
                  </a:lnTo>
                  <a:lnTo>
                    <a:pt x="981" y="1871"/>
                  </a:lnTo>
                  <a:lnTo>
                    <a:pt x="806" y="1996"/>
                  </a:lnTo>
                  <a:lnTo>
                    <a:pt x="806" y="1996"/>
                  </a:lnTo>
                  <a:lnTo>
                    <a:pt x="713" y="2063"/>
                  </a:lnTo>
                  <a:lnTo>
                    <a:pt x="713" y="2063"/>
                  </a:lnTo>
                  <a:lnTo>
                    <a:pt x="669" y="2095"/>
                  </a:lnTo>
                  <a:lnTo>
                    <a:pt x="647" y="2111"/>
                  </a:lnTo>
                  <a:lnTo>
                    <a:pt x="624" y="2125"/>
                  </a:lnTo>
                  <a:lnTo>
                    <a:pt x="624" y="2125"/>
                  </a:lnTo>
                  <a:lnTo>
                    <a:pt x="600" y="2138"/>
                  </a:lnTo>
                  <a:lnTo>
                    <a:pt x="578" y="2152"/>
                  </a:lnTo>
                  <a:lnTo>
                    <a:pt x="534" y="2182"/>
                  </a:lnTo>
                  <a:lnTo>
                    <a:pt x="447" y="2243"/>
                  </a:lnTo>
                  <a:lnTo>
                    <a:pt x="447" y="2243"/>
                  </a:lnTo>
                  <a:lnTo>
                    <a:pt x="359" y="2306"/>
                  </a:lnTo>
                  <a:lnTo>
                    <a:pt x="270" y="2369"/>
                  </a:lnTo>
                  <a:lnTo>
                    <a:pt x="92" y="2495"/>
                  </a:lnTo>
                  <a:lnTo>
                    <a:pt x="92" y="2495"/>
                  </a:lnTo>
                  <a:lnTo>
                    <a:pt x="4" y="2555"/>
                  </a:lnTo>
                  <a:lnTo>
                    <a:pt x="4" y="2555"/>
                  </a:lnTo>
                  <a:lnTo>
                    <a:pt x="2" y="2558"/>
                  </a:lnTo>
                  <a:lnTo>
                    <a:pt x="0" y="2562"/>
                  </a:lnTo>
                  <a:lnTo>
                    <a:pt x="0" y="2564"/>
                  </a:lnTo>
                  <a:lnTo>
                    <a:pt x="2" y="2567"/>
                  </a:lnTo>
                  <a:lnTo>
                    <a:pt x="3" y="2569"/>
                  </a:lnTo>
                  <a:lnTo>
                    <a:pt x="5" y="2570"/>
                  </a:lnTo>
                  <a:lnTo>
                    <a:pt x="8" y="2570"/>
                  </a:lnTo>
                  <a:lnTo>
                    <a:pt x="12" y="2569"/>
                  </a:lnTo>
                  <a:lnTo>
                    <a:pt x="12" y="256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995B7DBB-8C3C-45F1-C956-7B950711A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3457"/>
              <a:ext cx="1514" cy="433"/>
            </a:xfrm>
            <a:custGeom>
              <a:avLst/>
              <a:gdLst>
                <a:gd name="T0" fmla="*/ 5 w 4544"/>
                <a:gd name="T1" fmla="*/ 15 h 1299"/>
                <a:gd name="T2" fmla="*/ 126 w 4544"/>
                <a:gd name="T3" fmla="*/ 50 h 1299"/>
                <a:gd name="T4" fmla="*/ 455 w 4544"/>
                <a:gd name="T5" fmla="*/ 142 h 1299"/>
                <a:gd name="T6" fmla="*/ 944 w 4544"/>
                <a:gd name="T7" fmla="*/ 280 h 1299"/>
                <a:gd name="T8" fmla="*/ 1538 w 4544"/>
                <a:gd name="T9" fmla="*/ 450 h 1299"/>
                <a:gd name="T10" fmla="*/ 2189 w 4544"/>
                <a:gd name="T11" fmla="*/ 634 h 1299"/>
                <a:gd name="T12" fmla="*/ 2845 w 4544"/>
                <a:gd name="T13" fmla="*/ 820 h 1299"/>
                <a:gd name="T14" fmla="*/ 3460 w 4544"/>
                <a:gd name="T15" fmla="*/ 994 h 1299"/>
                <a:gd name="T16" fmla="*/ 3979 w 4544"/>
                <a:gd name="T17" fmla="*/ 1141 h 1299"/>
                <a:gd name="T18" fmla="*/ 4351 w 4544"/>
                <a:gd name="T19" fmla="*/ 1246 h 1299"/>
                <a:gd name="T20" fmla="*/ 4526 w 4544"/>
                <a:gd name="T21" fmla="*/ 1296 h 1299"/>
                <a:gd name="T22" fmla="*/ 4534 w 4544"/>
                <a:gd name="T23" fmla="*/ 1298 h 1299"/>
                <a:gd name="T24" fmla="*/ 4537 w 4544"/>
                <a:gd name="T25" fmla="*/ 1299 h 1299"/>
                <a:gd name="T26" fmla="*/ 4542 w 4544"/>
                <a:gd name="T27" fmla="*/ 1295 h 1299"/>
                <a:gd name="T28" fmla="*/ 4544 w 4544"/>
                <a:gd name="T29" fmla="*/ 1290 h 1299"/>
                <a:gd name="T30" fmla="*/ 4541 w 4544"/>
                <a:gd name="T31" fmla="*/ 1285 h 1299"/>
                <a:gd name="T32" fmla="*/ 4539 w 4544"/>
                <a:gd name="T33" fmla="*/ 1284 h 1299"/>
                <a:gd name="T34" fmla="*/ 4417 w 4544"/>
                <a:gd name="T35" fmla="*/ 1249 h 1299"/>
                <a:gd name="T36" fmla="*/ 4088 w 4544"/>
                <a:gd name="T37" fmla="*/ 1156 h 1299"/>
                <a:gd name="T38" fmla="*/ 3599 w 4544"/>
                <a:gd name="T39" fmla="*/ 1018 h 1299"/>
                <a:gd name="T40" fmla="*/ 3004 w 4544"/>
                <a:gd name="T41" fmla="*/ 849 h 1299"/>
                <a:gd name="T42" fmla="*/ 2354 w 4544"/>
                <a:gd name="T43" fmla="*/ 664 h 1299"/>
                <a:gd name="T44" fmla="*/ 1697 w 4544"/>
                <a:gd name="T45" fmla="*/ 479 h 1299"/>
                <a:gd name="T46" fmla="*/ 1083 w 4544"/>
                <a:gd name="T47" fmla="*/ 304 h 1299"/>
                <a:gd name="T48" fmla="*/ 564 w 4544"/>
                <a:gd name="T49" fmla="*/ 158 h 1299"/>
                <a:gd name="T50" fmla="*/ 192 w 4544"/>
                <a:gd name="T51" fmla="*/ 52 h 1299"/>
                <a:gd name="T52" fmla="*/ 16 w 4544"/>
                <a:gd name="T53" fmla="*/ 2 h 1299"/>
                <a:gd name="T54" fmla="*/ 8 w 4544"/>
                <a:gd name="T55" fmla="*/ 1 h 1299"/>
                <a:gd name="T56" fmla="*/ 6 w 4544"/>
                <a:gd name="T57" fmla="*/ 0 h 1299"/>
                <a:gd name="T58" fmla="*/ 1 w 4544"/>
                <a:gd name="T59" fmla="*/ 3 h 1299"/>
                <a:gd name="T60" fmla="*/ 0 w 4544"/>
                <a:gd name="T61" fmla="*/ 8 h 1299"/>
                <a:gd name="T62" fmla="*/ 2 w 4544"/>
                <a:gd name="T63" fmla="*/ 13 h 1299"/>
                <a:gd name="T64" fmla="*/ 5 w 4544"/>
                <a:gd name="T65" fmla="*/ 15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44" h="1299">
                  <a:moveTo>
                    <a:pt x="5" y="15"/>
                  </a:moveTo>
                  <a:lnTo>
                    <a:pt x="5" y="15"/>
                  </a:lnTo>
                  <a:lnTo>
                    <a:pt x="126" y="50"/>
                  </a:lnTo>
                  <a:lnTo>
                    <a:pt x="126" y="50"/>
                  </a:lnTo>
                  <a:lnTo>
                    <a:pt x="455" y="142"/>
                  </a:lnTo>
                  <a:lnTo>
                    <a:pt x="455" y="142"/>
                  </a:lnTo>
                  <a:lnTo>
                    <a:pt x="944" y="280"/>
                  </a:lnTo>
                  <a:lnTo>
                    <a:pt x="944" y="280"/>
                  </a:lnTo>
                  <a:lnTo>
                    <a:pt x="1538" y="450"/>
                  </a:lnTo>
                  <a:lnTo>
                    <a:pt x="1538" y="450"/>
                  </a:lnTo>
                  <a:lnTo>
                    <a:pt x="2189" y="634"/>
                  </a:lnTo>
                  <a:lnTo>
                    <a:pt x="2189" y="634"/>
                  </a:lnTo>
                  <a:lnTo>
                    <a:pt x="2845" y="820"/>
                  </a:lnTo>
                  <a:lnTo>
                    <a:pt x="2845" y="820"/>
                  </a:lnTo>
                  <a:lnTo>
                    <a:pt x="3460" y="994"/>
                  </a:lnTo>
                  <a:lnTo>
                    <a:pt x="3460" y="994"/>
                  </a:lnTo>
                  <a:lnTo>
                    <a:pt x="3979" y="1141"/>
                  </a:lnTo>
                  <a:lnTo>
                    <a:pt x="3979" y="1141"/>
                  </a:lnTo>
                  <a:lnTo>
                    <a:pt x="4351" y="1246"/>
                  </a:lnTo>
                  <a:lnTo>
                    <a:pt x="4351" y="1246"/>
                  </a:lnTo>
                  <a:lnTo>
                    <a:pt x="4438" y="1271"/>
                  </a:lnTo>
                  <a:lnTo>
                    <a:pt x="4526" y="1296"/>
                  </a:lnTo>
                  <a:lnTo>
                    <a:pt x="4526" y="1296"/>
                  </a:lnTo>
                  <a:lnTo>
                    <a:pt x="4534" y="1298"/>
                  </a:lnTo>
                  <a:lnTo>
                    <a:pt x="4534" y="1298"/>
                  </a:lnTo>
                  <a:lnTo>
                    <a:pt x="4537" y="1299"/>
                  </a:lnTo>
                  <a:lnTo>
                    <a:pt x="4540" y="1298"/>
                  </a:lnTo>
                  <a:lnTo>
                    <a:pt x="4542" y="1295"/>
                  </a:lnTo>
                  <a:lnTo>
                    <a:pt x="4544" y="1293"/>
                  </a:lnTo>
                  <a:lnTo>
                    <a:pt x="4544" y="1290"/>
                  </a:lnTo>
                  <a:lnTo>
                    <a:pt x="4542" y="1287"/>
                  </a:lnTo>
                  <a:lnTo>
                    <a:pt x="4541" y="1285"/>
                  </a:lnTo>
                  <a:lnTo>
                    <a:pt x="4539" y="1284"/>
                  </a:lnTo>
                  <a:lnTo>
                    <a:pt x="4539" y="1284"/>
                  </a:lnTo>
                  <a:lnTo>
                    <a:pt x="4417" y="1249"/>
                  </a:lnTo>
                  <a:lnTo>
                    <a:pt x="4417" y="1249"/>
                  </a:lnTo>
                  <a:lnTo>
                    <a:pt x="4088" y="1156"/>
                  </a:lnTo>
                  <a:lnTo>
                    <a:pt x="4088" y="1156"/>
                  </a:lnTo>
                  <a:lnTo>
                    <a:pt x="3599" y="1018"/>
                  </a:lnTo>
                  <a:lnTo>
                    <a:pt x="3599" y="1018"/>
                  </a:lnTo>
                  <a:lnTo>
                    <a:pt x="3004" y="849"/>
                  </a:lnTo>
                  <a:lnTo>
                    <a:pt x="3004" y="849"/>
                  </a:lnTo>
                  <a:lnTo>
                    <a:pt x="2354" y="664"/>
                  </a:lnTo>
                  <a:lnTo>
                    <a:pt x="2354" y="664"/>
                  </a:lnTo>
                  <a:lnTo>
                    <a:pt x="1697" y="479"/>
                  </a:lnTo>
                  <a:lnTo>
                    <a:pt x="1697" y="479"/>
                  </a:lnTo>
                  <a:lnTo>
                    <a:pt x="1083" y="304"/>
                  </a:lnTo>
                  <a:lnTo>
                    <a:pt x="1083" y="304"/>
                  </a:lnTo>
                  <a:lnTo>
                    <a:pt x="564" y="158"/>
                  </a:lnTo>
                  <a:lnTo>
                    <a:pt x="564" y="158"/>
                  </a:lnTo>
                  <a:lnTo>
                    <a:pt x="192" y="52"/>
                  </a:lnTo>
                  <a:lnTo>
                    <a:pt x="192" y="52"/>
                  </a:lnTo>
                  <a:lnTo>
                    <a:pt x="105" y="27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5" y="1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0CFCFEB2-9B8E-8F50-E08A-FFA22A905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" y="3911"/>
              <a:ext cx="577" cy="403"/>
            </a:xfrm>
            <a:custGeom>
              <a:avLst/>
              <a:gdLst>
                <a:gd name="T0" fmla="*/ 1719 w 1730"/>
                <a:gd name="T1" fmla="*/ 2 h 1209"/>
                <a:gd name="T2" fmla="*/ 1374 w 1730"/>
                <a:gd name="T3" fmla="*/ 241 h 1209"/>
                <a:gd name="T4" fmla="*/ 1031 w 1730"/>
                <a:gd name="T5" fmla="*/ 482 h 1209"/>
                <a:gd name="T6" fmla="*/ 687 w 1730"/>
                <a:gd name="T7" fmla="*/ 720 h 1209"/>
                <a:gd name="T8" fmla="*/ 512 w 1730"/>
                <a:gd name="T9" fmla="*/ 839 h 1209"/>
                <a:gd name="T10" fmla="*/ 426 w 1730"/>
                <a:gd name="T11" fmla="*/ 898 h 1209"/>
                <a:gd name="T12" fmla="*/ 382 w 1730"/>
                <a:gd name="T13" fmla="*/ 927 h 1209"/>
                <a:gd name="T14" fmla="*/ 365 w 1730"/>
                <a:gd name="T15" fmla="*/ 942 h 1209"/>
                <a:gd name="T16" fmla="*/ 347 w 1730"/>
                <a:gd name="T17" fmla="*/ 957 h 1209"/>
                <a:gd name="T18" fmla="*/ 273 w 1730"/>
                <a:gd name="T19" fmla="*/ 1013 h 1209"/>
                <a:gd name="T20" fmla="*/ 196 w 1730"/>
                <a:gd name="T21" fmla="*/ 1065 h 1209"/>
                <a:gd name="T22" fmla="*/ 78 w 1730"/>
                <a:gd name="T23" fmla="*/ 1142 h 1209"/>
                <a:gd name="T24" fmla="*/ 40 w 1730"/>
                <a:gd name="T25" fmla="*/ 1168 h 1209"/>
                <a:gd name="T26" fmla="*/ 3 w 1730"/>
                <a:gd name="T27" fmla="*/ 1197 h 1209"/>
                <a:gd name="T28" fmla="*/ 0 w 1730"/>
                <a:gd name="T29" fmla="*/ 1202 h 1209"/>
                <a:gd name="T30" fmla="*/ 3 w 1730"/>
                <a:gd name="T31" fmla="*/ 1206 h 1209"/>
                <a:gd name="T32" fmla="*/ 8 w 1730"/>
                <a:gd name="T33" fmla="*/ 1209 h 1209"/>
                <a:gd name="T34" fmla="*/ 14 w 1730"/>
                <a:gd name="T35" fmla="*/ 1207 h 1209"/>
                <a:gd name="T36" fmla="*/ 51 w 1730"/>
                <a:gd name="T37" fmla="*/ 1179 h 1209"/>
                <a:gd name="T38" fmla="*/ 128 w 1730"/>
                <a:gd name="T39" fmla="*/ 1125 h 1209"/>
                <a:gd name="T40" fmla="*/ 246 w 1730"/>
                <a:gd name="T41" fmla="*/ 1049 h 1209"/>
                <a:gd name="T42" fmla="*/ 322 w 1730"/>
                <a:gd name="T43" fmla="*/ 995 h 1209"/>
                <a:gd name="T44" fmla="*/ 358 w 1730"/>
                <a:gd name="T45" fmla="*/ 967 h 1209"/>
                <a:gd name="T46" fmla="*/ 376 w 1730"/>
                <a:gd name="T47" fmla="*/ 952 h 1209"/>
                <a:gd name="T48" fmla="*/ 395 w 1730"/>
                <a:gd name="T49" fmla="*/ 937 h 1209"/>
                <a:gd name="T50" fmla="*/ 481 w 1730"/>
                <a:gd name="T51" fmla="*/ 878 h 1209"/>
                <a:gd name="T52" fmla="*/ 655 w 1730"/>
                <a:gd name="T53" fmla="*/ 760 h 1209"/>
                <a:gd name="T54" fmla="*/ 998 w 1730"/>
                <a:gd name="T55" fmla="*/ 522 h 1209"/>
                <a:gd name="T56" fmla="*/ 1342 w 1730"/>
                <a:gd name="T57" fmla="*/ 283 h 1209"/>
                <a:gd name="T58" fmla="*/ 1685 w 1730"/>
                <a:gd name="T59" fmla="*/ 43 h 1209"/>
                <a:gd name="T60" fmla="*/ 1726 w 1730"/>
                <a:gd name="T61" fmla="*/ 14 h 1209"/>
                <a:gd name="T62" fmla="*/ 1729 w 1730"/>
                <a:gd name="T63" fmla="*/ 12 h 1209"/>
                <a:gd name="T64" fmla="*/ 1730 w 1730"/>
                <a:gd name="T65" fmla="*/ 7 h 1209"/>
                <a:gd name="T66" fmla="*/ 1727 w 1730"/>
                <a:gd name="T67" fmla="*/ 2 h 1209"/>
                <a:gd name="T68" fmla="*/ 1722 w 1730"/>
                <a:gd name="T69" fmla="*/ 0 h 1209"/>
                <a:gd name="T70" fmla="*/ 1719 w 1730"/>
                <a:gd name="T71" fmla="*/ 2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30" h="1209">
                  <a:moveTo>
                    <a:pt x="1719" y="2"/>
                  </a:moveTo>
                  <a:lnTo>
                    <a:pt x="1719" y="2"/>
                  </a:lnTo>
                  <a:lnTo>
                    <a:pt x="1374" y="241"/>
                  </a:lnTo>
                  <a:lnTo>
                    <a:pt x="1374" y="241"/>
                  </a:lnTo>
                  <a:lnTo>
                    <a:pt x="1031" y="482"/>
                  </a:lnTo>
                  <a:lnTo>
                    <a:pt x="1031" y="482"/>
                  </a:lnTo>
                  <a:lnTo>
                    <a:pt x="687" y="720"/>
                  </a:lnTo>
                  <a:lnTo>
                    <a:pt x="687" y="720"/>
                  </a:lnTo>
                  <a:lnTo>
                    <a:pt x="512" y="839"/>
                  </a:lnTo>
                  <a:lnTo>
                    <a:pt x="512" y="839"/>
                  </a:lnTo>
                  <a:lnTo>
                    <a:pt x="426" y="898"/>
                  </a:lnTo>
                  <a:lnTo>
                    <a:pt x="426" y="898"/>
                  </a:lnTo>
                  <a:lnTo>
                    <a:pt x="382" y="927"/>
                  </a:lnTo>
                  <a:lnTo>
                    <a:pt x="382" y="927"/>
                  </a:lnTo>
                  <a:lnTo>
                    <a:pt x="373" y="935"/>
                  </a:lnTo>
                  <a:lnTo>
                    <a:pt x="365" y="942"/>
                  </a:lnTo>
                  <a:lnTo>
                    <a:pt x="347" y="957"/>
                  </a:lnTo>
                  <a:lnTo>
                    <a:pt x="347" y="957"/>
                  </a:lnTo>
                  <a:lnTo>
                    <a:pt x="311" y="986"/>
                  </a:lnTo>
                  <a:lnTo>
                    <a:pt x="273" y="1013"/>
                  </a:lnTo>
                  <a:lnTo>
                    <a:pt x="234" y="1039"/>
                  </a:lnTo>
                  <a:lnTo>
                    <a:pt x="196" y="1065"/>
                  </a:lnTo>
                  <a:lnTo>
                    <a:pt x="117" y="1115"/>
                  </a:lnTo>
                  <a:lnTo>
                    <a:pt x="78" y="1142"/>
                  </a:lnTo>
                  <a:lnTo>
                    <a:pt x="40" y="1168"/>
                  </a:lnTo>
                  <a:lnTo>
                    <a:pt x="40" y="1168"/>
                  </a:lnTo>
                  <a:lnTo>
                    <a:pt x="3" y="1197"/>
                  </a:lnTo>
                  <a:lnTo>
                    <a:pt x="3" y="1197"/>
                  </a:lnTo>
                  <a:lnTo>
                    <a:pt x="1" y="1199"/>
                  </a:lnTo>
                  <a:lnTo>
                    <a:pt x="0" y="1202"/>
                  </a:lnTo>
                  <a:lnTo>
                    <a:pt x="1" y="1204"/>
                  </a:lnTo>
                  <a:lnTo>
                    <a:pt x="3" y="1206"/>
                  </a:lnTo>
                  <a:lnTo>
                    <a:pt x="5" y="1208"/>
                  </a:lnTo>
                  <a:lnTo>
                    <a:pt x="8" y="1209"/>
                  </a:lnTo>
                  <a:lnTo>
                    <a:pt x="11" y="1208"/>
                  </a:lnTo>
                  <a:lnTo>
                    <a:pt x="14" y="1207"/>
                  </a:lnTo>
                  <a:lnTo>
                    <a:pt x="14" y="1207"/>
                  </a:lnTo>
                  <a:lnTo>
                    <a:pt x="51" y="1179"/>
                  </a:lnTo>
                  <a:lnTo>
                    <a:pt x="89" y="1152"/>
                  </a:lnTo>
                  <a:lnTo>
                    <a:pt x="128" y="1125"/>
                  </a:lnTo>
                  <a:lnTo>
                    <a:pt x="168" y="1100"/>
                  </a:lnTo>
                  <a:lnTo>
                    <a:pt x="246" y="1049"/>
                  </a:lnTo>
                  <a:lnTo>
                    <a:pt x="284" y="1023"/>
                  </a:lnTo>
                  <a:lnTo>
                    <a:pt x="322" y="995"/>
                  </a:lnTo>
                  <a:lnTo>
                    <a:pt x="322" y="995"/>
                  </a:lnTo>
                  <a:lnTo>
                    <a:pt x="358" y="967"/>
                  </a:lnTo>
                  <a:lnTo>
                    <a:pt x="358" y="967"/>
                  </a:lnTo>
                  <a:lnTo>
                    <a:pt x="376" y="952"/>
                  </a:lnTo>
                  <a:lnTo>
                    <a:pt x="385" y="945"/>
                  </a:lnTo>
                  <a:lnTo>
                    <a:pt x="395" y="937"/>
                  </a:lnTo>
                  <a:lnTo>
                    <a:pt x="395" y="937"/>
                  </a:lnTo>
                  <a:lnTo>
                    <a:pt x="481" y="878"/>
                  </a:lnTo>
                  <a:lnTo>
                    <a:pt x="481" y="878"/>
                  </a:lnTo>
                  <a:lnTo>
                    <a:pt x="655" y="760"/>
                  </a:lnTo>
                  <a:lnTo>
                    <a:pt x="655" y="760"/>
                  </a:lnTo>
                  <a:lnTo>
                    <a:pt x="998" y="522"/>
                  </a:lnTo>
                  <a:lnTo>
                    <a:pt x="998" y="522"/>
                  </a:lnTo>
                  <a:lnTo>
                    <a:pt x="1342" y="283"/>
                  </a:lnTo>
                  <a:lnTo>
                    <a:pt x="1342" y="283"/>
                  </a:lnTo>
                  <a:lnTo>
                    <a:pt x="1685" y="43"/>
                  </a:lnTo>
                  <a:lnTo>
                    <a:pt x="1685" y="43"/>
                  </a:lnTo>
                  <a:lnTo>
                    <a:pt x="1726" y="14"/>
                  </a:lnTo>
                  <a:lnTo>
                    <a:pt x="1726" y="14"/>
                  </a:lnTo>
                  <a:lnTo>
                    <a:pt x="1729" y="12"/>
                  </a:lnTo>
                  <a:lnTo>
                    <a:pt x="1730" y="9"/>
                  </a:lnTo>
                  <a:lnTo>
                    <a:pt x="1730" y="7"/>
                  </a:lnTo>
                  <a:lnTo>
                    <a:pt x="1729" y="4"/>
                  </a:lnTo>
                  <a:lnTo>
                    <a:pt x="1727" y="2"/>
                  </a:lnTo>
                  <a:lnTo>
                    <a:pt x="1725" y="0"/>
                  </a:lnTo>
                  <a:lnTo>
                    <a:pt x="1722" y="0"/>
                  </a:lnTo>
                  <a:lnTo>
                    <a:pt x="1719" y="2"/>
                  </a:lnTo>
                  <a:lnTo>
                    <a:pt x="1719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7E7C482D-B477-4FB2-956B-4ED96B5D7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3911"/>
              <a:ext cx="28" cy="132"/>
            </a:xfrm>
            <a:custGeom>
              <a:avLst/>
              <a:gdLst>
                <a:gd name="T0" fmla="*/ 0 w 84"/>
                <a:gd name="T1" fmla="*/ 11 h 397"/>
                <a:gd name="T2" fmla="*/ 0 w 84"/>
                <a:gd name="T3" fmla="*/ 11 h 397"/>
                <a:gd name="T4" fmla="*/ 23 w 84"/>
                <a:gd name="T5" fmla="*/ 138 h 397"/>
                <a:gd name="T6" fmla="*/ 23 w 84"/>
                <a:gd name="T7" fmla="*/ 138 h 397"/>
                <a:gd name="T8" fmla="*/ 60 w 84"/>
                <a:gd name="T9" fmla="*/ 344 h 397"/>
                <a:gd name="T10" fmla="*/ 60 w 84"/>
                <a:gd name="T11" fmla="*/ 344 h 397"/>
                <a:gd name="T12" fmla="*/ 69 w 84"/>
                <a:gd name="T13" fmla="*/ 392 h 397"/>
                <a:gd name="T14" fmla="*/ 69 w 84"/>
                <a:gd name="T15" fmla="*/ 392 h 397"/>
                <a:gd name="T16" fmla="*/ 70 w 84"/>
                <a:gd name="T17" fmla="*/ 394 h 397"/>
                <a:gd name="T18" fmla="*/ 73 w 84"/>
                <a:gd name="T19" fmla="*/ 397 h 397"/>
                <a:gd name="T20" fmla="*/ 75 w 84"/>
                <a:gd name="T21" fmla="*/ 397 h 397"/>
                <a:gd name="T22" fmla="*/ 78 w 84"/>
                <a:gd name="T23" fmla="*/ 397 h 397"/>
                <a:gd name="T24" fmla="*/ 80 w 84"/>
                <a:gd name="T25" fmla="*/ 396 h 397"/>
                <a:gd name="T26" fmla="*/ 83 w 84"/>
                <a:gd name="T27" fmla="*/ 393 h 397"/>
                <a:gd name="T28" fmla="*/ 84 w 84"/>
                <a:gd name="T29" fmla="*/ 391 h 397"/>
                <a:gd name="T30" fmla="*/ 84 w 84"/>
                <a:gd name="T31" fmla="*/ 388 h 397"/>
                <a:gd name="T32" fmla="*/ 84 w 84"/>
                <a:gd name="T33" fmla="*/ 388 h 397"/>
                <a:gd name="T34" fmla="*/ 60 w 84"/>
                <a:gd name="T35" fmla="*/ 259 h 397"/>
                <a:gd name="T36" fmla="*/ 60 w 84"/>
                <a:gd name="T37" fmla="*/ 259 h 397"/>
                <a:gd name="T38" fmla="*/ 23 w 84"/>
                <a:gd name="T39" fmla="*/ 53 h 397"/>
                <a:gd name="T40" fmla="*/ 23 w 84"/>
                <a:gd name="T41" fmla="*/ 53 h 397"/>
                <a:gd name="T42" fmla="*/ 14 w 84"/>
                <a:gd name="T43" fmla="*/ 5 h 397"/>
                <a:gd name="T44" fmla="*/ 14 w 84"/>
                <a:gd name="T45" fmla="*/ 5 h 397"/>
                <a:gd name="T46" fmla="*/ 13 w 84"/>
                <a:gd name="T47" fmla="*/ 3 h 397"/>
                <a:gd name="T48" fmla="*/ 12 w 84"/>
                <a:gd name="T49" fmla="*/ 2 h 397"/>
                <a:gd name="T50" fmla="*/ 9 w 84"/>
                <a:gd name="T51" fmla="*/ 0 h 397"/>
                <a:gd name="T52" fmla="*/ 5 w 84"/>
                <a:gd name="T53" fmla="*/ 0 h 397"/>
                <a:gd name="T54" fmla="*/ 3 w 84"/>
                <a:gd name="T55" fmla="*/ 2 h 397"/>
                <a:gd name="T56" fmla="*/ 2 w 84"/>
                <a:gd name="T57" fmla="*/ 4 h 397"/>
                <a:gd name="T58" fmla="*/ 0 w 84"/>
                <a:gd name="T59" fmla="*/ 7 h 397"/>
                <a:gd name="T60" fmla="*/ 0 w 84"/>
                <a:gd name="T61" fmla="*/ 11 h 397"/>
                <a:gd name="T62" fmla="*/ 0 w 84"/>
                <a:gd name="T63" fmla="*/ 1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4" h="397">
                  <a:moveTo>
                    <a:pt x="0" y="11"/>
                  </a:moveTo>
                  <a:lnTo>
                    <a:pt x="0" y="11"/>
                  </a:lnTo>
                  <a:lnTo>
                    <a:pt x="23" y="138"/>
                  </a:lnTo>
                  <a:lnTo>
                    <a:pt x="23" y="138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69" y="392"/>
                  </a:lnTo>
                  <a:lnTo>
                    <a:pt x="69" y="392"/>
                  </a:lnTo>
                  <a:lnTo>
                    <a:pt x="70" y="394"/>
                  </a:lnTo>
                  <a:lnTo>
                    <a:pt x="73" y="397"/>
                  </a:lnTo>
                  <a:lnTo>
                    <a:pt x="75" y="397"/>
                  </a:lnTo>
                  <a:lnTo>
                    <a:pt x="78" y="397"/>
                  </a:lnTo>
                  <a:lnTo>
                    <a:pt x="80" y="396"/>
                  </a:lnTo>
                  <a:lnTo>
                    <a:pt x="83" y="393"/>
                  </a:lnTo>
                  <a:lnTo>
                    <a:pt x="84" y="391"/>
                  </a:lnTo>
                  <a:lnTo>
                    <a:pt x="84" y="388"/>
                  </a:lnTo>
                  <a:lnTo>
                    <a:pt x="84" y="388"/>
                  </a:lnTo>
                  <a:lnTo>
                    <a:pt x="60" y="259"/>
                  </a:lnTo>
                  <a:lnTo>
                    <a:pt x="60" y="259"/>
                  </a:lnTo>
                  <a:lnTo>
                    <a:pt x="23" y="53"/>
                  </a:lnTo>
                  <a:lnTo>
                    <a:pt x="23" y="5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B9D76BEA-4D1F-1AE0-A577-67E7F7C3E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3545"/>
              <a:ext cx="147" cy="121"/>
            </a:xfrm>
            <a:custGeom>
              <a:avLst/>
              <a:gdLst>
                <a:gd name="T0" fmla="*/ 362 w 441"/>
                <a:gd name="T1" fmla="*/ 280 h 364"/>
                <a:gd name="T2" fmla="*/ 315 w 441"/>
                <a:gd name="T3" fmla="*/ 315 h 364"/>
                <a:gd name="T4" fmla="*/ 259 w 441"/>
                <a:gd name="T5" fmla="*/ 337 h 364"/>
                <a:gd name="T6" fmla="*/ 202 w 441"/>
                <a:gd name="T7" fmla="*/ 349 h 364"/>
                <a:gd name="T8" fmla="*/ 158 w 441"/>
                <a:gd name="T9" fmla="*/ 347 h 364"/>
                <a:gd name="T10" fmla="*/ 103 w 441"/>
                <a:gd name="T11" fmla="*/ 333 h 364"/>
                <a:gd name="T12" fmla="*/ 65 w 441"/>
                <a:gd name="T13" fmla="*/ 313 h 364"/>
                <a:gd name="T14" fmla="*/ 32 w 441"/>
                <a:gd name="T15" fmla="*/ 275 h 364"/>
                <a:gd name="T16" fmla="*/ 15 w 441"/>
                <a:gd name="T17" fmla="*/ 224 h 364"/>
                <a:gd name="T18" fmla="*/ 18 w 441"/>
                <a:gd name="T19" fmla="*/ 180 h 364"/>
                <a:gd name="T20" fmla="*/ 42 w 441"/>
                <a:gd name="T21" fmla="*/ 127 h 364"/>
                <a:gd name="T22" fmla="*/ 79 w 441"/>
                <a:gd name="T23" fmla="*/ 83 h 364"/>
                <a:gd name="T24" fmla="*/ 128 w 441"/>
                <a:gd name="T25" fmla="*/ 49 h 364"/>
                <a:gd name="T26" fmla="*/ 181 w 441"/>
                <a:gd name="T27" fmla="*/ 26 h 364"/>
                <a:gd name="T28" fmla="*/ 238 w 441"/>
                <a:gd name="T29" fmla="*/ 15 h 364"/>
                <a:gd name="T30" fmla="*/ 296 w 441"/>
                <a:gd name="T31" fmla="*/ 17 h 364"/>
                <a:gd name="T32" fmla="*/ 351 w 441"/>
                <a:gd name="T33" fmla="*/ 35 h 364"/>
                <a:gd name="T34" fmla="*/ 385 w 441"/>
                <a:gd name="T35" fmla="*/ 58 h 364"/>
                <a:gd name="T36" fmla="*/ 416 w 441"/>
                <a:gd name="T37" fmla="*/ 100 h 364"/>
                <a:gd name="T38" fmla="*/ 426 w 441"/>
                <a:gd name="T39" fmla="*/ 140 h 364"/>
                <a:gd name="T40" fmla="*/ 420 w 441"/>
                <a:gd name="T41" fmla="*/ 194 h 364"/>
                <a:gd name="T42" fmla="*/ 402 w 441"/>
                <a:gd name="T43" fmla="*/ 232 h 364"/>
                <a:gd name="T44" fmla="*/ 382 w 441"/>
                <a:gd name="T45" fmla="*/ 262 h 364"/>
                <a:gd name="T46" fmla="*/ 386 w 441"/>
                <a:gd name="T47" fmla="*/ 271 h 364"/>
                <a:gd name="T48" fmla="*/ 393 w 441"/>
                <a:gd name="T49" fmla="*/ 270 h 364"/>
                <a:gd name="T50" fmla="*/ 427 w 441"/>
                <a:gd name="T51" fmla="*/ 216 h 364"/>
                <a:gd name="T52" fmla="*/ 441 w 441"/>
                <a:gd name="T53" fmla="*/ 153 h 364"/>
                <a:gd name="T54" fmla="*/ 435 w 441"/>
                <a:gd name="T55" fmla="*/ 111 h 364"/>
                <a:gd name="T56" fmla="*/ 409 w 441"/>
                <a:gd name="T57" fmla="*/ 61 h 364"/>
                <a:gd name="T58" fmla="*/ 375 w 441"/>
                <a:gd name="T59" fmla="*/ 31 h 364"/>
                <a:gd name="T60" fmla="*/ 318 w 441"/>
                <a:gd name="T61" fmla="*/ 7 h 364"/>
                <a:gd name="T62" fmla="*/ 257 w 441"/>
                <a:gd name="T63" fmla="*/ 0 h 364"/>
                <a:gd name="T64" fmla="*/ 194 w 441"/>
                <a:gd name="T65" fmla="*/ 6 h 364"/>
                <a:gd name="T66" fmla="*/ 150 w 441"/>
                <a:gd name="T67" fmla="*/ 21 h 364"/>
                <a:gd name="T68" fmla="*/ 94 w 441"/>
                <a:gd name="T69" fmla="*/ 51 h 364"/>
                <a:gd name="T70" fmla="*/ 47 w 441"/>
                <a:gd name="T71" fmla="*/ 95 h 364"/>
                <a:gd name="T72" fmla="*/ 13 w 441"/>
                <a:gd name="T73" fmla="*/ 149 h 364"/>
                <a:gd name="T74" fmla="*/ 0 w 441"/>
                <a:gd name="T75" fmla="*/ 196 h 364"/>
                <a:gd name="T76" fmla="*/ 5 w 441"/>
                <a:gd name="T77" fmla="*/ 252 h 364"/>
                <a:gd name="T78" fmla="*/ 32 w 441"/>
                <a:gd name="T79" fmla="*/ 301 h 364"/>
                <a:gd name="T80" fmla="*/ 67 w 441"/>
                <a:gd name="T81" fmla="*/ 331 h 364"/>
                <a:gd name="T82" fmla="*/ 122 w 441"/>
                <a:gd name="T83" fmla="*/ 356 h 364"/>
                <a:gd name="T84" fmla="*/ 168 w 441"/>
                <a:gd name="T85" fmla="*/ 364 h 364"/>
                <a:gd name="T86" fmla="*/ 231 w 441"/>
                <a:gd name="T87" fmla="*/ 360 h 364"/>
                <a:gd name="T88" fmla="*/ 292 w 441"/>
                <a:gd name="T89" fmla="*/ 342 h 364"/>
                <a:gd name="T90" fmla="*/ 347 w 441"/>
                <a:gd name="T91" fmla="*/ 311 h 364"/>
                <a:gd name="T92" fmla="*/ 383 w 441"/>
                <a:gd name="T93" fmla="*/ 281 h 364"/>
                <a:gd name="T94" fmla="*/ 396 w 441"/>
                <a:gd name="T95" fmla="*/ 263 h 364"/>
                <a:gd name="T96" fmla="*/ 388 w 441"/>
                <a:gd name="T97" fmla="*/ 256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1" h="364">
                  <a:moveTo>
                    <a:pt x="383" y="258"/>
                  </a:moveTo>
                  <a:lnTo>
                    <a:pt x="383" y="258"/>
                  </a:lnTo>
                  <a:lnTo>
                    <a:pt x="373" y="270"/>
                  </a:lnTo>
                  <a:lnTo>
                    <a:pt x="362" y="280"/>
                  </a:lnTo>
                  <a:lnTo>
                    <a:pt x="351" y="290"/>
                  </a:lnTo>
                  <a:lnTo>
                    <a:pt x="340" y="298"/>
                  </a:lnTo>
                  <a:lnTo>
                    <a:pt x="327" y="307"/>
                  </a:lnTo>
                  <a:lnTo>
                    <a:pt x="315" y="315"/>
                  </a:lnTo>
                  <a:lnTo>
                    <a:pt x="302" y="321"/>
                  </a:lnTo>
                  <a:lnTo>
                    <a:pt x="288" y="327"/>
                  </a:lnTo>
                  <a:lnTo>
                    <a:pt x="274" y="333"/>
                  </a:lnTo>
                  <a:lnTo>
                    <a:pt x="259" y="337"/>
                  </a:lnTo>
                  <a:lnTo>
                    <a:pt x="246" y="341"/>
                  </a:lnTo>
                  <a:lnTo>
                    <a:pt x="231" y="345"/>
                  </a:lnTo>
                  <a:lnTo>
                    <a:pt x="217" y="347"/>
                  </a:lnTo>
                  <a:lnTo>
                    <a:pt x="202" y="349"/>
                  </a:lnTo>
                  <a:lnTo>
                    <a:pt x="187" y="349"/>
                  </a:lnTo>
                  <a:lnTo>
                    <a:pt x="172" y="349"/>
                  </a:lnTo>
                  <a:lnTo>
                    <a:pt x="172" y="349"/>
                  </a:lnTo>
                  <a:lnTo>
                    <a:pt x="158" y="347"/>
                  </a:lnTo>
                  <a:lnTo>
                    <a:pt x="144" y="346"/>
                  </a:lnTo>
                  <a:lnTo>
                    <a:pt x="130" y="342"/>
                  </a:lnTo>
                  <a:lnTo>
                    <a:pt x="117" y="338"/>
                  </a:lnTo>
                  <a:lnTo>
                    <a:pt x="103" y="333"/>
                  </a:lnTo>
                  <a:lnTo>
                    <a:pt x="90" y="328"/>
                  </a:lnTo>
                  <a:lnTo>
                    <a:pt x="78" y="321"/>
                  </a:lnTo>
                  <a:lnTo>
                    <a:pt x="65" y="313"/>
                  </a:lnTo>
                  <a:lnTo>
                    <a:pt x="65" y="313"/>
                  </a:lnTo>
                  <a:lnTo>
                    <a:pt x="55" y="305"/>
                  </a:lnTo>
                  <a:lnTo>
                    <a:pt x="47" y="295"/>
                  </a:lnTo>
                  <a:lnTo>
                    <a:pt x="38" y="285"/>
                  </a:lnTo>
                  <a:lnTo>
                    <a:pt x="32" y="275"/>
                  </a:lnTo>
                  <a:lnTo>
                    <a:pt x="25" y="262"/>
                  </a:lnTo>
                  <a:lnTo>
                    <a:pt x="20" y="249"/>
                  </a:lnTo>
                  <a:lnTo>
                    <a:pt x="18" y="237"/>
                  </a:lnTo>
                  <a:lnTo>
                    <a:pt x="15" y="224"/>
                  </a:lnTo>
                  <a:lnTo>
                    <a:pt x="15" y="224"/>
                  </a:lnTo>
                  <a:lnTo>
                    <a:pt x="15" y="209"/>
                  </a:lnTo>
                  <a:lnTo>
                    <a:pt x="15" y="194"/>
                  </a:lnTo>
                  <a:lnTo>
                    <a:pt x="18" y="180"/>
                  </a:lnTo>
                  <a:lnTo>
                    <a:pt x="21" y="167"/>
                  </a:lnTo>
                  <a:lnTo>
                    <a:pt x="28" y="153"/>
                  </a:lnTo>
                  <a:lnTo>
                    <a:pt x="34" y="139"/>
                  </a:lnTo>
                  <a:lnTo>
                    <a:pt x="42" y="127"/>
                  </a:lnTo>
                  <a:lnTo>
                    <a:pt x="49" y="115"/>
                  </a:lnTo>
                  <a:lnTo>
                    <a:pt x="59" y="104"/>
                  </a:lnTo>
                  <a:lnTo>
                    <a:pt x="69" y="93"/>
                  </a:lnTo>
                  <a:lnTo>
                    <a:pt x="79" y="83"/>
                  </a:lnTo>
                  <a:lnTo>
                    <a:pt x="92" y="73"/>
                  </a:lnTo>
                  <a:lnTo>
                    <a:pt x="103" y="64"/>
                  </a:lnTo>
                  <a:lnTo>
                    <a:pt x="115" y="56"/>
                  </a:lnTo>
                  <a:lnTo>
                    <a:pt x="128" y="49"/>
                  </a:lnTo>
                  <a:lnTo>
                    <a:pt x="140" y="41"/>
                  </a:lnTo>
                  <a:lnTo>
                    <a:pt x="140" y="41"/>
                  </a:lnTo>
                  <a:lnTo>
                    <a:pt x="167" y="31"/>
                  </a:lnTo>
                  <a:lnTo>
                    <a:pt x="181" y="26"/>
                  </a:lnTo>
                  <a:lnTo>
                    <a:pt x="194" y="22"/>
                  </a:lnTo>
                  <a:lnTo>
                    <a:pt x="209" y="19"/>
                  </a:lnTo>
                  <a:lnTo>
                    <a:pt x="223" y="16"/>
                  </a:lnTo>
                  <a:lnTo>
                    <a:pt x="238" y="15"/>
                  </a:lnTo>
                  <a:lnTo>
                    <a:pt x="252" y="14"/>
                  </a:lnTo>
                  <a:lnTo>
                    <a:pt x="267" y="15"/>
                  </a:lnTo>
                  <a:lnTo>
                    <a:pt x="281" y="15"/>
                  </a:lnTo>
                  <a:lnTo>
                    <a:pt x="296" y="17"/>
                  </a:lnTo>
                  <a:lnTo>
                    <a:pt x="310" y="20"/>
                  </a:lnTo>
                  <a:lnTo>
                    <a:pt x="323" y="24"/>
                  </a:lnTo>
                  <a:lnTo>
                    <a:pt x="337" y="29"/>
                  </a:lnTo>
                  <a:lnTo>
                    <a:pt x="351" y="35"/>
                  </a:lnTo>
                  <a:lnTo>
                    <a:pt x="363" y="43"/>
                  </a:lnTo>
                  <a:lnTo>
                    <a:pt x="363" y="43"/>
                  </a:lnTo>
                  <a:lnTo>
                    <a:pt x="375" y="50"/>
                  </a:lnTo>
                  <a:lnTo>
                    <a:pt x="385" y="58"/>
                  </a:lnTo>
                  <a:lnTo>
                    <a:pt x="393" y="68"/>
                  </a:lnTo>
                  <a:lnTo>
                    <a:pt x="402" y="78"/>
                  </a:lnTo>
                  <a:lnTo>
                    <a:pt x="410" y="89"/>
                  </a:lnTo>
                  <a:lnTo>
                    <a:pt x="416" y="100"/>
                  </a:lnTo>
                  <a:lnTo>
                    <a:pt x="420" y="113"/>
                  </a:lnTo>
                  <a:lnTo>
                    <a:pt x="424" y="125"/>
                  </a:lnTo>
                  <a:lnTo>
                    <a:pt x="424" y="125"/>
                  </a:lnTo>
                  <a:lnTo>
                    <a:pt x="426" y="140"/>
                  </a:lnTo>
                  <a:lnTo>
                    <a:pt x="426" y="154"/>
                  </a:lnTo>
                  <a:lnTo>
                    <a:pt x="426" y="168"/>
                  </a:lnTo>
                  <a:lnTo>
                    <a:pt x="424" y="180"/>
                  </a:lnTo>
                  <a:lnTo>
                    <a:pt x="420" y="194"/>
                  </a:lnTo>
                  <a:lnTo>
                    <a:pt x="415" y="208"/>
                  </a:lnTo>
                  <a:lnTo>
                    <a:pt x="409" y="221"/>
                  </a:lnTo>
                  <a:lnTo>
                    <a:pt x="402" y="232"/>
                  </a:lnTo>
                  <a:lnTo>
                    <a:pt x="402" y="232"/>
                  </a:lnTo>
                  <a:lnTo>
                    <a:pt x="393" y="246"/>
                  </a:lnTo>
                  <a:lnTo>
                    <a:pt x="383" y="258"/>
                  </a:lnTo>
                  <a:lnTo>
                    <a:pt x="383" y="258"/>
                  </a:lnTo>
                  <a:lnTo>
                    <a:pt x="382" y="262"/>
                  </a:lnTo>
                  <a:lnTo>
                    <a:pt x="381" y="264"/>
                  </a:lnTo>
                  <a:lnTo>
                    <a:pt x="382" y="267"/>
                  </a:lnTo>
                  <a:lnTo>
                    <a:pt x="383" y="270"/>
                  </a:lnTo>
                  <a:lnTo>
                    <a:pt x="386" y="271"/>
                  </a:lnTo>
                  <a:lnTo>
                    <a:pt x="388" y="272"/>
                  </a:lnTo>
                  <a:lnTo>
                    <a:pt x="391" y="271"/>
                  </a:lnTo>
                  <a:lnTo>
                    <a:pt x="393" y="270"/>
                  </a:lnTo>
                  <a:lnTo>
                    <a:pt x="393" y="270"/>
                  </a:lnTo>
                  <a:lnTo>
                    <a:pt x="403" y="257"/>
                  </a:lnTo>
                  <a:lnTo>
                    <a:pt x="414" y="243"/>
                  </a:lnTo>
                  <a:lnTo>
                    <a:pt x="421" y="229"/>
                  </a:lnTo>
                  <a:lnTo>
                    <a:pt x="427" y="216"/>
                  </a:lnTo>
                  <a:lnTo>
                    <a:pt x="434" y="201"/>
                  </a:lnTo>
                  <a:lnTo>
                    <a:pt x="437" y="185"/>
                  </a:lnTo>
                  <a:lnTo>
                    <a:pt x="440" y="169"/>
                  </a:lnTo>
                  <a:lnTo>
                    <a:pt x="441" y="153"/>
                  </a:lnTo>
                  <a:lnTo>
                    <a:pt x="441" y="153"/>
                  </a:lnTo>
                  <a:lnTo>
                    <a:pt x="441" y="139"/>
                  </a:lnTo>
                  <a:lnTo>
                    <a:pt x="439" y="125"/>
                  </a:lnTo>
                  <a:lnTo>
                    <a:pt x="435" y="111"/>
                  </a:lnTo>
                  <a:lnTo>
                    <a:pt x="431" y="98"/>
                  </a:lnTo>
                  <a:lnTo>
                    <a:pt x="425" y="85"/>
                  </a:lnTo>
                  <a:lnTo>
                    <a:pt x="417" y="73"/>
                  </a:lnTo>
                  <a:lnTo>
                    <a:pt x="409" y="61"/>
                  </a:lnTo>
                  <a:lnTo>
                    <a:pt x="398" y="51"/>
                  </a:lnTo>
                  <a:lnTo>
                    <a:pt x="398" y="51"/>
                  </a:lnTo>
                  <a:lnTo>
                    <a:pt x="387" y="40"/>
                  </a:lnTo>
                  <a:lnTo>
                    <a:pt x="375" y="31"/>
                  </a:lnTo>
                  <a:lnTo>
                    <a:pt x="361" y="24"/>
                  </a:lnTo>
                  <a:lnTo>
                    <a:pt x="347" y="16"/>
                  </a:lnTo>
                  <a:lnTo>
                    <a:pt x="333" y="11"/>
                  </a:lnTo>
                  <a:lnTo>
                    <a:pt x="318" y="7"/>
                  </a:lnTo>
                  <a:lnTo>
                    <a:pt x="303" y="4"/>
                  </a:lnTo>
                  <a:lnTo>
                    <a:pt x="288" y="1"/>
                  </a:lnTo>
                  <a:lnTo>
                    <a:pt x="272" y="0"/>
                  </a:lnTo>
                  <a:lnTo>
                    <a:pt x="257" y="0"/>
                  </a:lnTo>
                  <a:lnTo>
                    <a:pt x="241" y="0"/>
                  </a:lnTo>
                  <a:lnTo>
                    <a:pt x="226" y="1"/>
                  </a:lnTo>
                  <a:lnTo>
                    <a:pt x="211" y="4"/>
                  </a:lnTo>
                  <a:lnTo>
                    <a:pt x="194" y="6"/>
                  </a:lnTo>
                  <a:lnTo>
                    <a:pt x="181" y="11"/>
                  </a:lnTo>
                  <a:lnTo>
                    <a:pt x="166" y="15"/>
                  </a:lnTo>
                  <a:lnTo>
                    <a:pt x="166" y="15"/>
                  </a:lnTo>
                  <a:lnTo>
                    <a:pt x="150" y="21"/>
                  </a:lnTo>
                  <a:lnTo>
                    <a:pt x="137" y="27"/>
                  </a:lnTo>
                  <a:lnTo>
                    <a:pt x="122" y="35"/>
                  </a:lnTo>
                  <a:lnTo>
                    <a:pt x="108" y="43"/>
                  </a:lnTo>
                  <a:lnTo>
                    <a:pt x="94" y="51"/>
                  </a:lnTo>
                  <a:lnTo>
                    <a:pt x="82" y="61"/>
                  </a:lnTo>
                  <a:lnTo>
                    <a:pt x="69" y="71"/>
                  </a:lnTo>
                  <a:lnTo>
                    <a:pt x="57" y="83"/>
                  </a:lnTo>
                  <a:lnTo>
                    <a:pt x="47" y="95"/>
                  </a:lnTo>
                  <a:lnTo>
                    <a:pt x="37" y="108"/>
                  </a:lnTo>
                  <a:lnTo>
                    <a:pt x="28" y="120"/>
                  </a:lnTo>
                  <a:lnTo>
                    <a:pt x="19" y="135"/>
                  </a:lnTo>
                  <a:lnTo>
                    <a:pt x="13" y="149"/>
                  </a:lnTo>
                  <a:lnTo>
                    <a:pt x="8" y="164"/>
                  </a:lnTo>
                  <a:lnTo>
                    <a:pt x="3" y="180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211"/>
                  </a:lnTo>
                  <a:lnTo>
                    <a:pt x="0" y="224"/>
                  </a:lnTo>
                  <a:lnTo>
                    <a:pt x="3" y="238"/>
                  </a:lnTo>
                  <a:lnTo>
                    <a:pt x="5" y="252"/>
                  </a:lnTo>
                  <a:lnTo>
                    <a:pt x="10" y="264"/>
                  </a:lnTo>
                  <a:lnTo>
                    <a:pt x="16" y="278"/>
                  </a:lnTo>
                  <a:lnTo>
                    <a:pt x="24" y="290"/>
                  </a:lnTo>
                  <a:lnTo>
                    <a:pt x="32" y="301"/>
                  </a:lnTo>
                  <a:lnTo>
                    <a:pt x="32" y="301"/>
                  </a:lnTo>
                  <a:lnTo>
                    <a:pt x="43" y="312"/>
                  </a:lnTo>
                  <a:lnTo>
                    <a:pt x="54" y="322"/>
                  </a:lnTo>
                  <a:lnTo>
                    <a:pt x="67" y="331"/>
                  </a:lnTo>
                  <a:lnTo>
                    <a:pt x="79" y="340"/>
                  </a:lnTo>
                  <a:lnTo>
                    <a:pt x="93" y="346"/>
                  </a:lnTo>
                  <a:lnTo>
                    <a:pt x="108" y="352"/>
                  </a:lnTo>
                  <a:lnTo>
                    <a:pt x="122" y="356"/>
                  </a:lnTo>
                  <a:lnTo>
                    <a:pt x="137" y="360"/>
                  </a:lnTo>
                  <a:lnTo>
                    <a:pt x="137" y="360"/>
                  </a:lnTo>
                  <a:lnTo>
                    <a:pt x="152" y="362"/>
                  </a:lnTo>
                  <a:lnTo>
                    <a:pt x="168" y="364"/>
                  </a:lnTo>
                  <a:lnTo>
                    <a:pt x="184" y="364"/>
                  </a:lnTo>
                  <a:lnTo>
                    <a:pt x="199" y="364"/>
                  </a:lnTo>
                  <a:lnTo>
                    <a:pt x="216" y="362"/>
                  </a:lnTo>
                  <a:lnTo>
                    <a:pt x="231" y="360"/>
                  </a:lnTo>
                  <a:lnTo>
                    <a:pt x="247" y="357"/>
                  </a:lnTo>
                  <a:lnTo>
                    <a:pt x="262" y="352"/>
                  </a:lnTo>
                  <a:lnTo>
                    <a:pt x="277" y="347"/>
                  </a:lnTo>
                  <a:lnTo>
                    <a:pt x="292" y="342"/>
                  </a:lnTo>
                  <a:lnTo>
                    <a:pt x="307" y="336"/>
                  </a:lnTo>
                  <a:lnTo>
                    <a:pt x="321" y="328"/>
                  </a:lnTo>
                  <a:lnTo>
                    <a:pt x="335" y="320"/>
                  </a:lnTo>
                  <a:lnTo>
                    <a:pt x="347" y="311"/>
                  </a:lnTo>
                  <a:lnTo>
                    <a:pt x="360" y="302"/>
                  </a:lnTo>
                  <a:lnTo>
                    <a:pt x="372" y="292"/>
                  </a:lnTo>
                  <a:lnTo>
                    <a:pt x="372" y="292"/>
                  </a:lnTo>
                  <a:lnTo>
                    <a:pt x="383" y="281"/>
                  </a:lnTo>
                  <a:lnTo>
                    <a:pt x="393" y="270"/>
                  </a:lnTo>
                  <a:lnTo>
                    <a:pt x="393" y="270"/>
                  </a:lnTo>
                  <a:lnTo>
                    <a:pt x="396" y="266"/>
                  </a:lnTo>
                  <a:lnTo>
                    <a:pt x="396" y="263"/>
                  </a:lnTo>
                  <a:lnTo>
                    <a:pt x="395" y="261"/>
                  </a:lnTo>
                  <a:lnTo>
                    <a:pt x="393" y="258"/>
                  </a:lnTo>
                  <a:lnTo>
                    <a:pt x="391" y="257"/>
                  </a:lnTo>
                  <a:lnTo>
                    <a:pt x="388" y="256"/>
                  </a:lnTo>
                  <a:lnTo>
                    <a:pt x="386" y="257"/>
                  </a:lnTo>
                  <a:lnTo>
                    <a:pt x="383" y="258"/>
                  </a:lnTo>
                  <a:lnTo>
                    <a:pt x="383" y="25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332FB096-93AB-DBAB-3FCA-164F6283A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" y="3646"/>
              <a:ext cx="147" cy="121"/>
            </a:xfrm>
            <a:custGeom>
              <a:avLst/>
              <a:gdLst>
                <a:gd name="T0" fmla="*/ 363 w 442"/>
                <a:gd name="T1" fmla="*/ 280 h 364"/>
                <a:gd name="T2" fmla="*/ 315 w 442"/>
                <a:gd name="T3" fmla="*/ 315 h 364"/>
                <a:gd name="T4" fmla="*/ 260 w 442"/>
                <a:gd name="T5" fmla="*/ 338 h 364"/>
                <a:gd name="T6" fmla="*/ 201 w 442"/>
                <a:gd name="T7" fmla="*/ 349 h 364"/>
                <a:gd name="T8" fmla="*/ 157 w 442"/>
                <a:gd name="T9" fmla="*/ 348 h 364"/>
                <a:gd name="T10" fmla="*/ 102 w 442"/>
                <a:gd name="T11" fmla="*/ 334 h 364"/>
                <a:gd name="T12" fmla="*/ 66 w 442"/>
                <a:gd name="T13" fmla="*/ 314 h 364"/>
                <a:gd name="T14" fmla="*/ 31 w 442"/>
                <a:gd name="T15" fmla="*/ 275 h 364"/>
                <a:gd name="T16" fmla="*/ 15 w 442"/>
                <a:gd name="T17" fmla="*/ 225 h 364"/>
                <a:gd name="T18" fmla="*/ 18 w 442"/>
                <a:gd name="T19" fmla="*/ 181 h 364"/>
                <a:gd name="T20" fmla="*/ 41 w 442"/>
                <a:gd name="T21" fmla="*/ 127 h 364"/>
                <a:gd name="T22" fmla="*/ 80 w 442"/>
                <a:gd name="T23" fmla="*/ 83 h 364"/>
                <a:gd name="T24" fmla="*/ 127 w 442"/>
                <a:gd name="T25" fmla="*/ 49 h 364"/>
                <a:gd name="T26" fmla="*/ 180 w 442"/>
                <a:gd name="T27" fmla="*/ 27 h 364"/>
                <a:gd name="T28" fmla="*/ 237 w 442"/>
                <a:gd name="T29" fmla="*/ 15 h 364"/>
                <a:gd name="T30" fmla="*/ 295 w 442"/>
                <a:gd name="T31" fmla="*/ 18 h 364"/>
                <a:gd name="T32" fmla="*/ 350 w 442"/>
                <a:gd name="T33" fmla="*/ 35 h 364"/>
                <a:gd name="T34" fmla="*/ 384 w 442"/>
                <a:gd name="T35" fmla="*/ 59 h 364"/>
                <a:gd name="T36" fmla="*/ 415 w 442"/>
                <a:gd name="T37" fmla="*/ 101 h 364"/>
                <a:gd name="T38" fmla="*/ 425 w 442"/>
                <a:gd name="T39" fmla="*/ 141 h 364"/>
                <a:gd name="T40" fmla="*/ 419 w 442"/>
                <a:gd name="T41" fmla="*/ 195 h 364"/>
                <a:gd name="T42" fmla="*/ 403 w 442"/>
                <a:gd name="T43" fmla="*/ 232 h 364"/>
                <a:gd name="T44" fmla="*/ 382 w 442"/>
                <a:gd name="T45" fmla="*/ 262 h 364"/>
                <a:gd name="T46" fmla="*/ 387 w 442"/>
                <a:gd name="T47" fmla="*/ 271 h 364"/>
                <a:gd name="T48" fmla="*/ 394 w 442"/>
                <a:gd name="T49" fmla="*/ 270 h 364"/>
                <a:gd name="T50" fmla="*/ 428 w 442"/>
                <a:gd name="T51" fmla="*/ 216 h 364"/>
                <a:gd name="T52" fmla="*/ 442 w 442"/>
                <a:gd name="T53" fmla="*/ 153 h 364"/>
                <a:gd name="T54" fmla="*/ 435 w 442"/>
                <a:gd name="T55" fmla="*/ 112 h 364"/>
                <a:gd name="T56" fmla="*/ 409 w 442"/>
                <a:gd name="T57" fmla="*/ 62 h 364"/>
                <a:gd name="T58" fmla="*/ 374 w 442"/>
                <a:gd name="T59" fmla="*/ 32 h 364"/>
                <a:gd name="T60" fmla="*/ 319 w 442"/>
                <a:gd name="T61" fmla="*/ 8 h 364"/>
                <a:gd name="T62" fmla="*/ 256 w 442"/>
                <a:gd name="T63" fmla="*/ 0 h 364"/>
                <a:gd name="T64" fmla="*/ 195 w 442"/>
                <a:gd name="T65" fmla="*/ 7 h 364"/>
                <a:gd name="T66" fmla="*/ 151 w 442"/>
                <a:gd name="T67" fmla="*/ 22 h 364"/>
                <a:gd name="T68" fmla="*/ 95 w 442"/>
                <a:gd name="T69" fmla="*/ 52 h 364"/>
                <a:gd name="T70" fmla="*/ 46 w 442"/>
                <a:gd name="T71" fmla="*/ 96 h 364"/>
                <a:gd name="T72" fmla="*/ 12 w 442"/>
                <a:gd name="T73" fmla="*/ 150 h 364"/>
                <a:gd name="T74" fmla="*/ 1 w 442"/>
                <a:gd name="T75" fmla="*/ 196 h 364"/>
                <a:gd name="T76" fmla="*/ 6 w 442"/>
                <a:gd name="T77" fmla="*/ 252 h 364"/>
                <a:gd name="T78" fmla="*/ 32 w 442"/>
                <a:gd name="T79" fmla="*/ 301 h 364"/>
                <a:gd name="T80" fmla="*/ 66 w 442"/>
                <a:gd name="T81" fmla="*/ 331 h 364"/>
                <a:gd name="T82" fmla="*/ 122 w 442"/>
                <a:gd name="T83" fmla="*/ 357 h 364"/>
                <a:gd name="T84" fmla="*/ 169 w 442"/>
                <a:gd name="T85" fmla="*/ 364 h 364"/>
                <a:gd name="T86" fmla="*/ 231 w 442"/>
                <a:gd name="T87" fmla="*/ 360 h 364"/>
                <a:gd name="T88" fmla="*/ 291 w 442"/>
                <a:gd name="T89" fmla="*/ 343 h 364"/>
                <a:gd name="T90" fmla="*/ 348 w 442"/>
                <a:gd name="T91" fmla="*/ 311 h 364"/>
                <a:gd name="T92" fmla="*/ 383 w 442"/>
                <a:gd name="T93" fmla="*/ 281 h 364"/>
                <a:gd name="T94" fmla="*/ 395 w 442"/>
                <a:gd name="T95" fmla="*/ 264 h 364"/>
                <a:gd name="T96" fmla="*/ 389 w 442"/>
                <a:gd name="T97" fmla="*/ 256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2" h="364">
                  <a:moveTo>
                    <a:pt x="383" y="259"/>
                  </a:moveTo>
                  <a:lnTo>
                    <a:pt x="383" y="259"/>
                  </a:lnTo>
                  <a:lnTo>
                    <a:pt x="373" y="270"/>
                  </a:lnTo>
                  <a:lnTo>
                    <a:pt x="363" y="280"/>
                  </a:lnTo>
                  <a:lnTo>
                    <a:pt x="351" y="290"/>
                  </a:lnTo>
                  <a:lnTo>
                    <a:pt x="340" y="299"/>
                  </a:lnTo>
                  <a:lnTo>
                    <a:pt x="328" y="308"/>
                  </a:lnTo>
                  <a:lnTo>
                    <a:pt x="315" y="315"/>
                  </a:lnTo>
                  <a:lnTo>
                    <a:pt x="301" y="321"/>
                  </a:lnTo>
                  <a:lnTo>
                    <a:pt x="288" y="328"/>
                  </a:lnTo>
                  <a:lnTo>
                    <a:pt x="274" y="334"/>
                  </a:lnTo>
                  <a:lnTo>
                    <a:pt x="260" y="338"/>
                  </a:lnTo>
                  <a:lnTo>
                    <a:pt x="245" y="341"/>
                  </a:lnTo>
                  <a:lnTo>
                    <a:pt x="231" y="345"/>
                  </a:lnTo>
                  <a:lnTo>
                    <a:pt x="216" y="348"/>
                  </a:lnTo>
                  <a:lnTo>
                    <a:pt x="201" y="349"/>
                  </a:lnTo>
                  <a:lnTo>
                    <a:pt x="187" y="349"/>
                  </a:lnTo>
                  <a:lnTo>
                    <a:pt x="172" y="349"/>
                  </a:lnTo>
                  <a:lnTo>
                    <a:pt x="172" y="349"/>
                  </a:lnTo>
                  <a:lnTo>
                    <a:pt x="157" y="348"/>
                  </a:lnTo>
                  <a:lnTo>
                    <a:pt x="144" y="347"/>
                  </a:lnTo>
                  <a:lnTo>
                    <a:pt x="130" y="343"/>
                  </a:lnTo>
                  <a:lnTo>
                    <a:pt x="116" y="339"/>
                  </a:lnTo>
                  <a:lnTo>
                    <a:pt x="102" y="334"/>
                  </a:lnTo>
                  <a:lnTo>
                    <a:pt x="90" y="329"/>
                  </a:lnTo>
                  <a:lnTo>
                    <a:pt x="77" y="321"/>
                  </a:lnTo>
                  <a:lnTo>
                    <a:pt x="66" y="314"/>
                  </a:lnTo>
                  <a:lnTo>
                    <a:pt x="66" y="314"/>
                  </a:lnTo>
                  <a:lnTo>
                    <a:pt x="56" y="305"/>
                  </a:lnTo>
                  <a:lnTo>
                    <a:pt x="46" y="295"/>
                  </a:lnTo>
                  <a:lnTo>
                    <a:pt x="38" y="285"/>
                  </a:lnTo>
                  <a:lnTo>
                    <a:pt x="31" y="275"/>
                  </a:lnTo>
                  <a:lnTo>
                    <a:pt x="25" y="262"/>
                  </a:lnTo>
                  <a:lnTo>
                    <a:pt x="21" y="250"/>
                  </a:lnTo>
                  <a:lnTo>
                    <a:pt x="17" y="237"/>
                  </a:lnTo>
                  <a:lnTo>
                    <a:pt x="15" y="225"/>
                  </a:lnTo>
                  <a:lnTo>
                    <a:pt x="15" y="225"/>
                  </a:lnTo>
                  <a:lnTo>
                    <a:pt x="15" y="210"/>
                  </a:lnTo>
                  <a:lnTo>
                    <a:pt x="16" y="195"/>
                  </a:lnTo>
                  <a:lnTo>
                    <a:pt x="18" y="181"/>
                  </a:lnTo>
                  <a:lnTo>
                    <a:pt x="22" y="167"/>
                  </a:lnTo>
                  <a:lnTo>
                    <a:pt x="27" y="153"/>
                  </a:lnTo>
                  <a:lnTo>
                    <a:pt x="33" y="140"/>
                  </a:lnTo>
                  <a:lnTo>
                    <a:pt x="41" y="127"/>
                  </a:lnTo>
                  <a:lnTo>
                    <a:pt x="50" y="116"/>
                  </a:lnTo>
                  <a:lnTo>
                    <a:pt x="58" y="104"/>
                  </a:lnTo>
                  <a:lnTo>
                    <a:pt x="68" y="93"/>
                  </a:lnTo>
                  <a:lnTo>
                    <a:pt x="80" y="83"/>
                  </a:lnTo>
                  <a:lnTo>
                    <a:pt x="91" y="73"/>
                  </a:lnTo>
                  <a:lnTo>
                    <a:pt x="103" y="64"/>
                  </a:lnTo>
                  <a:lnTo>
                    <a:pt x="115" y="57"/>
                  </a:lnTo>
                  <a:lnTo>
                    <a:pt x="127" y="49"/>
                  </a:lnTo>
                  <a:lnTo>
                    <a:pt x="140" y="42"/>
                  </a:lnTo>
                  <a:lnTo>
                    <a:pt x="140" y="42"/>
                  </a:lnTo>
                  <a:lnTo>
                    <a:pt x="167" y="32"/>
                  </a:lnTo>
                  <a:lnTo>
                    <a:pt x="180" y="27"/>
                  </a:lnTo>
                  <a:lnTo>
                    <a:pt x="195" y="23"/>
                  </a:lnTo>
                  <a:lnTo>
                    <a:pt x="209" y="19"/>
                  </a:lnTo>
                  <a:lnTo>
                    <a:pt x="224" y="17"/>
                  </a:lnTo>
                  <a:lnTo>
                    <a:pt x="237" y="15"/>
                  </a:lnTo>
                  <a:lnTo>
                    <a:pt x="253" y="14"/>
                  </a:lnTo>
                  <a:lnTo>
                    <a:pt x="266" y="15"/>
                  </a:lnTo>
                  <a:lnTo>
                    <a:pt x="281" y="15"/>
                  </a:lnTo>
                  <a:lnTo>
                    <a:pt x="295" y="18"/>
                  </a:lnTo>
                  <a:lnTo>
                    <a:pt x="310" y="20"/>
                  </a:lnTo>
                  <a:lnTo>
                    <a:pt x="324" y="24"/>
                  </a:lnTo>
                  <a:lnTo>
                    <a:pt x="338" y="29"/>
                  </a:lnTo>
                  <a:lnTo>
                    <a:pt x="350" y="35"/>
                  </a:lnTo>
                  <a:lnTo>
                    <a:pt x="363" y="43"/>
                  </a:lnTo>
                  <a:lnTo>
                    <a:pt x="363" y="43"/>
                  </a:lnTo>
                  <a:lnTo>
                    <a:pt x="374" y="51"/>
                  </a:lnTo>
                  <a:lnTo>
                    <a:pt x="384" y="59"/>
                  </a:lnTo>
                  <a:lnTo>
                    <a:pt x="394" y="68"/>
                  </a:lnTo>
                  <a:lnTo>
                    <a:pt x="402" y="78"/>
                  </a:lnTo>
                  <a:lnTo>
                    <a:pt x="409" y="89"/>
                  </a:lnTo>
                  <a:lnTo>
                    <a:pt x="415" y="101"/>
                  </a:lnTo>
                  <a:lnTo>
                    <a:pt x="420" y="113"/>
                  </a:lnTo>
                  <a:lnTo>
                    <a:pt x="424" y="127"/>
                  </a:lnTo>
                  <a:lnTo>
                    <a:pt x="424" y="127"/>
                  </a:lnTo>
                  <a:lnTo>
                    <a:pt x="425" y="141"/>
                  </a:lnTo>
                  <a:lnTo>
                    <a:pt x="427" y="155"/>
                  </a:lnTo>
                  <a:lnTo>
                    <a:pt x="425" y="168"/>
                  </a:lnTo>
                  <a:lnTo>
                    <a:pt x="423" y="181"/>
                  </a:lnTo>
                  <a:lnTo>
                    <a:pt x="419" y="195"/>
                  </a:lnTo>
                  <a:lnTo>
                    <a:pt x="415" y="209"/>
                  </a:lnTo>
                  <a:lnTo>
                    <a:pt x="409" y="221"/>
                  </a:lnTo>
                  <a:lnTo>
                    <a:pt x="403" y="232"/>
                  </a:lnTo>
                  <a:lnTo>
                    <a:pt x="403" y="232"/>
                  </a:lnTo>
                  <a:lnTo>
                    <a:pt x="393" y="246"/>
                  </a:lnTo>
                  <a:lnTo>
                    <a:pt x="383" y="259"/>
                  </a:lnTo>
                  <a:lnTo>
                    <a:pt x="383" y="259"/>
                  </a:lnTo>
                  <a:lnTo>
                    <a:pt x="382" y="262"/>
                  </a:lnTo>
                  <a:lnTo>
                    <a:pt x="382" y="265"/>
                  </a:lnTo>
                  <a:lnTo>
                    <a:pt x="383" y="267"/>
                  </a:lnTo>
                  <a:lnTo>
                    <a:pt x="384" y="270"/>
                  </a:lnTo>
                  <a:lnTo>
                    <a:pt x="387" y="271"/>
                  </a:lnTo>
                  <a:lnTo>
                    <a:pt x="389" y="273"/>
                  </a:lnTo>
                  <a:lnTo>
                    <a:pt x="392" y="271"/>
                  </a:lnTo>
                  <a:lnTo>
                    <a:pt x="394" y="270"/>
                  </a:lnTo>
                  <a:lnTo>
                    <a:pt x="394" y="270"/>
                  </a:lnTo>
                  <a:lnTo>
                    <a:pt x="404" y="257"/>
                  </a:lnTo>
                  <a:lnTo>
                    <a:pt x="413" y="244"/>
                  </a:lnTo>
                  <a:lnTo>
                    <a:pt x="420" y="230"/>
                  </a:lnTo>
                  <a:lnTo>
                    <a:pt x="428" y="216"/>
                  </a:lnTo>
                  <a:lnTo>
                    <a:pt x="433" y="201"/>
                  </a:lnTo>
                  <a:lnTo>
                    <a:pt x="438" y="186"/>
                  </a:lnTo>
                  <a:lnTo>
                    <a:pt x="440" y="170"/>
                  </a:lnTo>
                  <a:lnTo>
                    <a:pt x="442" y="153"/>
                  </a:lnTo>
                  <a:lnTo>
                    <a:pt x="442" y="153"/>
                  </a:lnTo>
                  <a:lnTo>
                    <a:pt x="440" y="140"/>
                  </a:lnTo>
                  <a:lnTo>
                    <a:pt x="439" y="126"/>
                  </a:lnTo>
                  <a:lnTo>
                    <a:pt x="435" y="112"/>
                  </a:lnTo>
                  <a:lnTo>
                    <a:pt x="430" y="98"/>
                  </a:lnTo>
                  <a:lnTo>
                    <a:pt x="424" y="86"/>
                  </a:lnTo>
                  <a:lnTo>
                    <a:pt x="417" y="73"/>
                  </a:lnTo>
                  <a:lnTo>
                    <a:pt x="409" y="62"/>
                  </a:lnTo>
                  <a:lnTo>
                    <a:pt x="399" y="52"/>
                  </a:lnTo>
                  <a:lnTo>
                    <a:pt x="399" y="52"/>
                  </a:lnTo>
                  <a:lnTo>
                    <a:pt x="387" y="41"/>
                  </a:lnTo>
                  <a:lnTo>
                    <a:pt x="374" y="32"/>
                  </a:lnTo>
                  <a:lnTo>
                    <a:pt x="361" y="24"/>
                  </a:lnTo>
                  <a:lnTo>
                    <a:pt x="348" y="18"/>
                  </a:lnTo>
                  <a:lnTo>
                    <a:pt x="333" y="12"/>
                  </a:lnTo>
                  <a:lnTo>
                    <a:pt x="319" y="8"/>
                  </a:lnTo>
                  <a:lnTo>
                    <a:pt x="304" y="4"/>
                  </a:lnTo>
                  <a:lnTo>
                    <a:pt x="288" y="2"/>
                  </a:lnTo>
                  <a:lnTo>
                    <a:pt x="273" y="0"/>
                  </a:lnTo>
                  <a:lnTo>
                    <a:pt x="256" y="0"/>
                  </a:lnTo>
                  <a:lnTo>
                    <a:pt x="241" y="0"/>
                  </a:lnTo>
                  <a:lnTo>
                    <a:pt x="225" y="2"/>
                  </a:lnTo>
                  <a:lnTo>
                    <a:pt x="210" y="4"/>
                  </a:lnTo>
                  <a:lnTo>
                    <a:pt x="195" y="7"/>
                  </a:lnTo>
                  <a:lnTo>
                    <a:pt x="180" y="12"/>
                  </a:lnTo>
                  <a:lnTo>
                    <a:pt x="166" y="15"/>
                  </a:lnTo>
                  <a:lnTo>
                    <a:pt x="166" y="15"/>
                  </a:lnTo>
                  <a:lnTo>
                    <a:pt x="151" y="22"/>
                  </a:lnTo>
                  <a:lnTo>
                    <a:pt x="136" y="28"/>
                  </a:lnTo>
                  <a:lnTo>
                    <a:pt x="122" y="35"/>
                  </a:lnTo>
                  <a:lnTo>
                    <a:pt x="107" y="43"/>
                  </a:lnTo>
                  <a:lnTo>
                    <a:pt x="95" y="52"/>
                  </a:lnTo>
                  <a:lnTo>
                    <a:pt x="81" y="62"/>
                  </a:lnTo>
                  <a:lnTo>
                    <a:pt x="68" y="72"/>
                  </a:lnTo>
                  <a:lnTo>
                    <a:pt x="57" y="83"/>
                  </a:lnTo>
                  <a:lnTo>
                    <a:pt x="46" y="96"/>
                  </a:lnTo>
                  <a:lnTo>
                    <a:pt x="36" y="108"/>
                  </a:lnTo>
                  <a:lnTo>
                    <a:pt x="27" y="121"/>
                  </a:lnTo>
                  <a:lnTo>
                    <a:pt x="20" y="136"/>
                  </a:lnTo>
                  <a:lnTo>
                    <a:pt x="12" y="150"/>
                  </a:lnTo>
                  <a:lnTo>
                    <a:pt x="7" y="165"/>
                  </a:lnTo>
                  <a:lnTo>
                    <a:pt x="3" y="181"/>
                  </a:lnTo>
                  <a:lnTo>
                    <a:pt x="1" y="196"/>
                  </a:lnTo>
                  <a:lnTo>
                    <a:pt x="1" y="196"/>
                  </a:lnTo>
                  <a:lnTo>
                    <a:pt x="0" y="211"/>
                  </a:lnTo>
                  <a:lnTo>
                    <a:pt x="1" y="225"/>
                  </a:lnTo>
                  <a:lnTo>
                    <a:pt x="2" y="239"/>
                  </a:lnTo>
                  <a:lnTo>
                    <a:pt x="6" y="252"/>
                  </a:lnTo>
                  <a:lnTo>
                    <a:pt x="10" y="265"/>
                  </a:lnTo>
                  <a:lnTo>
                    <a:pt x="16" y="279"/>
                  </a:lnTo>
                  <a:lnTo>
                    <a:pt x="23" y="290"/>
                  </a:lnTo>
                  <a:lnTo>
                    <a:pt x="32" y="301"/>
                  </a:lnTo>
                  <a:lnTo>
                    <a:pt x="32" y="301"/>
                  </a:lnTo>
                  <a:lnTo>
                    <a:pt x="42" y="313"/>
                  </a:lnTo>
                  <a:lnTo>
                    <a:pt x="53" y="323"/>
                  </a:lnTo>
                  <a:lnTo>
                    <a:pt x="66" y="331"/>
                  </a:lnTo>
                  <a:lnTo>
                    <a:pt x="80" y="340"/>
                  </a:lnTo>
                  <a:lnTo>
                    <a:pt x="93" y="347"/>
                  </a:lnTo>
                  <a:lnTo>
                    <a:pt x="107" y="353"/>
                  </a:lnTo>
                  <a:lnTo>
                    <a:pt x="122" y="357"/>
                  </a:lnTo>
                  <a:lnTo>
                    <a:pt x="137" y="360"/>
                  </a:lnTo>
                  <a:lnTo>
                    <a:pt x="137" y="360"/>
                  </a:lnTo>
                  <a:lnTo>
                    <a:pt x="152" y="363"/>
                  </a:lnTo>
                  <a:lnTo>
                    <a:pt x="169" y="364"/>
                  </a:lnTo>
                  <a:lnTo>
                    <a:pt x="184" y="364"/>
                  </a:lnTo>
                  <a:lnTo>
                    <a:pt x="200" y="364"/>
                  </a:lnTo>
                  <a:lnTo>
                    <a:pt x="215" y="363"/>
                  </a:lnTo>
                  <a:lnTo>
                    <a:pt x="231" y="360"/>
                  </a:lnTo>
                  <a:lnTo>
                    <a:pt x="246" y="358"/>
                  </a:lnTo>
                  <a:lnTo>
                    <a:pt x="263" y="353"/>
                  </a:lnTo>
                  <a:lnTo>
                    <a:pt x="278" y="348"/>
                  </a:lnTo>
                  <a:lnTo>
                    <a:pt x="291" y="343"/>
                  </a:lnTo>
                  <a:lnTo>
                    <a:pt x="306" y="336"/>
                  </a:lnTo>
                  <a:lnTo>
                    <a:pt x="320" y="329"/>
                  </a:lnTo>
                  <a:lnTo>
                    <a:pt x="334" y="320"/>
                  </a:lnTo>
                  <a:lnTo>
                    <a:pt x="348" y="311"/>
                  </a:lnTo>
                  <a:lnTo>
                    <a:pt x="360" y="303"/>
                  </a:lnTo>
                  <a:lnTo>
                    <a:pt x="372" y="293"/>
                  </a:lnTo>
                  <a:lnTo>
                    <a:pt x="372" y="293"/>
                  </a:lnTo>
                  <a:lnTo>
                    <a:pt x="383" y="281"/>
                  </a:lnTo>
                  <a:lnTo>
                    <a:pt x="394" y="270"/>
                  </a:lnTo>
                  <a:lnTo>
                    <a:pt x="394" y="270"/>
                  </a:lnTo>
                  <a:lnTo>
                    <a:pt x="395" y="266"/>
                  </a:lnTo>
                  <a:lnTo>
                    <a:pt x="395" y="264"/>
                  </a:lnTo>
                  <a:lnTo>
                    <a:pt x="395" y="261"/>
                  </a:lnTo>
                  <a:lnTo>
                    <a:pt x="393" y="259"/>
                  </a:lnTo>
                  <a:lnTo>
                    <a:pt x="392" y="257"/>
                  </a:lnTo>
                  <a:lnTo>
                    <a:pt x="389" y="256"/>
                  </a:lnTo>
                  <a:lnTo>
                    <a:pt x="385" y="257"/>
                  </a:lnTo>
                  <a:lnTo>
                    <a:pt x="383" y="259"/>
                  </a:lnTo>
                  <a:lnTo>
                    <a:pt x="383" y="25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3295C9CE-B772-F0AE-4F8F-D7B9B8501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3750"/>
              <a:ext cx="148" cy="121"/>
            </a:xfrm>
            <a:custGeom>
              <a:avLst/>
              <a:gdLst>
                <a:gd name="T0" fmla="*/ 363 w 442"/>
                <a:gd name="T1" fmla="*/ 279 h 363"/>
                <a:gd name="T2" fmla="*/ 315 w 442"/>
                <a:gd name="T3" fmla="*/ 314 h 363"/>
                <a:gd name="T4" fmla="*/ 260 w 442"/>
                <a:gd name="T5" fmla="*/ 337 h 363"/>
                <a:gd name="T6" fmla="*/ 203 w 442"/>
                <a:gd name="T7" fmla="*/ 348 h 363"/>
                <a:gd name="T8" fmla="*/ 159 w 442"/>
                <a:gd name="T9" fmla="*/ 347 h 363"/>
                <a:gd name="T10" fmla="*/ 104 w 442"/>
                <a:gd name="T11" fmla="*/ 333 h 363"/>
                <a:gd name="T12" fmla="*/ 66 w 442"/>
                <a:gd name="T13" fmla="*/ 313 h 363"/>
                <a:gd name="T14" fmla="*/ 32 w 442"/>
                <a:gd name="T15" fmla="*/ 273 h 363"/>
                <a:gd name="T16" fmla="*/ 16 w 442"/>
                <a:gd name="T17" fmla="*/ 224 h 363"/>
                <a:gd name="T18" fmla="*/ 18 w 442"/>
                <a:gd name="T19" fmla="*/ 180 h 363"/>
                <a:gd name="T20" fmla="*/ 42 w 442"/>
                <a:gd name="T21" fmla="*/ 126 h 363"/>
                <a:gd name="T22" fmla="*/ 80 w 442"/>
                <a:gd name="T23" fmla="*/ 82 h 363"/>
                <a:gd name="T24" fmla="*/ 129 w 442"/>
                <a:gd name="T25" fmla="*/ 49 h 363"/>
                <a:gd name="T26" fmla="*/ 181 w 442"/>
                <a:gd name="T27" fmla="*/ 26 h 363"/>
                <a:gd name="T28" fmla="*/ 239 w 442"/>
                <a:gd name="T29" fmla="*/ 15 h 363"/>
                <a:gd name="T30" fmla="*/ 296 w 442"/>
                <a:gd name="T31" fmla="*/ 17 h 363"/>
                <a:gd name="T32" fmla="*/ 352 w 442"/>
                <a:gd name="T33" fmla="*/ 35 h 363"/>
                <a:gd name="T34" fmla="*/ 385 w 442"/>
                <a:gd name="T35" fmla="*/ 57 h 363"/>
                <a:gd name="T36" fmla="*/ 417 w 442"/>
                <a:gd name="T37" fmla="*/ 100 h 363"/>
                <a:gd name="T38" fmla="*/ 427 w 442"/>
                <a:gd name="T39" fmla="*/ 139 h 363"/>
                <a:gd name="T40" fmla="*/ 420 w 442"/>
                <a:gd name="T41" fmla="*/ 194 h 363"/>
                <a:gd name="T42" fmla="*/ 403 w 442"/>
                <a:gd name="T43" fmla="*/ 232 h 363"/>
                <a:gd name="T44" fmla="*/ 383 w 442"/>
                <a:gd name="T45" fmla="*/ 260 h 363"/>
                <a:gd name="T46" fmla="*/ 387 w 442"/>
                <a:gd name="T47" fmla="*/ 271 h 363"/>
                <a:gd name="T48" fmla="*/ 394 w 442"/>
                <a:gd name="T49" fmla="*/ 269 h 363"/>
                <a:gd name="T50" fmla="*/ 428 w 442"/>
                <a:gd name="T51" fmla="*/ 215 h 363"/>
                <a:gd name="T52" fmla="*/ 442 w 442"/>
                <a:gd name="T53" fmla="*/ 153 h 363"/>
                <a:gd name="T54" fmla="*/ 435 w 442"/>
                <a:gd name="T55" fmla="*/ 111 h 363"/>
                <a:gd name="T56" fmla="*/ 409 w 442"/>
                <a:gd name="T57" fmla="*/ 61 h 363"/>
                <a:gd name="T58" fmla="*/ 375 w 442"/>
                <a:gd name="T59" fmla="*/ 31 h 363"/>
                <a:gd name="T60" fmla="*/ 319 w 442"/>
                <a:gd name="T61" fmla="*/ 6 h 363"/>
                <a:gd name="T62" fmla="*/ 258 w 442"/>
                <a:gd name="T63" fmla="*/ 0 h 363"/>
                <a:gd name="T64" fmla="*/ 195 w 442"/>
                <a:gd name="T65" fmla="*/ 6 h 363"/>
                <a:gd name="T66" fmla="*/ 151 w 442"/>
                <a:gd name="T67" fmla="*/ 21 h 363"/>
                <a:gd name="T68" fmla="*/ 95 w 442"/>
                <a:gd name="T69" fmla="*/ 51 h 363"/>
                <a:gd name="T70" fmla="*/ 47 w 442"/>
                <a:gd name="T71" fmla="*/ 95 h 363"/>
                <a:gd name="T72" fmla="*/ 13 w 442"/>
                <a:gd name="T73" fmla="*/ 149 h 363"/>
                <a:gd name="T74" fmla="*/ 1 w 442"/>
                <a:gd name="T75" fmla="*/ 195 h 363"/>
                <a:gd name="T76" fmla="*/ 6 w 442"/>
                <a:gd name="T77" fmla="*/ 252 h 363"/>
                <a:gd name="T78" fmla="*/ 32 w 442"/>
                <a:gd name="T79" fmla="*/ 301 h 363"/>
                <a:gd name="T80" fmla="*/ 67 w 442"/>
                <a:gd name="T81" fmla="*/ 331 h 363"/>
                <a:gd name="T82" fmla="*/ 122 w 442"/>
                <a:gd name="T83" fmla="*/ 356 h 363"/>
                <a:gd name="T84" fmla="*/ 169 w 442"/>
                <a:gd name="T85" fmla="*/ 363 h 363"/>
                <a:gd name="T86" fmla="*/ 231 w 442"/>
                <a:gd name="T87" fmla="*/ 360 h 363"/>
                <a:gd name="T88" fmla="*/ 293 w 442"/>
                <a:gd name="T89" fmla="*/ 342 h 363"/>
                <a:gd name="T90" fmla="*/ 348 w 442"/>
                <a:gd name="T91" fmla="*/ 311 h 363"/>
                <a:gd name="T92" fmla="*/ 384 w 442"/>
                <a:gd name="T93" fmla="*/ 281 h 363"/>
                <a:gd name="T94" fmla="*/ 397 w 442"/>
                <a:gd name="T95" fmla="*/ 263 h 363"/>
                <a:gd name="T96" fmla="*/ 389 w 442"/>
                <a:gd name="T97" fmla="*/ 255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2" h="363">
                  <a:moveTo>
                    <a:pt x="384" y="258"/>
                  </a:moveTo>
                  <a:lnTo>
                    <a:pt x="384" y="258"/>
                  </a:lnTo>
                  <a:lnTo>
                    <a:pt x="374" y="269"/>
                  </a:lnTo>
                  <a:lnTo>
                    <a:pt x="363" y="279"/>
                  </a:lnTo>
                  <a:lnTo>
                    <a:pt x="352" y="289"/>
                  </a:lnTo>
                  <a:lnTo>
                    <a:pt x="340" y="298"/>
                  </a:lnTo>
                  <a:lnTo>
                    <a:pt x="328" y="307"/>
                  </a:lnTo>
                  <a:lnTo>
                    <a:pt x="315" y="314"/>
                  </a:lnTo>
                  <a:lnTo>
                    <a:pt x="301" y="321"/>
                  </a:lnTo>
                  <a:lnTo>
                    <a:pt x="289" y="327"/>
                  </a:lnTo>
                  <a:lnTo>
                    <a:pt x="275" y="333"/>
                  </a:lnTo>
                  <a:lnTo>
                    <a:pt x="260" y="337"/>
                  </a:lnTo>
                  <a:lnTo>
                    <a:pt x="246" y="341"/>
                  </a:lnTo>
                  <a:lnTo>
                    <a:pt x="231" y="345"/>
                  </a:lnTo>
                  <a:lnTo>
                    <a:pt x="218" y="347"/>
                  </a:lnTo>
                  <a:lnTo>
                    <a:pt x="203" y="348"/>
                  </a:lnTo>
                  <a:lnTo>
                    <a:pt x="187" y="348"/>
                  </a:lnTo>
                  <a:lnTo>
                    <a:pt x="172" y="348"/>
                  </a:lnTo>
                  <a:lnTo>
                    <a:pt x="172" y="348"/>
                  </a:lnTo>
                  <a:lnTo>
                    <a:pt x="159" y="347"/>
                  </a:lnTo>
                  <a:lnTo>
                    <a:pt x="145" y="346"/>
                  </a:lnTo>
                  <a:lnTo>
                    <a:pt x="130" y="342"/>
                  </a:lnTo>
                  <a:lnTo>
                    <a:pt x="117" y="338"/>
                  </a:lnTo>
                  <a:lnTo>
                    <a:pt x="104" y="333"/>
                  </a:lnTo>
                  <a:lnTo>
                    <a:pt x="91" y="328"/>
                  </a:lnTo>
                  <a:lnTo>
                    <a:pt x="79" y="321"/>
                  </a:lnTo>
                  <a:lnTo>
                    <a:pt x="66" y="313"/>
                  </a:lnTo>
                  <a:lnTo>
                    <a:pt x="66" y="313"/>
                  </a:lnTo>
                  <a:lnTo>
                    <a:pt x="56" y="304"/>
                  </a:lnTo>
                  <a:lnTo>
                    <a:pt x="47" y="294"/>
                  </a:lnTo>
                  <a:lnTo>
                    <a:pt x="38" y="284"/>
                  </a:lnTo>
                  <a:lnTo>
                    <a:pt x="32" y="273"/>
                  </a:lnTo>
                  <a:lnTo>
                    <a:pt x="26" y="262"/>
                  </a:lnTo>
                  <a:lnTo>
                    <a:pt x="21" y="249"/>
                  </a:lnTo>
                  <a:lnTo>
                    <a:pt x="17" y="237"/>
                  </a:lnTo>
                  <a:lnTo>
                    <a:pt x="16" y="224"/>
                  </a:lnTo>
                  <a:lnTo>
                    <a:pt x="16" y="224"/>
                  </a:lnTo>
                  <a:lnTo>
                    <a:pt x="15" y="209"/>
                  </a:lnTo>
                  <a:lnTo>
                    <a:pt x="16" y="194"/>
                  </a:lnTo>
                  <a:lnTo>
                    <a:pt x="18" y="180"/>
                  </a:lnTo>
                  <a:lnTo>
                    <a:pt x="22" y="166"/>
                  </a:lnTo>
                  <a:lnTo>
                    <a:pt x="28" y="153"/>
                  </a:lnTo>
                  <a:lnTo>
                    <a:pt x="35" y="139"/>
                  </a:lnTo>
                  <a:lnTo>
                    <a:pt x="42" y="126"/>
                  </a:lnTo>
                  <a:lnTo>
                    <a:pt x="50" y="115"/>
                  </a:lnTo>
                  <a:lnTo>
                    <a:pt x="60" y="104"/>
                  </a:lnTo>
                  <a:lnTo>
                    <a:pt x="70" y="92"/>
                  </a:lnTo>
                  <a:lnTo>
                    <a:pt x="80" y="82"/>
                  </a:lnTo>
                  <a:lnTo>
                    <a:pt x="92" y="72"/>
                  </a:lnTo>
                  <a:lnTo>
                    <a:pt x="104" y="64"/>
                  </a:lnTo>
                  <a:lnTo>
                    <a:pt x="116" y="56"/>
                  </a:lnTo>
                  <a:lnTo>
                    <a:pt x="129" y="49"/>
                  </a:lnTo>
                  <a:lnTo>
                    <a:pt x="141" y="41"/>
                  </a:lnTo>
                  <a:lnTo>
                    <a:pt x="141" y="41"/>
                  </a:lnTo>
                  <a:lnTo>
                    <a:pt x="167" y="30"/>
                  </a:lnTo>
                  <a:lnTo>
                    <a:pt x="181" y="26"/>
                  </a:lnTo>
                  <a:lnTo>
                    <a:pt x="195" y="22"/>
                  </a:lnTo>
                  <a:lnTo>
                    <a:pt x="209" y="18"/>
                  </a:lnTo>
                  <a:lnTo>
                    <a:pt x="224" y="16"/>
                  </a:lnTo>
                  <a:lnTo>
                    <a:pt x="239" y="15"/>
                  </a:lnTo>
                  <a:lnTo>
                    <a:pt x="253" y="13"/>
                  </a:lnTo>
                  <a:lnTo>
                    <a:pt x="268" y="13"/>
                  </a:lnTo>
                  <a:lnTo>
                    <a:pt x="281" y="15"/>
                  </a:lnTo>
                  <a:lnTo>
                    <a:pt x="296" y="17"/>
                  </a:lnTo>
                  <a:lnTo>
                    <a:pt x="310" y="20"/>
                  </a:lnTo>
                  <a:lnTo>
                    <a:pt x="324" y="23"/>
                  </a:lnTo>
                  <a:lnTo>
                    <a:pt x="338" y="28"/>
                  </a:lnTo>
                  <a:lnTo>
                    <a:pt x="352" y="35"/>
                  </a:lnTo>
                  <a:lnTo>
                    <a:pt x="364" y="42"/>
                  </a:lnTo>
                  <a:lnTo>
                    <a:pt x="364" y="42"/>
                  </a:lnTo>
                  <a:lnTo>
                    <a:pt x="375" y="50"/>
                  </a:lnTo>
                  <a:lnTo>
                    <a:pt x="385" y="57"/>
                  </a:lnTo>
                  <a:lnTo>
                    <a:pt x="394" y="67"/>
                  </a:lnTo>
                  <a:lnTo>
                    <a:pt x="403" y="77"/>
                  </a:lnTo>
                  <a:lnTo>
                    <a:pt x="410" y="89"/>
                  </a:lnTo>
                  <a:lnTo>
                    <a:pt x="417" y="100"/>
                  </a:lnTo>
                  <a:lnTo>
                    <a:pt x="420" y="113"/>
                  </a:lnTo>
                  <a:lnTo>
                    <a:pt x="424" y="125"/>
                  </a:lnTo>
                  <a:lnTo>
                    <a:pt x="424" y="125"/>
                  </a:lnTo>
                  <a:lnTo>
                    <a:pt x="427" y="139"/>
                  </a:lnTo>
                  <a:lnTo>
                    <a:pt x="427" y="153"/>
                  </a:lnTo>
                  <a:lnTo>
                    <a:pt x="427" y="166"/>
                  </a:lnTo>
                  <a:lnTo>
                    <a:pt x="424" y="180"/>
                  </a:lnTo>
                  <a:lnTo>
                    <a:pt x="420" y="194"/>
                  </a:lnTo>
                  <a:lnTo>
                    <a:pt x="415" y="207"/>
                  </a:lnTo>
                  <a:lnTo>
                    <a:pt x="409" y="220"/>
                  </a:lnTo>
                  <a:lnTo>
                    <a:pt x="403" y="232"/>
                  </a:lnTo>
                  <a:lnTo>
                    <a:pt x="403" y="232"/>
                  </a:lnTo>
                  <a:lnTo>
                    <a:pt x="394" y="245"/>
                  </a:lnTo>
                  <a:lnTo>
                    <a:pt x="384" y="258"/>
                  </a:lnTo>
                  <a:lnTo>
                    <a:pt x="384" y="258"/>
                  </a:lnTo>
                  <a:lnTo>
                    <a:pt x="383" y="260"/>
                  </a:lnTo>
                  <a:lnTo>
                    <a:pt x="382" y="264"/>
                  </a:lnTo>
                  <a:lnTo>
                    <a:pt x="383" y="267"/>
                  </a:lnTo>
                  <a:lnTo>
                    <a:pt x="384" y="269"/>
                  </a:lnTo>
                  <a:lnTo>
                    <a:pt x="387" y="271"/>
                  </a:lnTo>
                  <a:lnTo>
                    <a:pt x="389" y="272"/>
                  </a:lnTo>
                  <a:lnTo>
                    <a:pt x="392" y="271"/>
                  </a:lnTo>
                  <a:lnTo>
                    <a:pt x="394" y="269"/>
                  </a:lnTo>
                  <a:lnTo>
                    <a:pt x="394" y="269"/>
                  </a:lnTo>
                  <a:lnTo>
                    <a:pt x="404" y="257"/>
                  </a:lnTo>
                  <a:lnTo>
                    <a:pt x="413" y="243"/>
                  </a:lnTo>
                  <a:lnTo>
                    <a:pt x="422" y="229"/>
                  </a:lnTo>
                  <a:lnTo>
                    <a:pt x="428" y="215"/>
                  </a:lnTo>
                  <a:lnTo>
                    <a:pt x="434" y="200"/>
                  </a:lnTo>
                  <a:lnTo>
                    <a:pt x="438" y="185"/>
                  </a:lnTo>
                  <a:lnTo>
                    <a:pt x="440" y="169"/>
                  </a:lnTo>
                  <a:lnTo>
                    <a:pt x="442" y="153"/>
                  </a:lnTo>
                  <a:lnTo>
                    <a:pt x="442" y="153"/>
                  </a:lnTo>
                  <a:lnTo>
                    <a:pt x="442" y="139"/>
                  </a:lnTo>
                  <a:lnTo>
                    <a:pt x="439" y="124"/>
                  </a:lnTo>
                  <a:lnTo>
                    <a:pt x="435" y="111"/>
                  </a:lnTo>
                  <a:lnTo>
                    <a:pt x="432" y="97"/>
                  </a:lnTo>
                  <a:lnTo>
                    <a:pt x="425" y="85"/>
                  </a:lnTo>
                  <a:lnTo>
                    <a:pt x="418" y="72"/>
                  </a:lnTo>
                  <a:lnTo>
                    <a:pt x="409" y="61"/>
                  </a:lnTo>
                  <a:lnTo>
                    <a:pt x="399" y="51"/>
                  </a:lnTo>
                  <a:lnTo>
                    <a:pt x="399" y="51"/>
                  </a:lnTo>
                  <a:lnTo>
                    <a:pt x="388" y="40"/>
                  </a:lnTo>
                  <a:lnTo>
                    <a:pt x="375" y="31"/>
                  </a:lnTo>
                  <a:lnTo>
                    <a:pt x="362" y="23"/>
                  </a:lnTo>
                  <a:lnTo>
                    <a:pt x="348" y="16"/>
                  </a:lnTo>
                  <a:lnTo>
                    <a:pt x="334" y="11"/>
                  </a:lnTo>
                  <a:lnTo>
                    <a:pt x="319" y="6"/>
                  </a:lnTo>
                  <a:lnTo>
                    <a:pt x="304" y="3"/>
                  </a:lnTo>
                  <a:lnTo>
                    <a:pt x="289" y="1"/>
                  </a:lnTo>
                  <a:lnTo>
                    <a:pt x="273" y="0"/>
                  </a:lnTo>
                  <a:lnTo>
                    <a:pt x="258" y="0"/>
                  </a:lnTo>
                  <a:lnTo>
                    <a:pt x="241" y="0"/>
                  </a:lnTo>
                  <a:lnTo>
                    <a:pt x="226" y="1"/>
                  </a:lnTo>
                  <a:lnTo>
                    <a:pt x="211" y="3"/>
                  </a:lnTo>
                  <a:lnTo>
                    <a:pt x="195" y="6"/>
                  </a:lnTo>
                  <a:lnTo>
                    <a:pt x="181" y="10"/>
                  </a:lnTo>
                  <a:lnTo>
                    <a:pt x="166" y="15"/>
                  </a:lnTo>
                  <a:lnTo>
                    <a:pt x="166" y="15"/>
                  </a:lnTo>
                  <a:lnTo>
                    <a:pt x="151" y="21"/>
                  </a:lnTo>
                  <a:lnTo>
                    <a:pt x="137" y="27"/>
                  </a:lnTo>
                  <a:lnTo>
                    <a:pt x="122" y="35"/>
                  </a:lnTo>
                  <a:lnTo>
                    <a:pt x="109" y="42"/>
                  </a:lnTo>
                  <a:lnTo>
                    <a:pt x="95" y="51"/>
                  </a:lnTo>
                  <a:lnTo>
                    <a:pt x="82" y="61"/>
                  </a:lnTo>
                  <a:lnTo>
                    <a:pt x="70" y="71"/>
                  </a:lnTo>
                  <a:lnTo>
                    <a:pt x="57" y="82"/>
                  </a:lnTo>
                  <a:lnTo>
                    <a:pt x="47" y="95"/>
                  </a:lnTo>
                  <a:lnTo>
                    <a:pt x="37" y="107"/>
                  </a:lnTo>
                  <a:lnTo>
                    <a:pt x="27" y="120"/>
                  </a:lnTo>
                  <a:lnTo>
                    <a:pt x="20" y="134"/>
                  </a:lnTo>
                  <a:lnTo>
                    <a:pt x="13" y="149"/>
                  </a:lnTo>
                  <a:lnTo>
                    <a:pt x="7" y="164"/>
                  </a:lnTo>
                  <a:lnTo>
                    <a:pt x="3" y="179"/>
                  </a:lnTo>
                  <a:lnTo>
                    <a:pt x="1" y="195"/>
                  </a:lnTo>
                  <a:lnTo>
                    <a:pt x="1" y="195"/>
                  </a:lnTo>
                  <a:lnTo>
                    <a:pt x="0" y="210"/>
                  </a:lnTo>
                  <a:lnTo>
                    <a:pt x="1" y="224"/>
                  </a:lnTo>
                  <a:lnTo>
                    <a:pt x="3" y="238"/>
                  </a:lnTo>
                  <a:lnTo>
                    <a:pt x="6" y="252"/>
                  </a:lnTo>
                  <a:lnTo>
                    <a:pt x="11" y="264"/>
                  </a:lnTo>
                  <a:lnTo>
                    <a:pt x="17" y="277"/>
                  </a:lnTo>
                  <a:lnTo>
                    <a:pt x="23" y="289"/>
                  </a:lnTo>
                  <a:lnTo>
                    <a:pt x="32" y="301"/>
                  </a:lnTo>
                  <a:lnTo>
                    <a:pt x="32" y="301"/>
                  </a:lnTo>
                  <a:lnTo>
                    <a:pt x="43" y="312"/>
                  </a:lnTo>
                  <a:lnTo>
                    <a:pt x="55" y="322"/>
                  </a:lnTo>
                  <a:lnTo>
                    <a:pt x="67" y="331"/>
                  </a:lnTo>
                  <a:lnTo>
                    <a:pt x="80" y="340"/>
                  </a:lnTo>
                  <a:lnTo>
                    <a:pt x="94" y="346"/>
                  </a:lnTo>
                  <a:lnTo>
                    <a:pt x="107" y="351"/>
                  </a:lnTo>
                  <a:lnTo>
                    <a:pt x="122" y="356"/>
                  </a:lnTo>
                  <a:lnTo>
                    <a:pt x="137" y="360"/>
                  </a:lnTo>
                  <a:lnTo>
                    <a:pt x="137" y="360"/>
                  </a:lnTo>
                  <a:lnTo>
                    <a:pt x="152" y="362"/>
                  </a:lnTo>
                  <a:lnTo>
                    <a:pt x="169" y="363"/>
                  </a:lnTo>
                  <a:lnTo>
                    <a:pt x="185" y="363"/>
                  </a:lnTo>
                  <a:lnTo>
                    <a:pt x="200" y="363"/>
                  </a:lnTo>
                  <a:lnTo>
                    <a:pt x="216" y="362"/>
                  </a:lnTo>
                  <a:lnTo>
                    <a:pt x="231" y="360"/>
                  </a:lnTo>
                  <a:lnTo>
                    <a:pt x="248" y="357"/>
                  </a:lnTo>
                  <a:lnTo>
                    <a:pt x="263" y="352"/>
                  </a:lnTo>
                  <a:lnTo>
                    <a:pt x="278" y="347"/>
                  </a:lnTo>
                  <a:lnTo>
                    <a:pt x="293" y="342"/>
                  </a:lnTo>
                  <a:lnTo>
                    <a:pt x="306" y="336"/>
                  </a:lnTo>
                  <a:lnTo>
                    <a:pt x="322" y="328"/>
                  </a:lnTo>
                  <a:lnTo>
                    <a:pt x="335" y="319"/>
                  </a:lnTo>
                  <a:lnTo>
                    <a:pt x="348" y="311"/>
                  </a:lnTo>
                  <a:lnTo>
                    <a:pt x="360" y="302"/>
                  </a:lnTo>
                  <a:lnTo>
                    <a:pt x="373" y="292"/>
                  </a:lnTo>
                  <a:lnTo>
                    <a:pt x="373" y="292"/>
                  </a:lnTo>
                  <a:lnTo>
                    <a:pt x="384" y="281"/>
                  </a:lnTo>
                  <a:lnTo>
                    <a:pt x="394" y="269"/>
                  </a:lnTo>
                  <a:lnTo>
                    <a:pt x="394" y="269"/>
                  </a:lnTo>
                  <a:lnTo>
                    <a:pt x="397" y="266"/>
                  </a:lnTo>
                  <a:lnTo>
                    <a:pt x="397" y="263"/>
                  </a:lnTo>
                  <a:lnTo>
                    <a:pt x="395" y="260"/>
                  </a:lnTo>
                  <a:lnTo>
                    <a:pt x="394" y="258"/>
                  </a:lnTo>
                  <a:lnTo>
                    <a:pt x="392" y="257"/>
                  </a:lnTo>
                  <a:lnTo>
                    <a:pt x="389" y="255"/>
                  </a:lnTo>
                  <a:lnTo>
                    <a:pt x="387" y="257"/>
                  </a:lnTo>
                  <a:lnTo>
                    <a:pt x="384" y="258"/>
                  </a:lnTo>
                  <a:lnTo>
                    <a:pt x="384" y="25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FE3ABB24-30F5-A6A9-0FE4-5CB5D6552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3395"/>
              <a:ext cx="30" cy="73"/>
            </a:xfrm>
            <a:custGeom>
              <a:avLst/>
              <a:gdLst>
                <a:gd name="T0" fmla="*/ 15 w 88"/>
                <a:gd name="T1" fmla="*/ 212 h 219"/>
                <a:gd name="T2" fmla="*/ 15 w 88"/>
                <a:gd name="T3" fmla="*/ 212 h 219"/>
                <a:gd name="T4" fmla="*/ 16 w 88"/>
                <a:gd name="T5" fmla="*/ 184 h 219"/>
                <a:gd name="T6" fmla="*/ 20 w 88"/>
                <a:gd name="T7" fmla="*/ 158 h 219"/>
                <a:gd name="T8" fmla="*/ 25 w 88"/>
                <a:gd name="T9" fmla="*/ 131 h 219"/>
                <a:gd name="T10" fmla="*/ 34 w 88"/>
                <a:gd name="T11" fmla="*/ 105 h 219"/>
                <a:gd name="T12" fmla="*/ 34 w 88"/>
                <a:gd name="T13" fmla="*/ 105 h 219"/>
                <a:gd name="T14" fmla="*/ 44 w 88"/>
                <a:gd name="T15" fmla="*/ 80 h 219"/>
                <a:gd name="T16" fmla="*/ 58 w 88"/>
                <a:gd name="T17" fmla="*/ 56 h 219"/>
                <a:gd name="T18" fmla="*/ 72 w 88"/>
                <a:gd name="T19" fmla="*/ 32 h 219"/>
                <a:gd name="T20" fmla="*/ 87 w 88"/>
                <a:gd name="T21" fmla="*/ 11 h 219"/>
                <a:gd name="T22" fmla="*/ 87 w 88"/>
                <a:gd name="T23" fmla="*/ 11 h 219"/>
                <a:gd name="T24" fmla="*/ 88 w 88"/>
                <a:gd name="T25" fmla="*/ 7 h 219"/>
                <a:gd name="T26" fmla="*/ 88 w 88"/>
                <a:gd name="T27" fmla="*/ 5 h 219"/>
                <a:gd name="T28" fmla="*/ 87 w 88"/>
                <a:gd name="T29" fmla="*/ 2 h 219"/>
                <a:gd name="T30" fmla="*/ 84 w 88"/>
                <a:gd name="T31" fmla="*/ 1 h 219"/>
                <a:gd name="T32" fmla="*/ 82 w 88"/>
                <a:gd name="T33" fmla="*/ 0 h 219"/>
                <a:gd name="T34" fmla="*/ 79 w 88"/>
                <a:gd name="T35" fmla="*/ 0 h 219"/>
                <a:gd name="T36" fmla="*/ 75 w 88"/>
                <a:gd name="T37" fmla="*/ 1 h 219"/>
                <a:gd name="T38" fmla="*/ 74 w 88"/>
                <a:gd name="T39" fmla="*/ 2 h 219"/>
                <a:gd name="T40" fmla="*/ 74 w 88"/>
                <a:gd name="T41" fmla="*/ 2 h 219"/>
                <a:gd name="T42" fmla="*/ 58 w 88"/>
                <a:gd name="T43" fmla="*/ 26 h 219"/>
                <a:gd name="T44" fmla="*/ 44 w 88"/>
                <a:gd name="T45" fmla="*/ 50 h 219"/>
                <a:gd name="T46" fmla="*/ 30 w 88"/>
                <a:gd name="T47" fmla="*/ 75 h 219"/>
                <a:gd name="T48" fmla="*/ 19 w 88"/>
                <a:gd name="T49" fmla="*/ 101 h 219"/>
                <a:gd name="T50" fmla="*/ 19 w 88"/>
                <a:gd name="T51" fmla="*/ 101 h 219"/>
                <a:gd name="T52" fmla="*/ 10 w 88"/>
                <a:gd name="T53" fmla="*/ 128 h 219"/>
                <a:gd name="T54" fmla="*/ 5 w 88"/>
                <a:gd name="T55" fmla="*/ 155 h 219"/>
                <a:gd name="T56" fmla="*/ 1 w 88"/>
                <a:gd name="T57" fmla="*/ 184 h 219"/>
                <a:gd name="T58" fmla="*/ 0 w 88"/>
                <a:gd name="T59" fmla="*/ 212 h 219"/>
                <a:gd name="T60" fmla="*/ 0 w 88"/>
                <a:gd name="T61" fmla="*/ 212 h 219"/>
                <a:gd name="T62" fmla="*/ 1 w 88"/>
                <a:gd name="T63" fmla="*/ 215 h 219"/>
                <a:gd name="T64" fmla="*/ 3 w 88"/>
                <a:gd name="T65" fmla="*/ 217 h 219"/>
                <a:gd name="T66" fmla="*/ 5 w 88"/>
                <a:gd name="T67" fmla="*/ 219 h 219"/>
                <a:gd name="T68" fmla="*/ 8 w 88"/>
                <a:gd name="T69" fmla="*/ 219 h 219"/>
                <a:gd name="T70" fmla="*/ 10 w 88"/>
                <a:gd name="T71" fmla="*/ 219 h 219"/>
                <a:gd name="T72" fmla="*/ 13 w 88"/>
                <a:gd name="T73" fmla="*/ 217 h 219"/>
                <a:gd name="T74" fmla="*/ 15 w 88"/>
                <a:gd name="T75" fmla="*/ 215 h 219"/>
                <a:gd name="T76" fmla="*/ 15 w 88"/>
                <a:gd name="T77" fmla="*/ 212 h 219"/>
                <a:gd name="T78" fmla="*/ 15 w 88"/>
                <a:gd name="T79" fmla="*/ 21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8" h="219">
                  <a:moveTo>
                    <a:pt x="15" y="212"/>
                  </a:moveTo>
                  <a:lnTo>
                    <a:pt x="15" y="212"/>
                  </a:lnTo>
                  <a:lnTo>
                    <a:pt x="16" y="184"/>
                  </a:lnTo>
                  <a:lnTo>
                    <a:pt x="20" y="158"/>
                  </a:lnTo>
                  <a:lnTo>
                    <a:pt x="25" y="131"/>
                  </a:lnTo>
                  <a:lnTo>
                    <a:pt x="34" y="105"/>
                  </a:lnTo>
                  <a:lnTo>
                    <a:pt x="34" y="105"/>
                  </a:lnTo>
                  <a:lnTo>
                    <a:pt x="44" y="80"/>
                  </a:lnTo>
                  <a:lnTo>
                    <a:pt x="58" y="56"/>
                  </a:lnTo>
                  <a:lnTo>
                    <a:pt x="72" y="32"/>
                  </a:lnTo>
                  <a:lnTo>
                    <a:pt x="87" y="11"/>
                  </a:lnTo>
                  <a:lnTo>
                    <a:pt x="87" y="11"/>
                  </a:lnTo>
                  <a:lnTo>
                    <a:pt x="88" y="7"/>
                  </a:lnTo>
                  <a:lnTo>
                    <a:pt x="88" y="5"/>
                  </a:lnTo>
                  <a:lnTo>
                    <a:pt x="87" y="2"/>
                  </a:lnTo>
                  <a:lnTo>
                    <a:pt x="84" y="1"/>
                  </a:lnTo>
                  <a:lnTo>
                    <a:pt x="82" y="0"/>
                  </a:lnTo>
                  <a:lnTo>
                    <a:pt x="79" y="0"/>
                  </a:lnTo>
                  <a:lnTo>
                    <a:pt x="75" y="1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58" y="26"/>
                  </a:lnTo>
                  <a:lnTo>
                    <a:pt x="44" y="50"/>
                  </a:lnTo>
                  <a:lnTo>
                    <a:pt x="30" y="75"/>
                  </a:lnTo>
                  <a:lnTo>
                    <a:pt x="19" y="101"/>
                  </a:lnTo>
                  <a:lnTo>
                    <a:pt x="19" y="101"/>
                  </a:lnTo>
                  <a:lnTo>
                    <a:pt x="10" y="128"/>
                  </a:lnTo>
                  <a:lnTo>
                    <a:pt x="5" y="155"/>
                  </a:lnTo>
                  <a:lnTo>
                    <a:pt x="1" y="184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1" y="215"/>
                  </a:lnTo>
                  <a:lnTo>
                    <a:pt x="3" y="217"/>
                  </a:lnTo>
                  <a:lnTo>
                    <a:pt x="5" y="219"/>
                  </a:lnTo>
                  <a:lnTo>
                    <a:pt x="8" y="219"/>
                  </a:lnTo>
                  <a:lnTo>
                    <a:pt x="10" y="219"/>
                  </a:lnTo>
                  <a:lnTo>
                    <a:pt x="13" y="217"/>
                  </a:lnTo>
                  <a:lnTo>
                    <a:pt x="15" y="215"/>
                  </a:lnTo>
                  <a:lnTo>
                    <a:pt x="15" y="212"/>
                  </a:lnTo>
                  <a:lnTo>
                    <a:pt x="15" y="2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91D77982-0102-97C3-A152-23D079355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" y="3488"/>
              <a:ext cx="8" cy="39"/>
            </a:xfrm>
            <a:custGeom>
              <a:avLst/>
              <a:gdLst>
                <a:gd name="T0" fmla="*/ 9 w 24"/>
                <a:gd name="T1" fmla="*/ 8 h 117"/>
                <a:gd name="T2" fmla="*/ 9 w 24"/>
                <a:gd name="T3" fmla="*/ 8 h 117"/>
                <a:gd name="T4" fmla="*/ 4 w 24"/>
                <a:gd name="T5" fmla="*/ 58 h 117"/>
                <a:gd name="T6" fmla="*/ 2 w 24"/>
                <a:gd name="T7" fmla="*/ 84 h 117"/>
                <a:gd name="T8" fmla="*/ 0 w 24"/>
                <a:gd name="T9" fmla="*/ 109 h 117"/>
                <a:gd name="T10" fmla="*/ 0 w 24"/>
                <a:gd name="T11" fmla="*/ 109 h 117"/>
                <a:gd name="T12" fmla="*/ 2 w 24"/>
                <a:gd name="T13" fmla="*/ 112 h 117"/>
                <a:gd name="T14" fmla="*/ 3 w 24"/>
                <a:gd name="T15" fmla="*/ 114 h 117"/>
                <a:gd name="T16" fmla="*/ 5 w 24"/>
                <a:gd name="T17" fmla="*/ 116 h 117"/>
                <a:gd name="T18" fmla="*/ 8 w 24"/>
                <a:gd name="T19" fmla="*/ 117 h 117"/>
                <a:gd name="T20" fmla="*/ 10 w 24"/>
                <a:gd name="T21" fmla="*/ 116 h 117"/>
                <a:gd name="T22" fmla="*/ 13 w 24"/>
                <a:gd name="T23" fmla="*/ 114 h 117"/>
                <a:gd name="T24" fmla="*/ 15 w 24"/>
                <a:gd name="T25" fmla="*/ 112 h 117"/>
                <a:gd name="T26" fmla="*/ 15 w 24"/>
                <a:gd name="T27" fmla="*/ 109 h 117"/>
                <a:gd name="T28" fmla="*/ 15 w 24"/>
                <a:gd name="T29" fmla="*/ 109 h 117"/>
                <a:gd name="T30" fmla="*/ 17 w 24"/>
                <a:gd name="T31" fmla="*/ 84 h 117"/>
                <a:gd name="T32" fmla="*/ 19 w 24"/>
                <a:gd name="T33" fmla="*/ 58 h 117"/>
                <a:gd name="T34" fmla="*/ 24 w 24"/>
                <a:gd name="T35" fmla="*/ 8 h 117"/>
                <a:gd name="T36" fmla="*/ 24 w 24"/>
                <a:gd name="T37" fmla="*/ 8 h 117"/>
                <a:gd name="T38" fmla="*/ 24 w 24"/>
                <a:gd name="T39" fmla="*/ 5 h 117"/>
                <a:gd name="T40" fmla="*/ 23 w 24"/>
                <a:gd name="T41" fmla="*/ 3 h 117"/>
                <a:gd name="T42" fmla="*/ 20 w 24"/>
                <a:gd name="T43" fmla="*/ 2 h 117"/>
                <a:gd name="T44" fmla="*/ 18 w 24"/>
                <a:gd name="T45" fmla="*/ 0 h 117"/>
                <a:gd name="T46" fmla="*/ 14 w 24"/>
                <a:gd name="T47" fmla="*/ 2 h 117"/>
                <a:gd name="T48" fmla="*/ 12 w 24"/>
                <a:gd name="T49" fmla="*/ 3 h 117"/>
                <a:gd name="T50" fmla="*/ 10 w 24"/>
                <a:gd name="T51" fmla="*/ 5 h 117"/>
                <a:gd name="T52" fmla="*/ 9 w 24"/>
                <a:gd name="T53" fmla="*/ 8 h 117"/>
                <a:gd name="T54" fmla="*/ 9 w 24"/>
                <a:gd name="T55" fmla="*/ 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" h="117">
                  <a:moveTo>
                    <a:pt x="9" y="8"/>
                  </a:moveTo>
                  <a:lnTo>
                    <a:pt x="9" y="8"/>
                  </a:lnTo>
                  <a:lnTo>
                    <a:pt x="4" y="58"/>
                  </a:lnTo>
                  <a:lnTo>
                    <a:pt x="2" y="84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5" y="116"/>
                  </a:lnTo>
                  <a:lnTo>
                    <a:pt x="8" y="117"/>
                  </a:lnTo>
                  <a:lnTo>
                    <a:pt x="10" y="116"/>
                  </a:lnTo>
                  <a:lnTo>
                    <a:pt x="13" y="114"/>
                  </a:lnTo>
                  <a:lnTo>
                    <a:pt x="15" y="112"/>
                  </a:lnTo>
                  <a:lnTo>
                    <a:pt x="15" y="109"/>
                  </a:lnTo>
                  <a:lnTo>
                    <a:pt x="15" y="109"/>
                  </a:lnTo>
                  <a:lnTo>
                    <a:pt x="17" y="84"/>
                  </a:lnTo>
                  <a:lnTo>
                    <a:pt x="19" y="58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4" y="5"/>
                  </a:lnTo>
                  <a:lnTo>
                    <a:pt x="23" y="3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0" y="5"/>
                  </a:lnTo>
                  <a:lnTo>
                    <a:pt x="9" y="8"/>
                  </a:lnTo>
                  <a:lnTo>
                    <a:pt x="9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1722EC51-E553-8474-8888-1069E8F2E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3589"/>
              <a:ext cx="5" cy="40"/>
            </a:xfrm>
            <a:custGeom>
              <a:avLst/>
              <a:gdLst>
                <a:gd name="T0" fmla="*/ 1 w 16"/>
                <a:gd name="T1" fmla="*/ 7 h 119"/>
                <a:gd name="T2" fmla="*/ 1 w 16"/>
                <a:gd name="T3" fmla="*/ 7 h 119"/>
                <a:gd name="T4" fmla="*/ 0 w 16"/>
                <a:gd name="T5" fmla="*/ 60 h 119"/>
                <a:gd name="T6" fmla="*/ 0 w 16"/>
                <a:gd name="T7" fmla="*/ 85 h 119"/>
                <a:gd name="T8" fmla="*/ 1 w 16"/>
                <a:gd name="T9" fmla="*/ 111 h 119"/>
                <a:gd name="T10" fmla="*/ 1 w 16"/>
                <a:gd name="T11" fmla="*/ 111 h 119"/>
                <a:gd name="T12" fmla="*/ 1 w 16"/>
                <a:gd name="T13" fmla="*/ 115 h 119"/>
                <a:gd name="T14" fmla="*/ 4 w 16"/>
                <a:gd name="T15" fmla="*/ 116 h 119"/>
                <a:gd name="T16" fmla="*/ 6 w 16"/>
                <a:gd name="T17" fmla="*/ 118 h 119"/>
                <a:gd name="T18" fmla="*/ 9 w 16"/>
                <a:gd name="T19" fmla="*/ 119 h 119"/>
                <a:gd name="T20" fmla="*/ 11 w 16"/>
                <a:gd name="T21" fmla="*/ 118 h 119"/>
                <a:gd name="T22" fmla="*/ 14 w 16"/>
                <a:gd name="T23" fmla="*/ 116 h 119"/>
                <a:gd name="T24" fmla="*/ 15 w 16"/>
                <a:gd name="T25" fmla="*/ 115 h 119"/>
                <a:gd name="T26" fmla="*/ 16 w 16"/>
                <a:gd name="T27" fmla="*/ 111 h 119"/>
                <a:gd name="T28" fmla="*/ 16 w 16"/>
                <a:gd name="T29" fmla="*/ 111 h 119"/>
                <a:gd name="T30" fmla="*/ 15 w 16"/>
                <a:gd name="T31" fmla="*/ 85 h 119"/>
                <a:gd name="T32" fmla="*/ 15 w 16"/>
                <a:gd name="T33" fmla="*/ 60 h 119"/>
                <a:gd name="T34" fmla="*/ 16 w 16"/>
                <a:gd name="T35" fmla="*/ 7 h 119"/>
                <a:gd name="T36" fmla="*/ 16 w 16"/>
                <a:gd name="T37" fmla="*/ 7 h 119"/>
                <a:gd name="T38" fmla="*/ 15 w 16"/>
                <a:gd name="T39" fmla="*/ 5 h 119"/>
                <a:gd name="T40" fmla="*/ 14 w 16"/>
                <a:gd name="T41" fmla="*/ 2 h 119"/>
                <a:gd name="T42" fmla="*/ 11 w 16"/>
                <a:gd name="T43" fmla="*/ 1 h 119"/>
                <a:gd name="T44" fmla="*/ 9 w 16"/>
                <a:gd name="T45" fmla="*/ 0 h 119"/>
                <a:gd name="T46" fmla="*/ 6 w 16"/>
                <a:gd name="T47" fmla="*/ 1 h 119"/>
                <a:gd name="T48" fmla="*/ 4 w 16"/>
                <a:gd name="T49" fmla="*/ 2 h 119"/>
                <a:gd name="T50" fmla="*/ 1 w 16"/>
                <a:gd name="T51" fmla="*/ 5 h 119"/>
                <a:gd name="T52" fmla="*/ 1 w 16"/>
                <a:gd name="T53" fmla="*/ 7 h 119"/>
                <a:gd name="T54" fmla="*/ 1 w 16"/>
                <a:gd name="T55" fmla="*/ 7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" h="119">
                  <a:moveTo>
                    <a:pt x="1" y="7"/>
                  </a:moveTo>
                  <a:lnTo>
                    <a:pt x="1" y="7"/>
                  </a:lnTo>
                  <a:lnTo>
                    <a:pt x="0" y="60"/>
                  </a:lnTo>
                  <a:lnTo>
                    <a:pt x="0" y="85"/>
                  </a:lnTo>
                  <a:lnTo>
                    <a:pt x="1" y="111"/>
                  </a:lnTo>
                  <a:lnTo>
                    <a:pt x="1" y="111"/>
                  </a:lnTo>
                  <a:lnTo>
                    <a:pt x="1" y="115"/>
                  </a:lnTo>
                  <a:lnTo>
                    <a:pt x="4" y="116"/>
                  </a:lnTo>
                  <a:lnTo>
                    <a:pt x="6" y="118"/>
                  </a:lnTo>
                  <a:lnTo>
                    <a:pt x="9" y="119"/>
                  </a:lnTo>
                  <a:lnTo>
                    <a:pt x="11" y="118"/>
                  </a:lnTo>
                  <a:lnTo>
                    <a:pt x="14" y="116"/>
                  </a:lnTo>
                  <a:lnTo>
                    <a:pt x="15" y="115"/>
                  </a:lnTo>
                  <a:lnTo>
                    <a:pt x="16" y="111"/>
                  </a:lnTo>
                  <a:lnTo>
                    <a:pt x="16" y="111"/>
                  </a:lnTo>
                  <a:lnTo>
                    <a:pt x="15" y="85"/>
                  </a:lnTo>
                  <a:lnTo>
                    <a:pt x="15" y="60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1" y="5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EF3F5988-DBC7-8051-221B-D274BBB60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" y="3749"/>
              <a:ext cx="15" cy="58"/>
            </a:xfrm>
            <a:custGeom>
              <a:avLst/>
              <a:gdLst>
                <a:gd name="T0" fmla="*/ 0 w 45"/>
                <a:gd name="T1" fmla="*/ 8 h 174"/>
                <a:gd name="T2" fmla="*/ 0 w 45"/>
                <a:gd name="T3" fmla="*/ 8 h 174"/>
                <a:gd name="T4" fmla="*/ 0 w 45"/>
                <a:gd name="T5" fmla="*/ 28 h 174"/>
                <a:gd name="T6" fmla="*/ 1 w 45"/>
                <a:gd name="T7" fmla="*/ 49 h 174"/>
                <a:gd name="T8" fmla="*/ 3 w 45"/>
                <a:gd name="T9" fmla="*/ 69 h 174"/>
                <a:gd name="T10" fmla="*/ 8 w 45"/>
                <a:gd name="T11" fmla="*/ 89 h 174"/>
                <a:gd name="T12" fmla="*/ 18 w 45"/>
                <a:gd name="T13" fmla="*/ 129 h 174"/>
                <a:gd name="T14" fmla="*/ 31 w 45"/>
                <a:gd name="T15" fmla="*/ 169 h 174"/>
                <a:gd name="T16" fmla="*/ 31 w 45"/>
                <a:gd name="T17" fmla="*/ 169 h 174"/>
                <a:gd name="T18" fmla="*/ 32 w 45"/>
                <a:gd name="T19" fmla="*/ 173 h 174"/>
                <a:gd name="T20" fmla="*/ 35 w 45"/>
                <a:gd name="T21" fmla="*/ 174 h 174"/>
                <a:gd name="T22" fmla="*/ 37 w 45"/>
                <a:gd name="T23" fmla="*/ 174 h 174"/>
                <a:gd name="T24" fmla="*/ 40 w 45"/>
                <a:gd name="T25" fmla="*/ 174 h 174"/>
                <a:gd name="T26" fmla="*/ 42 w 45"/>
                <a:gd name="T27" fmla="*/ 173 h 174"/>
                <a:gd name="T28" fmla="*/ 44 w 45"/>
                <a:gd name="T29" fmla="*/ 172 h 174"/>
                <a:gd name="T30" fmla="*/ 45 w 45"/>
                <a:gd name="T31" fmla="*/ 169 h 174"/>
                <a:gd name="T32" fmla="*/ 45 w 45"/>
                <a:gd name="T33" fmla="*/ 166 h 174"/>
                <a:gd name="T34" fmla="*/ 45 w 45"/>
                <a:gd name="T35" fmla="*/ 166 h 174"/>
                <a:gd name="T36" fmla="*/ 33 w 45"/>
                <a:gd name="T37" fmla="*/ 127 h 174"/>
                <a:gd name="T38" fmla="*/ 23 w 45"/>
                <a:gd name="T39" fmla="*/ 88 h 174"/>
                <a:gd name="T40" fmla="*/ 18 w 45"/>
                <a:gd name="T41" fmla="*/ 68 h 174"/>
                <a:gd name="T42" fmla="*/ 16 w 45"/>
                <a:gd name="T43" fmla="*/ 48 h 174"/>
                <a:gd name="T44" fmla="*/ 15 w 45"/>
                <a:gd name="T45" fmla="*/ 28 h 174"/>
                <a:gd name="T46" fmla="*/ 15 w 45"/>
                <a:gd name="T47" fmla="*/ 8 h 174"/>
                <a:gd name="T48" fmla="*/ 15 w 45"/>
                <a:gd name="T49" fmla="*/ 8 h 174"/>
                <a:gd name="T50" fmla="*/ 15 w 45"/>
                <a:gd name="T51" fmla="*/ 4 h 174"/>
                <a:gd name="T52" fmla="*/ 13 w 45"/>
                <a:gd name="T53" fmla="*/ 1 h 174"/>
                <a:gd name="T54" fmla="*/ 11 w 45"/>
                <a:gd name="T55" fmla="*/ 0 h 174"/>
                <a:gd name="T56" fmla="*/ 8 w 45"/>
                <a:gd name="T57" fmla="*/ 0 h 174"/>
                <a:gd name="T58" fmla="*/ 5 w 45"/>
                <a:gd name="T59" fmla="*/ 0 h 174"/>
                <a:gd name="T60" fmla="*/ 2 w 45"/>
                <a:gd name="T61" fmla="*/ 1 h 174"/>
                <a:gd name="T62" fmla="*/ 1 w 45"/>
                <a:gd name="T63" fmla="*/ 4 h 174"/>
                <a:gd name="T64" fmla="*/ 0 w 45"/>
                <a:gd name="T65" fmla="*/ 8 h 174"/>
                <a:gd name="T66" fmla="*/ 0 w 45"/>
                <a:gd name="T67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" h="174">
                  <a:moveTo>
                    <a:pt x="0" y="8"/>
                  </a:moveTo>
                  <a:lnTo>
                    <a:pt x="0" y="8"/>
                  </a:lnTo>
                  <a:lnTo>
                    <a:pt x="0" y="28"/>
                  </a:lnTo>
                  <a:lnTo>
                    <a:pt x="1" y="49"/>
                  </a:lnTo>
                  <a:lnTo>
                    <a:pt x="3" y="69"/>
                  </a:lnTo>
                  <a:lnTo>
                    <a:pt x="8" y="89"/>
                  </a:lnTo>
                  <a:lnTo>
                    <a:pt x="18" y="129"/>
                  </a:lnTo>
                  <a:lnTo>
                    <a:pt x="31" y="169"/>
                  </a:lnTo>
                  <a:lnTo>
                    <a:pt x="31" y="169"/>
                  </a:lnTo>
                  <a:lnTo>
                    <a:pt x="32" y="173"/>
                  </a:lnTo>
                  <a:lnTo>
                    <a:pt x="35" y="174"/>
                  </a:lnTo>
                  <a:lnTo>
                    <a:pt x="37" y="174"/>
                  </a:lnTo>
                  <a:lnTo>
                    <a:pt x="40" y="174"/>
                  </a:lnTo>
                  <a:lnTo>
                    <a:pt x="42" y="173"/>
                  </a:lnTo>
                  <a:lnTo>
                    <a:pt x="44" y="172"/>
                  </a:lnTo>
                  <a:lnTo>
                    <a:pt x="45" y="169"/>
                  </a:lnTo>
                  <a:lnTo>
                    <a:pt x="45" y="166"/>
                  </a:lnTo>
                  <a:lnTo>
                    <a:pt x="45" y="166"/>
                  </a:lnTo>
                  <a:lnTo>
                    <a:pt x="33" y="127"/>
                  </a:lnTo>
                  <a:lnTo>
                    <a:pt x="23" y="88"/>
                  </a:lnTo>
                  <a:lnTo>
                    <a:pt x="18" y="68"/>
                  </a:lnTo>
                  <a:lnTo>
                    <a:pt x="16" y="48"/>
                  </a:lnTo>
                  <a:lnTo>
                    <a:pt x="15" y="28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74D2D207-907E-DD87-1AD0-BE718A941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3679"/>
              <a:ext cx="9" cy="51"/>
            </a:xfrm>
            <a:custGeom>
              <a:avLst/>
              <a:gdLst>
                <a:gd name="T0" fmla="*/ 25 w 25"/>
                <a:gd name="T1" fmla="*/ 146 h 153"/>
                <a:gd name="T2" fmla="*/ 25 w 25"/>
                <a:gd name="T3" fmla="*/ 146 h 153"/>
                <a:gd name="T4" fmla="*/ 17 w 25"/>
                <a:gd name="T5" fmla="*/ 77 h 153"/>
                <a:gd name="T6" fmla="*/ 15 w 25"/>
                <a:gd name="T7" fmla="*/ 42 h 153"/>
                <a:gd name="T8" fmla="*/ 15 w 25"/>
                <a:gd name="T9" fmla="*/ 24 h 153"/>
                <a:gd name="T10" fmla="*/ 16 w 25"/>
                <a:gd name="T11" fmla="*/ 6 h 153"/>
                <a:gd name="T12" fmla="*/ 16 w 25"/>
                <a:gd name="T13" fmla="*/ 6 h 153"/>
                <a:gd name="T14" fmla="*/ 16 w 25"/>
                <a:gd name="T15" fmla="*/ 4 h 153"/>
                <a:gd name="T16" fmla="*/ 15 w 25"/>
                <a:gd name="T17" fmla="*/ 1 h 153"/>
                <a:gd name="T18" fmla="*/ 12 w 25"/>
                <a:gd name="T19" fmla="*/ 0 h 153"/>
                <a:gd name="T20" fmla="*/ 10 w 25"/>
                <a:gd name="T21" fmla="*/ 0 h 153"/>
                <a:gd name="T22" fmla="*/ 7 w 25"/>
                <a:gd name="T23" fmla="*/ 0 h 153"/>
                <a:gd name="T24" fmla="*/ 5 w 25"/>
                <a:gd name="T25" fmla="*/ 1 h 153"/>
                <a:gd name="T26" fmla="*/ 2 w 25"/>
                <a:gd name="T27" fmla="*/ 4 h 153"/>
                <a:gd name="T28" fmla="*/ 1 w 25"/>
                <a:gd name="T29" fmla="*/ 6 h 153"/>
                <a:gd name="T30" fmla="*/ 1 w 25"/>
                <a:gd name="T31" fmla="*/ 6 h 153"/>
                <a:gd name="T32" fmla="*/ 0 w 25"/>
                <a:gd name="T33" fmla="*/ 24 h 153"/>
                <a:gd name="T34" fmla="*/ 0 w 25"/>
                <a:gd name="T35" fmla="*/ 42 h 153"/>
                <a:gd name="T36" fmla="*/ 2 w 25"/>
                <a:gd name="T37" fmla="*/ 77 h 153"/>
                <a:gd name="T38" fmla="*/ 10 w 25"/>
                <a:gd name="T39" fmla="*/ 146 h 153"/>
                <a:gd name="T40" fmla="*/ 10 w 25"/>
                <a:gd name="T41" fmla="*/ 146 h 153"/>
                <a:gd name="T42" fmla="*/ 11 w 25"/>
                <a:gd name="T43" fmla="*/ 148 h 153"/>
                <a:gd name="T44" fmla="*/ 12 w 25"/>
                <a:gd name="T45" fmla="*/ 151 h 153"/>
                <a:gd name="T46" fmla="*/ 16 w 25"/>
                <a:gd name="T47" fmla="*/ 152 h 153"/>
                <a:gd name="T48" fmla="*/ 19 w 25"/>
                <a:gd name="T49" fmla="*/ 153 h 153"/>
                <a:gd name="T50" fmla="*/ 21 w 25"/>
                <a:gd name="T51" fmla="*/ 152 h 153"/>
                <a:gd name="T52" fmla="*/ 24 w 25"/>
                <a:gd name="T53" fmla="*/ 151 h 153"/>
                <a:gd name="T54" fmla="*/ 25 w 25"/>
                <a:gd name="T55" fmla="*/ 148 h 153"/>
                <a:gd name="T56" fmla="*/ 25 w 25"/>
                <a:gd name="T57" fmla="*/ 146 h 153"/>
                <a:gd name="T58" fmla="*/ 25 w 25"/>
                <a:gd name="T59" fmla="*/ 14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" h="153">
                  <a:moveTo>
                    <a:pt x="25" y="146"/>
                  </a:moveTo>
                  <a:lnTo>
                    <a:pt x="25" y="146"/>
                  </a:lnTo>
                  <a:lnTo>
                    <a:pt x="17" y="77"/>
                  </a:lnTo>
                  <a:lnTo>
                    <a:pt x="15" y="42"/>
                  </a:lnTo>
                  <a:lnTo>
                    <a:pt x="15" y="24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2" y="77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11" y="148"/>
                  </a:lnTo>
                  <a:lnTo>
                    <a:pt x="12" y="151"/>
                  </a:lnTo>
                  <a:lnTo>
                    <a:pt x="16" y="152"/>
                  </a:lnTo>
                  <a:lnTo>
                    <a:pt x="19" y="153"/>
                  </a:lnTo>
                  <a:lnTo>
                    <a:pt x="21" y="152"/>
                  </a:lnTo>
                  <a:lnTo>
                    <a:pt x="24" y="151"/>
                  </a:lnTo>
                  <a:lnTo>
                    <a:pt x="25" y="148"/>
                  </a:lnTo>
                  <a:lnTo>
                    <a:pt x="25" y="146"/>
                  </a:lnTo>
                  <a:lnTo>
                    <a:pt x="25" y="14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81DC06B5-81A4-E8F6-CC4B-AA382D2A0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291"/>
              <a:ext cx="78" cy="50"/>
            </a:xfrm>
            <a:custGeom>
              <a:avLst/>
              <a:gdLst>
                <a:gd name="T0" fmla="*/ 15 w 235"/>
                <a:gd name="T1" fmla="*/ 143 h 149"/>
                <a:gd name="T2" fmla="*/ 15 w 235"/>
                <a:gd name="T3" fmla="*/ 143 h 149"/>
                <a:gd name="T4" fmla="*/ 17 w 235"/>
                <a:gd name="T5" fmla="*/ 131 h 149"/>
                <a:gd name="T6" fmla="*/ 22 w 235"/>
                <a:gd name="T7" fmla="*/ 120 h 149"/>
                <a:gd name="T8" fmla="*/ 29 w 235"/>
                <a:gd name="T9" fmla="*/ 109 h 149"/>
                <a:gd name="T10" fmla="*/ 36 w 235"/>
                <a:gd name="T11" fmla="*/ 100 h 149"/>
                <a:gd name="T12" fmla="*/ 45 w 235"/>
                <a:gd name="T13" fmla="*/ 91 h 149"/>
                <a:gd name="T14" fmla="*/ 55 w 235"/>
                <a:gd name="T15" fmla="*/ 82 h 149"/>
                <a:gd name="T16" fmla="*/ 65 w 235"/>
                <a:gd name="T17" fmla="*/ 75 h 149"/>
                <a:gd name="T18" fmla="*/ 76 w 235"/>
                <a:gd name="T19" fmla="*/ 69 h 149"/>
                <a:gd name="T20" fmla="*/ 76 w 235"/>
                <a:gd name="T21" fmla="*/ 69 h 149"/>
                <a:gd name="T22" fmla="*/ 100 w 235"/>
                <a:gd name="T23" fmla="*/ 57 h 149"/>
                <a:gd name="T24" fmla="*/ 126 w 235"/>
                <a:gd name="T25" fmla="*/ 47 h 149"/>
                <a:gd name="T26" fmla="*/ 151 w 235"/>
                <a:gd name="T27" fmla="*/ 39 h 149"/>
                <a:gd name="T28" fmla="*/ 178 w 235"/>
                <a:gd name="T29" fmla="*/ 31 h 149"/>
                <a:gd name="T30" fmla="*/ 178 w 235"/>
                <a:gd name="T31" fmla="*/ 31 h 149"/>
                <a:gd name="T32" fmla="*/ 204 w 235"/>
                <a:gd name="T33" fmla="*/ 22 h 149"/>
                <a:gd name="T34" fmla="*/ 230 w 235"/>
                <a:gd name="T35" fmla="*/ 15 h 149"/>
                <a:gd name="T36" fmla="*/ 230 w 235"/>
                <a:gd name="T37" fmla="*/ 15 h 149"/>
                <a:gd name="T38" fmla="*/ 233 w 235"/>
                <a:gd name="T39" fmla="*/ 12 h 149"/>
                <a:gd name="T40" fmla="*/ 234 w 235"/>
                <a:gd name="T41" fmla="*/ 10 h 149"/>
                <a:gd name="T42" fmla="*/ 235 w 235"/>
                <a:gd name="T43" fmla="*/ 7 h 149"/>
                <a:gd name="T44" fmla="*/ 235 w 235"/>
                <a:gd name="T45" fmla="*/ 5 h 149"/>
                <a:gd name="T46" fmla="*/ 234 w 235"/>
                <a:gd name="T47" fmla="*/ 2 h 149"/>
                <a:gd name="T48" fmla="*/ 232 w 235"/>
                <a:gd name="T49" fmla="*/ 0 h 149"/>
                <a:gd name="T50" fmla="*/ 229 w 235"/>
                <a:gd name="T51" fmla="*/ 0 h 149"/>
                <a:gd name="T52" fmla="*/ 227 w 235"/>
                <a:gd name="T53" fmla="*/ 0 h 149"/>
                <a:gd name="T54" fmla="*/ 227 w 235"/>
                <a:gd name="T55" fmla="*/ 0 h 149"/>
                <a:gd name="T56" fmla="*/ 200 w 235"/>
                <a:gd name="T57" fmla="*/ 8 h 149"/>
                <a:gd name="T58" fmla="*/ 175 w 235"/>
                <a:gd name="T59" fmla="*/ 16 h 149"/>
                <a:gd name="T60" fmla="*/ 149 w 235"/>
                <a:gd name="T61" fmla="*/ 23 h 149"/>
                <a:gd name="T62" fmla="*/ 124 w 235"/>
                <a:gd name="T63" fmla="*/ 32 h 149"/>
                <a:gd name="T64" fmla="*/ 124 w 235"/>
                <a:gd name="T65" fmla="*/ 32 h 149"/>
                <a:gd name="T66" fmla="*/ 98 w 235"/>
                <a:gd name="T67" fmla="*/ 42 h 149"/>
                <a:gd name="T68" fmla="*/ 73 w 235"/>
                <a:gd name="T69" fmla="*/ 54 h 149"/>
                <a:gd name="T70" fmla="*/ 60 w 235"/>
                <a:gd name="T71" fmla="*/ 61 h 149"/>
                <a:gd name="T72" fmla="*/ 49 w 235"/>
                <a:gd name="T73" fmla="*/ 69 h 149"/>
                <a:gd name="T74" fmla="*/ 37 w 235"/>
                <a:gd name="T75" fmla="*/ 77 h 149"/>
                <a:gd name="T76" fmla="*/ 27 w 235"/>
                <a:gd name="T77" fmla="*/ 86 h 149"/>
                <a:gd name="T78" fmla="*/ 27 w 235"/>
                <a:gd name="T79" fmla="*/ 86 h 149"/>
                <a:gd name="T80" fmla="*/ 17 w 235"/>
                <a:gd name="T81" fmla="*/ 99 h 149"/>
                <a:gd name="T82" fmla="*/ 10 w 235"/>
                <a:gd name="T83" fmla="*/ 111 h 149"/>
                <a:gd name="T84" fmla="*/ 4 w 235"/>
                <a:gd name="T85" fmla="*/ 125 h 149"/>
                <a:gd name="T86" fmla="*/ 0 w 235"/>
                <a:gd name="T87" fmla="*/ 139 h 149"/>
                <a:gd name="T88" fmla="*/ 0 w 235"/>
                <a:gd name="T89" fmla="*/ 139 h 149"/>
                <a:gd name="T90" fmla="*/ 0 w 235"/>
                <a:gd name="T91" fmla="*/ 143 h 149"/>
                <a:gd name="T92" fmla="*/ 1 w 235"/>
                <a:gd name="T93" fmla="*/ 145 h 149"/>
                <a:gd name="T94" fmla="*/ 4 w 235"/>
                <a:gd name="T95" fmla="*/ 148 h 149"/>
                <a:gd name="T96" fmla="*/ 6 w 235"/>
                <a:gd name="T97" fmla="*/ 149 h 149"/>
                <a:gd name="T98" fmla="*/ 9 w 235"/>
                <a:gd name="T99" fmla="*/ 149 h 149"/>
                <a:gd name="T100" fmla="*/ 11 w 235"/>
                <a:gd name="T101" fmla="*/ 148 h 149"/>
                <a:gd name="T102" fmla="*/ 14 w 235"/>
                <a:gd name="T103" fmla="*/ 146 h 149"/>
                <a:gd name="T104" fmla="*/ 15 w 235"/>
                <a:gd name="T105" fmla="*/ 143 h 149"/>
                <a:gd name="T106" fmla="*/ 15 w 235"/>
                <a:gd name="T107" fmla="*/ 14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5" h="149">
                  <a:moveTo>
                    <a:pt x="15" y="143"/>
                  </a:moveTo>
                  <a:lnTo>
                    <a:pt x="15" y="143"/>
                  </a:lnTo>
                  <a:lnTo>
                    <a:pt x="17" y="131"/>
                  </a:lnTo>
                  <a:lnTo>
                    <a:pt x="22" y="120"/>
                  </a:lnTo>
                  <a:lnTo>
                    <a:pt x="29" y="109"/>
                  </a:lnTo>
                  <a:lnTo>
                    <a:pt x="36" y="100"/>
                  </a:lnTo>
                  <a:lnTo>
                    <a:pt x="45" y="91"/>
                  </a:lnTo>
                  <a:lnTo>
                    <a:pt x="55" y="82"/>
                  </a:lnTo>
                  <a:lnTo>
                    <a:pt x="65" y="75"/>
                  </a:lnTo>
                  <a:lnTo>
                    <a:pt x="76" y="69"/>
                  </a:lnTo>
                  <a:lnTo>
                    <a:pt x="76" y="69"/>
                  </a:lnTo>
                  <a:lnTo>
                    <a:pt x="100" y="57"/>
                  </a:lnTo>
                  <a:lnTo>
                    <a:pt x="126" y="47"/>
                  </a:lnTo>
                  <a:lnTo>
                    <a:pt x="151" y="39"/>
                  </a:lnTo>
                  <a:lnTo>
                    <a:pt x="178" y="31"/>
                  </a:lnTo>
                  <a:lnTo>
                    <a:pt x="178" y="31"/>
                  </a:lnTo>
                  <a:lnTo>
                    <a:pt x="204" y="22"/>
                  </a:lnTo>
                  <a:lnTo>
                    <a:pt x="230" y="15"/>
                  </a:lnTo>
                  <a:lnTo>
                    <a:pt x="230" y="15"/>
                  </a:lnTo>
                  <a:lnTo>
                    <a:pt x="233" y="12"/>
                  </a:lnTo>
                  <a:lnTo>
                    <a:pt x="234" y="10"/>
                  </a:lnTo>
                  <a:lnTo>
                    <a:pt x="235" y="7"/>
                  </a:lnTo>
                  <a:lnTo>
                    <a:pt x="235" y="5"/>
                  </a:lnTo>
                  <a:lnTo>
                    <a:pt x="234" y="2"/>
                  </a:lnTo>
                  <a:lnTo>
                    <a:pt x="232" y="0"/>
                  </a:lnTo>
                  <a:lnTo>
                    <a:pt x="229" y="0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00" y="8"/>
                  </a:lnTo>
                  <a:lnTo>
                    <a:pt x="175" y="16"/>
                  </a:lnTo>
                  <a:lnTo>
                    <a:pt x="149" y="23"/>
                  </a:lnTo>
                  <a:lnTo>
                    <a:pt x="124" y="32"/>
                  </a:lnTo>
                  <a:lnTo>
                    <a:pt x="124" y="32"/>
                  </a:lnTo>
                  <a:lnTo>
                    <a:pt x="98" y="42"/>
                  </a:lnTo>
                  <a:lnTo>
                    <a:pt x="73" y="54"/>
                  </a:lnTo>
                  <a:lnTo>
                    <a:pt x="60" y="61"/>
                  </a:lnTo>
                  <a:lnTo>
                    <a:pt x="49" y="69"/>
                  </a:lnTo>
                  <a:lnTo>
                    <a:pt x="37" y="77"/>
                  </a:lnTo>
                  <a:lnTo>
                    <a:pt x="27" y="86"/>
                  </a:lnTo>
                  <a:lnTo>
                    <a:pt x="27" y="86"/>
                  </a:lnTo>
                  <a:lnTo>
                    <a:pt x="17" y="99"/>
                  </a:lnTo>
                  <a:lnTo>
                    <a:pt x="10" y="111"/>
                  </a:lnTo>
                  <a:lnTo>
                    <a:pt x="4" y="125"/>
                  </a:lnTo>
                  <a:lnTo>
                    <a:pt x="0" y="139"/>
                  </a:lnTo>
                  <a:lnTo>
                    <a:pt x="0" y="139"/>
                  </a:lnTo>
                  <a:lnTo>
                    <a:pt x="0" y="143"/>
                  </a:lnTo>
                  <a:lnTo>
                    <a:pt x="1" y="145"/>
                  </a:lnTo>
                  <a:lnTo>
                    <a:pt x="4" y="148"/>
                  </a:lnTo>
                  <a:lnTo>
                    <a:pt x="6" y="149"/>
                  </a:lnTo>
                  <a:lnTo>
                    <a:pt x="9" y="149"/>
                  </a:lnTo>
                  <a:lnTo>
                    <a:pt x="11" y="148"/>
                  </a:lnTo>
                  <a:lnTo>
                    <a:pt x="14" y="146"/>
                  </a:lnTo>
                  <a:lnTo>
                    <a:pt x="15" y="143"/>
                  </a:lnTo>
                  <a:lnTo>
                    <a:pt x="15" y="14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46190743-0DBB-785A-98CA-20A5D12EF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" y="1512"/>
              <a:ext cx="438" cy="753"/>
            </a:xfrm>
            <a:custGeom>
              <a:avLst/>
              <a:gdLst>
                <a:gd name="T0" fmla="*/ 0 w 1314"/>
                <a:gd name="T1" fmla="*/ 8 h 2260"/>
                <a:gd name="T2" fmla="*/ 6 w 1314"/>
                <a:gd name="T3" fmla="*/ 73 h 2260"/>
                <a:gd name="T4" fmla="*/ 15 w 1314"/>
                <a:gd name="T5" fmla="*/ 138 h 2260"/>
                <a:gd name="T6" fmla="*/ 30 w 1314"/>
                <a:gd name="T7" fmla="*/ 202 h 2260"/>
                <a:gd name="T8" fmla="*/ 48 w 1314"/>
                <a:gd name="T9" fmla="*/ 265 h 2260"/>
                <a:gd name="T10" fmla="*/ 69 w 1314"/>
                <a:gd name="T11" fmla="*/ 327 h 2260"/>
                <a:gd name="T12" fmla="*/ 93 w 1314"/>
                <a:gd name="T13" fmla="*/ 389 h 2260"/>
                <a:gd name="T14" fmla="*/ 148 w 1314"/>
                <a:gd name="T15" fmla="*/ 508 h 2260"/>
                <a:gd name="T16" fmla="*/ 179 w 1314"/>
                <a:gd name="T17" fmla="*/ 567 h 2260"/>
                <a:gd name="T18" fmla="*/ 246 w 1314"/>
                <a:gd name="T19" fmla="*/ 682 h 2260"/>
                <a:gd name="T20" fmla="*/ 317 w 1314"/>
                <a:gd name="T21" fmla="*/ 795 h 2260"/>
                <a:gd name="T22" fmla="*/ 427 w 1314"/>
                <a:gd name="T23" fmla="*/ 962 h 2260"/>
                <a:gd name="T24" fmla="*/ 496 w 1314"/>
                <a:gd name="T25" fmla="*/ 1065 h 2260"/>
                <a:gd name="T26" fmla="*/ 565 w 1314"/>
                <a:gd name="T27" fmla="*/ 1166 h 2260"/>
                <a:gd name="T28" fmla="*/ 603 w 1314"/>
                <a:gd name="T29" fmla="*/ 1217 h 2260"/>
                <a:gd name="T30" fmla="*/ 716 w 1314"/>
                <a:gd name="T31" fmla="*/ 1361 h 2260"/>
                <a:gd name="T32" fmla="*/ 883 w 1314"/>
                <a:gd name="T33" fmla="*/ 1561 h 2260"/>
                <a:gd name="T34" fmla="*/ 1006 w 1314"/>
                <a:gd name="T35" fmla="*/ 1714 h 2260"/>
                <a:gd name="T36" fmla="*/ 1045 w 1314"/>
                <a:gd name="T37" fmla="*/ 1767 h 2260"/>
                <a:gd name="T38" fmla="*/ 1116 w 1314"/>
                <a:gd name="T39" fmla="*/ 1867 h 2260"/>
                <a:gd name="T40" fmla="*/ 1181 w 1314"/>
                <a:gd name="T41" fmla="*/ 1974 h 2260"/>
                <a:gd name="T42" fmla="*/ 1225 w 1314"/>
                <a:gd name="T43" fmla="*/ 2056 h 2260"/>
                <a:gd name="T44" fmla="*/ 1250 w 1314"/>
                <a:gd name="T45" fmla="*/ 2112 h 2260"/>
                <a:gd name="T46" fmla="*/ 1273 w 1314"/>
                <a:gd name="T47" fmla="*/ 2170 h 2260"/>
                <a:gd name="T48" fmla="*/ 1284 w 1314"/>
                <a:gd name="T49" fmla="*/ 2199 h 2260"/>
                <a:gd name="T50" fmla="*/ 1300 w 1314"/>
                <a:gd name="T51" fmla="*/ 2255 h 2260"/>
                <a:gd name="T52" fmla="*/ 1301 w 1314"/>
                <a:gd name="T53" fmla="*/ 2259 h 2260"/>
                <a:gd name="T54" fmla="*/ 1306 w 1314"/>
                <a:gd name="T55" fmla="*/ 2260 h 2260"/>
                <a:gd name="T56" fmla="*/ 1311 w 1314"/>
                <a:gd name="T57" fmla="*/ 2259 h 2260"/>
                <a:gd name="T58" fmla="*/ 1314 w 1314"/>
                <a:gd name="T59" fmla="*/ 2255 h 2260"/>
                <a:gd name="T60" fmla="*/ 1314 w 1314"/>
                <a:gd name="T61" fmla="*/ 2251 h 2260"/>
                <a:gd name="T62" fmla="*/ 1296 w 1314"/>
                <a:gd name="T63" fmla="*/ 2192 h 2260"/>
                <a:gd name="T64" fmla="*/ 1276 w 1314"/>
                <a:gd name="T65" fmla="*/ 2136 h 2260"/>
                <a:gd name="T66" fmla="*/ 1253 w 1314"/>
                <a:gd name="T67" fmla="*/ 2079 h 2260"/>
                <a:gd name="T68" fmla="*/ 1196 w 1314"/>
                <a:gd name="T69" fmla="*/ 1970 h 2260"/>
                <a:gd name="T70" fmla="*/ 1134 w 1314"/>
                <a:gd name="T71" fmla="*/ 1867 h 2260"/>
                <a:gd name="T72" fmla="*/ 1099 w 1314"/>
                <a:gd name="T73" fmla="*/ 1816 h 2260"/>
                <a:gd name="T74" fmla="*/ 1023 w 1314"/>
                <a:gd name="T75" fmla="*/ 1712 h 2260"/>
                <a:gd name="T76" fmla="*/ 943 w 1314"/>
                <a:gd name="T77" fmla="*/ 1610 h 2260"/>
                <a:gd name="T78" fmla="*/ 779 w 1314"/>
                <a:gd name="T79" fmla="*/ 1412 h 2260"/>
                <a:gd name="T80" fmla="*/ 698 w 1314"/>
                <a:gd name="T81" fmla="*/ 1313 h 2260"/>
                <a:gd name="T82" fmla="*/ 619 w 1314"/>
                <a:gd name="T83" fmla="*/ 1214 h 2260"/>
                <a:gd name="T84" fmla="*/ 582 w 1314"/>
                <a:gd name="T85" fmla="*/ 1165 h 2260"/>
                <a:gd name="T86" fmla="*/ 515 w 1314"/>
                <a:gd name="T87" fmla="*/ 1066 h 2260"/>
                <a:gd name="T88" fmla="*/ 481 w 1314"/>
                <a:gd name="T89" fmla="*/ 1016 h 2260"/>
                <a:gd name="T90" fmla="*/ 336 w 1314"/>
                <a:gd name="T91" fmla="*/ 795 h 2260"/>
                <a:gd name="T92" fmla="*/ 266 w 1314"/>
                <a:gd name="T93" fmla="*/ 685 h 2260"/>
                <a:gd name="T94" fmla="*/ 198 w 1314"/>
                <a:gd name="T95" fmla="*/ 571 h 2260"/>
                <a:gd name="T96" fmla="*/ 167 w 1314"/>
                <a:gd name="T97" fmla="*/ 513 h 2260"/>
                <a:gd name="T98" fmla="*/ 110 w 1314"/>
                <a:gd name="T99" fmla="*/ 393 h 2260"/>
                <a:gd name="T100" fmla="*/ 85 w 1314"/>
                <a:gd name="T101" fmla="*/ 330 h 2260"/>
                <a:gd name="T102" fmla="*/ 63 w 1314"/>
                <a:gd name="T103" fmla="*/ 267 h 2260"/>
                <a:gd name="T104" fmla="*/ 45 w 1314"/>
                <a:gd name="T105" fmla="*/ 203 h 2260"/>
                <a:gd name="T106" fmla="*/ 30 w 1314"/>
                <a:gd name="T107" fmla="*/ 138 h 2260"/>
                <a:gd name="T108" fmla="*/ 20 w 1314"/>
                <a:gd name="T109" fmla="*/ 73 h 2260"/>
                <a:gd name="T110" fmla="*/ 18 w 1314"/>
                <a:gd name="T111" fmla="*/ 40 h 2260"/>
                <a:gd name="T112" fmla="*/ 15 w 1314"/>
                <a:gd name="T113" fmla="*/ 8 h 2260"/>
                <a:gd name="T114" fmla="*/ 13 w 1314"/>
                <a:gd name="T115" fmla="*/ 1 h 2260"/>
                <a:gd name="T116" fmla="*/ 8 w 1314"/>
                <a:gd name="T117" fmla="*/ 0 h 2260"/>
                <a:gd name="T118" fmla="*/ 3 w 1314"/>
                <a:gd name="T119" fmla="*/ 1 h 2260"/>
                <a:gd name="T120" fmla="*/ 0 w 1314"/>
                <a:gd name="T121" fmla="*/ 8 h 2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14" h="2260">
                  <a:moveTo>
                    <a:pt x="0" y="8"/>
                  </a:moveTo>
                  <a:lnTo>
                    <a:pt x="0" y="8"/>
                  </a:lnTo>
                  <a:lnTo>
                    <a:pt x="3" y="40"/>
                  </a:lnTo>
                  <a:lnTo>
                    <a:pt x="6" y="73"/>
                  </a:lnTo>
                  <a:lnTo>
                    <a:pt x="10" y="105"/>
                  </a:lnTo>
                  <a:lnTo>
                    <a:pt x="15" y="138"/>
                  </a:lnTo>
                  <a:lnTo>
                    <a:pt x="23" y="171"/>
                  </a:lnTo>
                  <a:lnTo>
                    <a:pt x="30" y="202"/>
                  </a:lnTo>
                  <a:lnTo>
                    <a:pt x="38" y="233"/>
                  </a:lnTo>
                  <a:lnTo>
                    <a:pt x="48" y="265"/>
                  </a:lnTo>
                  <a:lnTo>
                    <a:pt x="58" y="296"/>
                  </a:lnTo>
                  <a:lnTo>
                    <a:pt x="69" y="327"/>
                  </a:lnTo>
                  <a:lnTo>
                    <a:pt x="80" y="359"/>
                  </a:lnTo>
                  <a:lnTo>
                    <a:pt x="93" y="389"/>
                  </a:lnTo>
                  <a:lnTo>
                    <a:pt x="119" y="449"/>
                  </a:lnTo>
                  <a:lnTo>
                    <a:pt x="148" y="508"/>
                  </a:lnTo>
                  <a:lnTo>
                    <a:pt x="148" y="508"/>
                  </a:lnTo>
                  <a:lnTo>
                    <a:pt x="179" y="567"/>
                  </a:lnTo>
                  <a:lnTo>
                    <a:pt x="212" y="625"/>
                  </a:lnTo>
                  <a:lnTo>
                    <a:pt x="246" y="682"/>
                  </a:lnTo>
                  <a:lnTo>
                    <a:pt x="281" y="739"/>
                  </a:lnTo>
                  <a:lnTo>
                    <a:pt x="317" y="795"/>
                  </a:lnTo>
                  <a:lnTo>
                    <a:pt x="353" y="850"/>
                  </a:lnTo>
                  <a:lnTo>
                    <a:pt x="427" y="962"/>
                  </a:lnTo>
                  <a:lnTo>
                    <a:pt x="427" y="962"/>
                  </a:lnTo>
                  <a:lnTo>
                    <a:pt x="496" y="1065"/>
                  </a:lnTo>
                  <a:lnTo>
                    <a:pt x="530" y="1116"/>
                  </a:lnTo>
                  <a:lnTo>
                    <a:pt x="565" y="1166"/>
                  </a:lnTo>
                  <a:lnTo>
                    <a:pt x="565" y="1166"/>
                  </a:lnTo>
                  <a:lnTo>
                    <a:pt x="603" y="1217"/>
                  </a:lnTo>
                  <a:lnTo>
                    <a:pt x="640" y="1266"/>
                  </a:lnTo>
                  <a:lnTo>
                    <a:pt x="716" y="1361"/>
                  </a:lnTo>
                  <a:lnTo>
                    <a:pt x="716" y="1361"/>
                  </a:lnTo>
                  <a:lnTo>
                    <a:pt x="883" y="1561"/>
                  </a:lnTo>
                  <a:lnTo>
                    <a:pt x="966" y="1663"/>
                  </a:lnTo>
                  <a:lnTo>
                    <a:pt x="1006" y="1714"/>
                  </a:lnTo>
                  <a:lnTo>
                    <a:pt x="1045" y="1767"/>
                  </a:lnTo>
                  <a:lnTo>
                    <a:pt x="1045" y="1767"/>
                  </a:lnTo>
                  <a:lnTo>
                    <a:pt x="1081" y="1817"/>
                  </a:lnTo>
                  <a:lnTo>
                    <a:pt x="1116" y="1867"/>
                  </a:lnTo>
                  <a:lnTo>
                    <a:pt x="1150" y="1920"/>
                  </a:lnTo>
                  <a:lnTo>
                    <a:pt x="1181" y="1974"/>
                  </a:lnTo>
                  <a:lnTo>
                    <a:pt x="1211" y="2028"/>
                  </a:lnTo>
                  <a:lnTo>
                    <a:pt x="1225" y="2056"/>
                  </a:lnTo>
                  <a:lnTo>
                    <a:pt x="1238" y="2083"/>
                  </a:lnTo>
                  <a:lnTo>
                    <a:pt x="1250" y="2112"/>
                  </a:lnTo>
                  <a:lnTo>
                    <a:pt x="1263" y="2141"/>
                  </a:lnTo>
                  <a:lnTo>
                    <a:pt x="1273" y="2170"/>
                  </a:lnTo>
                  <a:lnTo>
                    <a:pt x="1284" y="2199"/>
                  </a:lnTo>
                  <a:lnTo>
                    <a:pt x="1284" y="2199"/>
                  </a:lnTo>
                  <a:lnTo>
                    <a:pt x="1291" y="2227"/>
                  </a:lnTo>
                  <a:lnTo>
                    <a:pt x="1300" y="2255"/>
                  </a:lnTo>
                  <a:lnTo>
                    <a:pt x="1300" y="2255"/>
                  </a:lnTo>
                  <a:lnTo>
                    <a:pt x="1301" y="2259"/>
                  </a:lnTo>
                  <a:lnTo>
                    <a:pt x="1304" y="2260"/>
                  </a:lnTo>
                  <a:lnTo>
                    <a:pt x="1306" y="2260"/>
                  </a:lnTo>
                  <a:lnTo>
                    <a:pt x="1309" y="2260"/>
                  </a:lnTo>
                  <a:lnTo>
                    <a:pt x="1311" y="2259"/>
                  </a:lnTo>
                  <a:lnTo>
                    <a:pt x="1314" y="2258"/>
                  </a:lnTo>
                  <a:lnTo>
                    <a:pt x="1314" y="2255"/>
                  </a:lnTo>
                  <a:lnTo>
                    <a:pt x="1314" y="2251"/>
                  </a:lnTo>
                  <a:lnTo>
                    <a:pt x="1314" y="2251"/>
                  </a:lnTo>
                  <a:lnTo>
                    <a:pt x="1306" y="2222"/>
                  </a:lnTo>
                  <a:lnTo>
                    <a:pt x="1296" y="2192"/>
                  </a:lnTo>
                  <a:lnTo>
                    <a:pt x="1288" y="2163"/>
                  </a:lnTo>
                  <a:lnTo>
                    <a:pt x="1276" y="2136"/>
                  </a:lnTo>
                  <a:lnTo>
                    <a:pt x="1265" y="2107"/>
                  </a:lnTo>
                  <a:lnTo>
                    <a:pt x="1253" y="2079"/>
                  </a:lnTo>
                  <a:lnTo>
                    <a:pt x="1226" y="2024"/>
                  </a:lnTo>
                  <a:lnTo>
                    <a:pt x="1196" y="1970"/>
                  </a:lnTo>
                  <a:lnTo>
                    <a:pt x="1166" y="1919"/>
                  </a:lnTo>
                  <a:lnTo>
                    <a:pt x="1134" y="1867"/>
                  </a:lnTo>
                  <a:lnTo>
                    <a:pt x="1099" y="1816"/>
                  </a:lnTo>
                  <a:lnTo>
                    <a:pt x="1099" y="1816"/>
                  </a:lnTo>
                  <a:lnTo>
                    <a:pt x="1061" y="1765"/>
                  </a:lnTo>
                  <a:lnTo>
                    <a:pt x="1023" y="1712"/>
                  </a:lnTo>
                  <a:lnTo>
                    <a:pt x="983" y="1662"/>
                  </a:lnTo>
                  <a:lnTo>
                    <a:pt x="943" y="1610"/>
                  </a:lnTo>
                  <a:lnTo>
                    <a:pt x="862" y="1511"/>
                  </a:lnTo>
                  <a:lnTo>
                    <a:pt x="779" y="1412"/>
                  </a:lnTo>
                  <a:lnTo>
                    <a:pt x="779" y="1412"/>
                  </a:lnTo>
                  <a:lnTo>
                    <a:pt x="698" y="1313"/>
                  </a:lnTo>
                  <a:lnTo>
                    <a:pt x="658" y="1264"/>
                  </a:lnTo>
                  <a:lnTo>
                    <a:pt x="619" y="1214"/>
                  </a:lnTo>
                  <a:lnTo>
                    <a:pt x="619" y="1214"/>
                  </a:lnTo>
                  <a:lnTo>
                    <a:pt x="582" y="1165"/>
                  </a:lnTo>
                  <a:lnTo>
                    <a:pt x="549" y="1116"/>
                  </a:lnTo>
                  <a:lnTo>
                    <a:pt x="515" y="1066"/>
                  </a:lnTo>
                  <a:lnTo>
                    <a:pt x="481" y="1016"/>
                  </a:lnTo>
                  <a:lnTo>
                    <a:pt x="481" y="1016"/>
                  </a:lnTo>
                  <a:lnTo>
                    <a:pt x="408" y="906"/>
                  </a:lnTo>
                  <a:lnTo>
                    <a:pt x="336" y="795"/>
                  </a:lnTo>
                  <a:lnTo>
                    <a:pt x="299" y="740"/>
                  </a:lnTo>
                  <a:lnTo>
                    <a:pt x="266" y="685"/>
                  </a:lnTo>
                  <a:lnTo>
                    <a:pt x="231" y="628"/>
                  </a:lnTo>
                  <a:lnTo>
                    <a:pt x="198" y="571"/>
                  </a:lnTo>
                  <a:lnTo>
                    <a:pt x="198" y="571"/>
                  </a:lnTo>
                  <a:lnTo>
                    <a:pt x="167" y="513"/>
                  </a:lnTo>
                  <a:lnTo>
                    <a:pt x="138" y="453"/>
                  </a:lnTo>
                  <a:lnTo>
                    <a:pt x="110" y="393"/>
                  </a:lnTo>
                  <a:lnTo>
                    <a:pt x="96" y="361"/>
                  </a:lnTo>
                  <a:lnTo>
                    <a:pt x="85" y="330"/>
                  </a:lnTo>
                  <a:lnTo>
                    <a:pt x="74" y="299"/>
                  </a:lnTo>
                  <a:lnTo>
                    <a:pt x="63" y="267"/>
                  </a:lnTo>
                  <a:lnTo>
                    <a:pt x="54" y="236"/>
                  </a:lnTo>
                  <a:lnTo>
                    <a:pt x="45" y="203"/>
                  </a:lnTo>
                  <a:lnTo>
                    <a:pt x="38" y="171"/>
                  </a:lnTo>
                  <a:lnTo>
                    <a:pt x="30" y="138"/>
                  </a:lnTo>
                  <a:lnTo>
                    <a:pt x="25" y="105"/>
                  </a:lnTo>
                  <a:lnTo>
                    <a:pt x="20" y="73"/>
                  </a:lnTo>
                  <a:lnTo>
                    <a:pt x="20" y="73"/>
                  </a:lnTo>
                  <a:lnTo>
                    <a:pt x="18" y="40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853F887B-3CC3-9155-4C53-5A24F6819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" y="1622"/>
              <a:ext cx="256" cy="646"/>
            </a:xfrm>
            <a:custGeom>
              <a:avLst/>
              <a:gdLst>
                <a:gd name="T0" fmla="*/ 719 w 767"/>
                <a:gd name="T1" fmla="*/ 9 h 1939"/>
                <a:gd name="T2" fmla="*/ 740 w 767"/>
                <a:gd name="T3" fmla="*/ 112 h 1939"/>
                <a:gd name="T4" fmla="*/ 750 w 767"/>
                <a:gd name="T5" fmla="*/ 217 h 1939"/>
                <a:gd name="T6" fmla="*/ 750 w 767"/>
                <a:gd name="T7" fmla="*/ 321 h 1939"/>
                <a:gd name="T8" fmla="*/ 743 w 767"/>
                <a:gd name="T9" fmla="*/ 426 h 1939"/>
                <a:gd name="T10" fmla="*/ 735 w 767"/>
                <a:gd name="T11" fmla="*/ 479 h 1939"/>
                <a:gd name="T12" fmla="*/ 715 w 767"/>
                <a:gd name="T13" fmla="*/ 584 h 1939"/>
                <a:gd name="T14" fmla="*/ 689 w 767"/>
                <a:gd name="T15" fmla="*/ 688 h 1939"/>
                <a:gd name="T16" fmla="*/ 657 w 767"/>
                <a:gd name="T17" fmla="*/ 791 h 1939"/>
                <a:gd name="T18" fmla="*/ 639 w 767"/>
                <a:gd name="T19" fmla="*/ 841 h 1939"/>
                <a:gd name="T20" fmla="*/ 599 w 767"/>
                <a:gd name="T21" fmla="*/ 939 h 1939"/>
                <a:gd name="T22" fmla="*/ 556 w 767"/>
                <a:gd name="T23" fmla="*/ 1036 h 1939"/>
                <a:gd name="T24" fmla="*/ 509 w 767"/>
                <a:gd name="T25" fmla="*/ 1130 h 1939"/>
                <a:gd name="T26" fmla="*/ 457 w 767"/>
                <a:gd name="T27" fmla="*/ 1221 h 1939"/>
                <a:gd name="T28" fmla="*/ 407 w 767"/>
                <a:gd name="T29" fmla="*/ 1307 h 1939"/>
                <a:gd name="T30" fmla="*/ 360 w 767"/>
                <a:gd name="T31" fmla="*/ 1392 h 1939"/>
                <a:gd name="T32" fmla="*/ 313 w 767"/>
                <a:gd name="T33" fmla="*/ 1480 h 1939"/>
                <a:gd name="T34" fmla="*/ 267 w 767"/>
                <a:gd name="T35" fmla="*/ 1568 h 1939"/>
                <a:gd name="T36" fmla="*/ 218 w 767"/>
                <a:gd name="T37" fmla="*/ 1654 h 1939"/>
                <a:gd name="T38" fmla="*/ 164 w 767"/>
                <a:gd name="T39" fmla="*/ 1739 h 1939"/>
                <a:gd name="T40" fmla="*/ 105 w 767"/>
                <a:gd name="T41" fmla="*/ 1820 h 1939"/>
                <a:gd name="T42" fmla="*/ 57 w 767"/>
                <a:gd name="T43" fmla="*/ 1876 h 1939"/>
                <a:gd name="T44" fmla="*/ 39 w 767"/>
                <a:gd name="T45" fmla="*/ 1894 h 1939"/>
                <a:gd name="T46" fmla="*/ 3 w 767"/>
                <a:gd name="T47" fmla="*/ 1926 h 1939"/>
                <a:gd name="T48" fmla="*/ 0 w 767"/>
                <a:gd name="T49" fmla="*/ 1929 h 1939"/>
                <a:gd name="T50" fmla="*/ 1 w 767"/>
                <a:gd name="T51" fmla="*/ 1935 h 1939"/>
                <a:gd name="T52" fmla="*/ 5 w 767"/>
                <a:gd name="T53" fmla="*/ 1939 h 1939"/>
                <a:gd name="T54" fmla="*/ 10 w 767"/>
                <a:gd name="T55" fmla="*/ 1939 h 1939"/>
                <a:gd name="T56" fmla="*/ 13 w 767"/>
                <a:gd name="T57" fmla="*/ 1938 h 1939"/>
                <a:gd name="T58" fmla="*/ 50 w 767"/>
                <a:gd name="T59" fmla="*/ 1904 h 1939"/>
                <a:gd name="T60" fmla="*/ 117 w 767"/>
                <a:gd name="T61" fmla="*/ 1828 h 1939"/>
                <a:gd name="T62" fmla="*/ 177 w 767"/>
                <a:gd name="T63" fmla="*/ 1748 h 1939"/>
                <a:gd name="T64" fmla="*/ 231 w 767"/>
                <a:gd name="T65" fmla="*/ 1663 h 1939"/>
                <a:gd name="T66" fmla="*/ 256 w 767"/>
                <a:gd name="T67" fmla="*/ 1620 h 1939"/>
                <a:gd name="T68" fmla="*/ 303 w 767"/>
                <a:gd name="T69" fmla="*/ 1531 h 1939"/>
                <a:gd name="T70" fmla="*/ 351 w 767"/>
                <a:gd name="T71" fmla="*/ 1441 h 1939"/>
                <a:gd name="T72" fmla="*/ 447 w 767"/>
                <a:gd name="T73" fmla="*/ 1269 h 1939"/>
                <a:gd name="T74" fmla="*/ 474 w 767"/>
                <a:gd name="T75" fmla="*/ 1224 h 1939"/>
                <a:gd name="T76" fmla="*/ 525 w 767"/>
                <a:gd name="T77" fmla="*/ 1131 h 1939"/>
                <a:gd name="T78" fmla="*/ 571 w 767"/>
                <a:gd name="T79" fmla="*/ 1037 h 1939"/>
                <a:gd name="T80" fmla="*/ 615 w 767"/>
                <a:gd name="T81" fmla="*/ 941 h 1939"/>
                <a:gd name="T82" fmla="*/ 635 w 767"/>
                <a:gd name="T83" fmla="*/ 892 h 1939"/>
                <a:gd name="T84" fmla="*/ 673 w 767"/>
                <a:gd name="T85" fmla="*/ 790 h 1939"/>
                <a:gd name="T86" fmla="*/ 705 w 767"/>
                <a:gd name="T87" fmla="*/ 687 h 1939"/>
                <a:gd name="T88" fmla="*/ 732 w 767"/>
                <a:gd name="T89" fmla="*/ 583 h 1939"/>
                <a:gd name="T90" fmla="*/ 752 w 767"/>
                <a:gd name="T91" fmla="*/ 477 h 1939"/>
                <a:gd name="T92" fmla="*/ 758 w 767"/>
                <a:gd name="T93" fmla="*/ 424 h 1939"/>
                <a:gd name="T94" fmla="*/ 765 w 767"/>
                <a:gd name="T95" fmla="*/ 319 h 1939"/>
                <a:gd name="T96" fmla="*/ 765 w 767"/>
                <a:gd name="T97" fmla="*/ 213 h 1939"/>
                <a:gd name="T98" fmla="*/ 754 w 767"/>
                <a:gd name="T99" fmla="*/ 108 h 1939"/>
                <a:gd name="T100" fmla="*/ 745 w 767"/>
                <a:gd name="T101" fmla="*/ 55 h 1939"/>
                <a:gd name="T102" fmla="*/ 734 w 767"/>
                <a:gd name="T103" fmla="*/ 5 h 1939"/>
                <a:gd name="T104" fmla="*/ 730 w 767"/>
                <a:gd name="T105" fmla="*/ 0 h 1939"/>
                <a:gd name="T106" fmla="*/ 725 w 767"/>
                <a:gd name="T107" fmla="*/ 0 h 1939"/>
                <a:gd name="T108" fmla="*/ 720 w 767"/>
                <a:gd name="T109" fmla="*/ 2 h 1939"/>
                <a:gd name="T110" fmla="*/ 719 w 767"/>
                <a:gd name="T111" fmla="*/ 9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67" h="1939">
                  <a:moveTo>
                    <a:pt x="719" y="9"/>
                  </a:moveTo>
                  <a:lnTo>
                    <a:pt x="719" y="9"/>
                  </a:lnTo>
                  <a:lnTo>
                    <a:pt x="732" y="60"/>
                  </a:lnTo>
                  <a:lnTo>
                    <a:pt x="740" y="112"/>
                  </a:lnTo>
                  <a:lnTo>
                    <a:pt x="747" y="164"/>
                  </a:lnTo>
                  <a:lnTo>
                    <a:pt x="750" y="217"/>
                  </a:lnTo>
                  <a:lnTo>
                    <a:pt x="752" y="268"/>
                  </a:lnTo>
                  <a:lnTo>
                    <a:pt x="750" y="321"/>
                  </a:lnTo>
                  <a:lnTo>
                    <a:pt x="748" y="374"/>
                  </a:lnTo>
                  <a:lnTo>
                    <a:pt x="743" y="426"/>
                  </a:lnTo>
                  <a:lnTo>
                    <a:pt x="743" y="426"/>
                  </a:lnTo>
                  <a:lnTo>
                    <a:pt x="735" y="479"/>
                  </a:lnTo>
                  <a:lnTo>
                    <a:pt x="727" y="532"/>
                  </a:lnTo>
                  <a:lnTo>
                    <a:pt x="715" y="584"/>
                  </a:lnTo>
                  <a:lnTo>
                    <a:pt x="703" y="637"/>
                  </a:lnTo>
                  <a:lnTo>
                    <a:pt x="689" y="688"/>
                  </a:lnTo>
                  <a:lnTo>
                    <a:pt x="674" y="740"/>
                  </a:lnTo>
                  <a:lnTo>
                    <a:pt x="657" y="791"/>
                  </a:lnTo>
                  <a:lnTo>
                    <a:pt x="639" y="841"/>
                  </a:lnTo>
                  <a:lnTo>
                    <a:pt x="639" y="841"/>
                  </a:lnTo>
                  <a:lnTo>
                    <a:pt x="619" y="890"/>
                  </a:lnTo>
                  <a:lnTo>
                    <a:pt x="599" y="939"/>
                  </a:lnTo>
                  <a:lnTo>
                    <a:pt x="578" y="987"/>
                  </a:lnTo>
                  <a:lnTo>
                    <a:pt x="556" y="1036"/>
                  </a:lnTo>
                  <a:lnTo>
                    <a:pt x="533" y="1082"/>
                  </a:lnTo>
                  <a:lnTo>
                    <a:pt x="509" y="1130"/>
                  </a:lnTo>
                  <a:lnTo>
                    <a:pt x="484" y="1176"/>
                  </a:lnTo>
                  <a:lnTo>
                    <a:pt x="457" y="1221"/>
                  </a:lnTo>
                  <a:lnTo>
                    <a:pt x="457" y="1221"/>
                  </a:lnTo>
                  <a:lnTo>
                    <a:pt x="407" y="1307"/>
                  </a:lnTo>
                  <a:lnTo>
                    <a:pt x="383" y="1349"/>
                  </a:lnTo>
                  <a:lnTo>
                    <a:pt x="360" y="1392"/>
                  </a:lnTo>
                  <a:lnTo>
                    <a:pt x="360" y="1392"/>
                  </a:lnTo>
                  <a:lnTo>
                    <a:pt x="313" y="1480"/>
                  </a:lnTo>
                  <a:lnTo>
                    <a:pt x="267" y="1568"/>
                  </a:lnTo>
                  <a:lnTo>
                    <a:pt x="267" y="1568"/>
                  </a:lnTo>
                  <a:lnTo>
                    <a:pt x="243" y="1611"/>
                  </a:lnTo>
                  <a:lnTo>
                    <a:pt x="218" y="1654"/>
                  </a:lnTo>
                  <a:lnTo>
                    <a:pt x="192" y="1697"/>
                  </a:lnTo>
                  <a:lnTo>
                    <a:pt x="164" y="1739"/>
                  </a:lnTo>
                  <a:lnTo>
                    <a:pt x="137" y="1780"/>
                  </a:lnTo>
                  <a:lnTo>
                    <a:pt x="105" y="1820"/>
                  </a:lnTo>
                  <a:lnTo>
                    <a:pt x="73" y="1857"/>
                  </a:lnTo>
                  <a:lnTo>
                    <a:pt x="57" y="1876"/>
                  </a:lnTo>
                  <a:lnTo>
                    <a:pt x="39" y="1894"/>
                  </a:lnTo>
                  <a:lnTo>
                    <a:pt x="39" y="1894"/>
                  </a:lnTo>
                  <a:lnTo>
                    <a:pt x="22" y="1910"/>
                  </a:lnTo>
                  <a:lnTo>
                    <a:pt x="3" y="1926"/>
                  </a:lnTo>
                  <a:lnTo>
                    <a:pt x="3" y="1926"/>
                  </a:lnTo>
                  <a:lnTo>
                    <a:pt x="0" y="1929"/>
                  </a:lnTo>
                  <a:lnTo>
                    <a:pt x="0" y="1931"/>
                  </a:lnTo>
                  <a:lnTo>
                    <a:pt x="1" y="1935"/>
                  </a:lnTo>
                  <a:lnTo>
                    <a:pt x="3" y="1936"/>
                  </a:lnTo>
                  <a:lnTo>
                    <a:pt x="5" y="1939"/>
                  </a:lnTo>
                  <a:lnTo>
                    <a:pt x="8" y="1939"/>
                  </a:lnTo>
                  <a:lnTo>
                    <a:pt x="10" y="1939"/>
                  </a:lnTo>
                  <a:lnTo>
                    <a:pt x="13" y="1938"/>
                  </a:lnTo>
                  <a:lnTo>
                    <a:pt x="13" y="1938"/>
                  </a:lnTo>
                  <a:lnTo>
                    <a:pt x="32" y="1920"/>
                  </a:lnTo>
                  <a:lnTo>
                    <a:pt x="50" y="1904"/>
                  </a:lnTo>
                  <a:lnTo>
                    <a:pt x="85" y="1867"/>
                  </a:lnTo>
                  <a:lnTo>
                    <a:pt x="117" y="1828"/>
                  </a:lnTo>
                  <a:lnTo>
                    <a:pt x="148" y="1790"/>
                  </a:lnTo>
                  <a:lnTo>
                    <a:pt x="177" y="1748"/>
                  </a:lnTo>
                  <a:lnTo>
                    <a:pt x="204" y="1706"/>
                  </a:lnTo>
                  <a:lnTo>
                    <a:pt x="231" y="1663"/>
                  </a:lnTo>
                  <a:lnTo>
                    <a:pt x="256" y="1620"/>
                  </a:lnTo>
                  <a:lnTo>
                    <a:pt x="256" y="1620"/>
                  </a:lnTo>
                  <a:lnTo>
                    <a:pt x="280" y="1575"/>
                  </a:lnTo>
                  <a:lnTo>
                    <a:pt x="303" y="1531"/>
                  </a:lnTo>
                  <a:lnTo>
                    <a:pt x="351" y="1441"/>
                  </a:lnTo>
                  <a:lnTo>
                    <a:pt x="351" y="1441"/>
                  </a:lnTo>
                  <a:lnTo>
                    <a:pt x="397" y="1354"/>
                  </a:lnTo>
                  <a:lnTo>
                    <a:pt x="447" y="1269"/>
                  </a:lnTo>
                  <a:lnTo>
                    <a:pt x="447" y="1269"/>
                  </a:lnTo>
                  <a:lnTo>
                    <a:pt x="474" y="1224"/>
                  </a:lnTo>
                  <a:lnTo>
                    <a:pt x="500" y="1178"/>
                  </a:lnTo>
                  <a:lnTo>
                    <a:pt x="525" y="1131"/>
                  </a:lnTo>
                  <a:lnTo>
                    <a:pt x="549" y="1085"/>
                  </a:lnTo>
                  <a:lnTo>
                    <a:pt x="571" y="1037"/>
                  </a:lnTo>
                  <a:lnTo>
                    <a:pt x="594" y="988"/>
                  </a:lnTo>
                  <a:lnTo>
                    <a:pt x="615" y="941"/>
                  </a:lnTo>
                  <a:lnTo>
                    <a:pt x="635" y="892"/>
                  </a:lnTo>
                  <a:lnTo>
                    <a:pt x="635" y="892"/>
                  </a:lnTo>
                  <a:lnTo>
                    <a:pt x="655" y="841"/>
                  </a:lnTo>
                  <a:lnTo>
                    <a:pt x="673" y="790"/>
                  </a:lnTo>
                  <a:lnTo>
                    <a:pt x="690" y="739"/>
                  </a:lnTo>
                  <a:lnTo>
                    <a:pt x="705" y="687"/>
                  </a:lnTo>
                  <a:lnTo>
                    <a:pt x="719" y="636"/>
                  </a:lnTo>
                  <a:lnTo>
                    <a:pt x="732" y="583"/>
                  </a:lnTo>
                  <a:lnTo>
                    <a:pt x="742" y="530"/>
                  </a:lnTo>
                  <a:lnTo>
                    <a:pt x="752" y="477"/>
                  </a:lnTo>
                  <a:lnTo>
                    <a:pt x="752" y="477"/>
                  </a:lnTo>
                  <a:lnTo>
                    <a:pt x="758" y="424"/>
                  </a:lnTo>
                  <a:lnTo>
                    <a:pt x="763" y="371"/>
                  </a:lnTo>
                  <a:lnTo>
                    <a:pt x="765" y="319"/>
                  </a:lnTo>
                  <a:lnTo>
                    <a:pt x="767" y="266"/>
                  </a:lnTo>
                  <a:lnTo>
                    <a:pt x="765" y="213"/>
                  </a:lnTo>
                  <a:lnTo>
                    <a:pt x="760" y="160"/>
                  </a:lnTo>
                  <a:lnTo>
                    <a:pt x="754" y="108"/>
                  </a:lnTo>
                  <a:lnTo>
                    <a:pt x="745" y="55"/>
                  </a:lnTo>
                  <a:lnTo>
                    <a:pt x="745" y="55"/>
                  </a:lnTo>
                  <a:lnTo>
                    <a:pt x="734" y="5"/>
                  </a:lnTo>
                  <a:lnTo>
                    <a:pt x="734" y="5"/>
                  </a:lnTo>
                  <a:lnTo>
                    <a:pt x="733" y="2"/>
                  </a:lnTo>
                  <a:lnTo>
                    <a:pt x="730" y="0"/>
                  </a:lnTo>
                  <a:lnTo>
                    <a:pt x="728" y="0"/>
                  </a:lnTo>
                  <a:lnTo>
                    <a:pt x="725" y="0"/>
                  </a:lnTo>
                  <a:lnTo>
                    <a:pt x="723" y="1"/>
                  </a:lnTo>
                  <a:lnTo>
                    <a:pt x="720" y="2"/>
                  </a:lnTo>
                  <a:lnTo>
                    <a:pt x="719" y="5"/>
                  </a:lnTo>
                  <a:lnTo>
                    <a:pt x="719" y="9"/>
                  </a:lnTo>
                  <a:lnTo>
                    <a:pt x="719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8D4B5216-410E-5E84-E817-F8553D0BE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" y="1408"/>
              <a:ext cx="476" cy="1560"/>
            </a:xfrm>
            <a:custGeom>
              <a:avLst/>
              <a:gdLst>
                <a:gd name="T0" fmla="*/ 363 w 1427"/>
                <a:gd name="T1" fmla="*/ 306 h 4680"/>
                <a:gd name="T2" fmla="*/ 586 w 1427"/>
                <a:gd name="T3" fmla="*/ 480 h 4680"/>
                <a:gd name="T4" fmla="*/ 693 w 1427"/>
                <a:gd name="T5" fmla="*/ 549 h 4680"/>
                <a:gd name="T6" fmla="*/ 910 w 1427"/>
                <a:gd name="T7" fmla="*/ 661 h 4680"/>
                <a:gd name="T8" fmla="*/ 1061 w 1427"/>
                <a:gd name="T9" fmla="*/ 742 h 4680"/>
                <a:gd name="T10" fmla="*/ 1156 w 1427"/>
                <a:gd name="T11" fmla="*/ 807 h 4680"/>
                <a:gd name="T12" fmla="*/ 1239 w 1427"/>
                <a:gd name="T13" fmla="*/ 887 h 4680"/>
                <a:gd name="T14" fmla="*/ 1289 w 1427"/>
                <a:gd name="T15" fmla="*/ 953 h 4680"/>
                <a:gd name="T16" fmla="*/ 1338 w 1427"/>
                <a:gd name="T17" fmla="*/ 1043 h 4680"/>
                <a:gd name="T18" fmla="*/ 1372 w 1427"/>
                <a:gd name="T19" fmla="*/ 1141 h 4680"/>
                <a:gd name="T20" fmla="*/ 1404 w 1427"/>
                <a:gd name="T21" fmla="*/ 1318 h 4680"/>
                <a:gd name="T22" fmla="*/ 1412 w 1427"/>
                <a:gd name="T23" fmla="*/ 1475 h 4680"/>
                <a:gd name="T24" fmla="*/ 1402 w 1427"/>
                <a:gd name="T25" fmla="*/ 1684 h 4680"/>
                <a:gd name="T26" fmla="*/ 1372 w 1427"/>
                <a:gd name="T27" fmla="*/ 1892 h 4680"/>
                <a:gd name="T28" fmla="*/ 1315 w 1427"/>
                <a:gd name="T29" fmla="*/ 2147 h 4680"/>
                <a:gd name="T30" fmla="*/ 1244 w 1427"/>
                <a:gd name="T31" fmla="*/ 2445 h 4680"/>
                <a:gd name="T32" fmla="*/ 1087 w 1427"/>
                <a:gd name="T33" fmla="*/ 3195 h 4680"/>
                <a:gd name="T34" fmla="*/ 1022 w 1427"/>
                <a:gd name="T35" fmla="*/ 3489 h 4680"/>
                <a:gd name="T36" fmla="*/ 1001 w 1427"/>
                <a:gd name="T37" fmla="*/ 3634 h 4680"/>
                <a:gd name="T38" fmla="*/ 993 w 1427"/>
                <a:gd name="T39" fmla="*/ 3778 h 4680"/>
                <a:gd name="T40" fmla="*/ 1000 w 1427"/>
                <a:gd name="T41" fmla="*/ 3891 h 4680"/>
                <a:gd name="T42" fmla="*/ 1003 w 1427"/>
                <a:gd name="T43" fmla="*/ 4004 h 4680"/>
                <a:gd name="T44" fmla="*/ 981 w 1427"/>
                <a:gd name="T45" fmla="*/ 4375 h 4680"/>
                <a:gd name="T46" fmla="*/ 970 w 1427"/>
                <a:gd name="T47" fmla="*/ 4599 h 4680"/>
                <a:gd name="T48" fmla="*/ 973 w 1427"/>
                <a:gd name="T49" fmla="*/ 4678 h 4680"/>
                <a:gd name="T50" fmla="*/ 983 w 1427"/>
                <a:gd name="T51" fmla="*/ 4678 h 4680"/>
                <a:gd name="T52" fmla="*/ 985 w 1427"/>
                <a:gd name="T53" fmla="*/ 4635 h 4680"/>
                <a:gd name="T54" fmla="*/ 997 w 1427"/>
                <a:gd name="T55" fmla="*/ 4372 h 4680"/>
                <a:gd name="T56" fmla="*/ 1017 w 1427"/>
                <a:gd name="T57" fmla="*/ 4072 h 4680"/>
                <a:gd name="T58" fmla="*/ 1016 w 1427"/>
                <a:gd name="T59" fmla="*/ 3920 h 4680"/>
                <a:gd name="T60" fmla="*/ 1008 w 1427"/>
                <a:gd name="T61" fmla="*/ 3770 h 4680"/>
                <a:gd name="T62" fmla="*/ 1019 w 1427"/>
                <a:gd name="T63" fmla="*/ 3615 h 4680"/>
                <a:gd name="T64" fmla="*/ 1044 w 1427"/>
                <a:gd name="T65" fmla="*/ 3464 h 4680"/>
                <a:gd name="T66" fmla="*/ 1111 w 1427"/>
                <a:gd name="T67" fmla="*/ 3164 h 4680"/>
                <a:gd name="T68" fmla="*/ 1173 w 1427"/>
                <a:gd name="T69" fmla="*/ 2862 h 4680"/>
                <a:gd name="T70" fmla="*/ 1303 w 1427"/>
                <a:gd name="T71" fmla="*/ 2259 h 4680"/>
                <a:gd name="T72" fmla="*/ 1374 w 1427"/>
                <a:gd name="T73" fmla="*/ 1940 h 4680"/>
                <a:gd name="T74" fmla="*/ 1409 w 1427"/>
                <a:gd name="T75" fmla="*/ 1727 h 4680"/>
                <a:gd name="T76" fmla="*/ 1426 w 1427"/>
                <a:gd name="T77" fmla="*/ 1510 h 4680"/>
                <a:gd name="T78" fmla="*/ 1422 w 1427"/>
                <a:gd name="T79" fmla="*/ 1351 h 4680"/>
                <a:gd name="T80" fmla="*/ 1389 w 1427"/>
                <a:gd name="T81" fmla="*/ 1149 h 4680"/>
                <a:gd name="T82" fmla="*/ 1357 w 1427"/>
                <a:gd name="T83" fmla="*/ 1052 h 4680"/>
                <a:gd name="T84" fmla="*/ 1324 w 1427"/>
                <a:gd name="T85" fmla="*/ 981 h 4680"/>
                <a:gd name="T86" fmla="*/ 1264 w 1427"/>
                <a:gd name="T87" fmla="*/ 894 h 4680"/>
                <a:gd name="T88" fmla="*/ 1191 w 1427"/>
                <a:gd name="T89" fmla="*/ 819 h 4680"/>
                <a:gd name="T90" fmla="*/ 1085 w 1427"/>
                <a:gd name="T91" fmla="*/ 740 h 4680"/>
                <a:gd name="T92" fmla="*/ 933 w 1427"/>
                <a:gd name="T93" fmla="*/ 656 h 4680"/>
                <a:gd name="T94" fmla="*/ 668 w 1427"/>
                <a:gd name="T95" fmla="*/ 517 h 4680"/>
                <a:gd name="T96" fmla="*/ 586 w 1427"/>
                <a:gd name="T97" fmla="*/ 463 h 4680"/>
                <a:gd name="T98" fmla="*/ 377 w 1427"/>
                <a:gd name="T99" fmla="*/ 298 h 4680"/>
                <a:gd name="T100" fmla="*/ 13 w 1427"/>
                <a:gd name="T101" fmla="*/ 2 h 4680"/>
                <a:gd name="T102" fmla="*/ 5 w 1427"/>
                <a:gd name="T103" fmla="*/ 1 h 4680"/>
                <a:gd name="T104" fmla="*/ 0 w 1427"/>
                <a:gd name="T105" fmla="*/ 10 h 4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27" h="4680">
                  <a:moveTo>
                    <a:pt x="3" y="12"/>
                  </a:moveTo>
                  <a:lnTo>
                    <a:pt x="3" y="12"/>
                  </a:lnTo>
                  <a:lnTo>
                    <a:pt x="243" y="208"/>
                  </a:lnTo>
                  <a:lnTo>
                    <a:pt x="363" y="306"/>
                  </a:lnTo>
                  <a:lnTo>
                    <a:pt x="485" y="402"/>
                  </a:lnTo>
                  <a:lnTo>
                    <a:pt x="485" y="402"/>
                  </a:lnTo>
                  <a:lnTo>
                    <a:pt x="535" y="441"/>
                  </a:lnTo>
                  <a:lnTo>
                    <a:pt x="586" y="480"/>
                  </a:lnTo>
                  <a:lnTo>
                    <a:pt x="613" y="498"/>
                  </a:lnTo>
                  <a:lnTo>
                    <a:pt x="639" y="515"/>
                  </a:lnTo>
                  <a:lnTo>
                    <a:pt x="665" y="533"/>
                  </a:lnTo>
                  <a:lnTo>
                    <a:pt x="693" y="549"/>
                  </a:lnTo>
                  <a:lnTo>
                    <a:pt x="693" y="549"/>
                  </a:lnTo>
                  <a:lnTo>
                    <a:pt x="747" y="578"/>
                  </a:lnTo>
                  <a:lnTo>
                    <a:pt x="801" y="606"/>
                  </a:lnTo>
                  <a:lnTo>
                    <a:pt x="910" y="661"/>
                  </a:lnTo>
                  <a:lnTo>
                    <a:pt x="910" y="661"/>
                  </a:lnTo>
                  <a:lnTo>
                    <a:pt x="961" y="686"/>
                  </a:lnTo>
                  <a:lnTo>
                    <a:pt x="1011" y="713"/>
                  </a:lnTo>
                  <a:lnTo>
                    <a:pt x="1061" y="742"/>
                  </a:lnTo>
                  <a:lnTo>
                    <a:pt x="1086" y="757"/>
                  </a:lnTo>
                  <a:lnTo>
                    <a:pt x="1110" y="774"/>
                  </a:lnTo>
                  <a:lnTo>
                    <a:pt x="1132" y="790"/>
                  </a:lnTo>
                  <a:lnTo>
                    <a:pt x="1156" y="807"/>
                  </a:lnTo>
                  <a:lnTo>
                    <a:pt x="1178" y="826"/>
                  </a:lnTo>
                  <a:lnTo>
                    <a:pt x="1199" y="845"/>
                  </a:lnTo>
                  <a:lnTo>
                    <a:pt x="1220" y="865"/>
                  </a:lnTo>
                  <a:lnTo>
                    <a:pt x="1239" y="887"/>
                  </a:lnTo>
                  <a:lnTo>
                    <a:pt x="1258" y="908"/>
                  </a:lnTo>
                  <a:lnTo>
                    <a:pt x="1275" y="932"/>
                  </a:lnTo>
                  <a:lnTo>
                    <a:pt x="1275" y="932"/>
                  </a:lnTo>
                  <a:lnTo>
                    <a:pt x="1289" y="953"/>
                  </a:lnTo>
                  <a:lnTo>
                    <a:pt x="1303" y="974"/>
                  </a:lnTo>
                  <a:lnTo>
                    <a:pt x="1315" y="997"/>
                  </a:lnTo>
                  <a:lnTo>
                    <a:pt x="1327" y="1021"/>
                  </a:lnTo>
                  <a:lnTo>
                    <a:pt x="1338" y="1043"/>
                  </a:lnTo>
                  <a:lnTo>
                    <a:pt x="1348" y="1067"/>
                  </a:lnTo>
                  <a:lnTo>
                    <a:pt x="1357" y="1091"/>
                  </a:lnTo>
                  <a:lnTo>
                    <a:pt x="1364" y="1116"/>
                  </a:lnTo>
                  <a:lnTo>
                    <a:pt x="1372" y="1141"/>
                  </a:lnTo>
                  <a:lnTo>
                    <a:pt x="1378" y="1166"/>
                  </a:lnTo>
                  <a:lnTo>
                    <a:pt x="1389" y="1216"/>
                  </a:lnTo>
                  <a:lnTo>
                    <a:pt x="1398" y="1267"/>
                  </a:lnTo>
                  <a:lnTo>
                    <a:pt x="1404" y="1318"/>
                  </a:lnTo>
                  <a:lnTo>
                    <a:pt x="1404" y="1318"/>
                  </a:lnTo>
                  <a:lnTo>
                    <a:pt x="1408" y="1369"/>
                  </a:lnTo>
                  <a:lnTo>
                    <a:pt x="1411" y="1422"/>
                  </a:lnTo>
                  <a:lnTo>
                    <a:pt x="1412" y="1475"/>
                  </a:lnTo>
                  <a:lnTo>
                    <a:pt x="1412" y="1526"/>
                  </a:lnTo>
                  <a:lnTo>
                    <a:pt x="1409" y="1579"/>
                  </a:lnTo>
                  <a:lnTo>
                    <a:pt x="1406" y="1631"/>
                  </a:lnTo>
                  <a:lnTo>
                    <a:pt x="1402" y="1684"/>
                  </a:lnTo>
                  <a:lnTo>
                    <a:pt x="1396" y="1736"/>
                  </a:lnTo>
                  <a:lnTo>
                    <a:pt x="1389" y="1788"/>
                  </a:lnTo>
                  <a:lnTo>
                    <a:pt x="1380" y="1841"/>
                  </a:lnTo>
                  <a:lnTo>
                    <a:pt x="1372" y="1892"/>
                  </a:lnTo>
                  <a:lnTo>
                    <a:pt x="1362" y="1944"/>
                  </a:lnTo>
                  <a:lnTo>
                    <a:pt x="1350" y="1995"/>
                  </a:lnTo>
                  <a:lnTo>
                    <a:pt x="1339" y="2047"/>
                  </a:lnTo>
                  <a:lnTo>
                    <a:pt x="1315" y="2147"/>
                  </a:lnTo>
                  <a:lnTo>
                    <a:pt x="1315" y="2147"/>
                  </a:lnTo>
                  <a:lnTo>
                    <a:pt x="1297" y="2222"/>
                  </a:lnTo>
                  <a:lnTo>
                    <a:pt x="1278" y="2296"/>
                  </a:lnTo>
                  <a:lnTo>
                    <a:pt x="1244" y="2445"/>
                  </a:lnTo>
                  <a:lnTo>
                    <a:pt x="1211" y="2595"/>
                  </a:lnTo>
                  <a:lnTo>
                    <a:pt x="1181" y="2745"/>
                  </a:lnTo>
                  <a:lnTo>
                    <a:pt x="1119" y="3045"/>
                  </a:lnTo>
                  <a:lnTo>
                    <a:pt x="1087" y="3195"/>
                  </a:lnTo>
                  <a:lnTo>
                    <a:pt x="1054" y="3345"/>
                  </a:lnTo>
                  <a:lnTo>
                    <a:pt x="1054" y="3345"/>
                  </a:lnTo>
                  <a:lnTo>
                    <a:pt x="1037" y="3416"/>
                  </a:lnTo>
                  <a:lnTo>
                    <a:pt x="1022" y="3489"/>
                  </a:lnTo>
                  <a:lnTo>
                    <a:pt x="1011" y="3560"/>
                  </a:lnTo>
                  <a:lnTo>
                    <a:pt x="1006" y="3598"/>
                  </a:lnTo>
                  <a:lnTo>
                    <a:pt x="1001" y="3634"/>
                  </a:lnTo>
                  <a:lnTo>
                    <a:pt x="1001" y="3634"/>
                  </a:lnTo>
                  <a:lnTo>
                    <a:pt x="997" y="3669"/>
                  </a:lnTo>
                  <a:lnTo>
                    <a:pt x="995" y="3706"/>
                  </a:lnTo>
                  <a:lnTo>
                    <a:pt x="993" y="3742"/>
                  </a:lnTo>
                  <a:lnTo>
                    <a:pt x="993" y="3778"/>
                  </a:lnTo>
                  <a:lnTo>
                    <a:pt x="993" y="3778"/>
                  </a:lnTo>
                  <a:lnTo>
                    <a:pt x="995" y="3816"/>
                  </a:lnTo>
                  <a:lnTo>
                    <a:pt x="996" y="3854"/>
                  </a:lnTo>
                  <a:lnTo>
                    <a:pt x="1000" y="3891"/>
                  </a:lnTo>
                  <a:lnTo>
                    <a:pt x="1001" y="3929"/>
                  </a:lnTo>
                  <a:lnTo>
                    <a:pt x="1001" y="3929"/>
                  </a:lnTo>
                  <a:lnTo>
                    <a:pt x="1002" y="3967"/>
                  </a:lnTo>
                  <a:lnTo>
                    <a:pt x="1003" y="4004"/>
                  </a:lnTo>
                  <a:lnTo>
                    <a:pt x="1001" y="4078"/>
                  </a:lnTo>
                  <a:lnTo>
                    <a:pt x="998" y="4153"/>
                  </a:lnTo>
                  <a:lnTo>
                    <a:pt x="992" y="4227"/>
                  </a:lnTo>
                  <a:lnTo>
                    <a:pt x="981" y="4375"/>
                  </a:lnTo>
                  <a:lnTo>
                    <a:pt x="976" y="4451"/>
                  </a:lnTo>
                  <a:lnTo>
                    <a:pt x="971" y="4525"/>
                  </a:lnTo>
                  <a:lnTo>
                    <a:pt x="971" y="4525"/>
                  </a:lnTo>
                  <a:lnTo>
                    <a:pt x="970" y="4599"/>
                  </a:lnTo>
                  <a:lnTo>
                    <a:pt x="971" y="4673"/>
                  </a:lnTo>
                  <a:lnTo>
                    <a:pt x="971" y="4673"/>
                  </a:lnTo>
                  <a:lnTo>
                    <a:pt x="971" y="4675"/>
                  </a:lnTo>
                  <a:lnTo>
                    <a:pt x="973" y="4678"/>
                  </a:lnTo>
                  <a:lnTo>
                    <a:pt x="976" y="4679"/>
                  </a:lnTo>
                  <a:lnTo>
                    <a:pt x="978" y="4680"/>
                  </a:lnTo>
                  <a:lnTo>
                    <a:pt x="981" y="4679"/>
                  </a:lnTo>
                  <a:lnTo>
                    <a:pt x="983" y="4678"/>
                  </a:lnTo>
                  <a:lnTo>
                    <a:pt x="985" y="4675"/>
                  </a:lnTo>
                  <a:lnTo>
                    <a:pt x="986" y="4673"/>
                  </a:lnTo>
                  <a:lnTo>
                    <a:pt x="986" y="4673"/>
                  </a:lnTo>
                  <a:lnTo>
                    <a:pt x="985" y="4635"/>
                  </a:lnTo>
                  <a:lnTo>
                    <a:pt x="985" y="4597"/>
                  </a:lnTo>
                  <a:lnTo>
                    <a:pt x="987" y="4522"/>
                  </a:lnTo>
                  <a:lnTo>
                    <a:pt x="991" y="4447"/>
                  </a:lnTo>
                  <a:lnTo>
                    <a:pt x="997" y="4372"/>
                  </a:lnTo>
                  <a:lnTo>
                    <a:pt x="1008" y="4222"/>
                  </a:lnTo>
                  <a:lnTo>
                    <a:pt x="1013" y="4147"/>
                  </a:lnTo>
                  <a:lnTo>
                    <a:pt x="1017" y="4072"/>
                  </a:lnTo>
                  <a:lnTo>
                    <a:pt x="1017" y="4072"/>
                  </a:lnTo>
                  <a:lnTo>
                    <a:pt x="1019" y="3995"/>
                  </a:lnTo>
                  <a:lnTo>
                    <a:pt x="1017" y="3958"/>
                  </a:lnTo>
                  <a:lnTo>
                    <a:pt x="1016" y="3920"/>
                  </a:lnTo>
                  <a:lnTo>
                    <a:pt x="1016" y="3920"/>
                  </a:lnTo>
                  <a:lnTo>
                    <a:pt x="1011" y="3845"/>
                  </a:lnTo>
                  <a:lnTo>
                    <a:pt x="1008" y="3807"/>
                  </a:lnTo>
                  <a:lnTo>
                    <a:pt x="1008" y="3770"/>
                  </a:lnTo>
                  <a:lnTo>
                    <a:pt x="1008" y="3770"/>
                  </a:lnTo>
                  <a:lnTo>
                    <a:pt x="1008" y="3732"/>
                  </a:lnTo>
                  <a:lnTo>
                    <a:pt x="1011" y="3693"/>
                  </a:lnTo>
                  <a:lnTo>
                    <a:pt x="1013" y="3654"/>
                  </a:lnTo>
                  <a:lnTo>
                    <a:pt x="1019" y="3615"/>
                  </a:lnTo>
                  <a:lnTo>
                    <a:pt x="1024" y="3578"/>
                  </a:lnTo>
                  <a:lnTo>
                    <a:pt x="1029" y="3539"/>
                  </a:lnTo>
                  <a:lnTo>
                    <a:pt x="1044" y="3464"/>
                  </a:lnTo>
                  <a:lnTo>
                    <a:pt x="1044" y="3464"/>
                  </a:lnTo>
                  <a:lnTo>
                    <a:pt x="1059" y="3388"/>
                  </a:lnTo>
                  <a:lnTo>
                    <a:pt x="1076" y="3313"/>
                  </a:lnTo>
                  <a:lnTo>
                    <a:pt x="1095" y="3239"/>
                  </a:lnTo>
                  <a:lnTo>
                    <a:pt x="1111" y="3164"/>
                  </a:lnTo>
                  <a:lnTo>
                    <a:pt x="1111" y="3164"/>
                  </a:lnTo>
                  <a:lnTo>
                    <a:pt x="1143" y="3012"/>
                  </a:lnTo>
                  <a:lnTo>
                    <a:pt x="1173" y="2862"/>
                  </a:lnTo>
                  <a:lnTo>
                    <a:pt x="1173" y="2862"/>
                  </a:lnTo>
                  <a:lnTo>
                    <a:pt x="1203" y="2710"/>
                  </a:lnTo>
                  <a:lnTo>
                    <a:pt x="1234" y="2559"/>
                  </a:lnTo>
                  <a:lnTo>
                    <a:pt x="1267" y="2409"/>
                  </a:lnTo>
                  <a:lnTo>
                    <a:pt x="1303" y="2259"/>
                  </a:lnTo>
                  <a:lnTo>
                    <a:pt x="1303" y="2259"/>
                  </a:lnTo>
                  <a:lnTo>
                    <a:pt x="1328" y="2153"/>
                  </a:lnTo>
                  <a:lnTo>
                    <a:pt x="1352" y="2047"/>
                  </a:lnTo>
                  <a:lnTo>
                    <a:pt x="1374" y="1940"/>
                  </a:lnTo>
                  <a:lnTo>
                    <a:pt x="1384" y="1887"/>
                  </a:lnTo>
                  <a:lnTo>
                    <a:pt x="1394" y="1833"/>
                  </a:lnTo>
                  <a:lnTo>
                    <a:pt x="1402" y="1781"/>
                  </a:lnTo>
                  <a:lnTo>
                    <a:pt x="1409" y="1727"/>
                  </a:lnTo>
                  <a:lnTo>
                    <a:pt x="1416" y="1673"/>
                  </a:lnTo>
                  <a:lnTo>
                    <a:pt x="1421" y="1619"/>
                  </a:lnTo>
                  <a:lnTo>
                    <a:pt x="1424" y="1565"/>
                  </a:lnTo>
                  <a:lnTo>
                    <a:pt x="1426" y="1510"/>
                  </a:lnTo>
                  <a:lnTo>
                    <a:pt x="1427" y="1456"/>
                  </a:lnTo>
                  <a:lnTo>
                    <a:pt x="1424" y="1401"/>
                  </a:lnTo>
                  <a:lnTo>
                    <a:pt x="1424" y="1401"/>
                  </a:lnTo>
                  <a:lnTo>
                    <a:pt x="1422" y="1351"/>
                  </a:lnTo>
                  <a:lnTo>
                    <a:pt x="1417" y="1299"/>
                  </a:lnTo>
                  <a:lnTo>
                    <a:pt x="1411" y="1249"/>
                  </a:lnTo>
                  <a:lnTo>
                    <a:pt x="1401" y="1199"/>
                  </a:lnTo>
                  <a:lnTo>
                    <a:pt x="1389" y="1149"/>
                  </a:lnTo>
                  <a:lnTo>
                    <a:pt x="1383" y="1124"/>
                  </a:lnTo>
                  <a:lnTo>
                    <a:pt x="1374" y="1100"/>
                  </a:lnTo>
                  <a:lnTo>
                    <a:pt x="1367" y="1076"/>
                  </a:lnTo>
                  <a:lnTo>
                    <a:pt x="1357" y="1052"/>
                  </a:lnTo>
                  <a:lnTo>
                    <a:pt x="1347" y="1028"/>
                  </a:lnTo>
                  <a:lnTo>
                    <a:pt x="1337" y="1004"/>
                  </a:lnTo>
                  <a:lnTo>
                    <a:pt x="1337" y="1004"/>
                  </a:lnTo>
                  <a:lnTo>
                    <a:pt x="1324" y="981"/>
                  </a:lnTo>
                  <a:lnTo>
                    <a:pt x="1310" y="958"/>
                  </a:lnTo>
                  <a:lnTo>
                    <a:pt x="1295" y="935"/>
                  </a:lnTo>
                  <a:lnTo>
                    <a:pt x="1280" y="914"/>
                  </a:lnTo>
                  <a:lnTo>
                    <a:pt x="1264" y="894"/>
                  </a:lnTo>
                  <a:lnTo>
                    <a:pt x="1246" y="874"/>
                  </a:lnTo>
                  <a:lnTo>
                    <a:pt x="1229" y="855"/>
                  </a:lnTo>
                  <a:lnTo>
                    <a:pt x="1210" y="836"/>
                  </a:lnTo>
                  <a:lnTo>
                    <a:pt x="1191" y="819"/>
                  </a:lnTo>
                  <a:lnTo>
                    <a:pt x="1171" y="801"/>
                  </a:lnTo>
                  <a:lnTo>
                    <a:pt x="1150" y="785"/>
                  </a:lnTo>
                  <a:lnTo>
                    <a:pt x="1129" y="770"/>
                  </a:lnTo>
                  <a:lnTo>
                    <a:pt x="1085" y="740"/>
                  </a:lnTo>
                  <a:lnTo>
                    <a:pt x="1040" y="712"/>
                  </a:lnTo>
                  <a:lnTo>
                    <a:pt x="1040" y="712"/>
                  </a:lnTo>
                  <a:lnTo>
                    <a:pt x="987" y="683"/>
                  </a:lnTo>
                  <a:lnTo>
                    <a:pt x="933" y="656"/>
                  </a:lnTo>
                  <a:lnTo>
                    <a:pt x="826" y="602"/>
                  </a:lnTo>
                  <a:lnTo>
                    <a:pt x="772" y="575"/>
                  </a:lnTo>
                  <a:lnTo>
                    <a:pt x="719" y="547"/>
                  </a:lnTo>
                  <a:lnTo>
                    <a:pt x="668" y="517"/>
                  </a:lnTo>
                  <a:lnTo>
                    <a:pt x="643" y="501"/>
                  </a:lnTo>
                  <a:lnTo>
                    <a:pt x="618" y="484"/>
                  </a:lnTo>
                  <a:lnTo>
                    <a:pt x="618" y="484"/>
                  </a:lnTo>
                  <a:lnTo>
                    <a:pt x="586" y="463"/>
                  </a:lnTo>
                  <a:lnTo>
                    <a:pt x="555" y="440"/>
                  </a:lnTo>
                  <a:lnTo>
                    <a:pt x="496" y="394"/>
                  </a:lnTo>
                  <a:lnTo>
                    <a:pt x="377" y="298"/>
                  </a:lnTo>
                  <a:lnTo>
                    <a:pt x="377" y="298"/>
                  </a:lnTo>
                  <a:lnTo>
                    <a:pt x="256" y="201"/>
                  </a:lnTo>
                  <a:lnTo>
                    <a:pt x="134" y="101"/>
                  </a:lnTo>
                  <a:lnTo>
                    <a:pt x="134" y="101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BE3B76F0-37E1-A416-45ED-E97300218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2726"/>
              <a:ext cx="533" cy="242"/>
            </a:xfrm>
            <a:custGeom>
              <a:avLst/>
              <a:gdLst>
                <a:gd name="T0" fmla="*/ 1598 w 1599"/>
                <a:gd name="T1" fmla="*/ 716 h 726"/>
                <a:gd name="T2" fmla="*/ 1570 w 1599"/>
                <a:gd name="T3" fmla="*/ 615 h 726"/>
                <a:gd name="T4" fmla="*/ 1543 w 1599"/>
                <a:gd name="T5" fmla="*/ 541 h 726"/>
                <a:gd name="T6" fmla="*/ 1533 w 1599"/>
                <a:gd name="T7" fmla="*/ 517 h 726"/>
                <a:gd name="T8" fmla="*/ 1488 w 1599"/>
                <a:gd name="T9" fmla="*/ 431 h 726"/>
                <a:gd name="T10" fmla="*/ 1434 w 1599"/>
                <a:gd name="T11" fmla="*/ 352 h 726"/>
                <a:gd name="T12" fmla="*/ 1405 w 1599"/>
                <a:gd name="T13" fmla="*/ 317 h 726"/>
                <a:gd name="T14" fmla="*/ 1341 w 1599"/>
                <a:gd name="T15" fmla="*/ 253 h 726"/>
                <a:gd name="T16" fmla="*/ 1306 w 1599"/>
                <a:gd name="T17" fmla="*/ 223 h 726"/>
                <a:gd name="T18" fmla="*/ 1235 w 1599"/>
                <a:gd name="T19" fmla="*/ 171 h 726"/>
                <a:gd name="T20" fmla="*/ 1157 w 1599"/>
                <a:gd name="T21" fmla="*/ 125 h 726"/>
                <a:gd name="T22" fmla="*/ 1117 w 1599"/>
                <a:gd name="T23" fmla="*/ 107 h 726"/>
                <a:gd name="T24" fmla="*/ 1033 w 1599"/>
                <a:gd name="T25" fmla="*/ 73 h 726"/>
                <a:gd name="T26" fmla="*/ 989 w 1599"/>
                <a:gd name="T27" fmla="*/ 58 h 726"/>
                <a:gd name="T28" fmla="*/ 900 w 1599"/>
                <a:gd name="T29" fmla="*/ 34 h 726"/>
                <a:gd name="T30" fmla="*/ 809 w 1599"/>
                <a:gd name="T31" fmla="*/ 18 h 726"/>
                <a:gd name="T32" fmla="*/ 761 w 1599"/>
                <a:gd name="T33" fmla="*/ 11 h 726"/>
                <a:gd name="T34" fmla="*/ 667 w 1599"/>
                <a:gd name="T35" fmla="*/ 3 h 726"/>
                <a:gd name="T36" fmla="*/ 620 w 1599"/>
                <a:gd name="T37" fmla="*/ 1 h 726"/>
                <a:gd name="T38" fmla="*/ 523 w 1599"/>
                <a:gd name="T39" fmla="*/ 1 h 726"/>
                <a:gd name="T40" fmla="*/ 427 w 1599"/>
                <a:gd name="T41" fmla="*/ 6 h 726"/>
                <a:gd name="T42" fmla="*/ 378 w 1599"/>
                <a:gd name="T43" fmla="*/ 11 h 726"/>
                <a:gd name="T44" fmla="*/ 282 w 1599"/>
                <a:gd name="T45" fmla="*/ 24 h 726"/>
                <a:gd name="T46" fmla="*/ 234 w 1599"/>
                <a:gd name="T47" fmla="*/ 31 h 726"/>
                <a:gd name="T48" fmla="*/ 141 w 1599"/>
                <a:gd name="T49" fmla="*/ 51 h 726"/>
                <a:gd name="T50" fmla="*/ 49 w 1599"/>
                <a:gd name="T51" fmla="*/ 74 h 726"/>
                <a:gd name="T52" fmla="*/ 5 w 1599"/>
                <a:gd name="T53" fmla="*/ 87 h 726"/>
                <a:gd name="T54" fmla="*/ 1 w 1599"/>
                <a:gd name="T55" fmla="*/ 88 h 726"/>
                <a:gd name="T56" fmla="*/ 0 w 1599"/>
                <a:gd name="T57" fmla="*/ 93 h 726"/>
                <a:gd name="T58" fmla="*/ 1 w 1599"/>
                <a:gd name="T59" fmla="*/ 99 h 726"/>
                <a:gd name="T60" fmla="*/ 5 w 1599"/>
                <a:gd name="T61" fmla="*/ 102 h 726"/>
                <a:gd name="T62" fmla="*/ 9 w 1599"/>
                <a:gd name="T63" fmla="*/ 102 h 726"/>
                <a:gd name="T64" fmla="*/ 99 w 1599"/>
                <a:gd name="T65" fmla="*/ 77 h 726"/>
                <a:gd name="T66" fmla="*/ 190 w 1599"/>
                <a:gd name="T67" fmla="*/ 55 h 726"/>
                <a:gd name="T68" fmla="*/ 236 w 1599"/>
                <a:gd name="T69" fmla="*/ 46 h 726"/>
                <a:gd name="T70" fmla="*/ 332 w 1599"/>
                <a:gd name="T71" fmla="*/ 31 h 726"/>
                <a:gd name="T72" fmla="*/ 379 w 1599"/>
                <a:gd name="T73" fmla="*/ 26 h 726"/>
                <a:gd name="T74" fmla="*/ 473 w 1599"/>
                <a:gd name="T75" fmla="*/ 19 h 726"/>
                <a:gd name="T76" fmla="*/ 570 w 1599"/>
                <a:gd name="T77" fmla="*/ 15 h 726"/>
                <a:gd name="T78" fmla="*/ 616 w 1599"/>
                <a:gd name="T79" fmla="*/ 16 h 726"/>
                <a:gd name="T80" fmla="*/ 711 w 1599"/>
                <a:gd name="T81" fmla="*/ 21 h 726"/>
                <a:gd name="T82" fmla="*/ 758 w 1599"/>
                <a:gd name="T83" fmla="*/ 25 h 726"/>
                <a:gd name="T84" fmla="*/ 849 w 1599"/>
                <a:gd name="T85" fmla="*/ 39 h 726"/>
                <a:gd name="T86" fmla="*/ 939 w 1599"/>
                <a:gd name="T87" fmla="*/ 59 h 726"/>
                <a:gd name="T88" fmla="*/ 983 w 1599"/>
                <a:gd name="T89" fmla="*/ 72 h 726"/>
                <a:gd name="T90" fmla="*/ 1067 w 1599"/>
                <a:gd name="T91" fmla="*/ 102 h 726"/>
                <a:gd name="T92" fmla="*/ 1108 w 1599"/>
                <a:gd name="T93" fmla="*/ 119 h 726"/>
                <a:gd name="T94" fmla="*/ 1187 w 1599"/>
                <a:gd name="T95" fmla="*/ 159 h 726"/>
                <a:gd name="T96" fmla="*/ 1261 w 1599"/>
                <a:gd name="T97" fmla="*/ 207 h 726"/>
                <a:gd name="T98" fmla="*/ 1297 w 1599"/>
                <a:gd name="T99" fmla="*/ 235 h 726"/>
                <a:gd name="T100" fmla="*/ 1362 w 1599"/>
                <a:gd name="T101" fmla="*/ 295 h 726"/>
                <a:gd name="T102" fmla="*/ 1393 w 1599"/>
                <a:gd name="T103" fmla="*/ 327 h 726"/>
                <a:gd name="T104" fmla="*/ 1449 w 1599"/>
                <a:gd name="T105" fmla="*/ 400 h 726"/>
                <a:gd name="T106" fmla="*/ 1498 w 1599"/>
                <a:gd name="T107" fmla="*/ 479 h 726"/>
                <a:gd name="T108" fmla="*/ 1509 w 1599"/>
                <a:gd name="T109" fmla="*/ 502 h 726"/>
                <a:gd name="T110" fmla="*/ 1539 w 1599"/>
                <a:gd name="T111" fmla="*/ 572 h 726"/>
                <a:gd name="T112" fmla="*/ 1572 w 1599"/>
                <a:gd name="T113" fmla="*/ 669 h 726"/>
                <a:gd name="T114" fmla="*/ 1584 w 1599"/>
                <a:gd name="T115" fmla="*/ 720 h 726"/>
                <a:gd name="T116" fmla="*/ 1585 w 1599"/>
                <a:gd name="T117" fmla="*/ 724 h 726"/>
                <a:gd name="T118" fmla="*/ 1590 w 1599"/>
                <a:gd name="T119" fmla="*/ 726 h 726"/>
                <a:gd name="T120" fmla="*/ 1595 w 1599"/>
                <a:gd name="T121" fmla="*/ 725 h 726"/>
                <a:gd name="T122" fmla="*/ 1599 w 1599"/>
                <a:gd name="T123" fmla="*/ 720 h 726"/>
                <a:gd name="T124" fmla="*/ 1598 w 1599"/>
                <a:gd name="T125" fmla="*/ 71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99" h="726">
                  <a:moveTo>
                    <a:pt x="1598" y="716"/>
                  </a:moveTo>
                  <a:lnTo>
                    <a:pt x="1598" y="716"/>
                  </a:lnTo>
                  <a:lnTo>
                    <a:pt x="1585" y="665"/>
                  </a:lnTo>
                  <a:lnTo>
                    <a:pt x="1570" y="615"/>
                  </a:lnTo>
                  <a:lnTo>
                    <a:pt x="1553" y="566"/>
                  </a:lnTo>
                  <a:lnTo>
                    <a:pt x="1543" y="541"/>
                  </a:lnTo>
                  <a:lnTo>
                    <a:pt x="1533" y="517"/>
                  </a:lnTo>
                  <a:lnTo>
                    <a:pt x="1533" y="517"/>
                  </a:lnTo>
                  <a:lnTo>
                    <a:pt x="1512" y="473"/>
                  </a:lnTo>
                  <a:lnTo>
                    <a:pt x="1488" y="431"/>
                  </a:lnTo>
                  <a:lnTo>
                    <a:pt x="1461" y="391"/>
                  </a:lnTo>
                  <a:lnTo>
                    <a:pt x="1434" y="352"/>
                  </a:lnTo>
                  <a:lnTo>
                    <a:pt x="1434" y="352"/>
                  </a:lnTo>
                  <a:lnTo>
                    <a:pt x="1405" y="317"/>
                  </a:lnTo>
                  <a:lnTo>
                    <a:pt x="1374" y="285"/>
                  </a:lnTo>
                  <a:lnTo>
                    <a:pt x="1341" y="253"/>
                  </a:lnTo>
                  <a:lnTo>
                    <a:pt x="1306" y="223"/>
                  </a:lnTo>
                  <a:lnTo>
                    <a:pt x="1306" y="223"/>
                  </a:lnTo>
                  <a:lnTo>
                    <a:pt x="1271" y="196"/>
                  </a:lnTo>
                  <a:lnTo>
                    <a:pt x="1235" y="171"/>
                  </a:lnTo>
                  <a:lnTo>
                    <a:pt x="1196" y="147"/>
                  </a:lnTo>
                  <a:lnTo>
                    <a:pt x="1157" y="125"/>
                  </a:lnTo>
                  <a:lnTo>
                    <a:pt x="1157" y="125"/>
                  </a:lnTo>
                  <a:lnTo>
                    <a:pt x="1117" y="107"/>
                  </a:lnTo>
                  <a:lnTo>
                    <a:pt x="1074" y="88"/>
                  </a:lnTo>
                  <a:lnTo>
                    <a:pt x="1033" y="73"/>
                  </a:lnTo>
                  <a:lnTo>
                    <a:pt x="989" y="58"/>
                  </a:lnTo>
                  <a:lnTo>
                    <a:pt x="989" y="58"/>
                  </a:lnTo>
                  <a:lnTo>
                    <a:pt x="945" y="45"/>
                  </a:lnTo>
                  <a:lnTo>
                    <a:pt x="900" y="34"/>
                  </a:lnTo>
                  <a:lnTo>
                    <a:pt x="855" y="25"/>
                  </a:lnTo>
                  <a:lnTo>
                    <a:pt x="809" y="18"/>
                  </a:lnTo>
                  <a:lnTo>
                    <a:pt x="809" y="18"/>
                  </a:lnTo>
                  <a:lnTo>
                    <a:pt x="761" y="11"/>
                  </a:lnTo>
                  <a:lnTo>
                    <a:pt x="715" y="6"/>
                  </a:lnTo>
                  <a:lnTo>
                    <a:pt x="667" y="3"/>
                  </a:lnTo>
                  <a:lnTo>
                    <a:pt x="620" y="1"/>
                  </a:lnTo>
                  <a:lnTo>
                    <a:pt x="620" y="1"/>
                  </a:lnTo>
                  <a:lnTo>
                    <a:pt x="571" y="0"/>
                  </a:lnTo>
                  <a:lnTo>
                    <a:pt x="523" y="1"/>
                  </a:lnTo>
                  <a:lnTo>
                    <a:pt x="474" y="3"/>
                  </a:lnTo>
                  <a:lnTo>
                    <a:pt x="427" y="6"/>
                  </a:lnTo>
                  <a:lnTo>
                    <a:pt x="427" y="6"/>
                  </a:lnTo>
                  <a:lnTo>
                    <a:pt x="378" y="11"/>
                  </a:lnTo>
                  <a:lnTo>
                    <a:pt x="330" y="16"/>
                  </a:lnTo>
                  <a:lnTo>
                    <a:pt x="282" y="24"/>
                  </a:lnTo>
                  <a:lnTo>
                    <a:pt x="234" y="31"/>
                  </a:lnTo>
                  <a:lnTo>
                    <a:pt x="234" y="31"/>
                  </a:lnTo>
                  <a:lnTo>
                    <a:pt x="188" y="41"/>
                  </a:lnTo>
                  <a:lnTo>
                    <a:pt x="141" y="51"/>
                  </a:lnTo>
                  <a:lnTo>
                    <a:pt x="95" y="62"/>
                  </a:lnTo>
                  <a:lnTo>
                    <a:pt x="49" y="74"/>
                  </a:lnTo>
                  <a:lnTo>
                    <a:pt x="49" y="74"/>
                  </a:lnTo>
                  <a:lnTo>
                    <a:pt x="5" y="87"/>
                  </a:lnTo>
                  <a:lnTo>
                    <a:pt x="5" y="87"/>
                  </a:lnTo>
                  <a:lnTo>
                    <a:pt x="1" y="88"/>
                  </a:lnTo>
                  <a:lnTo>
                    <a:pt x="0" y="90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1" y="99"/>
                  </a:lnTo>
                  <a:lnTo>
                    <a:pt x="2" y="100"/>
                  </a:lnTo>
                  <a:lnTo>
                    <a:pt x="5" y="102"/>
                  </a:lnTo>
                  <a:lnTo>
                    <a:pt x="9" y="102"/>
                  </a:lnTo>
                  <a:lnTo>
                    <a:pt x="9" y="102"/>
                  </a:lnTo>
                  <a:lnTo>
                    <a:pt x="54" y="88"/>
                  </a:lnTo>
                  <a:lnTo>
                    <a:pt x="99" y="77"/>
                  </a:lnTo>
                  <a:lnTo>
                    <a:pt x="144" y="65"/>
                  </a:lnTo>
                  <a:lnTo>
                    <a:pt x="190" y="55"/>
                  </a:lnTo>
                  <a:lnTo>
                    <a:pt x="190" y="55"/>
                  </a:lnTo>
                  <a:lnTo>
                    <a:pt x="236" y="46"/>
                  </a:lnTo>
                  <a:lnTo>
                    <a:pt x="284" y="39"/>
                  </a:lnTo>
                  <a:lnTo>
                    <a:pt x="332" y="31"/>
                  </a:lnTo>
                  <a:lnTo>
                    <a:pt x="379" y="26"/>
                  </a:lnTo>
                  <a:lnTo>
                    <a:pt x="379" y="26"/>
                  </a:lnTo>
                  <a:lnTo>
                    <a:pt x="427" y="21"/>
                  </a:lnTo>
                  <a:lnTo>
                    <a:pt x="473" y="19"/>
                  </a:lnTo>
                  <a:lnTo>
                    <a:pt x="521" y="16"/>
                  </a:lnTo>
                  <a:lnTo>
                    <a:pt x="570" y="15"/>
                  </a:lnTo>
                  <a:lnTo>
                    <a:pt x="570" y="15"/>
                  </a:lnTo>
                  <a:lnTo>
                    <a:pt x="616" y="16"/>
                  </a:lnTo>
                  <a:lnTo>
                    <a:pt x="664" y="18"/>
                  </a:lnTo>
                  <a:lnTo>
                    <a:pt x="711" y="21"/>
                  </a:lnTo>
                  <a:lnTo>
                    <a:pt x="758" y="25"/>
                  </a:lnTo>
                  <a:lnTo>
                    <a:pt x="758" y="25"/>
                  </a:lnTo>
                  <a:lnTo>
                    <a:pt x="804" y="31"/>
                  </a:lnTo>
                  <a:lnTo>
                    <a:pt x="849" y="39"/>
                  </a:lnTo>
                  <a:lnTo>
                    <a:pt x="894" y="49"/>
                  </a:lnTo>
                  <a:lnTo>
                    <a:pt x="939" y="59"/>
                  </a:lnTo>
                  <a:lnTo>
                    <a:pt x="939" y="59"/>
                  </a:lnTo>
                  <a:lnTo>
                    <a:pt x="983" y="72"/>
                  </a:lnTo>
                  <a:lnTo>
                    <a:pt x="1026" y="85"/>
                  </a:lnTo>
                  <a:lnTo>
                    <a:pt x="1067" y="102"/>
                  </a:lnTo>
                  <a:lnTo>
                    <a:pt x="1108" y="119"/>
                  </a:lnTo>
                  <a:lnTo>
                    <a:pt x="1108" y="119"/>
                  </a:lnTo>
                  <a:lnTo>
                    <a:pt x="1148" y="138"/>
                  </a:lnTo>
                  <a:lnTo>
                    <a:pt x="1187" y="159"/>
                  </a:lnTo>
                  <a:lnTo>
                    <a:pt x="1225" y="182"/>
                  </a:lnTo>
                  <a:lnTo>
                    <a:pt x="1261" y="207"/>
                  </a:lnTo>
                  <a:lnTo>
                    <a:pt x="1261" y="207"/>
                  </a:lnTo>
                  <a:lnTo>
                    <a:pt x="1297" y="235"/>
                  </a:lnTo>
                  <a:lnTo>
                    <a:pt x="1330" y="263"/>
                  </a:lnTo>
                  <a:lnTo>
                    <a:pt x="1362" y="295"/>
                  </a:lnTo>
                  <a:lnTo>
                    <a:pt x="1393" y="327"/>
                  </a:lnTo>
                  <a:lnTo>
                    <a:pt x="1393" y="327"/>
                  </a:lnTo>
                  <a:lnTo>
                    <a:pt x="1423" y="363"/>
                  </a:lnTo>
                  <a:lnTo>
                    <a:pt x="1449" y="400"/>
                  </a:lnTo>
                  <a:lnTo>
                    <a:pt x="1474" y="439"/>
                  </a:lnTo>
                  <a:lnTo>
                    <a:pt x="1498" y="479"/>
                  </a:lnTo>
                  <a:lnTo>
                    <a:pt x="1498" y="479"/>
                  </a:lnTo>
                  <a:lnTo>
                    <a:pt x="1509" y="502"/>
                  </a:lnTo>
                  <a:lnTo>
                    <a:pt x="1519" y="524"/>
                  </a:lnTo>
                  <a:lnTo>
                    <a:pt x="1539" y="572"/>
                  </a:lnTo>
                  <a:lnTo>
                    <a:pt x="1557" y="620"/>
                  </a:lnTo>
                  <a:lnTo>
                    <a:pt x="1572" y="669"/>
                  </a:lnTo>
                  <a:lnTo>
                    <a:pt x="1572" y="669"/>
                  </a:lnTo>
                  <a:lnTo>
                    <a:pt x="1584" y="720"/>
                  </a:lnTo>
                  <a:lnTo>
                    <a:pt x="1584" y="720"/>
                  </a:lnTo>
                  <a:lnTo>
                    <a:pt x="1585" y="724"/>
                  </a:lnTo>
                  <a:lnTo>
                    <a:pt x="1588" y="725"/>
                  </a:lnTo>
                  <a:lnTo>
                    <a:pt x="1590" y="726"/>
                  </a:lnTo>
                  <a:lnTo>
                    <a:pt x="1593" y="726"/>
                  </a:lnTo>
                  <a:lnTo>
                    <a:pt x="1595" y="725"/>
                  </a:lnTo>
                  <a:lnTo>
                    <a:pt x="1598" y="722"/>
                  </a:lnTo>
                  <a:lnTo>
                    <a:pt x="1599" y="720"/>
                  </a:lnTo>
                  <a:lnTo>
                    <a:pt x="1598" y="716"/>
                  </a:lnTo>
                  <a:lnTo>
                    <a:pt x="1598" y="7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8CB1D97D-9C22-5728-B3ED-B6AE9744A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2902"/>
              <a:ext cx="132" cy="170"/>
            </a:xfrm>
            <a:custGeom>
              <a:avLst/>
              <a:gdLst>
                <a:gd name="T0" fmla="*/ 381 w 396"/>
                <a:gd name="T1" fmla="*/ 8 h 509"/>
                <a:gd name="T2" fmla="*/ 379 w 396"/>
                <a:gd name="T3" fmla="*/ 34 h 509"/>
                <a:gd name="T4" fmla="*/ 374 w 396"/>
                <a:gd name="T5" fmla="*/ 62 h 509"/>
                <a:gd name="T6" fmla="*/ 355 w 396"/>
                <a:gd name="T7" fmla="*/ 113 h 509"/>
                <a:gd name="T8" fmla="*/ 341 w 396"/>
                <a:gd name="T9" fmla="*/ 142 h 509"/>
                <a:gd name="T10" fmla="*/ 307 w 396"/>
                <a:gd name="T11" fmla="*/ 197 h 509"/>
                <a:gd name="T12" fmla="*/ 289 w 396"/>
                <a:gd name="T13" fmla="*/ 222 h 509"/>
                <a:gd name="T14" fmla="*/ 246 w 396"/>
                <a:gd name="T15" fmla="*/ 276 h 509"/>
                <a:gd name="T16" fmla="*/ 201 w 396"/>
                <a:gd name="T17" fmla="*/ 326 h 509"/>
                <a:gd name="T18" fmla="*/ 152 w 396"/>
                <a:gd name="T19" fmla="*/ 375 h 509"/>
                <a:gd name="T20" fmla="*/ 101 w 396"/>
                <a:gd name="T21" fmla="*/ 420 h 509"/>
                <a:gd name="T22" fmla="*/ 77 w 396"/>
                <a:gd name="T23" fmla="*/ 440 h 509"/>
                <a:gd name="T24" fmla="*/ 29 w 396"/>
                <a:gd name="T25" fmla="*/ 478 h 509"/>
                <a:gd name="T26" fmla="*/ 3 w 396"/>
                <a:gd name="T27" fmla="*/ 496 h 509"/>
                <a:gd name="T28" fmla="*/ 0 w 396"/>
                <a:gd name="T29" fmla="*/ 501 h 509"/>
                <a:gd name="T30" fmla="*/ 2 w 396"/>
                <a:gd name="T31" fmla="*/ 506 h 509"/>
                <a:gd name="T32" fmla="*/ 5 w 396"/>
                <a:gd name="T33" fmla="*/ 509 h 509"/>
                <a:gd name="T34" fmla="*/ 10 w 396"/>
                <a:gd name="T35" fmla="*/ 508 h 509"/>
                <a:gd name="T36" fmla="*/ 37 w 396"/>
                <a:gd name="T37" fmla="*/ 491 h 509"/>
                <a:gd name="T38" fmla="*/ 86 w 396"/>
                <a:gd name="T39" fmla="*/ 453 h 509"/>
                <a:gd name="T40" fmla="*/ 154 w 396"/>
                <a:gd name="T41" fmla="*/ 393 h 509"/>
                <a:gd name="T42" fmla="*/ 198 w 396"/>
                <a:gd name="T43" fmla="*/ 350 h 509"/>
                <a:gd name="T44" fmla="*/ 246 w 396"/>
                <a:gd name="T45" fmla="*/ 300 h 509"/>
                <a:gd name="T46" fmla="*/ 290 w 396"/>
                <a:gd name="T47" fmla="*/ 246 h 509"/>
                <a:gd name="T48" fmla="*/ 330 w 396"/>
                <a:gd name="T49" fmla="*/ 191 h 509"/>
                <a:gd name="T50" fmla="*/ 364 w 396"/>
                <a:gd name="T51" fmla="*/ 131 h 509"/>
                <a:gd name="T52" fmla="*/ 376 w 396"/>
                <a:gd name="T53" fmla="*/ 101 h 509"/>
                <a:gd name="T54" fmla="*/ 386 w 396"/>
                <a:gd name="T55" fmla="*/ 71 h 509"/>
                <a:gd name="T56" fmla="*/ 394 w 396"/>
                <a:gd name="T57" fmla="*/ 39 h 509"/>
                <a:gd name="T58" fmla="*/ 396 w 396"/>
                <a:gd name="T59" fmla="*/ 8 h 509"/>
                <a:gd name="T60" fmla="*/ 395 w 396"/>
                <a:gd name="T61" fmla="*/ 4 h 509"/>
                <a:gd name="T62" fmla="*/ 391 w 396"/>
                <a:gd name="T63" fmla="*/ 0 h 509"/>
                <a:gd name="T64" fmla="*/ 386 w 396"/>
                <a:gd name="T65" fmla="*/ 0 h 509"/>
                <a:gd name="T66" fmla="*/ 381 w 396"/>
                <a:gd name="T67" fmla="*/ 4 h 509"/>
                <a:gd name="T68" fmla="*/ 381 w 396"/>
                <a:gd name="T69" fmla="*/ 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6" h="509">
                  <a:moveTo>
                    <a:pt x="381" y="8"/>
                  </a:moveTo>
                  <a:lnTo>
                    <a:pt x="381" y="8"/>
                  </a:lnTo>
                  <a:lnTo>
                    <a:pt x="380" y="22"/>
                  </a:lnTo>
                  <a:lnTo>
                    <a:pt x="379" y="34"/>
                  </a:lnTo>
                  <a:lnTo>
                    <a:pt x="376" y="48"/>
                  </a:lnTo>
                  <a:lnTo>
                    <a:pt x="374" y="62"/>
                  </a:lnTo>
                  <a:lnTo>
                    <a:pt x="365" y="88"/>
                  </a:lnTo>
                  <a:lnTo>
                    <a:pt x="355" y="113"/>
                  </a:lnTo>
                  <a:lnTo>
                    <a:pt x="355" y="113"/>
                  </a:lnTo>
                  <a:lnTo>
                    <a:pt x="341" y="142"/>
                  </a:lnTo>
                  <a:lnTo>
                    <a:pt x="325" y="170"/>
                  </a:lnTo>
                  <a:lnTo>
                    <a:pt x="307" y="197"/>
                  </a:lnTo>
                  <a:lnTo>
                    <a:pt x="289" y="222"/>
                  </a:lnTo>
                  <a:lnTo>
                    <a:pt x="289" y="222"/>
                  </a:lnTo>
                  <a:lnTo>
                    <a:pt x="268" y="250"/>
                  </a:lnTo>
                  <a:lnTo>
                    <a:pt x="246" y="276"/>
                  </a:lnTo>
                  <a:lnTo>
                    <a:pt x="223" y="303"/>
                  </a:lnTo>
                  <a:lnTo>
                    <a:pt x="201" y="326"/>
                  </a:lnTo>
                  <a:lnTo>
                    <a:pt x="176" y="351"/>
                  </a:lnTo>
                  <a:lnTo>
                    <a:pt x="152" y="375"/>
                  </a:lnTo>
                  <a:lnTo>
                    <a:pt x="127" y="398"/>
                  </a:lnTo>
                  <a:lnTo>
                    <a:pt x="101" y="420"/>
                  </a:lnTo>
                  <a:lnTo>
                    <a:pt x="101" y="420"/>
                  </a:lnTo>
                  <a:lnTo>
                    <a:pt x="77" y="440"/>
                  </a:lnTo>
                  <a:lnTo>
                    <a:pt x="53" y="459"/>
                  </a:lnTo>
                  <a:lnTo>
                    <a:pt x="29" y="478"/>
                  </a:lnTo>
                  <a:lnTo>
                    <a:pt x="3" y="496"/>
                  </a:lnTo>
                  <a:lnTo>
                    <a:pt x="3" y="496"/>
                  </a:lnTo>
                  <a:lnTo>
                    <a:pt x="2" y="497"/>
                  </a:lnTo>
                  <a:lnTo>
                    <a:pt x="0" y="501"/>
                  </a:lnTo>
                  <a:lnTo>
                    <a:pt x="0" y="503"/>
                  </a:lnTo>
                  <a:lnTo>
                    <a:pt x="2" y="506"/>
                  </a:lnTo>
                  <a:lnTo>
                    <a:pt x="3" y="508"/>
                  </a:lnTo>
                  <a:lnTo>
                    <a:pt x="5" y="509"/>
                  </a:lnTo>
                  <a:lnTo>
                    <a:pt x="8" y="509"/>
                  </a:lnTo>
                  <a:lnTo>
                    <a:pt x="10" y="508"/>
                  </a:lnTo>
                  <a:lnTo>
                    <a:pt x="10" y="508"/>
                  </a:lnTo>
                  <a:lnTo>
                    <a:pt x="37" y="491"/>
                  </a:lnTo>
                  <a:lnTo>
                    <a:pt x="61" y="473"/>
                  </a:lnTo>
                  <a:lnTo>
                    <a:pt x="86" y="453"/>
                  </a:lnTo>
                  <a:lnTo>
                    <a:pt x="109" y="434"/>
                  </a:lnTo>
                  <a:lnTo>
                    <a:pt x="154" y="393"/>
                  </a:lnTo>
                  <a:lnTo>
                    <a:pt x="198" y="350"/>
                  </a:lnTo>
                  <a:lnTo>
                    <a:pt x="198" y="350"/>
                  </a:lnTo>
                  <a:lnTo>
                    <a:pt x="222" y="325"/>
                  </a:lnTo>
                  <a:lnTo>
                    <a:pt x="246" y="300"/>
                  </a:lnTo>
                  <a:lnTo>
                    <a:pt x="268" y="274"/>
                  </a:lnTo>
                  <a:lnTo>
                    <a:pt x="290" y="246"/>
                  </a:lnTo>
                  <a:lnTo>
                    <a:pt x="311" y="219"/>
                  </a:lnTo>
                  <a:lnTo>
                    <a:pt x="330" y="191"/>
                  </a:lnTo>
                  <a:lnTo>
                    <a:pt x="347" y="161"/>
                  </a:lnTo>
                  <a:lnTo>
                    <a:pt x="364" y="131"/>
                  </a:lnTo>
                  <a:lnTo>
                    <a:pt x="364" y="131"/>
                  </a:lnTo>
                  <a:lnTo>
                    <a:pt x="376" y="101"/>
                  </a:lnTo>
                  <a:lnTo>
                    <a:pt x="381" y="86"/>
                  </a:lnTo>
                  <a:lnTo>
                    <a:pt x="386" y="71"/>
                  </a:lnTo>
                  <a:lnTo>
                    <a:pt x="390" y="55"/>
                  </a:lnTo>
                  <a:lnTo>
                    <a:pt x="394" y="39"/>
                  </a:lnTo>
                  <a:lnTo>
                    <a:pt x="395" y="23"/>
                  </a:lnTo>
                  <a:lnTo>
                    <a:pt x="396" y="8"/>
                  </a:lnTo>
                  <a:lnTo>
                    <a:pt x="396" y="8"/>
                  </a:lnTo>
                  <a:lnTo>
                    <a:pt x="395" y="4"/>
                  </a:lnTo>
                  <a:lnTo>
                    <a:pt x="394" y="2"/>
                  </a:lnTo>
                  <a:lnTo>
                    <a:pt x="391" y="0"/>
                  </a:lnTo>
                  <a:lnTo>
                    <a:pt x="389" y="0"/>
                  </a:lnTo>
                  <a:lnTo>
                    <a:pt x="386" y="0"/>
                  </a:lnTo>
                  <a:lnTo>
                    <a:pt x="384" y="2"/>
                  </a:lnTo>
                  <a:lnTo>
                    <a:pt x="381" y="4"/>
                  </a:lnTo>
                  <a:lnTo>
                    <a:pt x="381" y="8"/>
                  </a:lnTo>
                  <a:lnTo>
                    <a:pt x="381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CA39EB15-07CE-B161-86A7-8EA01A8FE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0" y="2992"/>
              <a:ext cx="132" cy="74"/>
            </a:xfrm>
            <a:custGeom>
              <a:avLst/>
              <a:gdLst>
                <a:gd name="T0" fmla="*/ 382 w 396"/>
                <a:gd name="T1" fmla="*/ 2 h 223"/>
                <a:gd name="T2" fmla="*/ 382 w 396"/>
                <a:gd name="T3" fmla="*/ 2 h 223"/>
                <a:gd name="T4" fmla="*/ 367 w 396"/>
                <a:gd name="T5" fmla="*/ 17 h 223"/>
                <a:gd name="T6" fmla="*/ 351 w 396"/>
                <a:gd name="T7" fmla="*/ 31 h 223"/>
                <a:gd name="T8" fmla="*/ 335 w 396"/>
                <a:gd name="T9" fmla="*/ 44 h 223"/>
                <a:gd name="T10" fmla="*/ 319 w 396"/>
                <a:gd name="T11" fmla="*/ 57 h 223"/>
                <a:gd name="T12" fmla="*/ 283 w 396"/>
                <a:gd name="T13" fmla="*/ 81 h 223"/>
                <a:gd name="T14" fmla="*/ 246 w 396"/>
                <a:gd name="T15" fmla="*/ 103 h 223"/>
                <a:gd name="T16" fmla="*/ 208 w 396"/>
                <a:gd name="T17" fmla="*/ 123 h 223"/>
                <a:gd name="T18" fmla="*/ 170 w 396"/>
                <a:gd name="T19" fmla="*/ 140 h 223"/>
                <a:gd name="T20" fmla="*/ 131 w 396"/>
                <a:gd name="T21" fmla="*/ 158 h 223"/>
                <a:gd name="T22" fmla="*/ 92 w 396"/>
                <a:gd name="T23" fmla="*/ 174 h 223"/>
                <a:gd name="T24" fmla="*/ 92 w 396"/>
                <a:gd name="T25" fmla="*/ 174 h 223"/>
                <a:gd name="T26" fmla="*/ 5 w 396"/>
                <a:gd name="T27" fmla="*/ 208 h 223"/>
                <a:gd name="T28" fmla="*/ 5 w 396"/>
                <a:gd name="T29" fmla="*/ 208 h 223"/>
                <a:gd name="T30" fmla="*/ 3 w 396"/>
                <a:gd name="T31" fmla="*/ 210 h 223"/>
                <a:gd name="T32" fmla="*/ 0 w 396"/>
                <a:gd name="T33" fmla="*/ 213 h 223"/>
                <a:gd name="T34" fmla="*/ 0 w 396"/>
                <a:gd name="T35" fmla="*/ 215 h 223"/>
                <a:gd name="T36" fmla="*/ 0 w 396"/>
                <a:gd name="T37" fmla="*/ 218 h 223"/>
                <a:gd name="T38" fmla="*/ 2 w 396"/>
                <a:gd name="T39" fmla="*/ 220 h 223"/>
                <a:gd name="T40" fmla="*/ 4 w 396"/>
                <a:gd name="T41" fmla="*/ 223 h 223"/>
                <a:gd name="T42" fmla="*/ 7 w 396"/>
                <a:gd name="T43" fmla="*/ 223 h 223"/>
                <a:gd name="T44" fmla="*/ 9 w 396"/>
                <a:gd name="T45" fmla="*/ 223 h 223"/>
                <a:gd name="T46" fmla="*/ 9 w 396"/>
                <a:gd name="T47" fmla="*/ 223 h 223"/>
                <a:gd name="T48" fmla="*/ 89 w 396"/>
                <a:gd name="T49" fmla="*/ 190 h 223"/>
                <a:gd name="T50" fmla="*/ 129 w 396"/>
                <a:gd name="T51" fmla="*/ 174 h 223"/>
                <a:gd name="T52" fmla="*/ 168 w 396"/>
                <a:gd name="T53" fmla="*/ 158 h 223"/>
                <a:gd name="T54" fmla="*/ 207 w 396"/>
                <a:gd name="T55" fmla="*/ 139 h 223"/>
                <a:gd name="T56" fmla="*/ 246 w 396"/>
                <a:gd name="T57" fmla="*/ 120 h 223"/>
                <a:gd name="T58" fmla="*/ 282 w 396"/>
                <a:gd name="T59" fmla="*/ 99 h 223"/>
                <a:gd name="T60" fmla="*/ 319 w 396"/>
                <a:gd name="T61" fmla="*/ 75 h 223"/>
                <a:gd name="T62" fmla="*/ 319 w 396"/>
                <a:gd name="T63" fmla="*/ 75 h 223"/>
                <a:gd name="T64" fmla="*/ 339 w 396"/>
                <a:gd name="T65" fmla="*/ 60 h 223"/>
                <a:gd name="T66" fmla="*/ 357 w 396"/>
                <a:gd name="T67" fmla="*/ 45 h 223"/>
                <a:gd name="T68" fmla="*/ 376 w 396"/>
                <a:gd name="T69" fmla="*/ 30 h 223"/>
                <a:gd name="T70" fmla="*/ 394 w 396"/>
                <a:gd name="T71" fmla="*/ 12 h 223"/>
                <a:gd name="T72" fmla="*/ 394 w 396"/>
                <a:gd name="T73" fmla="*/ 12 h 223"/>
                <a:gd name="T74" fmla="*/ 395 w 396"/>
                <a:gd name="T75" fmla="*/ 10 h 223"/>
                <a:gd name="T76" fmla="*/ 396 w 396"/>
                <a:gd name="T77" fmla="*/ 7 h 223"/>
                <a:gd name="T78" fmla="*/ 395 w 396"/>
                <a:gd name="T79" fmla="*/ 5 h 223"/>
                <a:gd name="T80" fmla="*/ 394 w 396"/>
                <a:gd name="T81" fmla="*/ 2 h 223"/>
                <a:gd name="T82" fmla="*/ 391 w 396"/>
                <a:gd name="T83" fmla="*/ 1 h 223"/>
                <a:gd name="T84" fmla="*/ 389 w 396"/>
                <a:gd name="T85" fmla="*/ 0 h 223"/>
                <a:gd name="T86" fmla="*/ 386 w 396"/>
                <a:gd name="T87" fmla="*/ 0 h 223"/>
                <a:gd name="T88" fmla="*/ 382 w 396"/>
                <a:gd name="T89" fmla="*/ 2 h 223"/>
                <a:gd name="T90" fmla="*/ 382 w 396"/>
                <a:gd name="T91" fmla="*/ 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96" h="223">
                  <a:moveTo>
                    <a:pt x="382" y="2"/>
                  </a:moveTo>
                  <a:lnTo>
                    <a:pt x="382" y="2"/>
                  </a:lnTo>
                  <a:lnTo>
                    <a:pt x="367" y="17"/>
                  </a:lnTo>
                  <a:lnTo>
                    <a:pt x="351" y="31"/>
                  </a:lnTo>
                  <a:lnTo>
                    <a:pt x="335" y="44"/>
                  </a:lnTo>
                  <a:lnTo>
                    <a:pt x="319" y="57"/>
                  </a:lnTo>
                  <a:lnTo>
                    <a:pt x="283" y="81"/>
                  </a:lnTo>
                  <a:lnTo>
                    <a:pt x="246" y="103"/>
                  </a:lnTo>
                  <a:lnTo>
                    <a:pt x="208" y="123"/>
                  </a:lnTo>
                  <a:lnTo>
                    <a:pt x="170" y="140"/>
                  </a:lnTo>
                  <a:lnTo>
                    <a:pt x="131" y="158"/>
                  </a:lnTo>
                  <a:lnTo>
                    <a:pt x="92" y="174"/>
                  </a:lnTo>
                  <a:lnTo>
                    <a:pt x="92" y="174"/>
                  </a:lnTo>
                  <a:lnTo>
                    <a:pt x="5" y="208"/>
                  </a:lnTo>
                  <a:lnTo>
                    <a:pt x="5" y="208"/>
                  </a:lnTo>
                  <a:lnTo>
                    <a:pt x="3" y="210"/>
                  </a:lnTo>
                  <a:lnTo>
                    <a:pt x="0" y="213"/>
                  </a:lnTo>
                  <a:lnTo>
                    <a:pt x="0" y="215"/>
                  </a:lnTo>
                  <a:lnTo>
                    <a:pt x="0" y="218"/>
                  </a:lnTo>
                  <a:lnTo>
                    <a:pt x="2" y="220"/>
                  </a:lnTo>
                  <a:lnTo>
                    <a:pt x="4" y="223"/>
                  </a:lnTo>
                  <a:lnTo>
                    <a:pt x="7" y="223"/>
                  </a:lnTo>
                  <a:lnTo>
                    <a:pt x="9" y="223"/>
                  </a:lnTo>
                  <a:lnTo>
                    <a:pt x="9" y="223"/>
                  </a:lnTo>
                  <a:lnTo>
                    <a:pt x="89" y="190"/>
                  </a:lnTo>
                  <a:lnTo>
                    <a:pt x="129" y="174"/>
                  </a:lnTo>
                  <a:lnTo>
                    <a:pt x="168" y="158"/>
                  </a:lnTo>
                  <a:lnTo>
                    <a:pt x="207" y="139"/>
                  </a:lnTo>
                  <a:lnTo>
                    <a:pt x="246" y="120"/>
                  </a:lnTo>
                  <a:lnTo>
                    <a:pt x="282" y="99"/>
                  </a:lnTo>
                  <a:lnTo>
                    <a:pt x="319" y="75"/>
                  </a:lnTo>
                  <a:lnTo>
                    <a:pt x="319" y="75"/>
                  </a:lnTo>
                  <a:lnTo>
                    <a:pt x="339" y="60"/>
                  </a:lnTo>
                  <a:lnTo>
                    <a:pt x="357" y="45"/>
                  </a:lnTo>
                  <a:lnTo>
                    <a:pt x="376" y="30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5" y="10"/>
                  </a:lnTo>
                  <a:lnTo>
                    <a:pt x="396" y="7"/>
                  </a:lnTo>
                  <a:lnTo>
                    <a:pt x="395" y="5"/>
                  </a:lnTo>
                  <a:lnTo>
                    <a:pt x="394" y="2"/>
                  </a:lnTo>
                  <a:lnTo>
                    <a:pt x="391" y="1"/>
                  </a:lnTo>
                  <a:lnTo>
                    <a:pt x="389" y="0"/>
                  </a:lnTo>
                  <a:lnTo>
                    <a:pt x="386" y="0"/>
                  </a:lnTo>
                  <a:lnTo>
                    <a:pt x="382" y="2"/>
                  </a:lnTo>
                  <a:lnTo>
                    <a:pt x="382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8E04F6DA-AFD0-49C2-EEEC-7663528C0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2391"/>
              <a:ext cx="74" cy="331"/>
            </a:xfrm>
            <a:custGeom>
              <a:avLst/>
              <a:gdLst>
                <a:gd name="T0" fmla="*/ 199 w 222"/>
                <a:gd name="T1" fmla="*/ 8 h 995"/>
                <a:gd name="T2" fmla="*/ 199 w 222"/>
                <a:gd name="T3" fmla="*/ 8 h 995"/>
                <a:gd name="T4" fmla="*/ 204 w 222"/>
                <a:gd name="T5" fmla="*/ 57 h 995"/>
                <a:gd name="T6" fmla="*/ 207 w 222"/>
                <a:gd name="T7" fmla="*/ 104 h 995"/>
                <a:gd name="T8" fmla="*/ 207 w 222"/>
                <a:gd name="T9" fmla="*/ 153 h 995"/>
                <a:gd name="T10" fmla="*/ 205 w 222"/>
                <a:gd name="T11" fmla="*/ 202 h 995"/>
                <a:gd name="T12" fmla="*/ 200 w 222"/>
                <a:gd name="T13" fmla="*/ 251 h 995"/>
                <a:gd name="T14" fmla="*/ 195 w 222"/>
                <a:gd name="T15" fmla="*/ 300 h 995"/>
                <a:gd name="T16" fmla="*/ 188 w 222"/>
                <a:gd name="T17" fmla="*/ 348 h 995"/>
                <a:gd name="T18" fmla="*/ 179 w 222"/>
                <a:gd name="T19" fmla="*/ 395 h 995"/>
                <a:gd name="T20" fmla="*/ 179 w 222"/>
                <a:gd name="T21" fmla="*/ 395 h 995"/>
                <a:gd name="T22" fmla="*/ 169 w 222"/>
                <a:gd name="T23" fmla="*/ 445 h 995"/>
                <a:gd name="T24" fmla="*/ 158 w 222"/>
                <a:gd name="T25" fmla="*/ 494 h 995"/>
                <a:gd name="T26" fmla="*/ 145 w 222"/>
                <a:gd name="T27" fmla="*/ 543 h 995"/>
                <a:gd name="T28" fmla="*/ 131 w 222"/>
                <a:gd name="T29" fmla="*/ 591 h 995"/>
                <a:gd name="T30" fmla="*/ 118 w 222"/>
                <a:gd name="T31" fmla="*/ 640 h 995"/>
                <a:gd name="T32" fmla="*/ 103 w 222"/>
                <a:gd name="T33" fmla="*/ 688 h 995"/>
                <a:gd name="T34" fmla="*/ 70 w 222"/>
                <a:gd name="T35" fmla="*/ 784 h 995"/>
                <a:gd name="T36" fmla="*/ 70 w 222"/>
                <a:gd name="T37" fmla="*/ 784 h 995"/>
                <a:gd name="T38" fmla="*/ 35 w 222"/>
                <a:gd name="T39" fmla="*/ 884 h 995"/>
                <a:gd name="T40" fmla="*/ 0 w 222"/>
                <a:gd name="T41" fmla="*/ 986 h 995"/>
                <a:gd name="T42" fmla="*/ 0 w 222"/>
                <a:gd name="T43" fmla="*/ 986 h 995"/>
                <a:gd name="T44" fmla="*/ 0 w 222"/>
                <a:gd name="T45" fmla="*/ 989 h 995"/>
                <a:gd name="T46" fmla="*/ 0 w 222"/>
                <a:gd name="T47" fmla="*/ 991 h 995"/>
                <a:gd name="T48" fmla="*/ 2 w 222"/>
                <a:gd name="T49" fmla="*/ 994 h 995"/>
                <a:gd name="T50" fmla="*/ 5 w 222"/>
                <a:gd name="T51" fmla="*/ 995 h 995"/>
                <a:gd name="T52" fmla="*/ 7 w 222"/>
                <a:gd name="T53" fmla="*/ 995 h 995"/>
                <a:gd name="T54" fmla="*/ 10 w 222"/>
                <a:gd name="T55" fmla="*/ 994 h 995"/>
                <a:gd name="T56" fmla="*/ 12 w 222"/>
                <a:gd name="T57" fmla="*/ 992 h 995"/>
                <a:gd name="T58" fmla="*/ 15 w 222"/>
                <a:gd name="T59" fmla="*/ 990 h 995"/>
                <a:gd name="T60" fmla="*/ 15 w 222"/>
                <a:gd name="T61" fmla="*/ 990 h 995"/>
                <a:gd name="T62" fmla="*/ 79 w 222"/>
                <a:gd name="T63" fmla="*/ 804 h 995"/>
                <a:gd name="T64" fmla="*/ 110 w 222"/>
                <a:gd name="T65" fmla="*/ 711 h 995"/>
                <a:gd name="T66" fmla="*/ 139 w 222"/>
                <a:gd name="T67" fmla="*/ 617 h 995"/>
                <a:gd name="T68" fmla="*/ 139 w 222"/>
                <a:gd name="T69" fmla="*/ 617 h 995"/>
                <a:gd name="T70" fmla="*/ 153 w 222"/>
                <a:gd name="T71" fmla="*/ 570 h 995"/>
                <a:gd name="T72" fmla="*/ 166 w 222"/>
                <a:gd name="T73" fmla="*/ 521 h 995"/>
                <a:gd name="T74" fmla="*/ 178 w 222"/>
                <a:gd name="T75" fmla="*/ 472 h 995"/>
                <a:gd name="T76" fmla="*/ 189 w 222"/>
                <a:gd name="T77" fmla="*/ 423 h 995"/>
                <a:gd name="T78" fmla="*/ 199 w 222"/>
                <a:gd name="T79" fmla="*/ 374 h 995"/>
                <a:gd name="T80" fmla="*/ 207 w 222"/>
                <a:gd name="T81" fmla="*/ 325 h 995"/>
                <a:gd name="T82" fmla="*/ 213 w 222"/>
                <a:gd name="T83" fmla="*/ 275 h 995"/>
                <a:gd name="T84" fmla="*/ 218 w 222"/>
                <a:gd name="T85" fmla="*/ 225 h 995"/>
                <a:gd name="T86" fmla="*/ 218 w 222"/>
                <a:gd name="T87" fmla="*/ 225 h 995"/>
                <a:gd name="T88" fmla="*/ 222 w 222"/>
                <a:gd name="T89" fmla="*/ 171 h 995"/>
                <a:gd name="T90" fmla="*/ 222 w 222"/>
                <a:gd name="T91" fmla="*/ 116 h 995"/>
                <a:gd name="T92" fmla="*/ 220 w 222"/>
                <a:gd name="T93" fmla="*/ 89 h 995"/>
                <a:gd name="T94" fmla="*/ 219 w 222"/>
                <a:gd name="T95" fmla="*/ 62 h 995"/>
                <a:gd name="T96" fmla="*/ 217 w 222"/>
                <a:gd name="T97" fmla="*/ 34 h 995"/>
                <a:gd name="T98" fmla="*/ 214 w 222"/>
                <a:gd name="T99" fmla="*/ 8 h 995"/>
                <a:gd name="T100" fmla="*/ 214 w 222"/>
                <a:gd name="T101" fmla="*/ 8 h 995"/>
                <a:gd name="T102" fmla="*/ 213 w 222"/>
                <a:gd name="T103" fmla="*/ 4 h 995"/>
                <a:gd name="T104" fmla="*/ 212 w 222"/>
                <a:gd name="T105" fmla="*/ 3 h 995"/>
                <a:gd name="T106" fmla="*/ 209 w 222"/>
                <a:gd name="T107" fmla="*/ 0 h 995"/>
                <a:gd name="T108" fmla="*/ 207 w 222"/>
                <a:gd name="T109" fmla="*/ 0 h 995"/>
                <a:gd name="T110" fmla="*/ 207 w 222"/>
                <a:gd name="T111" fmla="*/ 0 h 995"/>
                <a:gd name="T112" fmla="*/ 204 w 222"/>
                <a:gd name="T113" fmla="*/ 0 h 995"/>
                <a:gd name="T114" fmla="*/ 202 w 222"/>
                <a:gd name="T115" fmla="*/ 3 h 995"/>
                <a:gd name="T116" fmla="*/ 199 w 222"/>
                <a:gd name="T117" fmla="*/ 4 h 995"/>
                <a:gd name="T118" fmla="*/ 199 w 222"/>
                <a:gd name="T119" fmla="*/ 8 h 995"/>
                <a:gd name="T120" fmla="*/ 199 w 222"/>
                <a:gd name="T121" fmla="*/ 8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2" h="995">
                  <a:moveTo>
                    <a:pt x="199" y="8"/>
                  </a:moveTo>
                  <a:lnTo>
                    <a:pt x="199" y="8"/>
                  </a:lnTo>
                  <a:lnTo>
                    <a:pt x="204" y="57"/>
                  </a:lnTo>
                  <a:lnTo>
                    <a:pt x="207" y="104"/>
                  </a:lnTo>
                  <a:lnTo>
                    <a:pt x="207" y="153"/>
                  </a:lnTo>
                  <a:lnTo>
                    <a:pt x="205" y="202"/>
                  </a:lnTo>
                  <a:lnTo>
                    <a:pt x="200" y="251"/>
                  </a:lnTo>
                  <a:lnTo>
                    <a:pt x="195" y="300"/>
                  </a:lnTo>
                  <a:lnTo>
                    <a:pt x="188" y="348"/>
                  </a:lnTo>
                  <a:lnTo>
                    <a:pt x="179" y="395"/>
                  </a:lnTo>
                  <a:lnTo>
                    <a:pt x="179" y="395"/>
                  </a:lnTo>
                  <a:lnTo>
                    <a:pt x="169" y="445"/>
                  </a:lnTo>
                  <a:lnTo>
                    <a:pt x="158" y="494"/>
                  </a:lnTo>
                  <a:lnTo>
                    <a:pt x="145" y="543"/>
                  </a:lnTo>
                  <a:lnTo>
                    <a:pt x="131" y="591"/>
                  </a:lnTo>
                  <a:lnTo>
                    <a:pt x="118" y="640"/>
                  </a:lnTo>
                  <a:lnTo>
                    <a:pt x="103" y="688"/>
                  </a:lnTo>
                  <a:lnTo>
                    <a:pt x="70" y="784"/>
                  </a:lnTo>
                  <a:lnTo>
                    <a:pt x="70" y="784"/>
                  </a:lnTo>
                  <a:lnTo>
                    <a:pt x="35" y="884"/>
                  </a:lnTo>
                  <a:lnTo>
                    <a:pt x="0" y="986"/>
                  </a:lnTo>
                  <a:lnTo>
                    <a:pt x="0" y="986"/>
                  </a:lnTo>
                  <a:lnTo>
                    <a:pt x="0" y="989"/>
                  </a:lnTo>
                  <a:lnTo>
                    <a:pt x="0" y="991"/>
                  </a:lnTo>
                  <a:lnTo>
                    <a:pt x="2" y="994"/>
                  </a:lnTo>
                  <a:lnTo>
                    <a:pt x="5" y="995"/>
                  </a:lnTo>
                  <a:lnTo>
                    <a:pt x="7" y="995"/>
                  </a:lnTo>
                  <a:lnTo>
                    <a:pt x="10" y="994"/>
                  </a:lnTo>
                  <a:lnTo>
                    <a:pt x="12" y="992"/>
                  </a:lnTo>
                  <a:lnTo>
                    <a:pt x="15" y="990"/>
                  </a:lnTo>
                  <a:lnTo>
                    <a:pt x="15" y="990"/>
                  </a:lnTo>
                  <a:lnTo>
                    <a:pt x="79" y="804"/>
                  </a:lnTo>
                  <a:lnTo>
                    <a:pt x="110" y="711"/>
                  </a:lnTo>
                  <a:lnTo>
                    <a:pt x="139" y="617"/>
                  </a:lnTo>
                  <a:lnTo>
                    <a:pt x="139" y="617"/>
                  </a:lnTo>
                  <a:lnTo>
                    <a:pt x="153" y="570"/>
                  </a:lnTo>
                  <a:lnTo>
                    <a:pt x="166" y="521"/>
                  </a:lnTo>
                  <a:lnTo>
                    <a:pt x="178" y="472"/>
                  </a:lnTo>
                  <a:lnTo>
                    <a:pt x="189" y="423"/>
                  </a:lnTo>
                  <a:lnTo>
                    <a:pt x="199" y="374"/>
                  </a:lnTo>
                  <a:lnTo>
                    <a:pt x="207" y="325"/>
                  </a:lnTo>
                  <a:lnTo>
                    <a:pt x="213" y="275"/>
                  </a:lnTo>
                  <a:lnTo>
                    <a:pt x="218" y="225"/>
                  </a:lnTo>
                  <a:lnTo>
                    <a:pt x="218" y="225"/>
                  </a:lnTo>
                  <a:lnTo>
                    <a:pt x="222" y="171"/>
                  </a:lnTo>
                  <a:lnTo>
                    <a:pt x="222" y="116"/>
                  </a:lnTo>
                  <a:lnTo>
                    <a:pt x="220" y="89"/>
                  </a:lnTo>
                  <a:lnTo>
                    <a:pt x="219" y="62"/>
                  </a:lnTo>
                  <a:lnTo>
                    <a:pt x="217" y="34"/>
                  </a:lnTo>
                  <a:lnTo>
                    <a:pt x="214" y="8"/>
                  </a:lnTo>
                  <a:lnTo>
                    <a:pt x="214" y="8"/>
                  </a:lnTo>
                  <a:lnTo>
                    <a:pt x="213" y="4"/>
                  </a:lnTo>
                  <a:lnTo>
                    <a:pt x="212" y="3"/>
                  </a:lnTo>
                  <a:lnTo>
                    <a:pt x="209" y="0"/>
                  </a:lnTo>
                  <a:lnTo>
                    <a:pt x="207" y="0"/>
                  </a:lnTo>
                  <a:lnTo>
                    <a:pt x="207" y="0"/>
                  </a:lnTo>
                  <a:lnTo>
                    <a:pt x="204" y="0"/>
                  </a:lnTo>
                  <a:lnTo>
                    <a:pt x="202" y="3"/>
                  </a:lnTo>
                  <a:lnTo>
                    <a:pt x="199" y="4"/>
                  </a:lnTo>
                  <a:lnTo>
                    <a:pt x="199" y="8"/>
                  </a:lnTo>
                  <a:lnTo>
                    <a:pt x="199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9BFBAFFB-1A51-9F19-3367-C64DC18E9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3047"/>
              <a:ext cx="89" cy="243"/>
            </a:xfrm>
            <a:custGeom>
              <a:avLst/>
              <a:gdLst>
                <a:gd name="T0" fmla="*/ 247 w 266"/>
                <a:gd name="T1" fmla="*/ 6 h 730"/>
                <a:gd name="T2" fmla="*/ 248 w 266"/>
                <a:gd name="T3" fmla="*/ 87 h 730"/>
                <a:gd name="T4" fmla="*/ 249 w 266"/>
                <a:gd name="T5" fmla="*/ 205 h 730"/>
                <a:gd name="T6" fmla="*/ 244 w 266"/>
                <a:gd name="T7" fmla="*/ 284 h 730"/>
                <a:gd name="T8" fmla="*/ 237 w 266"/>
                <a:gd name="T9" fmla="*/ 324 h 730"/>
                <a:gd name="T10" fmla="*/ 217 w 266"/>
                <a:gd name="T11" fmla="*/ 395 h 730"/>
                <a:gd name="T12" fmla="*/ 187 w 266"/>
                <a:gd name="T13" fmla="*/ 463 h 730"/>
                <a:gd name="T14" fmla="*/ 149 w 266"/>
                <a:gd name="T15" fmla="*/ 528 h 730"/>
                <a:gd name="T16" fmla="*/ 107 w 266"/>
                <a:gd name="T17" fmla="*/ 588 h 730"/>
                <a:gd name="T18" fmla="*/ 81 w 266"/>
                <a:gd name="T19" fmla="*/ 622 h 730"/>
                <a:gd name="T20" fmla="*/ 3 w 266"/>
                <a:gd name="T21" fmla="*/ 718 h 730"/>
                <a:gd name="T22" fmla="*/ 0 w 266"/>
                <a:gd name="T23" fmla="*/ 720 h 730"/>
                <a:gd name="T24" fmla="*/ 1 w 266"/>
                <a:gd name="T25" fmla="*/ 725 h 730"/>
                <a:gd name="T26" fmla="*/ 5 w 266"/>
                <a:gd name="T27" fmla="*/ 730 h 730"/>
                <a:gd name="T28" fmla="*/ 10 w 266"/>
                <a:gd name="T29" fmla="*/ 730 h 730"/>
                <a:gd name="T30" fmla="*/ 13 w 266"/>
                <a:gd name="T31" fmla="*/ 728 h 730"/>
                <a:gd name="T32" fmla="*/ 85 w 266"/>
                <a:gd name="T33" fmla="*/ 642 h 730"/>
                <a:gd name="T34" fmla="*/ 129 w 266"/>
                <a:gd name="T35" fmla="*/ 583 h 730"/>
                <a:gd name="T36" fmla="*/ 170 w 266"/>
                <a:gd name="T37" fmla="*/ 521 h 730"/>
                <a:gd name="T38" fmla="*/ 189 w 266"/>
                <a:gd name="T39" fmla="*/ 488 h 730"/>
                <a:gd name="T40" fmla="*/ 223 w 266"/>
                <a:gd name="T41" fmla="*/ 420 h 730"/>
                <a:gd name="T42" fmla="*/ 247 w 266"/>
                <a:gd name="T43" fmla="*/ 349 h 730"/>
                <a:gd name="T44" fmla="*/ 252 w 266"/>
                <a:gd name="T45" fmla="*/ 329 h 730"/>
                <a:gd name="T46" fmla="*/ 261 w 266"/>
                <a:gd name="T47" fmla="*/ 269 h 730"/>
                <a:gd name="T48" fmla="*/ 266 w 266"/>
                <a:gd name="T49" fmla="*/ 188 h 730"/>
                <a:gd name="T50" fmla="*/ 266 w 266"/>
                <a:gd name="T51" fmla="*/ 143 h 730"/>
                <a:gd name="T52" fmla="*/ 263 w 266"/>
                <a:gd name="T53" fmla="*/ 53 h 730"/>
                <a:gd name="T54" fmla="*/ 262 w 266"/>
                <a:gd name="T55" fmla="*/ 6 h 730"/>
                <a:gd name="T56" fmla="*/ 259 w 266"/>
                <a:gd name="T57" fmla="*/ 1 h 730"/>
                <a:gd name="T58" fmla="*/ 254 w 266"/>
                <a:gd name="T59" fmla="*/ 0 h 730"/>
                <a:gd name="T60" fmla="*/ 249 w 266"/>
                <a:gd name="T61" fmla="*/ 1 h 730"/>
                <a:gd name="T62" fmla="*/ 247 w 266"/>
                <a:gd name="T63" fmla="*/ 6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730">
                  <a:moveTo>
                    <a:pt x="247" y="6"/>
                  </a:moveTo>
                  <a:lnTo>
                    <a:pt x="247" y="6"/>
                  </a:lnTo>
                  <a:lnTo>
                    <a:pt x="247" y="47"/>
                  </a:lnTo>
                  <a:lnTo>
                    <a:pt x="248" y="87"/>
                  </a:lnTo>
                  <a:lnTo>
                    <a:pt x="251" y="166"/>
                  </a:lnTo>
                  <a:lnTo>
                    <a:pt x="249" y="205"/>
                  </a:lnTo>
                  <a:lnTo>
                    <a:pt x="248" y="245"/>
                  </a:lnTo>
                  <a:lnTo>
                    <a:pt x="244" y="284"/>
                  </a:lnTo>
                  <a:lnTo>
                    <a:pt x="237" y="324"/>
                  </a:lnTo>
                  <a:lnTo>
                    <a:pt x="237" y="324"/>
                  </a:lnTo>
                  <a:lnTo>
                    <a:pt x="228" y="360"/>
                  </a:lnTo>
                  <a:lnTo>
                    <a:pt x="217" y="395"/>
                  </a:lnTo>
                  <a:lnTo>
                    <a:pt x="203" y="429"/>
                  </a:lnTo>
                  <a:lnTo>
                    <a:pt x="187" y="463"/>
                  </a:lnTo>
                  <a:lnTo>
                    <a:pt x="168" y="496"/>
                  </a:lnTo>
                  <a:lnTo>
                    <a:pt x="149" y="528"/>
                  </a:lnTo>
                  <a:lnTo>
                    <a:pt x="128" y="558"/>
                  </a:lnTo>
                  <a:lnTo>
                    <a:pt x="107" y="588"/>
                  </a:lnTo>
                  <a:lnTo>
                    <a:pt x="107" y="588"/>
                  </a:lnTo>
                  <a:lnTo>
                    <a:pt x="81" y="622"/>
                  </a:lnTo>
                  <a:lnTo>
                    <a:pt x="55" y="654"/>
                  </a:lnTo>
                  <a:lnTo>
                    <a:pt x="3" y="718"/>
                  </a:lnTo>
                  <a:lnTo>
                    <a:pt x="3" y="718"/>
                  </a:lnTo>
                  <a:lnTo>
                    <a:pt x="0" y="720"/>
                  </a:lnTo>
                  <a:lnTo>
                    <a:pt x="0" y="723"/>
                  </a:lnTo>
                  <a:lnTo>
                    <a:pt x="1" y="725"/>
                  </a:lnTo>
                  <a:lnTo>
                    <a:pt x="3" y="728"/>
                  </a:lnTo>
                  <a:lnTo>
                    <a:pt x="5" y="730"/>
                  </a:lnTo>
                  <a:lnTo>
                    <a:pt x="8" y="730"/>
                  </a:lnTo>
                  <a:lnTo>
                    <a:pt x="10" y="730"/>
                  </a:lnTo>
                  <a:lnTo>
                    <a:pt x="13" y="728"/>
                  </a:lnTo>
                  <a:lnTo>
                    <a:pt x="13" y="728"/>
                  </a:lnTo>
                  <a:lnTo>
                    <a:pt x="61" y="671"/>
                  </a:lnTo>
                  <a:lnTo>
                    <a:pt x="85" y="642"/>
                  </a:lnTo>
                  <a:lnTo>
                    <a:pt x="108" y="612"/>
                  </a:lnTo>
                  <a:lnTo>
                    <a:pt x="129" y="583"/>
                  </a:lnTo>
                  <a:lnTo>
                    <a:pt x="150" y="552"/>
                  </a:lnTo>
                  <a:lnTo>
                    <a:pt x="170" y="521"/>
                  </a:lnTo>
                  <a:lnTo>
                    <a:pt x="189" y="488"/>
                  </a:lnTo>
                  <a:lnTo>
                    <a:pt x="189" y="488"/>
                  </a:lnTo>
                  <a:lnTo>
                    <a:pt x="207" y="455"/>
                  </a:lnTo>
                  <a:lnTo>
                    <a:pt x="223" y="420"/>
                  </a:lnTo>
                  <a:lnTo>
                    <a:pt x="236" y="385"/>
                  </a:lnTo>
                  <a:lnTo>
                    <a:pt x="247" y="349"/>
                  </a:lnTo>
                  <a:lnTo>
                    <a:pt x="247" y="349"/>
                  </a:lnTo>
                  <a:lnTo>
                    <a:pt x="252" y="329"/>
                  </a:lnTo>
                  <a:lnTo>
                    <a:pt x="256" y="309"/>
                  </a:lnTo>
                  <a:lnTo>
                    <a:pt x="261" y="269"/>
                  </a:lnTo>
                  <a:lnTo>
                    <a:pt x="264" y="228"/>
                  </a:lnTo>
                  <a:lnTo>
                    <a:pt x="266" y="188"/>
                  </a:lnTo>
                  <a:lnTo>
                    <a:pt x="266" y="188"/>
                  </a:lnTo>
                  <a:lnTo>
                    <a:pt x="266" y="143"/>
                  </a:lnTo>
                  <a:lnTo>
                    <a:pt x="264" y="98"/>
                  </a:lnTo>
                  <a:lnTo>
                    <a:pt x="263" y="53"/>
                  </a:lnTo>
                  <a:lnTo>
                    <a:pt x="262" y="6"/>
                  </a:lnTo>
                  <a:lnTo>
                    <a:pt x="262" y="6"/>
                  </a:lnTo>
                  <a:lnTo>
                    <a:pt x="262" y="4"/>
                  </a:lnTo>
                  <a:lnTo>
                    <a:pt x="259" y="1"/>
                  </a:lnTo>
                  <a:lnTo>
                    <a:pt x="257" y="0"/>
                  </a:lnTo>
                  <a:lnTo>
                    <a:pt x="254" y="0"/>
                  </a:lnTo>
                  <a:lnTo>
                    <a:pt x="252" y="0"/>
                  </a:lnTo>
                  <a:lnTo>
                    <a:pt x="249" y="1"/>
                  </a:lnTo>
                  <a:lnTo>
                    <a:pt x="248" y="4"/>
                  </a:lnTo>
                  <a:lnTo>
                    <a:pt x="247" y="6"/>
                  </a:lnTo>
                  <a:lnTo>
                    <a:pt x="247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BF29953B-D9DC-C947-B54E-011F2E682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1" y="3098"/>
              <a:ext cx="171" cy="311"/>
            </a:xfrm>
            <a:custGeom>
              <a:avLst/>
              <a:gdLst>
                <a:gd name="T0" fmla="*/ 497 w 512"/>
                <a:gd name="T1" fmla="*/ 6 h 934"/>
                <a:gd name="T2" fmla="*/ 496 w 512"/>
                <a:gd name="T3" fmla="*/ 59 h 934"/>
                <a:gd name="T4" fmla="*/ 490 w 512"/>
                <a:gd name="T5" fmla="*/ 110 h 934"/>
                <a:gd name="T6" fmla="*/ 480 w 512"/>
                <a:gd name="T7" fmla="*/ 162 h 934"/>
                <a:gd name="T8" fmla="*/ 465 w 512"/>
                <a:gd name="T9" fmla="*/ 212 h 934"/>
                <a:gd name="T10" fmla="*/ 457 w 512"/>
                <a:gd name="T11" fmla="*/ 237 h 934"/>
                <a:gd name="T12" fmla="*/ 427 w 512"/>
                <a:gd name="T13" fmla="*/ 308 h 934"/>
                <a:gd name="T14" fmla="*/ 382 w 512"/>
                <a:gd name="T15" fmla="*/ 400 h 934"/>
                <a:gd name="T16" fmla="*/ 357 w 512"/>
                <a:gd name="T17" fmla="*/ 445 h 934"/>
                <a:gd name="T18" fmla="*/ 282 w 512"/>
                <a:gd name="T19" fmla="*/ 577 h 934"/>
                <a:gd name="T20" fmla="*/ 257 w 512"/>
                <a:gd name="T21" fmla="*/ 622 h 934"/>
                <a:gd name="T22" fmla="*/ 203 w 512"/>
                <a:gd name="T23" fmla="*/ 709 h 934"/>
                <a:gd name="T24" fmla="*/ 173 w 512"/>
                <a:gd name="T25" fmla="*/ 750 h 934"/>
                <a:gd name="T26" fmla="*/ 154 w 512"/>
                <a:gd name="T27" fmla="*/ 771 h 934"/>
                <a:gd name="T28" fmla="*/ 134 w 512"/>
                <a:gd name="T29" fmla="*/ 791 h 934"/>
                <a:gd name="T30" fmla="*/ 89 w 512"/>
                <a:gd name="T31" fmla="*/ 833 h 934"/>
                <a:gd name="T32" fmla="*/ 65 w 512"/>
                <a:gd name="T33" fmla="*/ 854 h 934"/>
                <a:gd name="T34" fmla="*/ 21 w 512"/>
                <a:gd name="T35" fmla="*/ 898 h 934"/>
                <a:gd name="T36" fmla="*/ 1 w 512"/>
                <a:gd name="T37" fmla="*/ 920 h 934"/>
                <a:gd name="T38" fmla="*/ 0 w 512"/>
                <a:gd name="T39" fmla="*/ 927 h 934"/>
                <a:gd name="T40" fmla="*/ 2 w 512"/>
                <a:gd name="T41" fmla="*/ 932 h 934"/>
                <a:gd name="T42" fmla="*/ 6 w 512"/>
                <a:gd name="T43" fmla="*/ 934 h 934"/>
                <a:gd name="T44" fmla="*/ 11 w 512"/>
                <a:gd name="T45" fmla="*/ 932 h 934"/>
                <a:gd name="T46" fmla="*/ 30 w 512"/>
                <a:gd name="T47" fmla="*/ 910 h 934"/>
                <a:gd name="T48" fmla="*/ 70 w 512"/>
                <a:gd name="T49" fmla="*/ 870 h 934"/>
                <a:gd name="T50" fmla="*/ 91 w 512"/>
                <a:gd name="T51" fmla="*/ 852 h 934"/>
                <a:gd name="T52" fmla="*/ 150 w 512"/>
                <a:gd name="T53" fmla="*/ 798 h 934"/>
                <a:gd name="T54" fmla="*/ 168 w 512"/>
                <a:gd name="T55" fmla="*/ 778 h 934"/>
                <a:gd name="T56" fmla="*/ 200 w 512"/>
                <a:gd name="T57" fmla="*/ 737 h 934"/>
                <a:gd name="T58" fmla="*/ 229 w 512"/>
                <a:gd name="T59" fmla="*/ 695 h 934"/>
                <a:gd name="T60" fmla="*/ 283 w 512"/>
                <a:gd name="T61" fmla="*/ 606 h 934"/>
                <a:gd name="T62" fmla="*/ 334 w 512"/>
                <a:gd name="T63" fmla="*/ 517 h 934"/>
                <a:gd name="T64" fmla="*/ 384 w 512"/>
                <a:gd name="T65" fmla="*/ 426 h 934"/>
                <a:gd name="T66" fmla="*/ 432 w 512"/>
                <a:gd name="T67" fmla="*/ 334 h 934"/>
                <a:gd name="T68" fmla="*/ 472 w 512"/>
                <a:gd name="T69" fmla="*/ 238 h 934"/>
                <a:gd name="T70" fmla="*/ 481 w 512"/>
                <a:gd name="T71" fmla="*/ 211 h 934"/>
                <a:gd name="T72" fmla="*/ 497 w 512"/>
                <a:gd name="T73" fmla="*/ 153 h 934"/>
                <a:gd name="T74" fmla="*/ 507 w 512"/>
                <a:gd name="T75" fmla="*/ 95 h 934"/>
                <a:gd name="T76" fmla="*/ 512 w 512"/>
                <a:gd name="T77" fmla="*/ 36 h 934"/>
                <a:gd name="T78" fmla="*/ 512 w 512"/>
                <a:gd name="T79" fmla="*/ 6 h 934"/>
                <a:gd name="T80" fmla="*/ 510 w 512"/>
                <a:gd name="T81" fmla="*/ 1 h 934"/>
                <a:gd name="T82" fmla="*/ 505 w 512"/>
                <a:gd name="T83" fmla="*/ 0 h 934"/>
                <a:gd name="T84" fmla="*/ 500 w 512"/>
                <a:gd name="T85" fmla="*/ 1 h 934"/>
                <a:gd name="T86" fmla="*/ 497 w 512"/>
                <a:gd name="T87" fmla="*/ 6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2" h="934">
                  <a:moveTo>
                    <a:pt x="497" y="6"/>
                  </a:moveTo>
                  <a:lnTo>
                    <a:pt x="497" y="6"/>
                  </a:lnTo>
                  <a:lnTo>
                    <a:pt x="497" y="33"/>
                  </a:lnTo>
                  <a:lnTo>
                    <a:pt x="496" y="59"/>
                  </a:lnTo>
                  <a:lnTo>
                    <a:pt x="493" y="85"/>
                  </a:lnTo>
                  <a:lnTo>
                    <a:pt x="490" y="110"/>
                  </a:lnTo>
                  <a:lnTo>
                    <a:pt x="485" y="137"/>
                  </a:lnTo>
                  <a:lnTo>
                    <a:pt x="480" y="162"/>
                  </a:lnTo>
                  <a:lnTo>
                    <a:pt x="472" y="187"/>
                  </a:lnTo>
                  <a:lnTo>
                    <a:pt x="465" y="212"/>
                  </a:lnTo>
                  <a:lnTo>
                    <a:pt x="465" y="212"/>
                  </a:lnTo>
                  <a:lnTo>
                    <a:pt x="457" y="237"/>
                  </a:lnTo>
                  <a:lnTo>
                    <a:pt x="447" y="261"/>
                  </a:lnTo>
                  <a:lnTo>
                    <a:pt x="427" y="308"/>
                  </a:lnTo>
                  <a:lnTo>
                    <a:pt x="406" y="355"/>
                  </a:lnTo>
                  <a:lnTo>
                    <a:pt x="382" y="400"/>
                  </a:lnTo>
                  <a:lnTo>
                    <a:pt x="382" y="400"/>
                  </a:lnTo>
                  <a:lnTo>
                    <a:pt x="357" y="445"/>
                  </a:lnTo>
                  <a:lnTo>
                    <a:pt x="332" y="489"/>
                  </a:lnTo>
                  <a:lnTo>
                    <a:pt x="282" y="577"/>
                  </a:lnTo>
                  <a:lnTo>
                    <a:pt x="282" y="577"/>
                  </a:lnTo>
                  <a:lnTo>
                    <a:pt x="257" y="622"/>
                  </a:lnTo>
                  <a:lnTo>
                    <a:pt x="230" y="666"/>
                  </a:lnTo>
                  <a:lnTo>
                    <a:pt x="203" y="709"/>
                  </a:lnTo>
                  <a:lnTo>
                    <a:pt x="188" y="730"/>
                  </a:lnTo>
                  <a:lnTo>
                    <a:pt x="173" y="750"/>
                  </a:lnTo>
                  <a:lnTo>
                    <a:pt x="173" y="750"/>
                  </a:lnTo>
                  <a:lnTo>
                    <a:pt x="154" y="771"/>
                  </a:lnTo>
                  <a:lnTo>
                    <a:pt x="134" y="791"/>
                  </a:lnTo>
                  <a:lnTo>
                    <a:pt x="134" y="791"/>
                  </a:lnTo>
                  <a:lnTo>
                    <a:pt x="111" y="813"/>
                  </a:lnTo>
                  <a:lnTo>
                    <a:pt x="89" y="833"/>
                  </a:lnTo>
                  <a:lnTo>
                    <a:pt x="89" y="833"/>
                  </a:lnTo>
                  <a:lnTo>
                    <a:pt x="65" y="854"/>
                  </a:lnTo>
                  <a:lnTo>
                    <a:pt x="42" y="875"/>
                  </a:lnTo>
                  <a:lnTo>
                    <a:pt x="21" y="898"/>
                  </a:lnTo>
                  <a:lnTo>
                    <a:pt x="1" y="920"/>
                  </a:lnTo>
                  <a:lnTo>
                    <a:pt x="1" y="920"/>
                  </a:lnTo>
                  <a:lnTo>
                    <a:pt x="0" y="923"/>
                  </a:lnTo>
                  <a:lnTo>
                    <a:pt x="0" y="927"/>
                  </a:lnTo>
                  <a:lnTo>
                    <a:pt x="0" y="929"/>
                  </a:lnTo>
                  <a:lnTo>
                    <a:pt x="2" y="932"/>
                  </a:lnTo>
                  <a:lnTo>
                    <a:pt x="4" y="933"/>
                  </a:lnTo>
                  <a:lnTo>
                    <a:pt x="6" y="934"/>
                  </a:lnTo>
                  <a:lnTo>
                    <a:pt x="9" y="933"/>
                  </a:lnTo>
                  <a:lnTo>
                    <a:pt x="11" y="932"/>
                  </a:lnTo>
                  <a:lnTo>
                    <a:pt x="11" y="932"/>
                  </a:lnTo>
                  <a:lnTo>
                    <a:pt x="30" y="910"/>
                  </a:lnTo>
                  <a:lnTo>
                    <a:pt x="50" y="889"/>
                  </a:lnTo>
                  <a:lnTo>
                    <a:pt x="70" y="870"/>
                  </a:lnTo>
                  <a:lnTo>
                    <a:pt x="91" y="852"/>
                  </a:lnTo>
                  <a:lnTo>
                    <a:pt x="91" y="852"/>
                  </a:lnTo>
                  <a:lnTo>
                    <a:pt x="130" y="815"/>
                  </a:lnTo>
                  <a:lnTo>
                    <a:pt x="150" y="798"/>
                  </a:lnTo>
                  <a:lnTo>
                    <a:pt x="168" y="778"/>
                  </a:lnTo>
                  <a:lnTo>
                    <a:pt x="168" y="778"/>
                  </a:lnTo>
                  <a:lnTo>
                    <a:pt x="184" y="759"/>
                  </a:lnTo>
                  <a:lnTo>
                    <a:pt x="200" y="737"/>
                  </a:lnTo>
                  <a:lnTo>
                    <a:pt x="215" y="716"/>
                  </a:lnTo>
                  <a:lnTo>
                    <a:pt x="229" y="695"/>
                  </a:lnTo>
                  <a:lnTo>
                    <a:pt x="257" y="651"/>
                  </a:lnTo>
                  <a:lnTo>
                    <a:pt x="283" y="606"/>
                  </a:lnTo>
                  <a:lnTo>
                    <a:pt x="283" y="606"/>
                  </a:lnTo>
                  <a:lnTo>
                    <a:pt x="334" y="517"/>
                  </a:lnTo>
                  <a:lnTo>
                    <a:pt x="384" y="426"/>
                  </a:lnTo>
                  <a:lnTo>
                    <a:pt x="384" y="426"/>
                  </a:lnTo>
                  <a:lnTo>
                    <a:pt x="409" y="380"/>
                  </a:lnTo>
                  <a:lnTo>
                    <a:pt x="432" y="334"/>
                  </a:lnTo>
                  <a:lnTo>
                    <a:pt x="453" y="287"/>
                  </a:lnTo>
                  <a:lnTo>
                    <a:pt x="472" y="238"/>
                  </a:lnTo>
                  <a:lnTo>
                    <a:pt x="472" y="238"/>
                  </a:lnTo>
                  <a:lnTo>
                    <a:pt x="481" y="211"/>
                  </a:lnTo>
                  <a:lnTo>
                    <a:pt x="490" y="182"/>
                  </a:lnTo>
                  <a:lnTo>
                    <a:pt x="497" y="153"/>
                  </a:lnTo>
                  <a:lnTo>
                    <a:pt x="502" y="124"/>
                  </a:lnTo>
                  <a:lnTo>
                    <a:pt x="507" y="95"/>
                  </a:lnTo>
                  <a:lnTo>
                    <a:pt x="510" y="66"/>
                  </a:lnTo>
                  <a:lnTo>
                    <a:pt x="512" y="36"/>
                  </a:lnTo>
                  <a:lnTo>
                    <a:pt x="512" y="6"/>
                  </a:lnTo>
                  <a:lnTo>
                    <a:pt x="512" y="6"/>
                  </a:lnTo>
                  <a:lnTo>
                    <a:pt x="511" y="4"/>
                  </a:lnTo>
                  <a:lnTo>
                    <a:pt x="510" y="1"/>
                  </a:lnTo>
                  <a:lnTo>
                    <a:pt x="507" y="0"/>
                  </a:lnTo>
                  <a:lnTo>
                    <a:pt x="505" y="0"/>
                  </a:lnTo>
                  <a:lnTo>
                    <a:pt x="501" y="0"/>
                  </a:lnTo>
                  <a:lnTo>
                    <a:pt x="500" y="1"/>
                  </a:lnTo>
                  <a:lnTo>
                    <a:pt x="497" y="4"/>
                  </a:lnTo>
                  <a:lnTo>
                    <a:pt x="497" y="6"/>
                  </a:lnTo>
                  <a:lnTo>
                    <a:pt x="497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3EE72324-53B7-A395-8ABE-ACB026864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5" y="3175"/>
              <a:ext cx="254" cy="256"/>
            </a:xfrm>
            <a:custGeom>
              <a:avLst/>
              <a:gdLst>
                <a:gd name="T0" fmla="*/ 745 w 760"/>
                <a:gd name="T1" fmla="*/ 39 h 767"/>
                <a:gd name="T2" fmla="*/ 734 w 760"/>
                <a:gd name="T3" fmla="*/ 133 h 767"/>
                <a:gd name="T4" fmla="*/ 705 w 760"/>
                <a:gd name="T5" fmla="*/ 223 h 767"/>
                <a:gd name="T6" fmla="*/ 677 w 760"/>
                <a:gd name="T7" fmla="*/ 285 h 767"/>
                <a:gd name="T8" fmla="*/ 627 w 760"/>
                <a:gd name="T9" fmla="*/ 378 h 767"/>
                <a:gd name="T10" fmla="*/ 569 w 760"/>
                <a:gd name="T11" fmla="*/ 467 h 767"/>
                <a:gd name="T12" fmla="*/ 529 w 760"/>
                <a:gd name="T13" fmla="*/ 521 h 767"/>
                <a:gd name="T14" fmla="*/ 467 w 760"/>
                <a:gd name="T15" fmla="*/ 595 h 767"/>
                <a:gd name="T16" fmla="*/ 429 w 760"/>
                <a:gd name="T17" fmla="*/ 632 h 767"/>
                <a:gd name="T18" fmla="*/ 389 w 760"/>
                <a:gd name="T19" fmla="*/ 666 h 767"/>
                <a:gd name="T20" fmla="*/ 321 w 760"/>
                <a:gd name="T21" fmla="*/ 709 h 767"/>
                <a:gd name="T22" fmla="*/ 246 w 760"/>
                <a:gd name="T23" fmla="*/ 738 h 767"/>
                <a:gd name="T24" fmla="*/ 194 w 760"/>
                <a:gd name="T25" fmla="*/ 749 h 767"/>
                <a:gd name="T26" fmla="*/ 134 w 760"/>
                <a:gd name="T27" fmla="*/ 749 h 767"/>
                <a:gd name="T28" fmla="*/ 97 w 760"/>
                <a:gd name="T29" fmla="*/ 740 h 767"/>
                <a:gd name="T30" fmla="*/ 76 w 760"/>
                <a:gd name="T31" fmla="*/ 729 h 767"/>
                <a:gd name="T32" fmla="*/ 48 w 760"/>
                <a:gd name="T33" fmla="*/ 706 h 767"/>
                <a:gd name="T34" fmla="*/ 26 w 760"/>
                <a:gd name="T35" fmla="*/ 677 h 767"/>
                <a:gd name="T36" fmla="*/ 15 w 760"/>
                <a:gd name="T37" fmla="*/ 652 h 767"/>
                <a:gd name="T38" fmla="*/ 10 w 760"/>
                <a:gd name="T39" fmla="*/ 647 h 767"/>
                <a:gd name="T40" fmla="*/ 2 w 760"/>
                <a:gd name="T41" fmla="*/ 649 h 767"/>
                <a:gd name="T42" fmla="*/ 0 w 760"/>
                <a:gd name="T43" fmla="*/ 656 h 767"/>
                <a:gd name="T44" fmla="*/ 11 w 760"/>
                <a:gd name="T45" fmla="*/ 681 h 767"/>
                <a:gd name="T46" fmla="*/ 35 w 760"/>
                <a:gd name="T47" fmla="*/ 714 h 767"/>
                <a:gd name="T48" fmla="*/ 66 w 760"/>
                <a:gd name="T49" fmla="*/ 741 h 767"/>
                <a:gd name="T50" fmla="*/ 88 w 760"/>
                <a:gd name="T51" fmla="*/ 753 h 767"/>
                <a:gd name="T52" fmla="*/ 124 w 760"/>
                <a:gd name="T53" fmla="*/ 763 h 767"/>
                <a:gd name="T54" fmla="*/ 161 w 760"/>
                <a:gd name="T55" fmla="*/ 767 h 767"/>
                <a:gd name="T56" fmla="*/ 244 w 760"/>
                <a:gd name="T57" fmla="*/ 755 h 767"/>
                <a:gd name="T58" fmla="*/ 321 w 760"/>
                <a:gd name="T59" fmla="*/ 725 h 767"/>
                <a:gd name="T60" fmla="*/ 370 w 760"/>
                <a:gd name="T61" fmla="*/ 698 h 767"/>
                <a:gd name="T62" fmla="*/ 439 w 760"/>
                <a:gd name="T63" fmla="*/ 645 h 767"/>
                <a:gd name="T64" fmla="*/ 499 w 760"/>
                <a:gd name="T65" fmla="*/ 582 h 767"/>
                <a:gd name="T66" fmla="*/ 558 w 760"/>
                <a:gd name="T67" fmla="*/ 508 h 767"/>
                <a:gd name="T68" fmla="*/ 620 w 760"/>
                <a:gd name="T69" fmla="*/ 419 h 767"/>
                <a:gd name="T70" fmla="*/ 673 w 760"/>
                <a:gd name="T71" fmla="*/ 325 h 767"/>
                <a:gd name="T72" fmla="*/ 703 w 760"/>
                <a:gd name="T73" fmla="*/ 262 h 767"/>
                <a:gd name="T74" fmla="*/ 740 w 760"/>
                <a:gd name="T75" fmla="*/ 168 h 767"/>
                <a:gd name="T76" fmla="*/ 759 w 760"/>
                <a:gd name="T77" fmla="*/ 69 h 767"/>
                <a:gd name="T78" fmla="*/ 760 w 760"/>
                <a:gd name="T79" fmla="*/ 8 h 767"/>
                <a:gd name="T80" fmla="*/ 756 w 760"/>
                <a:gd name="T81" fmla="*/ 3 h 767"/>
                <a:gd name="T82" fmla="*/ 749 w 760"/>
                <a:gd name="T83" fmla="*/ 1 h 767"/>
                <a:gd name="T84" fmla="*/ 745 w 760"/>
                <a:gd name="T85" fmla="*/ 8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60" h="767">
                  <a:moveTo>
                    <a:pt x="745" y="8"/>
                  </a:moveTo>
                  <a:lnTo>
                    <a:pt x="745" y="8"/>
                  </a:lnTo>
                  <a:lnTo>
                    <a:pt x="745" y="39"/>
                  </a:lnTo>
                  <a:lnTo>
                    <a:pt x="744" y="70"/>
                  </a:lnTo>
                  <a:lnTo>
                    <a:pt x="740" y="102"/>
                  </a:lnTo>
                  <a:lnTo>
                    <a:pt x="734" y="133"/>
                  </a:lnTo>
                  <a:lnTo>
                    <a:pt x="725" y="163"/>
                  </a:lnTo>
                  <a:lnTo>
                    <a:pt x="715" y="193"/>
                  </a:lnTo>
                  <a:lnTo>
                    <a:pt x="705" y="223"/>
                  </a:lnTo>
                  <a:lnTo>
                    <a:pt x="692" y="252"/>
                  </a:lnTo>
                  <a:lnTo>
                    <a:pt x="692" y="252"/>
                  </a:lnTo>
                  <a:lnTo>
                    <a:pt x="677" y="285"/>
                  </a:lnTo>
                  <a:lnTo>
                    <a:pt x="662" y="316"/>
                  </a:lnTo>
                  <a:lnTo>
                    <a:pt x="645" y="348"/>
                  </a:lnTo>
                  <a:lnTo>
                    <a:pt x="627" y="378"/>
                  </a:lnTo>
                  <a:lnTo>
                    <a:pt x="608" y="408"/>
                  </a:lnTo>
                  <a:lnTo>
                    <a:pt x="589" y="438"/>
                  </a:lnTo>
                  <a:lnTo>
                    <a:pt x="569" y="467"/>
                  </a:lnTo>
                  <a:lnTo>
                    <a:pt x="548" y="496"/>
                  </a:lnTo>
                  <a:lnTo>
                    <a:pt x="548" y="496"/>
                  </a:lnTo>
                  <a:lnTo>
                    <a:pt x="529" y="521"/>
                  </a:lnTo>
                  <a:lnTo>
                    <a:pt x="509" y="546"/>
                  </a:lnTo>
                  <a:lnTo>
                    <a:pt x="488" y="571"/>
                  </a:lnTo>
                  <a:lnTo>
                    <a:pt x="467" y="595"/>
                  </a:lnTo>
                  <a:lnTo>
                    <a:pt x="467" y="595"/>
                  </a:lnTo>
                  <a:lnTo>
                    <a:pt x="448" y="614"/>
                  </a:lnTo>
                  <a:lnTo>
                    <a:pt x="429" y="632"/>
                  </a:lnTo>
                  <a:lnTo>
                    <a:pt x="410" y="650"/>
                  </a:lnTo>
                  <a:lnTo>
                    <a:pt x="389" y="666"/>
                  </a:lnTo>
                  <a:lnTo>
                    <a:pt x="389" y="666"/>
                  </a:lnTo>
                  <a:lnTo>
                    <a:pt x="368" y="681"/>
                  </a:lnTo>
                  <a:lnTo>
                    <a:pt x="345" y="695"/>
                  </a:lnTo>
                  <a:lnTo>
                    <a:pt x="321" y="709"/>
                  </a:lnTo>
                  <a:lnTo>
                    <a:pt x="298" y="720"/>
                  </a:lnTo>
                  <a:lnTo>
                    <a:pt x="273" y="730"/>
                  </a:lnTo>
                  <a:lnTo>
                    <a:pt x="246" y="738"/>
                  </a:lnTo>
                  <a:lnTo>
                    <a:pt x="220" y="745"/>
                  </a:lnTo>
                  <a:lnTo>
                    <a:pt x="194" y="749"/>
                  </a:lnTo>
                  <a:lnTo>
                    <a:pt x="194" y="749"/>
                  </a:lnTo>
                  <a:lnTo>
                    <a:pt x="170" y="751"/>
                  </a:lnTo>
                  <a:lnTo>
                    <a:pt x="145" y="750"/>
                  </a:lnTo>
                  <a:lnTo>
                    <a:pt x="134" y="749"/>
                  </a:lnTo>
                  <a:lnTo>
                    <a:pt x="121" y="746"/>
                  </a:lnTo>
                  <a:lnTo>
                    <a:pt x="110" y="744"/>
                  </a:lnTo>
                  <a:lnTo>
                    <a:pt x="97" y="740"/>
                  </a:lnTo>
                  <a:lnTo>
                    <a:pt x="97" y="740"/>
                  </a:lnTo>
                  <a:lnTo>
                    <a:pt x="87" y="735"/>
                  </a:lnTo>
                  <a:lnTo>
                    <a:pt x="76" y="729"/>
                  </a:lnTo>
                  <a:lnTo>
                    <a:pt x="66" y="723"/>
                  </a:lnTo>
                  <a:lnTo>
                    <a:pt x="57" y="715"/>
                  </a:lnTo>
                  <a:lnTo>
                    <a:pt x="48" y="706"/>
                  </a:lnTo>
                  <a:lnTo>
                    <a:pt x="40" y="698"/>
                  </a:lnTo>
                  <a:lnTo>
                    <a:pt x="33" y="687"/>
                  </a:lnTo>
                  <a:lnTo>
                    <a:pt x="26" y="677"/>
                  </a:lnTo>
                  <a:lnTo>
                    <a:pt x="26" y="677"/>
                  </a:lnTo>
                  <a:lnTo>
                    <a:pt x="20" y="665"/>
                  </a:lnTo>
                  <a:lnTo>
                    <a:pt x="15" y="652"/>
                  </a:lnTo>
                  <a:lnTo>
                    <a:pt x="15" y="652"/>
                  </a:lnTo>
                  <a:lnTo>
                    <a:pt x="12" y="649"/>
                  </a:lnTo>
                  <a:lnTo>
                    <a:pt x="10" y="647"/>
                  </a:lnTo>
                  <a:lnTo>
                    <a:pt x="7" y="647"/>
                  </a:lnTo>
                  <a:lnTo>
                    <a:pt x="5" y="647"/>
                  </a:lnTo>
                  <a:lnTo>
                    <a:pt x="2" y="649"/>
                  </a:lnTo>
                  <a:lnTo>
                    <a:pt x="0" y="650"/>
                  </a:lnTo>
                  <a:lnTo>
                    <a:pt x="0" y="652"/>
                  </a:lnTo>
                  <a:lnTo>
                    <a:pt x="0" y="656"/>
                  </a:lnTo>
                  <a:lnTo>
                    <a:pt x="0" y="656"/>
                  </a:lnTo>
                  <a:lnTo>
                    <a:pt x="5" y="669"/>
                  </a:lnTo>
                  <a:lnTo>
                    <a:pt x="11" y="681"/>
                  </a:lnTo>
                  <a:lnTo>
                    <a:pt x="18" y="693"/>
                  </a:lnTo>
                  <a:lnTo>
                    <a:pt x="26" y="704"/>
                  </a:lnTo>
                  <a:lnTo>
                    <a:pt x="35" y="714"/>
                  </a:lnTo>
                  <a:lnTo>
                    <a:pt x="45" y="724"/>
                  </a:lnTo>
                  <a:lnTo>
                    <a:pt x="55" y="733"/>
                  </a:lnTo>
                  <a:lnTo>
                    <a:pt x="66" y="741"/>
                  </a:lnTo>
                  <a:lnTo>
                    <a:pt x="66" y="741"/>
                  </a:lnTo>
                  <a:lnTo>
                    <a:pt x="77" y="748"/>
                  </a:lnTo>
                  <a:lnTo>
                    <a:pt x="88" y="753"/>
                  </a:lnTo>
                  <a:lnTo>
                    <a:pt x="100" y="756"/>
                  </a:lnTo>
                  <a:lnTo>
                    <a:pt x="112" y="760"/>
                  </a:lnTo>
                  <a:lnTo>
                    <a:pt x="124" y="763"/>
                  </a:lnTo>
                  <a:lnTo>
                    <a:pt x="136" y="764"/>
                  </a:lnTo>
                  <a:lnTo>
                    <a:pt x="161" y="767"/>
                  </a:lnTo>
                  <a:lnTo>
                    <a:pt x="161" y="767"/>
                  </a:lnTo>
                  <a:lnTo>
                    <a:pt x="189" y="765"/>
                  </a:lnTo>
                  <a:lnTo>
                    <a:pt x="216" y="761"/>
                  </a:lnTo>
                  <a:lnTo>
                    <a:pt x="244" y="755"/>
                  </a:lnTo>
                  <a:lnTo>
                    <a:pt x="270" y="746"/>
                  </a:lnTo>
                  <a:lnTo>
                    <a:pt x="296" y="736"/>
                  </a:lnTo>
                  <a:lnTo>
                    <a:pt x="321" y="725"/>
                  </a:lnTo>
                  <a:lnTo>
                    <a:pt x="346" y="711"/>
                  </a:lnTo>
                  <a:lnTo>
                    <a:pt x="370" y="698"/>
                  </a:lnTo>
                  <a:lnTo>
                    <a:pt x="370" y="698"/>
                  </a:lnTo>
                  <a:lnTo>
                    <a:pt x="394" y="681"/>
                  </a:lnTo>
                  <a:lnTo>
                    <a:pt x="417" y="664"/>
                  </a:lnTo>
                  <a:lnTo>
                    <a:pt x="439" y="645"/>
                  </a:lnTo>
                  <a:lnTo>
                    <a:pt x="459" y="625"/>
                  </a:lnTo>
                  <a:lnTo>
                    <a:pt x="479" y="603"/>
                  </a:lnTo>
                  <a:lnTo>
                    <a:pt x="499" y="582"/>
                  </a:lnTo>
                  <a:lnTo>
                    <a:pt x="536" y="537"/>
                  </a:lnTo>
                  <a:lnTo>
                    <a:pt x="536" y="537"/>
                  </a:lnTo>
                  <a:lnTo>
                    <a:pt x="558" y="508"/>
                  </a:lnTo>
                  <a:lnTo>
                    <a:pt x="579" y="479"/>
                  </a:lnTo>
                  <a:lnTo>
                    <a:pt x="599" y="449"/>
                  </a:lnTo>
                  <a:lnTo>
                    <a:pt x="620" y="419"/>
                  </a:lnTo>
                  <a:lnTo>
                    <a:pt x="638" y="388"/>
                  </a:lnTo>
                  <a:lnTo>
                    <a:pt x="657" y="356"/>
                  </a:lnTo>
                  <a:lnTo>
                    <a:pt x="673" y="325"/>
                  </a:lnTo>
                  <a:lnTo>
                    <a:pt x="690" y="292"/>
                  </a:lnTo>
                  <a:lnTo>
                    <a:pt x="690" y="292"/>
                  </a:lnTo>
                  <a:lnTo>
                    <a:pt x="703" y="262"/>
                  </a:lnTo>
                  <a:lnTo>
                    <a:pt x="717" y="231"/>
                  </a:lnTo>
                  <a:lnTo>
                    <a:pt x="728" y="200"/>
                  </a:lnTo>
                  <a:lnTo>
                    <a:pt x="740" y="168"/>
                  </a:lnTo>
                  <a:lnTo>
                    <a:pt x="749" y="136"/>
                  </a:lnTo>
                  <a:lnTo>
                    <a:pt x="755" y="103"/>
                  </a:lnTo>
                  <a:lnTo>
                    <a:pt x="759" y="69"/>
                  </a:lnTo>
                  <a:lnTo>
                    <a:pt x="760" y="37"/>
                  </a:lnTo>
                  <a:lnTo>
                    <a:pt x="760" y="37"/>
                  </a:lnTo>
                  <a:lnTo>
                    <a:pt x="760" y="8"/>
                  </a:lnTo>
                  <a:lnTo>
                    <a:pt x="760" y="8"/>
                  </a:lnTo>
                  <a:lnTo>
                    <a:pt x="759" y="5"/>
                  </a:lnTo>
                  <a:lnTo>
                    <a:pt x="756" y="3"/>
                  </a:lnTo>
                  <a:lnTo>
                    <a:pt x="754" y="1"/>
                  </a:lnTo>
                  <a:lnTo>
                    <a:pt x="751" y="0"/>
                  </a:lnTo>
                  <a:lnTo>
                    <a:pt x="749" y="1"/>
                  </a:lnTo>
                  <a:lnTo>
                    <a:pt x="746" y="3"/>
                  </a:lnTo>
                  <a:lnTo>
                    <a:pt x="745" y="5"/>
                  </a:lnTo>
                  <a:lnTo>
                    <a:pt x="745" y="8"/>
                  </a:lnTo>
                  <a:lnTo>
                    <a:pt x="745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CA3C8A18-FB71-96B2-0790-9C7439A24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" y="3082"/>
              <a:ext cx="215" cy="349"/>
            </a:xfrm>
            <a:custGeom>
              <a:avLst/>
              <a:gdLst>
                <a:gd name="T0" fmla="*/ 620 w 645"/>
                <a:gd name="T1" fmla="*/ 52 h 1048"/>
                <a:gd name="T2" fmla="*/ 630 w 645"/>
                <a:gd name="T3" fmla="*/ 271 h 1048"/>
                <a:gd name="T4" fmla="*/ 629 w 645"/>
                <a:gd name="T5" fmla="*/ 359 h 1048"/>
                <a:gd name="T6" fmla="*/ 614 w 645"/>
                <a:gd name="T7" fmla="*/ 491 h 1048"/>
                <a:gd name="T8" fmla="*/ 593 w 645"/>
                <a:gd name="T9" fmla="*/ 571 h 1048"/>
                <a:gd name="T10" fmla="*/ 565 w 645"/>
                <a:gd name="T11" fmla="*/ 664 h 1048"/>
                <a:gd name="T12" fmla="*/ 535 w 645"/>
                <a:gd name="T13" fmla="*/ 758 h 1048"/>
                <a:gd name="T14" fmla="*/ 496 w 645"/>
                <a:gd name="T15" fmla="*/ 849 h 1048"/>
                <a:gd name="T16" fmla="*/ 461 w 645"/>
                <a:gd name="T17" fmla="*/ 906 h 1048"/>
                <a:gd name="T18" fmla="*/ 424 w 645"/>
                <a:gd name="T19" fmla="*/ 947 h 1048"/>
                <a:gd name="T20" fmla="*/ 392 w 645"/>
                <a:gd name="T21" fmla="*/ 972 h 1048"/>
                <a:gd name="T22" fmla="*/ 364 w 645"/>
                <a:gd name="T23" fmla="*/ 986 h 1048"/>
                <a:gd name="T24" fmla="*/ 288 w 645"/>
                <a:gd name="T25" fmla="*/ 1011 h 1048"/>
                <a:gd name="T26" fmla="*/ 224 w 645"/>
                <a:gd name="T27" fmla="*/ 1022 h 1048"/>
                <a:gd name="T28" fmla="*/ 125 w 645"/>
                <a:gd name="T29" fmla="*/ 1031 h 1048"/>
                <a:gd name="T30" fmla="*/ 71 w 645"/>
                <a:gd name="T31" fmla="*/ 1031 h 1048"/>
                <a:gd name="T32" fmla="*/ 46 w 645"/>
                <a:gd name="T33" fmla="*/ 1029 h 1048"/>
                <a:gd name="T34" fmla="*/ 29 w 645"/>
                <a:gd name="T35" fmla="*/ 1021 h 1048"/>
                <a:gd name="T36" fmla="*/ 20 w 645"/>
                <a:gd name="T37" fmla="*/ 1011 h 1048"/>
                <a:gd name="T38" fmla="*/ 15 w 645"/>
                <a:gd name="T39" fmla="*/ 991 h 1048"/>
                <a:gd name="T40" fmla="*/ 12 w 645"/>
                <a:gd name="T41" fmla="*/ 986 h 1048"/>
                <a:gd name="T42" fmla="*/ 4 w 645"/>
                <a:gd name="T43" fmla="*/ 985 h 1048"/>
                <a:gd name="T44" fmla="*/ 0 w 645"/>
                <a:gd name="T45" fmla="*/ 991 h 1048"/>
                <a:gd name="T46" fmla="*/ 2 w 645"/>
                <a:gd name="T47" fmla="*/ 1006 h 1048"/>
                <a:gd name="T48" fmla="*/ 14 w 645"/>
                <a:gd name="T49" fmla="*/ 1026 h 1048"/>
                <a:gd name="T50" fmla="*/ 31 w 645"/>
                <a:gd name="T51" fmla="*/ 1040 h 1048"/>
                <a:gd name="T52" fmla="*/ 59 w 645"/>
                <a:gd name="T53" fmla="*/ 1046 h 1048"/>
                <a:gd name="T54" fmla="*/ 118 w 645"/>
                <a:gd name="T55" fmla="*/ 1048 h 1048"/>
                <a:gd name="T56" fmla="*/ 211 w 645"/>
                <a:gd name="T57" fmla="*/ 1040 h 1048"/>
                <a:gd name="T58" fmla="*/ 280 w 645"/>
                <a:gd name="T59" fmla="*/ 1027 h 1048"/>
                <a:gd name="T60" fmla="*/ 347 w 645"/>
                <a:gd name="T61" fmla="*/ 1010 h 1048"/>
                <a:gd name="T62" fmla="*/ 401 w 645"/>
                <a:gd name="T63" fmla="*/ 985 h 1048"/>
                <a:gd name="T64" fmla="*/ 436 w 645"/>
                <a:gd name="T65" fmla="*/ 958 h 1048"/>
                <a:gd name="T66" fmla="*/ 457 w 645"/>
                <a:gd name="T67" fmla="*/ 936 h 1048"/>
                <a:gd name="T68" fmla="*/ 502 w 645"/>
                <a:gd name="T69" fmla="*/ 869 h 1048"/>
                <a:gd name="T70" fmla="*/ 531 w 645"/>
                <a:gd name="T71" fmla="*/ 808 h 1048"/>
                <a:gd name="T72" fmla="*/ 566 w 645"/>
                <a:gd name="T73" fmla="*/ 710 h 1048"/>
                <a:gd name="T74" fmla="*/ 602 w 645"/>
                <a:gd name="T75" fmla="*/ 594 h 1048"/>
                <a:gd name="T76" fmla="*/ 622 w 645"/>
                <a:gd name="T77" fmla="*/ 525 h 1048"/>
                <a:gd name="T78" fmla="*/ 635 w 645"/>
                <a:gd name="T79" fmla="*/ 457 h 1048"/>
                <a:gd name="T80" fmla="*/ 644 w 645"/>
                <a:gd name="T81" fmla="*/ 368 h 1048"/>
                <a:gd name="T82" fmla="*/ 642 w 645"/>
                <a:gd name="T83" fmla="*/ 234 h 1048"/>
                <a:gd name="T84" fmla="*/ 635 w 645"/>
                <a:gd name="T85" fmla="*/ 54 h 1048"/>
                <a:gd name="T86" fmla="*/ 634 w 645"/>
                <a:gd name="T87" fmla="*/ 4 h 1048"/>
                <a:gd name="T88" fmla="*/ 626 w 645"/>
                <a:gd name="T89" fmla="*/ 0 h 1048"/>
                <a:gd name="T90" fmla="*/ 620 w 645"/>
                <a:gd name="T91" fmla="*/ 4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5" h="1048">
                  <a:moveTo>
                    <a:pt x="619" y="7"/>
                  </a:moveTo>
                  <a:lnTo>
                    <a:pt x="619" y="7"/>
                  </a:lnTo>
                  <a:lnTo>
                    <a:pt x="620" y="52"/>
                  </a:lnTo>
                  <a:lnTo>
                    <a:pt x="621" y="96"/>
                  </a:lnTo>
                  <a:lnTo>
                    <a:pt x="626" y="183"/>
                  </a:lnTo>
                  <a:lnTo>
                    <a:pt x="630" y="271"/>
                  </a:lnTo>
                  <a:lnTo>
                    <a:pt x="630" y="315"/>
                  </a:lnTo>
                  <a:lnTo>
                    <a:pt x="629" y="359"/>
                  </a:lnTo>
                  <a:lnTo>
                    <a:pt x="629" y="359"/>
                  </a:lnTo>
                  <a:lnTo>
                    <a:pt x="626" y="403"/>
                  </a:lnTo>
                  <a:lnTo>
                    <a:pt x="621" y="448"/>
                  </a:lnTo>
                  <a:lnTo>
                    <a:pt x="614" y="491"/>
                  </a:lnTo>
                  <a:lnTo>
                    <a:pt x="605" y="535"/>
                  </a:lnTo>
                  <a:lnTo>
                    <a:pt x="605" y="535"/>
                  </a:lnTo>
                  <a:lnTo>
                    <a:pt x="593" y="571"/>
                  </a:lnTo>
                  <a:lnTo>
                    <a:pt x="582" y="607"/>
                  </a:lnTo>
                  <a:lnTo>
                    <a:pt x="582" y="607"/>
                  </a:lnTo>
                  <a:lnTo>
                    <a:pt x="565" y="664"/>
                  </a:lnTo>
                  <a:lnTo>
                    <a:pt x="565" y="664"/>
                  </a:lnTo>
                  <a:lnTo>
                    <a:pt x="546" y="726"/>
                  </a:lnTo>
                  <a:lnTo>
                    <a:pt x="535" y="758"/>
                  </a:lnTo>
                  <a:lnTo>
                    <a:pt x="522" y="789"/>
                  </a:lnTo>
                  <a:lnTo>
                    <a:pt x="510" y="819"/>
                  </a:lnTo>
                  <a:lnTo>
                    <a:pt x="496" y="849"/>
                  </a:lnTo>
                  <a:lnTo>
                    <a:pt x="479" y="878"/>
                  </a:lnTo>
                  <a:lnTo>
                    <a:pt x="461" y="906"/>
                  </a:lnTo>
                  <a:lnTo>
                    <a:pt x="461" y="906"/>
                  </a:lnTo>
                  <a:lnTo>
                    <a:pt x="444" y="928"/>
                  </a:lnTo>
                  <a:lnTo>
                    <a:pt x="434" y="938"/>
                  </a:lnTo>
                  <a:lnTo>
                    <a:pt x="424" y="947"/>
                  </a:lnTo>
                  <a:lnTo>
                    <a:pt x="414" y="957"/>
                  </a:lnTo>
                  <a:lnTo>
                    <a:pt x="403" y="965"/>
                  </a:lnTo>
                  <a:lnTo>
                    <a:pt x="392" y="972"/>
                  </a:lnTo>
                  <a:lnTo>
                    <a:pt x="379" y="980"/>
                  </a:lnTo>
                  <a:lnTo>
                    <a:pt x="379" y="980"/>
                  </a:lnTo>
                  <a:lnTo>
                    <a:pt x="364" y="986"/>
                  </a:lnTo>
                  <a:lnTo>
                    <a:pt x="349" y="992"/>
                  </a:lnTo>
                  <a:lnTo>
                    <a:pt x="319" y="1002"/>
                  </a:lnTo>
                  <a:lnTo>
                    <a:pt x="288" y="1011"/>
                  </a:lnTo>
                  <a:lnTo>
                    <a:pt x="257" y="1017"/>
                  </a:lnTo>
                  <a:lnTo>
                    <a:pt x="257" y="1017"/>
                  </a:lnTo>
                  <a:lnTo>
                    <a:pt x="224" y="1022"/>
                  </a:lnTo>
                  <a:lnTo>
                    <a:pt x="191" y="1027"/>
                  </a:lnTo>
                  <a:lnTo>
                    <a:pt x="159" y="1030"/>
                  </a:lnTo>
                  <a:lnTo>
                    <a:pt x="125" y="1031"/>
                  </a:lnTo>
                  <a:lnTo>
                    <a:pt x="125" y="1031"/>
                  </a:lnTo>
                  <a:lnTo>
                    <a:pt x="99" y="1032"/>
                  </a:lnTo>
                  <a:lnTo>
                    <a:pt x="71" y="1031"/>
                  </a:lnTo>
                  <a:lnTo>
                    <a:pt x="71" y="1031"/>
                  </a:lnTo>
                  <a:lnTo>
                    <a:pt x="59" y="1031"/>
                  </a:lnTo>
                  <a:lnTo>
                    <a:pt x="46" y="1029"/>
                  </a:lnTo>
                  <a:lnTo>
                    <a:pt x="40" y="1027"/>
                  </a:lnTo>
                  <a:lnTo>
                    <a:pt x="35" y="1025"/>
                  </a:lnTo>
                  <a:lnTo>
                    <a:pt x="29" y="1021"/>
                  </a:lnTo>
                  <a:lnTo>
                    <a:pt x="25" y="1017"/>
                  </a:lnTo>
                  <a:lnTo>
                    <a:pt x="25" y="1017"/>
                  </a:lnTo>
                  <a:lnTo>
                    <a:pt x="20" y="1011"/>
                  </a:lnTo>
                  <a:lnTo>
                    <a:pt x="17" y="1005"/>
                  </a:lnTo>
                  <a:lnTo>
                    <a:pt x="16" y="999"/>
                  </a:lnTo>
                  <a:lnTo>
                    <a:pt x="15" y="991"/>
                  </a:lnTo>
                  <a:lnTo>
                    <a:pt x="15" y="991"/>
                  </a:lnTo>
                  <a:lnTo>
                    <a:pt x="14" y="989"/>
                  </a:lnTo>
                  <a:lnTo>
                    <a:pt x="12" y="986"/>
                  </a:lnTo>
                  <a:lnTo>
                    <a:pt x="9" y="985"/>
                  </a:lnTo>
                  <a:lnTo>
                    <a:pt x="6" y="984"/>
                  </a:lnTo>
                  <a:lnTo>
                    <a:pt x="4" y="985"/>
                  </a:lnTo>
                  <a:lnTo>
                    <a:pt x="1" y="986"/>
                  </a:lnTo>
                  <a:lnTo>
                    <a:pt x="0" y="989"/>
                  </a:lnTo>
                  <a:lnTo>
                    <a:pt x="0" y="991"/>
                  </a:lnTo>
                  <a:lnTo>
                    <a:pt x="0" y="991"/>
                  </a:lnTo>
                  <a:lnTo>
                    <a:pt x="1" y="999"/>
                  </a:lnTo>
                  <a:lnTo>
                    <a:pt x="2" y="1006"/>
                  </a:lnTo>
                  <a:lnTo>
                    <a:pt x="5" y="1014"/>
                  </a:lnTo>
                  <a:lnTo>
                    <a:pt x="9" y="1020"/>
                  </a:lnTo>
                  <a:lnTo>
                    <a:pt x="14" y="1026"/>
                  </a:lnTo>
                  <a:lnTo>
                    <a:pt x="19" y="1031"/>
                  </a:lnTo>
                  <a:lnTo>
                    <a:pt x="25" y="1036"/>
                  </a:lnTo>
                  <a:lnTo>
                    <a:pt x="31" y="1040"/>
                  </a:lnTo>
                  <a:lnTo>
                    <a:pt x="31" y="1040"/>
                  </a:lnTo>
                  <a:lnTo>
                    <a:pt x="45" y="1044"/>
                  </a:lnTo>
                  <a:lnTo>
                    <a:pt x="59" y="1046"/>
                  </a:lnTo>
                  <a:lnTo>
                    <a:pt x="86" y="1046"/>
                  </a:lnTo>
                  <a:lnTo>
                    <a:pt x="86" y="1046"/>
                  </a:lnTo>
                  <a:lnTo>
                    <a:pt x="118" y="1048"/>
                  </a:lnTo>
                  <a:lnTo>
                    <a:pt x="149" y="1046"/>
                  </a:lnTo>
                  <a:lnTo>
                    <a:pt x="180" y="1044"/>
                  </a:lnTo>
                  <a:lnTo>
                    <a:pt x="211" y="1040"/>
                  </a:lnTo>
                  <a:lnTo>
                    <a:pt x="211" y="1040"/>
                  </a:lnTo>
                  <a:lnTo>
                    <a:pt x="245" y="1035"/>
                  </a:lnTo>
                  <a:lnTo>
                    <a:pt x="280" y="1027"/>
                  </a:lnTo>
                  <a:lnTo>
                    <a:pt x="314" y="1020"/>
                  </a:lnTo>
                  <a:lnTo>
                    <a:pt x="347" y="1010"/>
                  </a:lnTo>
                  <a:lnTo>
                    <a:pt x="347" y="1010"/>
                  </a:lnTo>
                  <a:lnTo>
                    <a:pt x="374" y="999"/>
                  </a:lnTo>
                  <a:lnTo>
                    <a:pt x="387" y="992"/>
                  </a:lnTo>
                  <a:lnTo>
                    <a:pt x="401" y="985"/>
                  </a:lnTo>
                  <a:lnTo>
                    <a:pt x="412" y="977"/>
                  </a:lnTo>
                  <a:lnTo>
                    <a:pt x="424" y="968"/>
                  </a:lnTo>
                  <a:lnTo>
                    <a:pt x="436" y="958"/>
                  </a:lnTo>
                  <a:lnTo>
                    <a:pt x="446" y="948"/>
                  </a:lnTo>
                  <a:lnTo>
                    <a:pt x="446" y="948"/>
                  </a:lnTo>
                  <a:lnTo>
                    <a:pt x="457" y="936"/>
                  </a:lnTo>
                  <a:lnTo>
                    <a:pt x="467" y="923"/>
                  </a:lnTo>
                  <a:lnTo>
                    <a:pt x="484" y="897"/>
                  </a:lnTo>
                  <a:lnTo>
                    <a:pt x="502" y="869"/>
                  </a:lnTo>
                  <a:lnTo>
                    <a:pt x="516" y="841"/>
                  </a:lnTo>
                  <a:lnTo>
                    <a:pt x="516" y="841"/>
                  </a:lnTo>
                  <a:lnTo>
                    <a:pt x="531" y="808"/>
                  </a:lnTo>
                  <a:lnTo>
                    <a:pt x="543" y="775"/>
                  </a:lnTo>
                  <a:lnTo>
                    <a:pt x="555" y="743"/>
                  </a:lnTo>
                  <a:lnTo>
                    <a:pt x="566" y="710"/>
                  </a:lnTo>
                  <a:lnTo>
                    <a:pt x="566" y="710"/>
                  </a:lnTo>
                  <a:lnTo>
                    <a:pt x="585" y="651"/>
                  </a:lnTo>
                  <a:lnTo>
                    <a:pt x="602" y="594"/>
                  </a:lnTo>
                  <a:lnTo>
                    <a:pt x="602" y="594"/>
                  </a:lnTo>
                  <a:lnTo>
                    <a:pt x="616" y="548"/>
                  </a:lnTo>
                  <a:lnTo>
                    <a:pt x="622" y="525"/>
                  </a:lnTo>
                  <a:lnTo>
                    <a:pt x="627" y="502"/>
                  </a:lnTo>
                  <a:lnTo>
                    <a:pt x="627" y="502"/>
                  </a:lnTo>
                  <a:lnTo>
                    <a:pt x="635" y="457"/>
                  </a:lnTo>
                  <a:lnTo>
                    <a:pt x="641" y="412"/>
                  </a:lnTo>
                  <a:lnTo>
                    <a:pt x="641" y="412"/>
                  </a:lnTo>
                  <a:lnTo>
                    <a:pt x="644" y="368"/>
                  </a:lnTo>
                  <a:lnTo>
                    <a:pt x="645" y="323"/>
                  </a:lnTo>
                  <a:lnTo>
                    <a:pt x="645" y="277"/>
                  </a:lnTo>
                  <a:lnTo>
                    <a:pt x="642" y="234"/>
                  </a:lnTo>
                  <a:lnTo>
                    <a:pt x="639" y="143"/>
                  </a:lnTo>
                  <a:lnTo>
                    <a:pt x="635" y="54"/>
                  </a:lnTo>
                  <a:lnTo>
                    <a:pt x="635" y="54"/>
                  </a:lnTo>
                  <a:lnTo>
                    <a:pt x="634" y="7"/>
                  </a:lnTo>
                  <a:lnTo>
                    <a:pt x="634" y="7"/>
                  </a:lnTo>
                  <a:lnTo>
                    <a:pt x="634" y="4"/>
                  </a:lnTo>
                  <a:lnTo>
                    <a:pt x="631" y="2"/>
                  </a:lnTo>
                  <a:lnTo>
                    <a:pt x="629" y="0"/>
                  </a:lnTo>
                  <a:lnTo>
                    <a:pt x="626" y="0"/>
                  </a:lnTo>
                  <a:lnTo>
                    <a:pt x="624" y="0"/>
                  </a:lnTo>
                  <a:lnTo>
                    <a:pt x="621" y="2"/>
                  </a:lnTo>
                  <a:lnTo>
                    <a:pt x="620" y="4"/>
                  </a:lnTo>
                  <a:lnTo>
                    <a:pt x="619" y="7"/>
                  </a:lnTo>
                  <a:lnTo>
                    <a:pt x="619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0A07A831-038C-EECF-CDC1-519FBC677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40"/>
              <a:ext cx="92" cy="230"/>
            </a:xfrm>
            <a:custGeom>
              <a:avLst/>
              <a:gdLst>
                <a:gd name="T0" fmla="*/ 14 w 275"/>
                <a:gd name="T1" fmla="*/ 688 h 691"/>
                <a:gd name="T2" fmla="*/ 14 w 275"/>
                <a:gd name="T3" fmla="*/ 688 h 691"/>
                <a:gd name="T4" fmla="*/ 50 w 275"/>
                <a:gd name="T5" fmla="*/ 629 h 691"/>
                <a:gd name="T6" fmla="*/ 87 w 275"/>
                <a:gd name="T7" fmla="*/ 571 h 691"/>
                <a:gd name="T8" fmla="*/ 123 w 275"/>
                <a:gd name="T9" fmla="*/ 512 h 691"/>
                <a:gd name="T10" fmla="*/ 139 w 275"/>
                <a:gd name="T11" fmla="*/ 482 h 691"/>
                <a:gd name="T12" fmla="*/ 156 w 275"/>
                <a:gd name="T13" fmla="*/ 451 h 691"/>
                <a:gd name="T14" fmla="*/ 156 w 275"/>
                <a:gd name="T15" fmla="*/ 451 h 691"/>
                <a:gd name="T16" fmla="*/ 171 w 275"/>
                <a:gd name="T17" fmla="*/ 419 h 691"/>
                <a:gd name="T18" fmla="*/ 183 w 275"/>
                <a:gd name="T19" fmla="*/ 385 h 691"/>
                <a:gd name="T20" fmla="*/ 196 w 275"/>
                <a:gd name="T21" fmla="*/ 353 h 691"/>
                <a:gd name="T22" fmla="*/ 206 w 275"/>
                <a:gd name="T23" fmla="*/ 319 h 691"/>
                <a:gd name="T24" fmla="*/ 206 w 275"/>
                <a:gd name="T25" fmla="*/ 319 h 691"/>
                <a:gd name="T26" fmla="*/ 216 w 275"/>
                <a:gd name="T27" fmla="*/ 283 h 691"/>
                <a:gd name="T28" fmla="*/ 226 w 275"/>
                <a:gd name="T29" fmla="*/ 248 h 691"/>
                <a:gd name="T30" fmla="*/ 243 w 275"/>
                <a:gd name="T31" fmla="*/ 175 h 691"/>
                <a:gd name="T32" fmla="*/ 243 w 275"/>
                <a:gd name="T33" fmla="*/ 175 h 691"/>
                <a:gd name="T34" fmla="*/ 259 w 275"/>
                <a:gd name="T35" fmla="*/ 92 h 691"/>
                <a:gd name="T36" fmla="*/ 275 w 275"/>
                <a:gd name="T37" fmla="*/ 10 h 691"/>
                <a:gd name="T38" fmla="*/ 275 w 275"/>
                <a:gd name="T39" fmla="*/ 10 h 691"/>
                <a:gd name="T40" fmla="*/ 275 w 275"/>
                <a:gd name="T41" fmla="*/ 7 h 691"/>
                <a:gd name="T42" fmla="*/ 273 w 275"/>
                <a:gd name="T43" fmla="*/ 4 h 691"/>
                <a:gd name="T44" fmla="*/ 271 w 275"/>
                <a:gd name="T45" fmla="*/ 2 h 691"/>
                <a:gd name="T46" fmla="*/ 268 w 275"/>
                <a:gd name="T47" fmla="*/ 0 h 691"/>
                <a:gd name="T48" fmla="*/ 266 w 275"/>
                <a:gd name="T49" fmla="*/ 0 h 691"/>
                <a:gd name="T50" fmla="*/ 263 w 275"/>
                <a:gd name="T51" fmla="*/ 2 h 691"/>
                <a:gd name="T52" fmla="*/ 262 w 275"/>
                <a:gd name="T53" fmla="*/ 3 h 691"/>
                <a:gd name="T54" fmla="*/ 261 w 275"/>
                <a:gd name="T55" fmla="*/ 5 h 691"/>
                <a:gd name="T56" fmla="*/ 261 w 275"/>
                <a:gd name="T57" fmla="*/ 5 h 691"/>
                <a:gd name="T58" fmla="*/ 247 w 275"/>
                <a:gd name="T59" fmla="*/ 78 h 691"/>
                <a:gd name="T60" fmla="*/ 232 w 275"/>
                <a:gd name="T61" fmla="*/ 151 h 691"/>
                <a:gd name="T62" fmla="*/ 216 w 275"/>
                <a:gd name="T63" fmla="*/ 222 h 691"/>
                <a:gd name="T64" fmla="*/ 207 w 275"/>
                <a:gd name="T65" fmla="*/ 259 h 691"/>
                <a:gd name="T66" fmla="*/ 197 w 275"/>
                <a:gd name="T67" fmla="*/ 294 h 691"/>
                <a:gd name="T68" fmla="*/ 197 w 275"/>
                <a:gd name="T69" fmla="*/ 294 h 691"/>
                <a:gd name="T70" fmla="*/ 187 w 275"/>
                <a:gd name="T71" fmla="*/ 329 h 691"/>
                <a:gd name="T72" fmla="*/ 176 w 275"/>
                <a:gd name="T73" fmla="*/ 363 h 691"/>
                <a:gd name="T74" fmla="*/ 163 w 275"/>
                <a:gd name="T75" fmla="*/ 397 h 691"/>
                <a:gd name="T76" fmla="*/ 149 w 275"/>
                <a:gd name="T77" fmla="*/ 429 h 691"/>
                <a:gd name="T78" fmla="*/ 149 w 275"/>
                <a:gd name="T79" fmla="*/ 429 h 691"/>
                <a:gd name="T80" fmla="*/ 134 w 275"/>
                <a:gd name="T81" fmla="*/ 459 h 691"/>
                <a:gd name="T82" fmla="*/ 118 w 275"/>
                <a:gd name="T83" fmla="*/ 490 h 691"/>
                <a:gd name="T84" fmla="*/ 102 w 275"/>
                <a:gd name="T85" fmla="*/ 518 h 691"/>
                <a:gd name="T86" fmla="*/ 84 w 275"/>
                <a:gd name="T87" fmla="*/ 547 h 691"/>
                <a:gd name="T88" fmla="*/ 84 w 275"/>
                <a:gd name="T89" fmla="*/ 547 h 691"/>
                <a:gd name="T90" fmla="*/ 42 w 275"/>
                <a:gd name="T91" fmla="*/ 614 h 691"/>
                <a:gd name="T92" fmla="*/ 22 w 275"/>
                <a:gd name="T93" fmla="*/ 646 h 691"/>
                <a:gd name="T94" fmla="*/ 1 w 275"/>
                <a:gd name="T95" fmla="*/ 680 h 691"/>
                <a:gd name="T96" fmla="*/ 1 w 275"/>
                <a:gd name="T97" fmla="*/ 680 h 691"/>
                <a:gd name="T98" fmla="*/ 0 w 275"/>
                <a:gd name="T99" fmla="*/ 684 h 691"/>
                <a:gd name="T100" fmla="*/ 0 w 275"/>
                <a:gd name="T101" fmla="*/ 686 h 691"/>
                <a:gd name="T102" fmla="*/ 1 w 275"/>
                <a:gd name="T103" fmla="*/ 689 h 691"/>
                <a:gd name="T104" fmla="*/ 4 w 275"/>
                <a:gd name="T105" fmla="*/ 690 h 691"/>
                <a:gd name="T106" fmla="*/ 6 w 275"/>
                <a:gd name="T107" fmla="*/ 691 h 691"/>
                <a:gd name="T108" fmla="*/ 9 w 275"/>
                <a:gd name="T109" fmla="*/ 691 h 691"/>
                <a:gd name="T110" fmla="*/ 11 w 275"/>
                <a:gd name="T111" fmla="*/ 690 h 691"/>
                <a:gd name="T112" fmla="*/ 14 w 275"/>
                <a:gd name="T113" fmla="*/ 688 h 691"/>
                <a:gd name="T114" fmla="*/ 14 w 275"/>
                <a:gd name="T115" fmla="*/ 688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" h="691">
                  <a:moveTo>
                    <a:pt x="14" y="688"/>
                  </a:moveTo>
                  <a:lnTo>
                    <a:pt x="14" y="688"/>
                  </a:lnTo>
                  <a:lnTo>
                    <a:pt x="50" y="629"/>
                  </a:lnTo>
                  <a:lnTo>
                    <a:pt x="87" y="571"/>
                  </a:lnTo>
                  <a:lnTo>
                    <a:pt x="123" y="512"/>
                  </a:lnTo>
                  <a:lnTo>
                    <a:pt x="139" y="482"/>
                  </a:lnTo>
                  <a:lnTo>
                    <a:pt x="156" y="451"/>
                  </a:lnTo>
                  <a:lnTo>
                    <a:pt x="156" y="451"/>
                  </a:lnTo>
                  <a:lnTo>
                    <a:pt x="171" y="419"/>
                  </a:lnTo>
                  <a:lnTo>
                    <a:pt x="183" y="385"/>
                  </a:lnTo>
                  <a:lnTo>
                    <a:pt x="196" y="353"/>
                  </a:lnTo>
                  <a:lnTo>
                    <a:pt x="206" y="319"/>
                  </a:lnTo>
                  <a:lnTo>
                    <a:pt x="206" y="319"/>
                  </a:lnTo>
                  <a:lnTo>
                    <a:pt x="216" y="283"/>
                  </a:lnTo>
                  <a:lnTo>
                    <a:pt x="226" y="248"/>
                  </a:lnTo>
                  <a:lnTo>
                    <a:pt x="243" y="175"/>
                  </a:lnTo>
                  <a:lnTo>
                    <a:pt x="243" y="175"/>
                  </a:lnTo>
                  <a:lnTo>
                    <a:pt x="259" y="92"/>
                  </a:lnTo>
                  <a:lnTo>
                    <a:pt x="275" y="10"/>
                  </a:lnTo>
                  <a:lnTo>
                    <a:pt x="275" y="10"/>
                  </a:lnTo>
                  <a:lnTo>
                    <a:pt x="275" y="7"/>
                  </a:lnTo>
                  <a:lnTo>
                    <a:pt x="273" y="4"/>
                  </a:lnTo>
                  <a:lnTo>
                    <a:pt x="271" y="2"/>
                  </a:lnTo>
                  <a:lnTo>
                    <a:pt x="268" y="0"/>
                  </a:lnTo>
                  <a:lnTo>
                    <a:pt x="266" y="0"/>
                  </a:lnTo>
                  <a:lnTo>
                    <a:pt x="263" y="2"/>
                  </a:lnTo>
                  <a:lnTo>
                    <a:pt x="262" y="3"/>
                  </a:lnTo>
                  <a:lnTo>
                    <a:pt x="261" y="5"/>
                  </a:lnTo>
                  <a:lnTo>
                    <a:pt x="261" y="5"/>
                  </a:lnTo>
                  <a:lnTo>
                    <a:pt x="247" y="78"/>
                  </a:lnTo>
                  <a:lnTo>
                    <a:pt x="232" y="151"/>
                  </a:lnTo>
                  <a:lnTo>
                    <a:pt x="216" y="222"/>
                  </a:lnTo>
                  <a:lnTo>
                    <a:pt x="207" y="259"/>
                  </a:lnTo>
                  <a:lnTo>
                    <a:pt x="197" y="294"/>
                  </a:lnTo>
                  <a:lnTo>
                    <a:pt x="197" y="294"/>
                  </a:lnTo>
                  <a:lnTo>
                    <a:pt x="187" y="329"/>
                  </a:lnTo>
                  <a:lnTo>
                    <a:pt x="176" y="363"/>
                  </a:lnTo>
                  <a:lnTo>
                    <a:pt x="163" y="397"/>
                  </a:lnTo>
                  <a:lnTo>
                    <a:pt x="149" y="429"/>
                  </a:lnTo>
                  <a:lnTo>
                    <a:pt x="149" y="429"/>
                  </a:lnTo>
                  <a:lnTo>
                    <a:pt x="134" y="459"/>
                  </a:lnTo>
                  <a:lnTo>
                    <a:pt x="118" y="490"/>
                  </a:lnTo>
                  <a:lnTo>
                    <a:pt x="102" y="518"/>
                  </a:lnTo>
                  <a:lnTo>
                    <a:pt x="84" y="547"/>
                  </a:lnTo>
                  <a:lnTo>
                    <a:pt x="84" y="547"/>
                  </a:lnTo>
                  <a:lnTo>
                    <a:pt x="42" y="614"/>
                  </a:lnTo>
                  <a:lnTo>
                    <a:pt x="22" y="646"/>
                  </a:lnTo>
                  <a:lnTo>
                    <a:pt x="1" y="680"/>
                  </a:lnTo>
                  <a:lnTo>
                    <a:pt x="1" y="680"/>
                  </a:lnTo>
                  <a:lnTo>
                    <a:pt x="0" y="684"/>
                  </a:lnTo>
                  <a:lnTo>
                    <a:pt x="0" y="686"/>
                  </a:lnTo>
                  <a:lnTo>
                    <a:pt x="1" y="689"/>
                  </a:lnTo>
                  <a:lnTo>
                    <a:pt x="4" y="690"/>
                  </a:lnTo>
                  <a:lnTo>
                    <a:pt x="6" y="691"/>
                  </a:lnTo>
                  <a:lnTo>
                    <a:pt x="9" y="691"/>
                  </a:lnTo>
                  <a:lnTo>
                    <a:pt x="11" y="690"/>
                  </a:lnTo>
                  <a:lnTo>
                    <a:pt x="14" y="688"/>
                  </a:lnTo>
                  <a:lnTo>
                    <a:pt x="14" y="68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377499F1-E907-8343-38C3-2BDECCD50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" y="2749"/>
              <a:ext cx="324" cy="329"/>
            </a:xfrm>
            <a:custGeom>
              <a:avLst/>
              <a:gdLst>
                <a:gd name="T0" fmla="*/ 955 w 971"/>
                <a:gd name="T1" fmla="*/ 23 h 987"/>
                <a:gd name="T2" fmla="*/ 939 w 971"/>
                <a:gd name="T3" fmla="*/ 63 h 987"/>
                <a:gd name="T4" fmla="*/ 906 w 971"/>
                <a:gd name="T5" fmla="*/ 110 h 987"/>
                <a:gd name="T6" fmla="*/ 861 w 971"/>
                <a:gd name="T7" fmla="*/ 162 h 987"/>
                <a:gd name="T8" fmla="*/ 792 w 971"/>
                <a:gd name="T9" fmla="*/ 233 h 987"/>
                <a:gd name="T10" fmla="*/ 733 w 971"/>
                <a:gd name="T11" fmla="*/ 304 h 987"/>
                <a:gd name="T12" fmla="*/ 715 w 971"/>
                <a:gd name="T13" fmla="*/ 336 h 987"/>
                <a:gd name="T14" fmla="*/ 685 w 971"/>
                <a:gd name="T15" fmla="*/ 406 h 987"/>
                <a:gd name="T16" fmla="*/ 658 w 971"/>
                <a:gd name="T17" fmla="*/ 474 h 987"/>
                <a:gd name="T18" fmla="*/ 626 w 971"/>
                <a:gd name="T19" fmla="*/ 534 h 987"/>
                <a:gd name="T20" fmla="*/ 604 w 971"/>
                <a:gd name="T21" fmla="*/ 561 h 987"/>
                <a:gd name="T22" fmla="*/ 559 w 971"/>
                <a:gd name="T23" fmla="*/ 601 h 987"/>
                <a:gd name="T24" fmla="*/ 508 w 971"/>
                <a:gd name="T25" fmla="*/ 633 h 987"/>
                <a:gd name="T26" fmla="*/ 392 w 971"/>
                <a:gd name="T27" fmla="*/ 691 h 987"/>
                <a:gd name="T28" fmla="*/ 276 w 971"/>
                <a:gd name="T29" fmla="*/ 747 h 987"/>
                <a:gd name="T30" fmla="*/ 217 w 971"/>
                <a:gd name="T31" fmla="*/ 785 h 987"/>
                <a:gd name="T32" fmla="*/ 152 w 971"/>
                <a:gd name="T33" fmla="*/ 833 h 987"/>
                <a:gd name="T34" fmla="*/ 88 w 971"/>
                <a:gd name="T35" fmla="*/ 885 h 987"/>
                <a:gd name="T36" fmla="*/ 30 w 971"/>
                <a:gd name="T37" fmla="*/ 943 h 987"/>
                <a:gd name="T38" fmla="*/ 1 w 971"/>
                <a:gd name="T39" fmla="*/ 977 h 987"/>
                <a:gd name="T40" fmla="*/ 2 w 971"/>
                <a:gd name="T41" fmla="*/ 985 h 987"/>
                <a:gd name="T42" fmla="*/ 10 w 971"/>
                <a:gd name="T43" fmla="*/ 986 h 987"/>
                <a:gd name="T44" fmla="*/ 41 w 971"/>
                <a:gd name="T45" fmla="*/ 953 h 987"/>
                <a:gd name="T46" fmla="*/ 132 w 971"/>
                <a:gd name="T47" fmla="*/ 868 h 987"/>
                <a:gd name="T48" fmla="*/ 199 w 971"/>
                <a:gd name="T49" fmla="*/ 818 h 987"/>
                <a:gd name="T50" fmla="*/ 265 w 971"/>
                <a:gd name="T51" fmla="*/ 771 h 987"/>
                <a:gd name="T52" fmla="*/ 318 w 971"/>
                <a:gd name="T53" fmla="*/ 742 h 987"/>
                <a:gd name="T54" fmla="*/ 434 w 971"/>
                <a:gd name="T55" fmla="*/ 687 h 987"/>
                <a:gd name="T56" fmla="*/ 494 w 971"/>
                <a:gd name="T57" fmla="*/ 657 h 987"/>
                <a:gd name="T58" fmla="*/ 574 w 971"/>
                <a:gd name="T59" fmla="*/ 608 h 987"/>
                <a:gd name="T60" fmla="*/ 609 w 971"/>
                <a:gd name="T61" fmla="*/ 577 h 987"/>
                <a:gd name="T62" fmla="*/ 641 w 971"/>
                <a:gd name="T63" fmla="*/ 539 h 987"/>
                <a:gd name="T64" fmla="*/ 671 w 971"/>
                <a:gd name="T65" fmla="*/ 482 h 987"/>
                <a:gd name="T66" fmla="*/ 700 w 971"/>
                <a:gd name="T67" fmla="*/ 409 h 987"/>
                <a:gd name="T68" fmla="*/ 730 w 971"/>
                <a:gd name="T69" fmla="*/ 339 h 987"/>
                <a:gd name="T70" fmla="*/ 746 w 971"/>
                <a:gd name="T71" fmla="*/ 311 h 987"/>
                <a:gd name="T72" fmla="*/ 807 w 971"/>
                <a:gd name="T73" fmla="*/ 238 h 987"/>
                <a:gd name="T74" fmla="*/ 880 w 971"/>
                <a:gd name="T75" fmla="*/ 164 h 987"/>
                <a:gd name="T76" fmla="*/ 923 w 971"/>
                <a:gd name="T77" fmla="*/ 115 h 987"/>
                <a:gd name="T78" fmla="*/ 955 w 971"/>
                <a:gd name="T79" fmla="*/ 64 h 987"/>
                <a:gd name="T80" fmla="*/ 966 w 971"/>
                <a:gd name="T81" fmla="*/ 35 h 987"/>
                <a:gd name="T82" fmla="*/ 971 w 971"/>
                <a:gd name="T83" fmla="*/ 8 h 987"/>
                <a:gd name="T84" fmla="*/ 968 w 971"/>
                <a:gd name="T85" fmla="*/ 1 h 987"/>
                <a:gd name="T86" fmla="*/ 960 w 971"/>
                <a:gd name="T87" fmla="*/ 3 h 987"/>
                <a:gd name="T88" fmla="*/ 956 w 971"/>
                <a:gd name="T89" fmla="*/ 8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71" h="987">
                  <a:moveTo>
                    <a:pt x="956" y="8"/>
                  </a:moveTo>
                  <a:lnTo>
                    <a:pt x="956" y="8"/>
                  </a:lnTo>
                  <a:lnTo>
                    <a:pt x="955" y="23"/>
                  </a:lnTo>
                  <a:lnTo>
                    <a:pt x="950" y="36"/>
                  </a:lnTo>
                  <a:lnTo>
                    <a:pt x="945" y="49"/>
                  </a:lnTo>
                  <a:lnTo>
                    <a:pt x="939" y="63"/>
                  </a:lnTo>
                  <a:lnTo>
                    <a:pt x="931" y="75"/>
                  </a:lnTo>
                  <a:lnTo>
                    <a:pt x="924" y="88"/>
                  </a:lnTo>
                  <a:lnTo>
                    <a:pt x="906" y="110"/>
                  </a:lnTo>
                  <a:lnTo>
                    <a:pt x="906" y="110"/>
                  </a:lnTo>
                  <a:lnTo>
                    <a:pt x="885" y="137"/>
                  </a:lnTo>
                  <a:lnTo>
                    <a:pt x="861" y="162"/>
                  </a:lnTo>
                  <a:lnTo>
                    <a:pt x="814" y="211"/>
                  </a:lnTo>
                  <a:lnTo>
                    <a:pt x="814" y="211"/>
                  </a:lnTo>
                  <a:lnTo>
                    <a:pt x="792" y="233"/>
                  </a:lnTo>
                  <a:lnTo>
                    <a:pt x="771" y="256"/>
                  </a:lnTo>
                  <a:lnTo>
                    <a:pt x="752" y="278"/>
                  </a:lnTo>
                  <a:lnTo>
                    <a:pt x="733" y="304"/>
                  </a:lnTo>
                  <a:lnTo>
                    <a:pt x="733" y="304"/>
                  </a:lnTo>
                  <a:lnTo>
                    <a:pt x="723" y="320"/>
                  </a:lnTo>
                  <a:lnTo>
                    <a:pt x="715" y="336"/>
                  </a:lnTo>
                  <a:lnTo>
                    <a:pt x="706" y="354"/>
                  </a:lnTo>
                  <a:lnTo>
                    <a:pt x="698" y="371"/>
                  </a:lnTo>
                  <a:lnTo>
                    <a:pt x="685" y="406"/>
                  </a:lnTo>
                  <a:lnTo>
                    <a:pt x="671" y="441"/>
                  </a:lnTo>
                  <a:lnTo>
                    <a:pt x="671" y="441"/>
                  </a:lnTo>
                  <a:lnTo>
                    <a:pt x="658" y="474"/>
                  </a:lnTo>
                  <a:lnTo>
                    <a:pt x="643" y="504"/>
                  </a:lnTo>
                  <a:lnTo>
                    <a:pt x="635" y="519"/>
                  </a:lnTo>
                  <a:lnTo>
                    <a:pt x="626" y="534"/>
                  </a:lnTo>
                  <a:lnTo>
                    <a:pt x="616" y="548"/>
                  </a:lnTo>
                  <a:lnTo>
                    <a:pt x="604" y="561"/>
                  </a:lnTo>
                  <a:lnTo>
                    <a:pt x="604" y="561"/>
                  </a:lnTo>
                  <a:lnTo>
                    <a:pt x="593" y="572"/>
                  </a:lnTo>
                  <a:lnTo>
                    <a:pt x="583" y="582"/>
                  </a:lnTo>
                  <a:lnTo>
                    <a:pt x="559" y="601"/>
                  </a:lnTo>
                  <a:lnTo>
                    <a:pt x="534" y="617"/>
                  </a:lnTo>
                  <a:lnTo>
                    <a:pt x="508" y="633"/>
                  </a:lnTo>
                  <a:lnTo>
                    <a:pt x="508" y="633"/>
                  </a:lnTo>
                  <a:lnTo>
                    <a:pt x="479" y="648"/>
                  </a:lnTo>
                  <a:lnTo>
                    <a:pt x="450" y="663"/>
                  </a:lnTo>
                  <a:lnTo>
                    <a:pt x="392" y="691"/>
                  </a:lnTo>
                  <a:lnTo>
                    <a:pt x="334" y="717"/>
                  </a:lnTo>
                  <a:lnTo>
                    <a:pt x="304" y="732"/>
                  </a:lnTo>
                  <a:lnTo>
                    <a:pt x="276" y="747"/>
                  </a:lnTo>
                  <a:lnTo>
                    <a:pt x="276" y="747"/>
                  </a:lnTo>
                  <a:lnTo>
                    <a:pt x="246" y="765"/>
                  </a:lnTo>
                  <a:lnTo>
                    <a:pt x="217" y="785"/>
                  </a:lnTo>
                  <a:lnTo>
                    <a:pt x="217" y="785"/>
                  </a:lnTo>
                  <a:lnTo>
                    <a:pt x="185" y="809"/>
                  </a:lnTo>
                  <a:lnTo>
                    <a:pt x="152" y="833"/>
                  </a:lnTo>
                  <a:lnTo>
                    <a:pt x="152" y="833"/>
                  </a:lnTo>
                  <a:lnTo>
                    <a:pt x="120" y="859"/>
                  </a:lnTo>
                  <a:lnTo>
                    <a:pt x="88" y="885"/>
                  </a:lnTo>
                  <a:lnTo>
                    <a:pt x="58" y="913"/>
                  </a:lnTo>
                  <a:lnTo>
                    <a:pt x="30" y="943"/>
                  </a:lnTo>
                  <a:lnTo>
                    <a:pt x="30" y="943"/>
                  </a:lnTo>
                  <a:lnTo>
                    <a:pt x="2" y="973"/>
                  </a:lnTo>
                  <a:lnTo>
                    <a:pt x="2" y="973"/>
                  </a:lnTo>
                  <a:lnTo>
                    <a:pt x="1" y="977"/>
                  </a:lnTo>
                  <a:lnTo>
                    <a:pt x="0" y="980"/>
                  </a:lnTo>
                  <a:lnTo>
                    <a:pt x="1" y="982"/>
                  </a:lnTo>
                  <a:lnTo>
                    <a:pt x="2" y="985"/>
                  </a:lnTo>
                  <a:lnTo>
                    <a:pt x="5" y="986"/>
                  </a:lnTo>
                  <a:lnTo>
                    <a:pt x="7" y="987"/>
                  </a:lnTo>
                  <a:lnTo>
                    <a:pt x="10" y="986"/>
                  </a:lnTo>
                  <a:lnTo>
                    <a:pt x="12" y="985"/>
                  </a:lnTo>
                  <a:lnTo>
                    <a:pt x="12" y="985"/>
                  </a:lnTo>
                  <a:lnTo>
                    <a:pt x="41" y="953"/>
                  </a:lnTo>
                  <a:lnTo>
                    <a:pt x="70" y="923"/>
                  </a:lnTo>
                  <a:lnTo>
                    <a:pt x="101" y="895"/>
                  </a:lnTo>
                  <a:lnTo>
                    <a:pt x="132" y="868"/>
                  </a:lnTo>
                  <a:lnTo>
                    <a:pt x="132" y="868"/>
                  </a:lnTo>
                  <a:lnTo>
                    <a:pt x="165" y="842"/>
                  </a:lnTo>
                  <a:lnTo>
                    <a:pt x="199" y="818"/>
                  </a:lnTo>
                  <a:lnTo>
                    <a:pt x="199" y="818"/>
                  </a:lnTo>
                  <a:lnTo>
                    <a:pt x="231" y="794"/>
                  </a:lnTo>
                  <a:lnTo>
                    <a:pt x="265" y="771"/>
                  </a:lnTo>
                  <a:lnTo>
                    <a:pt x="265" y="771"/>
                  </a:lnTo>
                  <a:lnTo>
                    <a:pt x="291" y="756"/>
                  </a:lnTo>
                  <a:lnTo>
                    <a:pt x="318" y="742"/>
                  </a:lnTo>
                  <a:lnTo>
                    <a:pt x="373" y="716"/>
                  </a:lnTo>
                  <a:lnTo>
                    <a:pt x="373" y="716"/>
                  </a:lnTo>
                  <a:lnTo>
                    <a:pt x="434" y="687"/>
                  </a:lnTo>
                  <a:lnTo>
                    <a:pt x="464" y="674"/>
                  </a:lnTo>
                  <a:lnTo>
                    <a:pt x="494" y="657"/>
                  </a:lnTo>
                  <a:lnTo>
                    <a:pt x="494" y="657"/>
                  </a:lnTo>
                  <a:lnTo>
                    <a:pt x="522" y="642"/>
                  </a:lnTo>
                  <a:lnTo>
                    <a:pt x="548" y="626"/>
                  </a:lnTo>
                  <a:lnTo>
                    <a:pt x="574" y="608"/>
                  </a:lnTo>
                  <a:lnTo>
                    <a:pt x="598" y="588"/>
                  </a:lnTo>
                  <a:lnTo>
                    <a:pt x="598" y="588"/>
                  </a:lnTo>
                  <a:lnTo>
                    <a:pt x="609" y="577"/>
                  </a:lnTo>
                  <a:lnTo>
                    <a:pt x="621" y="564"/>
                  </a:lnTo>
                  <a:lnTo>
                    <a:pt x="631" y="552"/>
                  </a:lnTo>
                  <a:lnTo>
                    <a:pt x="641" y="539"/>
                  </a:lnTo>
                  <a:lnTo>
                    <a:pt x="648" y="526"/>
                  </a:lnTo>
                  <a:lnTo>
                    <a:pt x="657" y="510"/>
                  </a:lnTo>
                  <a:lnTo>
                    <a:pt x="671" y="482"/>
                  </a:lnTo>
                  <a:lnTo>
                    <a:pt x="671" y="482"/>
                  </a:lnTo>
                  <a:lnTo>
                    <a:pt x="686" y="445"/>
                  </a:lnTo>
                  <a:lnTo>
                    <a:pt x="700" y="409"/>
                  </a:lnTo>
                  <a:lnTo>
                    <a:pt x="713" y="374"/>
                  </a:lnTo>
                  <a:lnTo>
                    <a:pt x="721" y="356"/>
                  </a:lnTo>
                  <a:lnTo>
                    <a:pt x="730" y="339"/>
                  </a:lnTo>
                  <a:lnTo>
                    <a:pt x="730" y="339"/>
                  </a:lnTo>
                  <a:lnTo>
                    <a:pt x="738" y="325"/>
                  </a:lnTo>
                  <a:lnTo>
                    <a:pt x="746" y="311"/>
                  </a:lnTo>
                  <a:lnTo>
                    <a:pt x="766" y="286"/>
                  </a:lnTo>
                  <a:lnTo>
                    <a:pt x="786" y="261"/>
                  </a:lnTo>
                  <a:lnTo>
                    <a:pt x="807" y="238"/>
                  </a:lnTo>
                  <a:lnTo>
                    <a:pt x="807" y="238"/>
                  </a:lnTo>
                  <a:lnTo>
                    <a:pt x="856" y="189"/>
                  </a:lnTo>
                  <a:lnTo>
                    <a:pt x="880" y="164"/>
                  </a:lnTo>
                  <a:lnTo>
                    <a:pt x="903" y="139"/>
                  </a:lnTo>
                  <a:lnTo>
                    <a:pt x="903" y="139"/>
                  </a:lnTo>
                  <a:lnTo>
                    <a:pt x="923" y="115"/>
                  </a:lnTo>
                  <a:lnTo>
                    <a:pt x="940" y="90"/>
                  </a:lnTo>
                  <a:lnTo>
                    <a:pt x="949" y="77"/>
                  </a:lnTo>
                  <a:lnTo>
                    <a:pt x="955" y="64"/>
                  </a:lnTo>
                  <a:lnTo>
                    <a:pt x="961" y="49"/>
                  </a:lnTo>
                  <a:lnTo>
                    <a:pt x="966" y="35"/>
                  </a:lnTo>
                  <a:lnTo>
                    <a:pt x="966" y="35"/>
                  </a:lnTo>
                  <a:lnTo>
                    <a:pt x="970" y="21"/>
                  </a:lnTo>
                  <a:lnTo>
                    <a:pt x="971" y="8"/>
                  </a:lnTo>
                  <a:lnTo>
                    <a:pt x="971" y="8"/>
                  </a:lnTo>
                  <a:lnTo>
                    <a:pt x="971" y="5"/>
                  </a:lnTo>
                  <a:lnTo>
                    <a:pt x="970" y="3"/>
                  </a:lnTo>
                  <a:lnTo>
                    <a:pt x="968" y="1"/>
                  </a:lnTo>
                  <a:lnTo>
                    <a:pt x="965" y="0"/>
                  </a:lnTo>
                  <a:lnTo>
                    <a:pt x="963" y="1"/>
                  </a:lnTo>
                  <a:lnTo>
                    <a:pt x="960" y="3"/>
                  </a:lnTo>
                  <a:lnTo>
                    <a:pt x="958" y="5"/>
                  </a:lnTo>
                  <a:lnTo>
                    <a:pt x="956" y="8"/>
                  </a:lnTo>
                  <a:lnTo>
                    <a:pt x="956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2F7F8813-E8B7-1426-0BB6-F9115E4F3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3073"/>
              <a:ext cx="208" cy="68"/>
            </a:xfrm>
            <a:custGeom>
              <a:avLst/>
              <a:gdLst>
                <a:gd name="T0" fmla="*/ 5 w 626"/>
                <a:gd name="T1" fmla="*/ 199 h 205"/>
                <a:gd name="T2" fmla="*/ 72 w 626"/>
                <a:gd name="T3" fmla="*/ 205 h 205"/>
                <a:gd name="T4" fmla="*/ 140 w 626"/>
                <a:gd name="T5" fmla="*/ 203 h 205"/>
                <a:gd name="T6" fmla="*/ 206 w 626"/>
                <a:gd name="T7" fmla="*/ 195 h 205"/>
                <a:gd name="T8" fmla="*/ 273 w 626"/>
                <a:gd name="T9" fmla="*/ 183 h 205"/>
                <a:gd name="T10" fmla="*/ 305 w 626"/>
                <a:gd name="T11" fmla="*/ 175 h 205"/>
                <a:gd name="T12" fmla="*/ 372 w 626"/>
                <a:gd name="T13" fmla="*/ 156 h 205"/>
                <a:gd name="T14" fmla="*/ 436 w 626"/>
                <a:gd name="T15" fmla="*/ 133 h 205"/>
                <a:gd name="T16" fmla="*/ 498 w 626"/>
                <a:gd name="T17" fmla="*/ 105 h 205"/>
                <a:gd name="T18" fmla="*/ 528 w 626"/>
                <a:gd name="T19" fmla="*/ 89 h 205"/>
                <a:gd name="T20" fmla="*/ 578 w 626"/>
                <a:gd name="T21" fmla="*/ 55 h 205"/>
                <a:gd name="T22" fmla="*/ 613 w 626"/>
                <a:gd name="T23" fmla="*/ 25 h 205"/>
                <a:gd name="T24" fmla="*/ 623 w 626"/>
                <a:gd name="T25" fmla="*/ 14 h 205"/>
                <a:gd name="T26" fmla="*/ 626 w 626"/>
                <a:gd name="T27" fmla="*/ 7 h 205"/>
                <a:gd name="T28" fmla="*/ 623 w 626"/>
                <a:gd name="T29" fmla="*/ 2 h 205"/>
                <a:gd name="T30" fmla="*/ 618 w 626"/>
                <a:gd name="T31" fmla="*/ 0 h 205"/>
                <a:gd name="T32" fmla="*/ 613 w 626"/>
                <a:gd name="T33" fmla="*/ 2 h 205"/>
                <a:gd name="T34" fmla="*/ 595 w 626"/>
                <a:gd name="T35" fmla="*/ 21 h 205"/>
                <a:gd name="T36" fmla="*/ 555 w 626"/>
                <a:gd name="T37" fmla="*/ 54 h 205"/>
                <a:gd name="T38" fmla="*/ 532 w 626"/>
                <a:gd name="T39" fmla="*/ 67 h 205"/>
                <a:gd name="T40" fmla="*/ 477 w 626"/>
                <a:gd name="T41" fmla="*/ 99 h 205"/>
                <a:gd name="T42" fmla="*/ 418 w 626"/>
                <a:gd name="T43" fmla="*/ 124 h 205"/>
                <a:gd name="T44" fmla="*/ 387 w 626"/>
                <a:gd name="T45" fmla="*/ 135 h 205"/>
                <a:gd name="T46" fmla="*/ 320 w 626"/>
                <a:gd name="T47" fmla="*/ 156 h 205"/>
                <a:gd name="T48" fmla="*/ 253 w 626"/>
                <a:gd name="T49" fmla="*/ 172 h 205"/>
                <a:gd name="T50" fmla="*/ 185 w 626"/>
                <a:gd name="T51" fmla="*/ 183 h 205"/>
                <a:gd name="T52" fmla="*/ 150 w 626"/>
                <a:gd name="T53" fmla="*/ 187 h 205"/>
                <a:gd name="T54" fmla="*/ 80 w 626"/>
                <a:gd name="T55" fmla="*/ 190 h 205"/>
                <a:gd name="T56" fmla="*/ 9 w 626"/>
                <a:gd name="T57" fmla="*/ 185 h 205"/>
                <a:gd name="T58" fmla="*/ 6 w 626"/>
                <a:gd name="T59" fmla="*/ 185 h 205"/>
                <a:gd name="T60" fmla="*/ 1 w 626"/>
                <a:gd name="T61" fmla="*/ 188 h 205"/>
                <a:gd name="T62" fmla="*/ 0 w 626"/>
                <a:gd name="T63" fmla="*/ 190 h 205"/>
                <a:gd name="T64" fmla="*/ 1 w 626"/>
                <a:gd name="T65" fmla="*/ 197 h 205"/>
                <a:gd name="T66" fmla="*/ 5 w 626"/>
                <a:gd name="T67" fmla="*/ 19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6" h="205">
                  <a:moveTo>
                    <a:pt x="5" y="199"/>
                  </a:moveTo>
                  <a:lnTo>
                    <a:pt x="5" y="199"/>
                  </a:lnTo>
                  <a:lnTo>
                    <a:pt x="39" y="203"/>
                  </a:lnTo>
                  <a:lnTo>
                    <a:pt x="72" y="205"/>
                  </a:lnTo>
                  <a:lnTo>
                    <a:pt x="106" y="205"/>
                  </a:lnTo>
                  <a:lnTo>
                    <a:pt x="140" y="203"/>
                  </a:lnTo>
                  <a:lnTo>
                    <a:pt x="173" y="200"/>
                  </a:lnTo>
                  <a:lnTo>
                    <a:pt x="206" y="195"/>
                  </a:lnTo>
                  <a:lnTo>
                    <a:pt x="240" y="189"/>
                  </a:lnTo>
                  <a:lnTo>
                    <a:pt x="273" y="183"/>
                  </a:lnTo>
                  <a:lnTo>
                    <a:pt x="273" y="183"/>
                  </a:lnTo>
                  <a:lnTo>
                    <a:pt x="305" y="175"/>
                  </a:lnTo>
                  <a:lnTo>
                    <a:pt x="339" y="167"/>
                  </a:lnTo>
                  <a:lnTo>
                    <a:pt x="372" y="156"/>
                  </a:lnTo>
                  <a:lnTo>
                    <a:pt x="404" y="145"/>
                  </a:lnTo>
                  <a:lnTo>
                    <a:pt x="436" y="133"/>
                  </a:lnTo>
                  <a:lnTo>
                    <a:pt x="467" y="120"/>
                  </a:lnTo>
                  <a:lnTo>
                    <a:pt x="498" y="105"/>
                  </a:lnTo>
                  <a:lnTo>
                    <a:pt x="528" y="89"/>
                  </a:lnTo>
                  <a:lnTo>
                    <a:pt x="528" y="89"/>
                  </a:lnTo>
                  <a:lnTo>
                    <a:pt x="553" y="72"/>
                  </a:lnTo>
                  <a:lnTo>
                    <a:pt x="578" y="55"/>
                  </a:lnTo>
                  <a:lnTo>
                    <a:pt x="602" y="35"/>
                  </a:lnTo>
                  <a:lnTo>
                    <a:pt x="613" y="25"/>
                  </a:lnTo>
                  <a:lnTo>
                    <a:pt x="623" y="14"/>
                  </a:lnTo>
                  <a:lnTo>
                    <a:pt x="623" y="14"/>
                  </a:lnTo>
                  <a:lnTo>
                    <a:pt x="626" y="11"/>
                  </a:lnTo>
                  <a:lnTo>
                    <a:pt x="626" y="7"/>
                  </a:lnTo>
                  <a:lnTo>
                    <a:pt x="625" y="5"/>
                  </a:lnTo>
                  <a:lnTo>
                    <a:pt x="623" y="2"/>
                  </a:lnTo>
                  <a:lnTo>
                    <a:pt x="621" y="1"/>
                  </a:lnTo>
                  <a:lnTo>
                    <a:pt x="618" y="0"/>
                  </a:lnTo>
                  <a:lnTo>
                    <a:pt x="616" y="1"/>
                  </a:lnTo>
                  <a:lnTo>
                    <a:pt x="613" y="2"/>
                  </a:lnTo>
                  <a:lnTo>
                    <a:pt x="613" y="2"/>
                  </a:lnTo>
                  <a:lnTo>
                    <a:pt x="595" y="21"/>
                  </a:lnTo>
                  <a:lnTo>
                    <a:pt x="576" y="39"/>
                  </a:lnTo>
                  <a:lnTo>
                    <a:pt x="555" y="54"/>
                  </a:lnTo>
                  <a:lnTo>
                    <a:pt x="532" y="67"/>
                  </a:lnTo>
                  <a:lnTo>
                    <a:pt x="532" y="67"/>
                  </a:lnTo>
                  <a:lnTo>
                    <a:pt x="504" y="84"/>
                  </a:lnTo>
                  <a:lnTo>
                    <a:pt x="477" y="99"/>
                  </a:lnTo>
                  <a:lnTo>
                    <a:pt x="448" y="111"/>
                  </a:lnTo>
                  <a:lnTo>
                    <a:pt x="418" y="124"/>
                  </a:lnTo>
                  <a:lnTo>
                    <a:pt x="418" y="124"/>
                  </a:lnTo>
                  <a:lnTo>
                    <a:pt x="387" y="135"/>
                  </a:lnTo>
                  <a:lnTo>
                    <a:pt x="353" y="146"/>
                  </a:lnTo>
                  <a:lnTo>
                    <a:pt x="320" y="156"/>
                  </a:lnTo>
                  <a:lnTo>
                    <a:pt x="287" y="164"/>
                  </a:lnTo>
                  <a:lnTo>
                    <a:pt x="253" y="172"/>
                  </a:lnTo>
                  <a:lnTo>
                    <a:pt x="219" y="178"/>
                  </a:lnTo>
                  <a:lnTo>
                    <a:pt x="185" y="183"/>
                  </a:lnTo>
                  <a:lnTo>
                    <a:pt x="150" y="187"/>
                  </a:lnTo>
                  <a:lnTo>
                    <a:pt x="150" y="187"/>
                  </a:lnTo>
                  <a:lnTo>
                    <a:pt x="115" y="189"/>
                  </a:lnTo>
                  <a:lnTo>
                    <a:pt x="80" y="190"/>
                  </a:lnTo>
                  <a:lnTo>
                    <a:pt x="44" y="189"/>
                  </a:lnTo>
                  <a:lnTo>
                    <a:pt x="9" y="185"/>
                  </a:lnTo>
                  <a:lnTo>
                    <a:pt x="9" y="185"/>
                  </a:lnTo>
                  <a:lnTo>
                    <a:pt x="6" y="185"/>
                  </a:lnTo>
                  <a:lnTo>
                    <a:pt x="3" y="185"/>
                  </a:lnTo>
                  <a:lnTo>
                    <a:pt x="1" y="188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3"/>
                  </a:lnTo>
                  <a:lnTo>
                    <a:pt x="1" y="197"/>
                  </a:lnTo>
                  <a:lnTo>
                    <a:pt x="2" y="198"/>
                  </a:lnTo>
                  <a:lnTo>
                    <a:pt x="5" y="199"/>
                  </a:lnTo>
                  <a:lnTo>
                    <a:pt x="5" y="19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6812D421-84A6-32D4-2D33-1DF99E870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" y="3113"/>
              <a:ext cx="130" cy="123"/>
            </a:xfrm>
            <a:custGeom>
              <a:avLst/>
              <a:gdLst>
                <a:gd name="T0" fmla="*/ 374 w 390"/>
                <a:gd name="T1" fmla="*/ 5 h 369"/>
                <a:gd name="T2" fmla="*/ 354 w 390"/>
                <a:gd name="T3" fmla="*/ 63 h 369"/>
                <a:gd name="T4" fmla="*/ 326 w 390"/>
                <a:gd name="T5" fmla="*/ 116 h 369"/>
                <a:gd name="T6" fmla="*/ 289 w 390"/>
                <a:gd name="T7" fmla="*/ 164 h 369"/>
                <a:gd name="T8" fmla="*/ 248 w 390"/>
                <a:gd name="T9" fmla="*/ 210 h 369"/>
                <a:gd name="T10" fmla="*/ 229 w 390"/>
                <a:gd name="T11" fmla="*/ 227 h 369"/>
                <a:gd name="T12" fmla="*/ 188 w 390"/>
                <a:gd name="T13" fmla="*/ 261 h 369"/>
                <a:gd name="T14" fmla="*/ 144 w 390"/>
                <a:gd name="T15" fmla="*/ 292 h 369"/>
                <a:gd name="T16" fmla="*/ 98 w 390"/>
                <a:gd name="T17" fmla="*/ 320 h 369"/>
                <a:gd name="T18" fmla="*/ 74 w 390"/>
                <a:gd name="T19" fmla="*/ 331 h 369"/>
                <a:gd name="T20" fmla="*/ 35 w 390"/>
                <a:gd name="T21" fmla="*/ 348 h 369"/>
                <a:gd name="T22" fmla="*/ 20 w 390"/>
                <a:gd name="T23" fmla="*/ 351 h 369"/>
                <a:gd name="T24" fmla="*/ 13 w 390"/>
                <a:gd name="T25" fmla="*/ 353 h 369"/>
                <a:gd name="T26" fmla="*/ 10 w 390"/>
                <a:gd name="T27" fmla="*/ 353 h 369"/>
                <a:gd name="T28" fmla="*/ 8 w 390"/>
                <a:gd name="T29" fmla="*/ 354 h 369"/>
                <a:gd name="T30" fmla="*/ 4 w 390"/>
                <a:gd name="T31" fmla="*/ 354 h 369"/>
                <a:gd name="T32" fmla="*/ 0 w 390"/>
                <a:gd name="T33" fmla="*/ 359 h 369"/>
                <a:gd name="T34" fmla="*/ 0 w 390"/>
                <a:gd name="T35" fmla="*/ 364 h 369"/>
                <a:gd name="T36" fmla="*/ 4 w 390"/>
                <a:gd name="T37" fmla="*/ 368 h 369"/>
                <a:gd name="T38" fmla="*/ 8 w 390"/>
                <a:gd name="T39" fmla="*/ 369 h 369"/>
                <a:gd name="T40" fmla="*/ 40 w 390"/>
                <a:gd name="T41" fmla="*/ 361 h 369"/>
                <a:gd name="T42" fmla="*/ 70 w 390"/>
                <a:gd name="T43" fmla="*/ 350 h 369"/>
                <a:gd name="T44" fmla="*/ 93 w 390"/>
                <a:gd name="T45" fmla="*/ 339 h 369"/>
                <a:gd name="T46" fmla="*/ 135 w 390"/>
                <a:gd name="T47" fmla="*/ 316 h 369"/>
                <a:gd name="T48" fmla="*/ 155 w 390"/>
                <a:gd name="T49" fmla="*/ 302 h 369"/>
                <a:gd name="T50" fmla="*/ 205 w 390"/>
                <a:gd name="T51" fmla="*/ 267 h 369"/>
                <a:gd name="T52" fmla="*/ 250 w 390"/>
                <a:gd name="T53" fmla="*/ 227 h 369"/>
                <a:gd name="T54" fmla="*/ 293 w 390"/>
                <a:gd name="T55" fmla="*/ 183 h 369"/>
                <a:gd name="T56" fmla="*/ 331 w 390"/>
                <a:gd name="T57" fmla="*/ 136 h 369"/>
                <a:gd name="T58" fmla="*/ 349 w 390"/>
                <a:gd name="T59" fmla="*/ 107 h 369"/>
                <a:gd name="T60" fmla="*/ 366 w 390"/>
                <a:gd name="T61" fmla="*/ 75 h 369"/>
                <a:gd name="T62" fmla="*/ 378 w 390"/>
                <a:gd name="T63" fmla="*/ 43 h 369"/>
                <a:gd name="T64" fmla="*/ 388 w 390"/>
                <a:gd name="T65" fmla="*/ 9 h 369"/>
                <a:gd name="T66" fmla="*/ 390 w 390"/>
                <a:gd name="T67" fmla="*/ 6 h 369"/>
                <a:gd name="T68" fmla="*/ 386 w 390"/>
                <a:gd name="T69" fmla="*/ 1 h 369"/>
                <a:gd name="T70" fmla="*/ 381 w 390"/>
                <a:gd name="T71" fmla="*/ 0 h 369"/>
                <a:gd name="T72" fmla="*/ 376 w 390"/>
                <a:gd name="T73" fmla="*/ 3 h 369"/>
                <a:gd name="T74" fmla="*/ 374 w 390"/>
                <a:gd name="T75" fmla="*/ 5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0" h="369">
                  <a:moveTo>
                    <a:pt x="374" y="5"/>
                  </a:moveTo>
                  <a:lnTo>
                    <a:pt x="374" y="5"/>
                  </a:lnTo>
                  <a:lnTo>
                    <a:pt x="366" y="34"/>
                  </a:lnTo>
                  <a:lnTo>
                    <a:pt x="354" y="63"/>
                  </a:lnTo>
                  <a:lnTo>
                    <a:pt x="341" y="89"/>
                  </a:lnTo>
                  <a:lnTo>
                    <a:pt x="326" y="116"/>
                  </a:lnTo>
                  <a:lnTo>
                    <a:pt x="308" y="141"/>
                  </a:lnTo>
                  <a:lnTo>
                    <a:pt x="289" y="164"/>
                  </a:lnTo>
                  <a:lnTo>
                    <a:pt x="269" y="187"/>
                  </a:lnTo>
                  <a:lnTo>
                    <a:pt x="248" y="210"/>
                  </a:lnTo>
                  <a:lnTo>
                    <a:pt x="248" y="210"/>
                  </a:lnTo>
                  <a:lnTo>
                    <a:pt x="229" y="227"/>
                  </a:lnTo>
                  <a:lnTo>
                    <a:pt x="209" y="245"/>
                  </a:lnTo>
                  <a:lnTo>
                    <a:pt x="188" y="261"/>
                  </a:lnTo>
                  <a:lnTo>
                    <a:pt x="167" y="277"/>
                  </a:lnTo>
                  <a:lnTo>
                    <a:pt x="144" y="292"/>
                  </a:lnTo>
                  <a:lnTo>
                    <a:pt x="121" y="306"/>
                  </a:lnTo>
                  <a:lnTo>
                    <a:pt x="98" y="320"/>
                  </a:lnTo>
                  <a:lnTo>
                    <a:pt x="74" y="331"/>
                  </a:lnTo>
                  <a:lnTo>
                    <a:pt x="74" y="331"/>
                  </a:lnTo>
                  <a:lnTo>
                    <a:pt x="55" y="340"/>
                  </a:lnTo>
                  <a:lnTo>
                    <a:pt x="35" y="348"/>
                  </a:lnTo>
                  <a:lnTo>
                    <a:pt x="35" y="348"/>
                  </a:lnTo>
                  <a:lnTo>
                    <a:pt x="20" y="351"/>
                  </a:lnTo>
                  <a:lnTo>
                    <a:pt x="20" y="351"/>
                  </a:lnTo>
                  <a:lnTo>
                    <a:pt x="13" y="353"/>
                  </a:lnTo>
                  <a:lnTo>
                    <a:pt x="13" y="353"/>
                  </a:lnTo>
                  <a:lnTo>
                    <a:pt x="10" y="353"/>
                  </a:lnTo>
                  <a:lnTo>
                    <a:pt x="10" y="353"/>
                  </a:lnTo>
                  <a:lnTo>
                    <a:pt x="8" y="354"/>
                  </a:lnTo>
                  <a:lnTo>
                    <a:pt x="8" y="354"/>
                  </a:lnTo>
                  <a:lnTo>
                    <a:pt x="4" y="354"/>
                  </a:lnTo>
                  <a:lnTo>
                    <a:pt x="1" y="356"/>
                  </a:lnTo>
                  <a:lnTo>
                    <a:pt x="0" y="359"/>
                  </a:lnTo>
                  <a:lnTo>
                    <a:pt x="0" y="361"/>
                  </a:lnTo>
                  <a:lnTo>
                    <a:pt x="0" y="364"/>
                  </a:lnTo>
                  <a:lnTo>
                    <a:pt x="1" y="366"/>
                  </a:lnTo>
                  <a:lnTo>
                    <a:pt x="4" y="368"/>
                  </a:lnTo>
                  <a:lnTo>
                    <a:pt x="8" y="369"/>
                  </a:lnTo>
                  <a:lnTo>
                    <a:pt x="8" y="369"/>
                  </a:lnTo>
                  <a:lnTo>
                    <a:pt x="24" y="366"/>
                  </a:lnTo>
                  <a:lnTo>
                    <a:pt x="40" y="361"/>
                  </a:lnTo>
                  <a:lnTo>
                    <a:pt x="55" y="356"/>
                  </a:lnTo>
                  <a:lnTo>
                    <a:pt x="70" y="350"/>
                  </a:lnTo>
                  <a:lnTo>
                    <a:pt x="70" y="350"/>
                  </a:lnTo>
                  <a:lnTo>
                    <a:pt x="93" y="339"/>
                  </a:lnTo>
                  <a:lnTo>
                    <a:pt x="114" y="327"/>
                  </a:lnTo>
                  <a:lnTo>
                    <a:pt x="135" y="316"/>
                  </a:lnTo>
                  <a:lnTo>
                    <a:pt x="155" y="302"/>
                  </a:lnTo>
                  <a:lnTo>
                    <a:pt x="155" y="302"/>
                  </a:lnTo>
                  <a:lnTo>
                    <a:pt x="180" y="285"/>
                  </a:lnTo>
                  <a:lnTo>
                    <a:pt x="205" y="267"/>
                  </a:lnTo>
                  <a:lnTo>
                    <a:pt x="228" y="248"/>
                  </a:lnTo>
                  <a:lnTo>
                    <a:pt x="250" y="227"/>
                  </a:lnTo>
                  <a:lnTo>
                    <a:pt x="273" y="206"/>
                  </a:lnTo>
                  <a:lnTo>
                    <a:pt x="293" y="183"/>
                  </a:lnTo>
                  <a:lnTo>
                    <a:pt x="312" y="161"/>
                  </a:lnTo>
                  <a:lnTo>
                    <a:pt x="331" y="136"/>
                  </a:lnTo>
                  <a:lnTo>
                    <a:pt x="331" y="136"/>
                  </a:lnTo>
                  <a:lnTo>
                    <a:pt x="349" y="107"/>
                  </a:lnTo>
                  <a:lnTo>
                    <a:pt x="357" y="90"/>
                  </a:lnTo>
                  <a:lnTo>
                    <a:pt x="366" y="75"/>
                  </a:lnTo>
                  <a:lnTo>
                    <a:pt x="372" y="59"/>
                  </a:lnTo>
                  <a:lnTo>
                    <a:pt x="378" y="43"/>
                  </a:lnTo>
                  <a:lnTo>
                    <a:pt x="385" y="26"/>
                  </a:lnTo>
                  <a:lnTo>
                    <a:pt x="388" y="9"/>
                  </a:lnTo>
                  <a:lnTo>
                    <a:pt x="388" y="9"/>
                  </a:lnTo>
                  <a:lnTo>
                    <a:pt x="390" y="6"/>
                  </a:lnTo>
                  <a:lnTo>
                    <a:pt x="388" y="4"/>
                  </a:lnTo>
                  <a:lnTo>
                    <a:pt x="386" y="1"/>
                  </a:lnTo>
                  <a:lnTo>
                    <a:pt x="383" y="0"/>
                  </a:lnTo>
                  <a:lnTo>
                    <a:pt x="381" y="0"/>
                  </a:lnTo>
                  <a:lnTo>
                    <a:pt x="378" y="0"/>
                  </a:lnTo>
                  <a:lnTo>
                    <a:pt x="376" y="3"/>
                  </a:lnTo>
                  <a:lnTo>
                    <a:pt x="374" y="5"/>
                  </a:lnTo>
                  <a:lnTo>
                    <a:pt x="374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53A46E83-9653-36D0-40AE-4F2C55C6A5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3" y="3072"/>
              <a:ext cx="731" cy="5"/>
            </a:xfrm>
            <a:custGeom>
              <a:avLst/>
              <a:gdLst>
                <a:gd name="T0" fmla="*/ 7 w 2193"/>
                <a:gd name="T1" fmla="*/ 15 h 15"/>
                <a:gd name="T2" fmla="*/ 7 w 2193"/>
                <a:gd name="T3" fmla="*/ 15 h 15"/>
                <a:gd name="T4" fmla="*/ 860 w 2193"/>
                <a:gd name="T5" fmla="*/ 15 h 15"/>
                <a:gd name="T6" fmla="*/ 860 w 2193"/>
                <a:gd name="T7" fmla="*/ 15 h 15"/>
                <a:gd name="T8" fmla="*/ 1707 w 2193"/>
                <a:gd name="T9" fmla="*/ 15 h 15"/>
                <a:gd name="T10" fmla="*/ 1707 w 2193"/>
                <a:gd name="T11" fmla="*/ 15 h 15"/>
                <a:gd name="T12" fmla="*/ 2185 w 2193"/>
                <a:gd name="T13" fmla="*/ 15 h 15"/>
                <a:gd name="T14" fmla="*/ 2185 w 2193"/>
                <a:gd name="T15" fmla="*/ 15 h 15"/>
                <a:gd name="T16" fmla="*/ 2188 w 2193"/>
                <a:gd name="T17" fmla="*/ 14 h 15"/>
                <a:gd name="T18" fmla="*/ 2190 w 2193"/>
                <a:gd name="T19" fmla="*/ 13 h 15"/>
                <a:gd name="T20" fmla="*/ 2192 w 2193"/>
                <a:gd name="T21" fmla="*/ 10 h 15"/>
                <a:gd name="T22" fmla="*/ 2193 w 2193"/>
                <a:gd name="T23" fmla="*/ 8 h 15"/>
                <a:gd name="T24" fmla="*/ 2192 w 2193"/>
                <a:gd name="T25" fmla="*/ 5 h 15"/>
                <a:gd name="T26" fmla="*/ 2190 w 2193"/>
                <a:gd name="T27" fmla="*/ 3 h 15"/>
                <a:gd name="T28" fmla="*/ 2188 w 2193"/>
                <a:gd name="T29" fmla="*/ 0 h 15"/>
                <a:gd name="T30" fmla="*/ 2185 w 2193"/>
                <a:gd name="T31" fmla="*/ 0 h 15"/>
                <a:gd name="T32" fmla="*/ 2185 w 2193"/>
                <a:gd name="T33" fmla="*/ 0 h 15"/>
                <a:gd name="T34" fmla="*/ 1334 w 2193"/>
                <a:gd name="T35" fmla="*/ 0 h 15"/>
                <a:gd name="T36" fmla="*/ 1334 w 2193"/>
                <a:gd name="T37" fmla="*/ 0 h 15"/>
                <a:gd name="T38" fmla="*/ 486 w 2193"/>
                <a:gd name="T39" fmla="*/ 0 h 15"/>
                <a:gd name="T40" fmla="*/ 486 w 2193"/>
                <a:gd name="T41" fmla="*/ 0 h 15"/>
                <a:gd name="T42" fmla="*/ 7 w 2193"/>
                <a:gd name="T43" fmla="*/ 0 h 15"/>
                <a:gd name="T44" fmla="*/ 7 w 2193"/>
                <a:gd name="T45" fmla="*/ 0 h 15"/>
                <a:gd name="T46" fmla="*/ 4 w 2193"/>
                <a:gd name="T47" fmla="*/ 0 h 15"/>
                <a:gd name="T48" fmla="*/ 1 w 2193"/>
                <a:gd name="T49" fmla="*/ 3 h 15"/>
                <a:gd name="T50" fmla="*/ 0 w 2193"/>
                <a:gd name="T51" fmla="*/ 5 h 15"/>
                <a:gd name="T52" fmla="*/ 0 w 2193"/>
                <a:gd name="T53" fmla="*/ 8 h 15"/>
                <a:gd name="T54" fmla="*/ 0 w 2193"/>
                <a:gd name="T55" fmla="*/ 10 h 15"/>
                <a:gd name="T56" fmla="*/ 1 w 2193"/>
                <a:gd name="T57" fmla="*/ 13 h 15"/>
                <a:gd name="T58" fmla="*/ 4 w 2193"/>
                <a:gd name="T59" fmla="*/ 14 h 15"/>
                <a:gd name="T60" fmla="*/ 7 w 2193"/>
                <a:gd name="T61" fmla="*/ 15 h 15"/>
                <a:gd name="T62" fmla="*/ 7 w 2193"/>
                <a:gd name="T6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93" h="15">
                  <a:moveTo>
                    <a:pt x="7" y="15"/>
                  </a:moveTo>
                  <a:lnTo>
                    <a:pt x="7" y="15"/>
                  </a:lnTo>
                  <a:lnTo>
                    <a:pt x="860" y="15"/>
                  </a:lnTo>
                  <a:lnTo>
                    <a:pt x="860" y="15"/>
                  </a:lnTo>
                  <a:lnTo>
                    <a:pt x="1707" y="15"/>
                  </a:lnTo>
                  <a:lnTo>
                    <a:pt x="1707" y="15"/>
                  </a:lnTo>
                  <a:lnTo>
                    <a:pt x="2185" y="15"/>
                  </a:lnTo>
                  <a:lnTo>
                    <a:pt x="2185" y="15"/>
                  </a:lnTo>
                  <a:lnTo>
                    <a:pt x="2188" y="14"/>
                  </a:lnTo>
                  <a:lnTo>
                    <a:pt x="2190" y="13"/>
                  </a:lnTo>
                  <a:lnTo>
                    <a:pt x="2192" y="10"/>
                  </a:lnTo>
                  <a:lnTo>
                    <a:pt x="2193" y="8"/>
                  </a:lnTo>
                  <a:lnTo>
                    <a:pt x="2192" y="5"/>
                  </a:lnTo>
                  <a:lnTo>
                    <a:pt x="2190" y="3"/>
                  </a:lnTo>
                  <a:lnTo>
                    <a:pt x="2188" y="0"/>
                  </a:lnTo>
                  <a:lnTo>
                    <a:pt x="2185" y="0"/>
                  </a:lnTo>
                  <a:lnTo>
                    <a:pt x="2185" y="0"/>
                  </a:lnTo>
                  <a:lnTo>
                    <a:pt x="1334" y="0"/>
                  </a:lnTo>
                  <a:lnTo>
                    <a:pt x="1334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7" y="15"/>
                  </a:lnTo>
                  <a:lnTo>
                    <a:pt x="7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A931CDAA-06B9-F8EF-B88A-5539B12C1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" y="3072"/>
              <a:ext cx="479" cy="5"/>
            </a:xfrm>
            <a:custGeom>
              <a:avLst/>
              <a:gdLst>
                <a:gd name="T0" fmla="*/ 8 w 1436"/>
                <a:gd name="T1" fmla="*/ 15 h 15"/>
                <a:gd name="T2" fmla="*/ 8 w 1436"/>
                <a:gd name="T3" fmla="*/ 15 h 15"/>
                <a:gd name="T4" fmla="*/ 564 w 1436"/>
                <a:gd name="T5" fmla="*/ 15 h 15"/>
                <a:gd name="T6" fmla="*/ 564 w 1436"/>
                <a:gd name="T7" fmla="*/ 15 h 15"/>
                <a:gd name="T8" fmla="*/ 1116 w 1436"/>
                <a:gd name="T9" fmla="*/ 15 h 15"/>
                <a:gd name="T10" fmla="*/ 1116 w 1436"/>
                <a:gd name="T11" fmla="*/ 15 h 15"/>
                <a:gd name="T12" fmla="*/ 1428 w 1436"/>
                <a:gd name="T13" fmla="*/ 15 h 15"/>
                <a:gd name="T14" fmla="*/ 1428 w 1436"/>
                <a:gd name="T15" fmla="*/ 15 h 15"/>
                <a:gd name="T16" fmla="*/ 1432 w 1436"/>
                <a:gd name="T17" fmla="*/ 14 h 15"/>
                <a:gd name="T18" fmla="*/ 1434 w 1436"/>
                <a:gd name="T19" fmla="*/ 13 h 15"/>
                <a:gd name="T20" fmla="*/ 1436 w 1436"/>
                <a:gd name="T21" fmla="*/ 10 h 15"/>
                <a:gd name="T22" fmla="*/ 1436 w 1436"/>
                <a:gd name="T23" fmla="*/ 8 h 15"/>
                <a:gd name="T24" fmla="*/ 1436 w 1436"/>
                <a:gd name="T25" fmla="*/ 5 h 15"/>
                <a:gd name="T26" fmla="*/ 1434 w 1436"/>
                <a:gd name="T27" fmla="*/ 3 h 15"/>
                <a:gd name="T28" fmla="*/ 1432 w 1436"/>
                <a:gd name="T29" fmla="*/ 0 h 15"/>
                <a:gd name="T30" fmla="*/ 1428 w 1436"/>
                <a:gd name="T31" fmla="*/ 0 h 15"/>
                <a:gd name="T32" fmla="*/ 1428 w 1436"/>
                <a:gd name="T33" fmla="*/ 0 h 15"/>
                <a:gd name="T34" fmla="*/ 872 w 1436"/>
                <a:gd name="T35" fmla="*/ 0 h 15"/>
                <a:gd name="T36" fmla="*/ 872 w 1436"/>
                <a:gd name="T37" fmla="*/ 0 h 15"/>
                <a:gd name="T38" fmla="*/ 320 w 1436"/>
                <a:gd name="T39" fmla="*/ 0 h 15"/>
                <a:gd name="T40" fmla="*/ 320 w 1436"/>
                <a:gd name="T41" fmla="*/ 0 h 15"/>
                <a:gd name="T42" fmla="*/ 8 w 1436"/>
                <a:gd name="T43" fmla="*/ 0 h 15"/>
                <a:gd name="T44" fmla="*/ 8 w 1436"/>
                <a:gd name="T45" fmla="*/ 0 h 15"/>
                <a:gd name="T46" fmla="*/ 5 w 1436"/>
                <a:gd name="T47" fmla="*/ 0 h 15"/>
                <a:gd name="T48" fmla="*/ 3 w 1436"/>
                <a:gd name="T49" fmla="*/ 3 h 15"/>
                <a:gd name="T50" fmla="*/ 2 w 1436"/>
                <a:gd name="T51" fmla="*/ 5 h 15"/>
                <a:gd name="T52" fmla="*/ 0 w 1436"/>
                <a:gd name="T53" fmla="*/ 8 h 15"/>
                <a:gd name="T54" fmla="*/ 2 w 1436"/>
                <a:gd name="T55" fmla="*/ 10 h 15"/>
                <a:gd name="T56" fmla="*/ 3 w 1436"/>
                <a:gd name="T57" fmla="*/ 13 h 15"/>
                <a:gd name="T58" fmla="*/ 5 w 1436"/>
                <a:gd name="T59" fmla="*/ 14 h 15"/>
                <a:gd name="T60" fmla="*/ 8 w 1436"/>
                <a:gd name="T61" fmla="*/ 15 h 15"/>
                <a:gd name="T62" fmla="*/ 8 w 1436"/>
                <a:gd name="T6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36" h="15">
                  <a:moveTo>
                    <a:pt x="8" y="15"/>
                  </a:moveTo>
                  <a:lnTo>
                    <a:pt x="8" y="15"/>
                  </a:lnTo>
                  <a:lnTo>
                    <a:pt x="564" y="15"/>
                  </a:lnTo>
                  <a:lnTo>
                    <a:pt x="564" y="15"/>
                  </a:lnTo>
                  <a:lnTo>
                    <a:pt x="1116" y="15"/>
                  </a:lnTo>
                  <a:lnTo>
                    <a:pt x="1116" y="15"/>
                  </a:lnTo>
                  <a:lnTo>
                    <a:pt x="1428" y="15"/>
                  </a:lnTo>
                  <a:lnTo>
                    <a:pt x="1428" y="15"/>
                  </a:lnTo>
                  <a:lnTo>
                    <a:pt x="1432" y="14"/>
                  </a:lnTo>
                  <a:lnTo>
                    <a:pt x="1434" y="13"/>
                  </a:lnTo>
                  <a:lnTo>
                    <a:pt x="1436" y="10"/>
                  </a:lnTo>
                  <a:lnTo>
                    <a:pt x="1436" y="8"/>
                  </a:lnTo>
                  <a:lnTo>
                    <a:pt x="1436" y="5"/>
                  </a:lnTo>
                  <a:lnTo>
                    <a:pt x="1434" y="3"/>
                  </a:lnTo>
                  <a:lnTo>
                    <a:pt x="1432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872" y="0"/>
                  </a:lnTo>
                  <a:lnTo>
                    <a:pt x="872" y="0"/>
                  </a:lnTo>
                  <a:lnTo>
                    <a:pt x="320" y="0"/>
                  </a:lnTo>
                  <a:lnTo>
                    <a:pt x="3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" y="13"/>
                  </a:lnTo>
                  <a:lnTo>
                    <a:pt x="5" y="14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53A16F57-11F7-F8AD-3A60-F5E916296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0" y="4058"/>
              <a:ext cx="363" cy="256"/>
            </a:xfrm>
            <a:custGeom>
              <a:avLst/>
              <a:gdLst>
                <a:gd name="T0" fmla="*/ 1078 w 1089"/>
                <a:gd name="T1" fmla="*/ 1 h 767"/>
                <a:gd name="T2" fmla="*/ 1078 w 1089"/>
                <a:gd name="T3" fmla="*/ 1 h 767"/>
                <a:gd name="T4" fmla="*/ 867 w 1089"/>
                <a:gd name="T5" fmla="*/ 148 h 767"/>
                <a:gd name="T6" fmla="*/ 867 w 1089"/>
                <a:gd name="T7" fmla="*/ 148 h 767"/>
                <a:gd name="T8" fmla="*/ 658 w 1089"/>
                <a:gd name="T9" fmla="*/ 293 h 767"/>
                <a:gd name="T10" fmla="*/ 658 w 1089"/>
                <a:gd name="T11" fmla="*/ 293 h 767"/>
                <a:gd name="T12" fmla="*/ 449 w 1089"/>
                <a:gd name="T13" fmla="*/ 441 h 767"/>
                <a:gd name="T14" fmla="*/ 449 w 1089"/>
                <a:gd name="T15" fmla="*/ 441 h 767"/>
                <a:gd name="T16" fmla="*/ 238 w 1089"/>
                <a:gd name="T17" fmla="*/ 589 h 767"/>
                <a:gd name="T18" fmla="*/ 238 w 1089"/>
                <a:gd name="T19" fmla="*/ 589 h 767"/>
                <a:gd name="T20" fmla="*/ 31 w 1089"/>
                <a:gd name="T21" fmla="*/ 735 h 767"/>
                <a:gd name="T22" fmla="*/ 31 w 1089"/>
                <a:gd name="T23" fmla="*/ 735 h 767"/>
                <a:gd name="T24" fmla="*/ 4 w 1089"/>
                <a:gd name="T25" fmla="*/ 754 h 767"/>
                <a:gd name="T26" fmla="*/ 4 w 1089"/>
                <a:gd name="T27" fmla="*/ 754 h 767"/>
                <a:gd name="T28" fmla="*/ 2 w 1089"/>
                <a:gd name="T29" fmla="*/ 756 h 767"/>
                <a:gd name="T30" fmla="*/ 0 w 1089"/>
                <a:gd name="T31" fmla="*/ 759 h 767"/>
                <a:gd name="T32" fmla="*/ 0 w 1089"/>
                <a:gd name="T33" fmla="*/ 761 h 767"/>
                <a:gd name="T34" fmla="*/ 2 w 1089"/>
                <a:gd name="T35" fmla="*/ 764 h 767"/>
                <a:gd name="T36" fmla="*/ 3 w 1089"/>
                <a:gd name="T37" fmla="*/ 766 h 767"/>
                <a:gd name="T38" fmla="*/ 5 w 1089"/>
                <a:gd name="T39" fmla="*/ 767 h 767"/>
                <a:gd name="T40" fmla="*/ 8 w 1089"/>
                <a:gd name="T41" fmla="*/ 767 h 767"/>
                <a:gd name="T42" fmla="*/ 12 w 1089"/>
                <a:gd name="T43" fmla="*/ 766 h 767"/>
                <a:gd name="T44" fmla="*/ 12 w 1089"/>
                <a:gd name="T45" fmla="*/ 766 h 767"/>
                <a:gd name="T46" fmla="*/ 221 w 1089"/>
                <a:gd name="T47" fmla="*/ 621 h 767"/>
                <a:gd name="T48" fmla="*/ 221 w 1089"/>
                <a:gd name="T49" fmla="*/ 621 h 767"/>
                <a:gd name="T50" fmla="*/ 430 w 1089"/>
                <a:gd name="T51" fmla="*/ 473 h 767"/>
                <a:gd name="T52" fmla="*/ 430 w 1089"/>
                <a:gd name="T53" fmla="*/ 473 h 767"/>
                <a:gd name="T54" fmla="*/ 639 w 1089"/>
                <a:gd name="T55" fmla="*/ 325 h 767"/>
                <a:gd name="T56" fmla="*/ 639 w 1089"/>
                <a:gd name="T57" fmla="*/ 325 h 767"/>
                <a:gd name="T58" fmla="*/ 850 w 1089"/>
                <a:gd name="T59" fmla="*/ 178 h 767"/>
                <a:gd name="T60" fmla="*/ 850 w 1089"/>
                <a:gd name="T61" fmla="*/ 178 h 767"/>
                <a:gd name="T62" fmla="*/ 1059 w 1089"/>
                <a:gd name="T63" fmla="*/ 33 h 767"/>
                <a:gd name="T64" fmla="*/ 1059 w 1089"/>
                <a:gd name="T65" fmla="*/ 33 h 767"/>
                <a:gd name="T66" fmla="*/ 1085 w 1089"/>
                <a:gd name="T67" fmla="*/ 15 h 767"/>
                <a:gd name="T68" fmla="*/ 1085 w 1089"/>
                <a:gd name="T69" fmla="*/ 15 h 767"/>
                <a:gd name="T70" fmla="*/ 1088 w 1089"/>
                <a:gd name="T71" fmla="*/ 12 h 767"/>
                <a:gd name="T72" fmla="*/ 1089 w 1089"/>
                <a:gd name="T73" fmla="*/ 10 h 767"/>
                <a:gd name="T74" fmla="*/ 1089 w 1089"/>
                <a:gd name="T75" fmla="*/ 6 h 767"/>
                <a:gd name="T76" fmla="*/ 1088 w 1089"/>
                <a:gd name="T77" fmla="*/ 4 h 767"/>
                <a:gd name="T78" fmla="*/ 1085 w 1089"/>
                <a:gd name="T79" fmla="*/ 2 h 767"/>
                <a:gd name="T80" fmla="*/ 1084 w 1089"/>
                <a:gd name="T81" fmla="*/ 1 h 767"/>
                <a:gd name="T82" fmla="*/ 1080 w 1089"/>
                <a:gd name="T83" fmla="*/ 0 h 767"/>
                <a:gd name="T84" fmla="*/ 1078 w 1089"/>
                <a:gd name="T85" fmla="*/ 1 h 767"/>
                <a:gd name="T86" fmla="*/ 1078 w 1089"/>
                <a:gd name="T87" fmla="*/ 1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89" h="767">
                  <a:moveTo>
                    <a:pt x="1078" y="1"/>
                  </a:moveTo>
                  <a:lnTo>
                    <a:pt x="1078" y="1"/>
                  </a:lnTo>
                  <a:lnTo>
                    <a:pt x="867" y="148"/>
                  </a:lnTo>
                  <a:lnTo>
                    <a:pt x="867" y="148"/>
                  </a:lnTo>
                  <a:lnTo>
                    <a:pt x="658" y="293"/>
                  </a:lnTo>
                  <a:lnTo>
                    <a:pt x="658" y="293"/>
                  </a:lnTo>
                  <a:lnTo>
                    <a:pt x="449" y="441"/>
                  </a:lnTo>
                  <a:lnTo>
                    <a:pt x="449" y="441"/>
                  </a:lnTo>
                  <a:lnTo>
                    <a:pt x="238" y="589"/>
                  </a:lnTo>
                  <a:lnTo>
                    <a:pt x="238" y="589"/>
                  </a:lnTo>
                  <a:lnTo>
                    <a:pt x="31" y="735"/>
                  </a:lnTo>
                  <a:lnTo>
                    <a:pt x="31" y="735"/>
                  </a:lnTo>
                  <a:lnTo>
                    <a:pt x="4" y="754"/>
                  </a:lnTo>
                  <a:lnTo>
                    <a:pt x="4" y="754"/>
                  </a:lnTo>
                  <a:lnTo>
                    <a:pt x="2" y="756"/>
                  </a:lnTo>
                  <a:lnTo>
                    <a:pt x="0" y="759"/>
                  </a:lnTo>
                  <a:lnTo>
                    <a:pt x="0" y="761"/>
                  </a:lnTo>
                  <a:lnTo>
                    <a:pt x="2" y="764"/>
                  </a:lnTo>
                  <a:lnTo>
                    <a:pt x="3" y="766"/>
                  </a:lnTo>
                  <a:lnTo>
                    <a:pt x="5" y="767"/>
                  </a:lnTo>
                  <a:lnTo>
                    <a:pt x="8" y="767"/>
                  </a:lnTo>
                  <a:lnTo>
                    <a:pt x="12" y="766"/>
                  </a:lnTo>
                  <a:lnTo>
                    <a:pt x="12" y="766"/>
                  </a:lnTo>
                  <a:lnTo>
                    <a:pt x="221" y="621"/>
                  </a:lnTo>
                  <a:lnTo>
                    <a:pt x="221" y="621"/>
                  </a:lnTo>
                  <a:lnTo>
                    <a:pt x="430" y="473"/>
                  </a:lnTo>
                  <a:lnTo>
                    <a:pt x="430" y="473"/>
                  </a:lnTo>
                  <a:lnTo>
                    <a:pt x="639" y="325"/>
                  </a:lnTo>
                  <a:lnTo>
                    <a:pt x="639" y="325"/>
                  </a:lnTo>
                  <a:lnTo>
                    <a:pt x="850" y="178"/>
                  </a:lnTo>
                  <a:lnTo>
                    <a:pt x="850" y="178"/>
                  </a:lnTo>
                  <a:lnTo>
                    <a:pt x="1059" y="33"/>
                  </a:lnTo>
                  <a:lnTo>
                    <a:pt x="1059" y="33"/>
                  </a:lnTo>
                  <a:lnTo>
                    <a:pt x="1085" y="15"/>
                  </a:lnTo>
                  <a:lnTo>
                    <a:pt x="1085" y="15"/>
                  </a:lnTo>
                  <a:lnTo>
                    <a:pt x="1088" y="12"/>
                  </a:lnTo>
                  <a:lnTo>
                    <a:pt x="1089" y="10"/>
                  </a:lnTo>
                  <a:lnTo>
                    <a:pt x="1089" y="6"/>
                  </a:lnTo>
                  <a:lnTo>
                    <a:pt x="1088" y="4"/>
                  </a:lnTo>
                  <a:lnTo>
                    <a:pt x="1085" y="2"/>
                  </a:lnTo>
                  <a:lnTo>
                    <a:pt x="1084" y="1"/>
                  </a:lnTo>
                  <a:lnTo>
                    <a:pt x="1080" y="0"/>
                  </a:lnTo>
                  <a:lnTo>
                    <a:pt x="1078" y="1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FDAC3936-88A6-E4F4-1C75-55E4C643B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1477"/>
              <a:ext cx="96" cy="43"/>
            </a:xfrm>
            <a:custGeom>
              <a:avLst/>
              <a:gdLst>
                <a:gd name="T0" fmla="*/ 15 w 288"/>
                <a:gd name="T1" fmla="*/ 123 h 128"/>
                <a:gd name="T2" fmla="*/ 27 w 288"/>
                <a:gd name="T3" fmla="*/ 94 h 128"/>
                <a:gd name="T4" fmla="*/ 43 w 288"/>
                <a:gd name="T5" fmla="*/ 70 h 128"/>
                <a:gd name="T6" fmla="*/ 66 w 288"/>
                <a:gd name="T7" fmla="*/ 50 h 128"/>
                <a:gd name="T8" fmla="*/ 91 w 288"/>
                <a:gd name="T9" fmla="*/ 35 h 128"/>
                <a:gd name="T10" fmla="*/ 118 w 288"/>
                <a:gd name="T11" fmla="*/ 24 h 128"/>
                <a:gd name="T12" fmla="*/ 148 w 288"/>
                <a:gd name="T13" fmla="*/ 18 h 128"/>
                <a:gd name="T14" fmla="*/ 178 w 288"/>
                <a:gd name="T15" fmla="*/ 15 h 128"/>
                <a:gd name="T16" fmla="*/ 208 w 288"/>
                <a:gd name="T17" fmla="*/ 16 h 128"/>
                <a:gd name="T18" fmla="*/ 226 w 288"/>
                <a:gd name="T19" fmla="*/ 19 h 128"/>
                <a:gd name="T20" fmla="*/ 261 w 288"/>
                <a:gd name="T21" fmla="*/ 29 h 128"/>
                <a:gd name="T22" fmla="*/ 277 w 288"/>
                <a:gd name="T23" fmla="*/ 36 h 128"/>
                <a:gd name="T24" fmla="*/ 283 w 288"/>
                <a:gd name="T25" fmla="*/ 36 h 128"/>
                <a:gd name="T26" fmla="*/ 287 w 288"/>
                <a:gd name="T27" fmla="*/ 33 h 128"/>
                <a:gd name="T28" fmla="*/ 288 w 288"/>
                <a:gd name="T29" fmla="*/ 28 h 128"/>
                <a:gd name="T30" fmla="*/ 285 w 288"/>
                <a:gd name="T31" fmla="*/ 24 h 128"/>
                <a:gd name="T32" fmla="*/ 270 w 288"/>
                <a:gd name="T33" fmla="*/ 16 h 128"/>
                <a:gd name="T34" fmla="*/ 238 w 288"/>
                <a:gd name="T35" fmla="*/ 6 h 128"/>
                <a:gd name="T36" fmla="*/ 205 w 288"/>
                <a:gd name="T37" fmla="*/ 1 h 128"/>
                <a:gd name="T38" fmla="*/ 171 w 288"/>
                <a:gd name="T39" fmla="*/ 0 h 128"/>
                <a:gd name="T40" fmla="*/ 137 w 288"/>
                <a:gd name="T41" fmla="*/ 4 h 128"/>
                <a:gd name="T42" fmla="*/ 104 w 288"/>
                <a:gd name="T43" fmla="*/ 13 h 128"/>
                <a:gd name="T44" fmla="*/ 74 w 288"/>
                <a:gd name="T45" fmla="*/ 26 h 128"/>
                <a:gd name="T46" fmla="*/ 47 w 288"/>
                <a:gd name="T47" fmla="*/ 45 h 128"/>
                <a:gd name="T48" fmla="*/ 34 w 288"/>
                <a:gd name="T49" fmla="*/ 58 h 128"/>
                <a:gd name="T50" fmla="*/ 14 w 288"/>
                <a:gd name="T51" fmla="*/ 87 h 128"/>
                <a:gd name="T52" fmla="*/ 0 w 288"/>
                <a:gd name="T53" fmla="*/ 119 h 128"/>
                <a:gd name="T54" fmla="*/ 0 w 288"/>
                <a:gd name="T55" fmla="*/ 122 h 128"/>
                <a:gd name="T56" fmla="*/ 4 w 288"/>
                <a:gd name="T57" fmla="*/ 127 h 128"/>
                <a:gd name="T58" fmla="*/ 9 w 288"/>
                <a:gd name="T59" fmla="*/ 128 h 128"/>
                <a:gd name="T60" fmla="*/ 14 w 288"/>
                <a:gd name="T61" fmla="*/ 125 h 128"/>
                <a:gd name="T62" fmla="*/ 15 w 288"/>
                <a:gd name="T63" fmla="*/ 123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8" h="128">
                  <a:moveTo>
                    <a:pt x="15" y="123"/>
                  </a:moveTo>
                  <a:lnTo>
                    <a:pt x="15" y="123"/>
                  </a:lnTo>
                  <a:lnTo>
                    <a:pt x="20" y="108"/>
                  </a:lnTo>
                  <a:lnTo>
                    <a:pt x="27" y="94"/>
                  </a:lnTo>
                  <a:lnTo>
                    <a:pt x="34" y="82"/>
                  </a:lnTo>
                  <a:lnTo>
                    <a:pt x="43" y="70"/>
                  </a:lnTo>
                  <a:lnTo>
                    <a:pt x="54" y="60"/>
                  </a:lnTo>
                  <a:lnTo>
                    <a:pt x="66" y="50"/>
                  </a:lnTo>
                  <a:lnTo>
                    <a:pt x="78" y="43"/>
                  </a:lnTo>
                  <a:lnTo>
                    <a:pt x="91" y="35"/>
                  </a:lnTo>
                  <a:lnTo>
                    <a:pt x="104" y="29"/>
                  </a:lnTo>
                  <a:lnTo>
                    <a:pt x="118" y="24"/>
                  </a:lnTo>
                  <a:lnTo>
                    <a:pt x="133" y="20"/>
                  </a:lnTo>
                  <a:lnTo>
                    <a:pt x="148" y="18"/>
                  </a:lnTo>
                  <a:lnTo>
                    <a:pt x="163" y="15"/>
                  </a:lnTo>
                  <a:lnTo>
                    <a:pt x="178" y="15"/>
                  </a:lnTo>
                  <a:lnTo>
                    <a:pt x="193" y="15"/>
                  </a:lnTo>
                  <a:lnTo>
                    <a:pt x="208" y="16"/>
                  </a:lnTo>
                  <a:lnTo>
                    <a:pt x="208" y="16"/>
                  </a:lnTo>
                  <a:lnTo>
                    <a:pt x="226" y="19"/>
                  </a:lnTo>
                  <a:lnTo>
                    <a:pt x="243" y="23"/>
                  </a:lnTo>
                  <a:lnTo>
                    <a:pt x="261" y="29"/>
                  </a:lnTo>
                  <a:lnTo>
                    <a:pt x="277" y="36"/>
                  </a:lnTo>
                  <a:lnTo>
                    <a:pt x="277" y="36"/>
                  </a:lnTo>
                  <a:lnTo>
                    <a:pt x="281" y="38"/>
                  </a:lnTo>
                  <a:lnTo>
                    <a:pt x="283" y="36"/>
                  </a:lnTo>
                  <a:lnTo>
                    <a:pt x="286" y="35"/>
                  </a:lnTo>
                  <a:lnTo>
                    <a:pt x="287" y="33"/>
                  </a:lnTo>
                  <a:lnTo>
                    <a:pt x="288" y="30"/>
                  </a:lnTo>
                  <a:lnTo>
                    <a:pt x="288" y="28"/>
                  </a:lnTo>
                  <a:lnTo>
                    <a:pt x="287" y="25"/>
                  </a:lnTo>
                  <a:lnTo>
                    <a:pt x="285" y="24"/>
                  </a:lnTo>
                  <a:lnTo>
                    <a:pt x="285" y="24"/>
                  </a:lnTo>
                  <a:lnTo>
                    <a:pt x="270" y="16"/>
                  </a:lnTo>
                  <a:lnTo>
                    <a:pt x="255" y="11"/>
                  </a:lnTo>
                  <a:lnTo>
                    <a:pt x="238" y="6"/>
                  </a:lnTo>
                  <a:lnTo>
                    <a:pt x="222" y="3"/>
                  </a:lnTo>
                  <a:lnTo>
                    <a:pt x="205" y="1"/>
                  </a:lnTo>
                  <a:lnTo>
                    <a:pt x="188" y="0"/>
                  </a:lnTo>
                  <a:lnTo>
                    <a:pt x="171" y="0"/>
                  </a:lnTo>
                  <a:lnTo>
                    <a:pt x="153" y="1"/>
                  </a:lnTo>
                  <a:lnTo>
                    <a:pt x="137" y="4"/>
                  </a:lnTo>
                  <a:lnTo>
                    <a:pt x="121" y="8"/>
                  </a:lnTo>
                  <a:lnTo>
                    <a:pt x="104" y="13"/>
                  </a:lnTo>
                  <a:lnTo>
                    <a:pt x="89" y="19"/>
                  </a:lnTo>
                  <a:lnTo>
                    <a:pt x="74" y="26"/>
                  </a:lnTo>
                  <a:lnTo>
                    <a:pt x="61" y="35"/>
                  </a:lnTo>
                  <a:lnTo>
                    <a:pt x="47" y="45"/>
                  </a:lnTo>
                  <a:lnTo>
                    <a:pt x="34" y="58"/>
                  </a:lnTo>
                  <a:lnTo>
                    <a:pt x="34" y="58"/>
                  </a:lnTo>
                  <a:lnTo>
                    <a:pt x="23" y="72"/>
                  </a:lnTo>
                  <a:lnTo>
                    <a:pt x="14" y="87"/>
                  </a:lnTo>
                  <a:lnTo>
                    <a:pt x="7" y="102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22"/>
                  </a:lnTo>
                  <a:lnTo>
                    <a:pt x="2" y="125"/>
                  </a:lnTo>
                  <a:lnTo>
                    <a:pt x="4" y="127"/>
                  </a:lnTo>
                  <a:lnTo>
                    <a:pt x="7" y="128"/>
                  </a:lnTo>
                  <a:lnTo>
                    <a:pt x="9" y="128"/>
                  </a:lnTo>
                  <a:lnTo>
                    <a:pt x="12" y="128"/>
                  </a:lnTo>
                  <a:lnTo>
                    <a:pt x="14" y="125"/>
                  </a:lnTo>
                  <a:lnTo>
                    <a:pt x="15" y="123"/>
                  </a:lnTo>
                  <a:lnTo>
                    <a:pt x="15" y="12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D2BC15C5-4F7F-E4CF-921B-D20DA08C2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9" y="1198"/>
              <a:ext cx="417" cy="198"/>
            </a:xfrm>
            <a:custGeom>
              <a:avLst/>
              <a:gdLst>
                <a:gd name="T0" fmla="*/ 478 w 1250"/>
                <a:gd name="T1" fmla="*/ 163 h 596"/>
                <a:gd name="T2" fmla="*/ 287 w 1250"/>
                <a:gd name="T3" fmla="*/ 188 h 596"/>
                <a:gd name="T4" fmla="*/ 159 w 1250"/>
                <a:gd name="T5" fmla="*/ 223 h 596"/>
                <a:gd name="T6" fmla="*/ 56 w 1250"/>
                <a:gd name="T7" fmla="*/ 276 h 596"/>
                <a:gd name="T8" fmla="*/ 20 w 1250"/>
                <a:gd name="T9" fmla="*/ 314 h 596"/>
                <a:gd name="T10" fmla="*/ 1 w 1250"/>
                <a:gd name="T11" fmla="*/ 369 h 596"/>
                <a:gd name="T12" fmla="*/ 9 w 1250"/>
                <a:gd name="T13" fmla="*/ 421 h 596"/>
                <a:gd name="T14" fmla="*/ 54 w 1250"/>
                <a:gd name="T15" fmla="*/ 494 h 596"/>
                <a:gd name="T16" fmla="*/ 134 w 1250"/>
                <a:gd name="T17" fmla="*/ 566 h 596"/>
                <a:gd name="T18" fmla="*/ 199 w 1250"/>
                <a:gd name="T19" fmla="*/ 592 h 596"/>
                <a:gd name="T20" fmla="*/ 292 w 1250"/>
                <a:gd name="T21" fmla="*/ 591 h 596"/>
                <a:gd name="T22" fmla="*/ 403 w 1250"/>
                <a:gd name="T23" fmla="*/ 551 h 596"/>
                <a:gd name="T24" fmla="*/ 555 w 1250"/>
                <a:gd name="T25" fmla="*/ 464 h 596"/>
                <a:gd name="T26" fmla="*/ 660 w 1250"/>
                <a:gd name="T27" fmla="*/ 411 h 596"/>
                <a:gd name="T28" fmla="*/ 729 w 1250"/>
                <a:gd name="T29" fmla="*/ 393 h 596"/>
                <a:gd name="T30" fmla="*/ 889 w 1250"/>
                <a:gd name="T31" fmla="*/ 390 h 596"/>
                <a:gd name="T32" fmla="*/ 1043 w 1250"/>
                <a:gd name="T33" fmla="*/ 383 h 596"/>
                <a:gd name="T34" fmla="*/ 1127 w 1250"/>
                <a:gd name="T35" fmla="*/ 364 h 596"/>
                <a:gd name="T36" fmla="*/ 1187 w 1250"/>
                <a:gd name="T37" fmla="*/ 332 h 596"/>
                <a:gd name="T38" fmla="*/ 1236 w 1250"/>
                <a:gd name="T39" fmla="*/ 268 h 596"/>
                <a:gd name="T40" fmla="*/ 1250 w 1250"/>
                <a:gd name="T41" fmla="*/ 197 h 596"/>
                <a:gd name="T42" fmla="*/ 1240 w 1250"/>
                <a:gd name="T43" fmla="*/ 118 h 596"/>
                <a:gd name="T44" fmla="*/ 1207 w 1250"/>
                <a:gd name="T45" fmla="*/ 55 h 596"/>
                <a:gd name="T46" fmla="*/ 1144 w 1250"/>
                <a:gd name="T47" fmla="*/ 13 h 596"/>
                <a:gd name="T48" fmla="*/ 1076 w 1250"/>
                <a:gd name="T49" fmla="*/ 0 h 596"/>
                <a:gd name="T50" fmla="*/ 988 w 1250"/>
                <a:gd name="T51" fmla="*/ 6 h 596"/>
                <a:gd name="T52" fmla="*/ 837 w 1250"/>
                <a:gd name="T53" fmla="*/ 45 h 596"/>
                <a:gd name="T54" fmla="*/ 654 w 1250"/>
                <a:gd name="T55" fmla="*/ 107 h 596"/>
                <a:gd name="T56" fmla="*/ 649 w 1250"/>
                <a:gd name="T57" fmla="*/ 117 h 596"/>
                <a:gd name="T58" fmla="*/ 658 w 1250"/>
                <a:gd name="T59" fmla="*/ 122 h 596"/>
                <a:gd name="T60" fmla="*/ 840 w 1250"/>
                <a:gd name="T61" fmla="*/ 60 h 596"/>
                <a:gd name="T62" fmla="*/ 984 w 1250"/>
                <a:gd name="T63" fmla="*/ 23 h 596"/>
                <a:gd name="T64" fmla="*/ 1073 w 1250"/>
                <a:gd name="T65" fmla="*/ 15 h 596"/>
                <a:gd name="T66" fmla="*/ 1149 w 1250"/>
                <a:gd name="T67" fmla="*/ 30 h 596"/>
                <a:gd name="T68" fmla="*/ 1199 w 1250"/>
                <a:gd name="T69" fmla="*/ 69 h 596"/>
                <a:gd name="T70" fmla="*/ 1230 w 1250"/>
                <a:gd name="T71" fmla="*/ 144 h 596"/>
                <a:gd name="T72" fmla="*/ 1234 w 1250"/>
                <a:gd name="T73" fmla="*/ 213 h 596"/>
                <a:gd name="T74" fmla="*/ 1204 w 1250"/>
                <a:gd name="T75" fmla="*/ 295 h 596"/>
                <a:gd name="T76" fmla="*/ 1157 w 1250"/>
                <a:gd name="T77" fmla="*/ 334 h 596"/>
                <a:gd name="T78" fmla="*/ 1100 w 1250"/>
                <a:gd name="T79" fmla="*/ 356 h 596"/>
                <a:gd name="T80" fmla="*/ 956 w 1250"/>
                <a:gd name="T81" fmla="*/ 374 h 596"/>
                <a:gd name="T82" fmla="*/ 807 w 1250"/>
                <a:gd name="T83" fmla="*/ 375 h 596"/>
                <a:gd name="T84" fmla="*/ 711 w 1250"/>
                <a:gd name="T85" fmla="*/ 380 h 596"/>
                <a:gd name="T86" fmla="*/ 631 w 1250"/>
                <a:gd name="T87" fmla="*/ 406 h 596"/>
                <a:gd name="T88" fmla="*/ 509 w 1250"/>
                <a:gd name="T89" fmla="*/ 474 h 596"/>
                <a:gd name="T90" fmla="*/ 358 w 1250"/>
                <a:gd name="T91" fmla="*/ 554 h 596"/>
                <a:gd name="T92" fmla="*/ 271 w 1250"/>
                <a:gd name="T93" fmla="*/ 578 h 596"/>
                <a:gd name="T94" fmla="*/ 164 w 1250"/>
                <a:gd name="T95" fmla="*/ 564 h 596"/>
                <a:gd name="T96" fmla="*/ 104 w 1250"/>
                <a:gd name="T97" fmla="*/ 524 h 596"/>
                <a:gd name="T98" fmla="*/ 50 w 1250"/>
                <a:gd name="T99" fmla="*/ 465 h 596"/>
                <a:gd name="T100" fmla="*/ 21 w 1250"/>
                <a:gd name="T101" fmla="*/ 411 h 596"/>
                <a:gd name="T102" fmla="*/ 16 w 1250"/>
                <a:gd name="T103" fmla="*/ 366 h 596"/>
                <a:gd name="T104" fmla="*/ 30 w 1250"/>
                <a:gd name="T105" fmla="*/ 326 h 596"/>
                <a:gd name="T106" fmla="*/ 69 w 1250"/>
                <a:gd name="T107" fmla="*/ 286 h 596"/>
                <a:gd name="T108" fmla="*/ 170 w 1250"/>
                <a:gd name="T109" fmla="*/ 236 h 596"/>
                <a:gd name="T110" fmla="*/ 298 w 1250"/>
                <a:gd name="T111" fmla="*/ 202 h 596"/>
                <a:gd name="T112" fmla="*/ 425 w 1250"/>
                <a:gd name="T113" fmla="*/ 183 h 596"/>
                <a:gd name="T114" fmla="*/ 565 w 1250"/>
                <a:gd name="T115" fmla="*/ 174 h 596"/>
                <a:gd name="T116" fmla="*/ 572 w 1250"/>
                <a:gd name="T117" fmla="*/ 164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50" h="596">
                  <a:moveTo>
                    <a:pt x="565" y="159"/>
                  </a:moveTo>
                  <a:lnTo>
                    <a:pt x="565" y="159"/>
                  </a:lnTo>
                  <a:lnTo>
                    <a:pt x="521" y="161"/>
                  </a:lnTo>
                  <a:lnTo>
                    <a:pt x="478" y="163"/>
                  </a:lnTo>
                  <a:lnTo>
                    <a:pt x="478" y="163"/>
                  </a:lnTo>
                  <a:lnTo>
                    <a:pt x="416" y="169"/>
                  </a:lnTo>
                  <a:lnTo>
                    <a:pt x="354" y="177"/>
                  </a:lnTo>
                  <a:lnTo>
                    <a:pt x="354" y="177"/>
                  </a:lnTo>
                  <a:lnTo>
                    <a:pt x="321" y="182"/>
                  </a:lnTo>
                  <a:lnTo>
                    <a:pt x="287" y="188"/>
                  </a:lnTo>
                  <a:lnTo>
                    <a:pt x="254" y="196"/>
                  </a:lnTo>
                  <a:lnTo>
                    <a:pt x="220" y="204"/>
                  </a:lnTo>
                  <a:lnTo>
                    <a:pt x="220" y="204"/>
                  </a:lnTo>
                  <a:lnTo>
                    <a:pt x="190" y="213"/>
                  </a:lnTo>
                  <a:lnTo>
                    <a:pt x="159" y="223"/>
                  </a:lnTo>
                  <a:lnTo>
                    <a:pt x="130" y="235"/>
                  </a:lnTo>
                  <a:lnTo>
                    <a:pt x="100" y="248"/>
                  </a:lnTo>
                  <a:lnTo>
                    <a:pt x="100" y="248"/>
                  </a:lnTo>
                  <a:lnTo>
                    <a:pt x="78" y="261"/>
                  </a:lnTo>
                  <a:lnTo>
                    <a:pt x="56" y="276"/>
                  </a:lnTo>
                  <a:lnTo>
                    <a:pt x="46" y="285"/>
                  </a:lnTo>
                  <a:lnTo>
                    <a:pt x="36" y="293"/>
                  </a:lnTo>
                  <a:lnTo>
                    <a:pt x="28" y="304"/>
                  </a:lnTo>
                  <a:lnTo>
                    <a:pt x="20" y="314"/>
                  </a:lnTo>
                  <a:lnTo>
                    <a:pt x="20" y="314"/>
                  </a:lnTo>
                  <a:lnTo>
                    <a:pt x="14" y="325"/>
                  </a:lnTo>
                  <a:lnTo>
                    <a:pt x="9" y="335"/>
                  </a:lnTo>
                  <a:lnTo>
                    <a:pt x="5" y="346"/>
                  </a:lnTo>
                  <a:lnTo>
                    <a:pt x="3" y="357"/>
                  </a:lnTo>
                  <a:lnTo>
                    <a:pt x="1" y="369"/>
                  </a:lnTo>
                  <a:lnTo>
                    <a:pt x="0" y="381"/>
                  </a:lnTo>
                  <a:lnTo>
                    <a:pt x="1" y="393"/>
                  </a:lnTo>
                  <a:lnTo>
                    <a:pt x="4" y="405"/>
                  </a:lnTo>
                  <a:lnTo>
                    <a:pt x="4" y="405"/>
                  </a:lnTo>
                  <a:lnTo>
                    <a:pt x="9" y="421"/>
                  </a:lnTo>
                  <a:lnTo>
                    <a:pt x="15" y="436"/>
                  </a:lnTo>
                  <a:lnTo>
                    <a:pt x="24" y="452"/>
                  </a:lnTo>
                  <a:lnTo>
                    <a:pt x="33" y="467"/>
                  </a:lnTo>
                  <a:lnTo>
                    <a:pt x="43" y="480"/>
                  </a:lnTo>
                  <a:lnTo>
                    <a:pt x="54" y="494"/>
                  </a:lnTo>
                  <a:lnTo>
                    <a:pt x="78" y="519"/>
                  </a:lnTo>
                  <a:lnTo>
                    <a:pt x="78" y="519"/>
                  </a:lnTo>
                  <a:lnTo>
                    <a:pt x="95" y="537"/>
                  </a:lnTo>
                  <a:lnTo>
                    <a:pt x="114" y="552"/>
                  </a:lnTo>
                  <a:lnTo>
                    <a:pt x="134" y="566"/>
                  </a:lnTo>
                  <a:lnTo>
                    <a:pt x="145" y="572"/>
                  </a:lnTo>
                  <a:lnTo>
                    <a:pt x="157" y="578"/>
                  </a:lnTo>
                  <a:lnTo>
                    <a:pt x="157" y="578"/>
                  </a:lnTo>
                  <a:lnTo>
                    <a:pt x="178" y="586"/>
                  </a:lnTo>
                  <a:lnTo>
                    <a:pt x="199" y="592"/>
                  </a:lnTo>
                  <a:lnTo>
                    <a:pt x="222" y="594"/>
                  </a:lnTo>
                  <a:lnTo>
                    <a:pt x="246" y="596"/>
                  </a:lnTo>
                  <a:lnTo>
                    <a:pt x="246" y="596"/>
                  </a:lnTo>
                  <a:lnTo>
                    <a:pt x="268" y="594"/>
                  </a:lnTo>
                  <a:lnTo>
                    <a:pt x="292" y="591"/>
                  </a:lnTo>
                  <a:lnTo>
                    <a:pt x="314" y="586"/>
                  </a:lnTo>
                  <a:lnTo>
                    <a:pt x="338" y="578"/>
                  </a:lnTo>
                  <a:lnTo>
                    <a:pt x="359" y="571"/>
                  </a:lnTo>
                  <a:lnTo>
                    <a:pt x="382" y="561"/>
                  </a:lnTo>
                  <a:lnTo>
                    <a:pt x="403" y="551"/>
                  </a:lnTo>
                  <a:lnTo>
                    <a:pt x="425" y="541"/>
                  </a:lnTo>
                  <a:lnTo>
                    <a:pt x="425" y="541"/>
                  </a:lnTo>
                  <a:lnTo>
                    <a:pt x="468" y="515"/>
                  </a:lnTo>
                  <a:lnTo>
                    <a:pt x="512" y="490"/>
                  </a:lnTo>
                  <a:lnTo>
                    <a:pt x="555" y="464"/>
                  </a:lnTo>
                  <a:lnTo>
                    <a:pt x="599" y="440"/>
                  </a:lnTo>
                  <a:lnTo>
                    <a:pt x="599" y="440"/>
                  </a:lnTo>
                  <a:lnTo>
                    <a:pt x="619" y="429"/>
                  </a:lnTo>
                  <a:lnTo>
                    <a:pt x="639" y="420"/>
                  </a:lnTo>
                  <a:lnTo>
                    <a:pt x="660" y="411"/>
                  </a:lnTo>
                  <a:lnTo>
                    <a:pt x="680" y="403"/>
                  </a:lnTo>
                  <a:lnTo>
                    <a:pt x="680" y="403"/>
                  </a:lnTo>
                  <a:lnTo>
                    <a:pt x="696" y="399"/>
                  </a:lnTo>
                  <a:lnTo>
                    <a:pt x="713" y="395"/>
                  </a:lnTo>
                  <a:lnTo>
                    <a:pt x="729" y="393"/>
                  </a:lnTo>
                  <a:lnTo>
                    <a:pt x="747" y="391"/>
                  </a:lnTo>
                  <a:lnTo>
                    <a:pt x="747" y="391"/>
                  </a:lnTo>
                  <a:lnTo>
                    <a:pt x="782" y="390"/>
                  </a:lnTo>
                  <a:lnTo>
                    <a:pt x="818" y="390"/>
                  </a:lnTo>
                  <a:lnTo>
                    <a:pt x="889" y="390"/>
                  </a:lnTo>
                  <a:lnTo>
                    <a:pt x="889" y="390"/>
                  </a:lnTo>
                  <a:lnTo>
                    <a:pt x="928" y="390"/>
                  </a:lnTo>
                  <a:lnTo>
                    <a:pt x="966" y="389"/>
                  </a:lnTo>
                  <a:lnTo>
                    <a:pt x="1005" y="386"/>
                  </a:lnTo>
                  <a:lnTo>
                    <a:pt x="1043" y="383"/>
                  </a:lnTo>
                  <a:lnTo>
                    <a:pt x="1043" y="383"/>
                  </a:lnTo>
                  <a:lnTo>
                    <a:pt x="1077" y="378"/>
                  </a:lnTo>
                  <a:lnTo>
                    <a:pt x="1095" y="374"/>
                  </a:lnTo>
                  <a:lnTo>
                    <a:pt x="1111" y="369"/>
                  </a:lnTo>
                  <a:lnTo>
                    <a:pt x="1127" y="364"/>
                  </a:lnTo>
                  <a:lnTo>
                    <a:pt x="1144" y="357"/>
                  </a:lnTo>
                  <a:lnTo>
                    <a:pt x="1159" y="350"/>
                  </a:lnTo>
                  <a:lnTo>
                    <a:pt x="1174" y="341"/>
                  </a:lnTo>
                  <a:lnTo>
                    <a:pt x="1174" y="341"/>
                  </a:lnTo>
                  <a:lnTo>
                    <a:pt x="1187" y="332"/>
                  </a:lnTo>
                  <a:lnTo>
                    <a:pt x="1200" y="321"/>
                  </a:lnTo>
                  <a:lnTo>
                    <a:pt x="1211" y="310"/>
                  </a:lnTo>
                  <a:lnTo>
                    <a:pt x="1220" y="297"/>
                  </a:lnTo>
                  <a:lnTo>
                    <a:pt x="1229" y="283"/>
                  </a:lnTo>
                  <a:lnTo>
                    <a:pt x="1236" y="268"/>
                  </a:lnTo>
                  <a:lnTo>
                    <a:pt x="1241" y="253"/>
                  </a:lnTo>
                  <a:lnTo>
                    <a:pt x="1245" y="237"/>
                  </a:lnTo>
                  <a:lnTo>
                    <a:pt x="1245" y="237"/>
                  </a:lnTo>
                  <a:lnTo>
                    <a:pt x="1249" y="217"/>
                  </a:lnTo>
                  <a:lnTo>
                    <a:pt x="1250" y="197"/>
                  </a:lnTo>
                  <a:lnTo>
                    <a:pt x="1249" y="176"/>
                  </a:lnTo>
                  <a:lnTo>
                    <a:pt x="1248" y="156"/>
                  </a:lnTo>
                  <a:lnTo>
                    <a:pt x="1248" y="156"/>
                  </a:lnTo>
                  <a:lnTo>
                    <a:pt x="1244" y="135"/>
                  </a:lnTo>
                  <a:lnTo>
                    <a:pt x="1240" y="118"/>
                  </a:lnTo>
                  <a:lnTo>
                    <a:pt x="1234" y="99"/>
                  </a:lnTo>
                  <a:lnTo>
                    <a:pt x="1225" y="82"/>
                  </a:lnTo>
                  <a:lnTo>
                    <a:pt x="1225" y="82"/>
                  </a:lnTo>
                  <a:lnTo>
                    <a:pt x="1217" y="68"/>
                  </a:lnTo>
                  <a:lnTo>
                    <a:pt x="1207" y="55"/>
                  </a:lnTo>
                  <a:lnTo>
                    <a:pt x="1197" y="44"/>
                  </a:lnTo>
                  <a:lnTo>
                    <a:pt x="1185" y="34"/>
                  </a:lnTo>
                  <a:lnTo>
                    <a:pt x="1172" y="26"/>
                  </a:lnTo>
                  <a:lnTo>
                    <a:pt x="1159" y="19"/>
                  </a:lnTo>
                  <a:lnTo>
                    <a:pt x="1144" y="13"/>
                  </a:lnTo>
                  <a:lnTo>
                    <a:pt x="1129" y="8"/>
                  </a:lnTo>
                  <a:lnTo>
                    <a:pt x="1129" y="8"/>
                  </a:lnTo>
                  <a:lnTo>
                    <a:pt x="1111" y="4"/>
                  </a:lnTo>
                  <a:lnTo>
                    <a:pt x="1093" y="1"/>
                  </a:lnTo>
                  <a:lnTo>
                    <a:pt x="1076" y="0"/>
                  </a:lnTo>
                  <a:lnTo>
                    <a:pt x="1058" y="0"/>
                  </a:lnTo>
                  <a:lnTo>
                    <a:pt x="1041" y="1"/>
                  </a:lnTo>
                  <a:lnTo>
                    <a:pt x="1023" y="3"/>
                  </a:lnTo>
                  <a:lnTo>
                    <a:pt x="988" y="6"/>
                  </a:lnTo>
                  <a:lnTo>
                    <a:pt x="988" y="6"/>
                  </a:lnTo>
                  <a:lnTo>
                    <a:pt x="949" y="14"/>
                  </a:lnTo>
                  <a:lnTo>
                    <a:pt x="912" y="23"/>
                  </a:lnTo>
                  <a:lnTo>
                    <a:pt x="874" y="34"/>
                  </a:lnTo>
                  <a:lnTo>
                    <a:pt x="837" y="45"/>
                  </a:lnTo>
                  <a:lnTo>
                    <a:pt x="837" y="45"/>
                  </a:lnTo>
                  <a:lnTo>
                    <a:pt x="769" y="68"/>
                  </a:lnTo>
                  <a:lnTo>
                    <a:pt x="703" y="92"/>
                  </a:lnTo>
                  <a:lnTo>
                    <a:pt x="703" y="92"/>
                  </a:lnTo>
                  <a:lnTo>
                    <a:pt x="679" y="100"/>
                  </a:lnTo>
                  <a:lnTo>
                    <a:pt x="654" y="107"/>
                  </a:lnTo>
                  <a:lnTo>
                    <a:pt x="654" y="107"/>
                  </a:lnTo>
                  <a:lnTo>
                    <a:pt x="651" y="109"/>
                  </a:lnTo>
                  <a:lnTo>
                    <a:pt x="650" y="110"/>
                  </a:lnTo>
                  <a:lnTo>
                    <a:pt x="649" y="114"/>
                  </a:lnTo>
                  <a:lnTo>
                    <a:pt x="649" y="117"/>
                  </a:lnTo>
                  <a:lnTo>
                    <a:pt x="650" y="119"/>
                  </a:lnTo>
                  <a:lnTo>
                    <a:pt x="653" y="120"/>
                  </a:lnTo>
                  <a:lnTo>
                    <a:pt x="655" y="122"/>
                  </a:lnTo>
                  <a:lnTo>
                    <a:pt x="658" y="122"/>
                  </a:lnTo>
                  <a:lnTo>
                    <a:pt x="658" y="122"/>
                  </a:lnTo>
                  <a:lnTo>
                    <a:pt x="686" y="113"/>
                  </a:lnTo>
                  <a:lnTo>
                    <a:pt x="714" y="104"/>
                  </a:lnTo>
                  <a:lnTo>
                    <a:pt x="769" y="84"/>
                  </a:lnTo>
                  <a:lnTo>
                    <a:pt x="769" y="84"/>
                  </a:lnTo>
                  <a:lnTo>
                    <a:pt x="840" y="60"/>
                  </a:lnTo>
                  <a:lnTo>
                    <a:pt x="876" y="49"/>
                  </a:lnTo>
                  <a:lnTo>
                    <a:pt x="912" y="39"/>
                  </a:lnTo>
                  <a:lnTo>
                    <a:pt x="912" y="39"/>
                  </a:lnTo>
                  <a:lnTo>
                    <a:pt x="948" y="30"/>
                  </a:lnTo>
                  <a:lnTo>
                    <a:pt x="984" y="23"/>
                  </a:lnTo>
                  <a:lnTo>
                    <a:pt x="1021" y="18"/>
                  </a:lnTo>
                  <a:lnTo>
                    <a:pt x="1040" y="16"/>
                  </a:lnTo>
                  <a:lnTo>
                    <a:pt x="1058" y="15"/>
                  </a:lnTo>
                  <a:lnTo>
                    <a:pt x="1058" y="15"/>
                  </a:lnTo>
                  <a:lnTo>
                    <a:pt x="1073" y="15"/>
                  </a:lnTo>
                  <a:lnTo>
                    <a:pt x="1088" y="16"/>
                  </a:lnTo>
                  <a:lnTo>
                    <a:pt x="1105" y="18"/>
                  </a:lnTo>
                  <a:lnTo>
                    <a:pt x="1120" y="21"/>
                  </a:lnTo>
                  <a:lnTo>
                    <a:pt x="1134" y="25"/>
                  </a:lnTo>
                  <a:lnTo>
                    <a:pt x="1149" y="30"/>
                  </a:lnTo>
                  <a:lnTo>
                    <a:pt x="1162" y="38"/>
                  </a:lnTo>
                  <a:lnTo>
                    <a:pt x="1175" y="45"/>
                  </a:lnTo>
                  <a:lnTo>
                    <a:pt x="1175" y="45"/>
                  </a:lnTo>
                  <a:lnTo>
                    <a:pt x="1187" y="56"/>
                  </a:lnTo>
                  <a:lnTo>
                    <a:pt x="1199" y="69"/>
                  </a:lnTo>
                  <a:lnTo>
                    <a:pt x="1209" y="82"/>
                  </a:lnTo>
                  <a:lnTo>
                    <a:pt x="1216" y="97"/>
                  </a:lnTo>
                  <a:lnTo>
                    <a:pt x="1222" y="112"/>
                  </a:lnTo>
                  <a:lnTo>
                    <a:pt x="1227" y="128"/>
                  </a:lnTo>
                  <a:lnTo>
                    <a:pt x="1230" y="144"/>
                  </a:lnTo>
                  <a:lnTo>
                    <a:pt x="1232" y="161"/>
                  </a:lnTo>
                  <a:lnTo>
                    <a:pt x="1232" y="161"/>
                  </a:lnTo>
                  <a:lnTo>
                    <a:pt x="1234" y="178"/>
                  </a:lnTo>
                  <a:lnTo>
                    <a:pt x="1234" y="196"/>
                  </a:lnTo>
                  <a:lnTo>
                    <a:pt x="1234" y="213"/>
                  </a:lnTo>
                  <a:lnTo>
                    <a:pt x="1231" y="231"/>
                  </a:lnTo>
                  <a:lnTo>
                    <a:pt x="1227" y="248"/>
                  </a:lnTo>
                  <a:lnTo>
                    <a:pt x="1221" y="265"/>
                  </a:lnTo>
                  <a:lnTo>
                    <a:pt x="1214" y="280"/>
                  </a:lnTo>
                  <a:lnTo>
                    <a:pt x="1204" y="295"/>
                  </a:lnTo>
                  <a:lnTo>
                    <a:pt x="1204" y="295"/>
                  </a:lnTo>
                  <a:lnTo>
                    <a:pt x="1194" y="306"/>
                  </a:lnTo>
                  <a:lnTo>
                    <a:pt x="1182" y="317"/>
                  </a:lnTo>
                  <a:lnTo>
                    <a:pt x="1170" y="326"/>
                  </a:lnTo>
                  <a:lnTo>
                    <a:pt x="1157" y="334"/>
                  </a:lnTo>
                  <a:lnTo>
                    <a:pt x="1144" y="341"/>
                  </a:lnTo>
                  <a:lnTo>
                    <a:pt x="1129" y="347"/>
                  </a:lnTo>
                  <a:lnTo>
                    <a:pt x="1115" y="352"/>
                  </a:lnTo>
                  <a:lnTo>
                    <a:pt x="1100" y="356"/>
                  </a:lnTo>
                  <a:lnTo>
                    <a:pt x="1100" y="356"/>
                  </a:lnTo>
                  <a:lnTo>
                    <a:pt x="1082" y="361"/>
                  </a:lnTo>
                  <a:lnTo>
                    <a:pt x="1065" y="365"/>
                  </a:lnTo>
                  <a:lnTo>
                    <a:pt x="1028" y="370"/>
                  </a:lnTo>
                  <a:lnTo>
                    <a:pt x="992" y="373"/>
                  </a:lnTo>
                  <a:lnTo>
                    <a:pt x="956" y="374"/>
                  </a:lnTo>
                  <a:lnTo>
                    <a:pt x="956" y="374"/>
                  </a:lnTo>
                  <a:lnTo>
                    <a:pt x="918" y="375"/>
                  </a:lnTo>
                  <a:lnTo>
                    <a:pt x="881" y="375"/>
                  </a:lnTo>
                  <a:lnTo>
                    <a:pt x="807" y="375"/>
                  </a:lnTo>
                  <a:lnTo>
                    <a:pt x="807" y="375"/>
                  </a:lnTo>
                  <a:lnTo>
                    <a:pt x="774" y="375"/>
                  </a:lnTo>
                  <a:lnTo>
                    <a:pt x="742" y="376"/>
                  </a:lnTo>
                  <a:lnTo>
                    <a:pt x="742" y="376"/>
                  </a:lnTo>
                  <a:lnTo>
                    <a:pt x="711" y="380"/>
                  </a:lnTo>
                  <a:lnTo>
                    <a:pt x="711" y="380"/>
                  </a:lnTo>
                  <a:lnTo>
                    <a:pt x="693" y="384"/>
                  </a:lnTo>
                  <a:lnTo>
                    <a:pt x="675" y="389"/>
                  </a:lnTo>
                  <a:lnTo>
                    <a:pt x="675" y="389"/>
                  </a:lnTo>
                  <a:lnTo>
                    <a:pt x="653" y="398"/>
                  </a:lnTo>
                  <a:lnTo>
                    <a:pt x="631" y="406"/>
                  </a:lnTo>
                  <a:lnTo>
                    <a:pt x="610" y="416"/>
                  </a:lnTo>
                  <a:lnTo>
                    <a:pt x="590" y="428"/>
                  </a:lnTo>
                  <a:lnTo>
                    <a:pt x="549" y="450"/>
                  </a:lnTo>
                  <a:lnTo>
                    <a:pt x="509" y="474"/>
                  </a:lnTo>
                  <a:lnTo>
                    <a:pt x="509" y="474"/>
                  </a:lnTo>
                  <a:lnTo>
                    <a:pt x="467" y="499"/>
                  </a:lnTo>
                  <a:lnTo>
                    <a:pt x="425" y="523"/>
                  </a:lnTo>
                  <a:lnTo>
                    <a:pt x="402" y="534"/>
                  </a:lnTo>
                  <a:lnTo>
                    <a:pt x="381" y="546"/>
                  </a:lnTo>
                  <a:lnTo>
                    <a:pt x="358" y="554"/>
                  </a:lnTo>
                  <a:lnTo>
                    <a:pt x="334" y="563"/>
                  </a:lnTo>
                  <a:lnTo>
                    <a:pt x="334" y="563"/>
                  </a:lnTo>
                  <a:lnTo>
                    <a:pt x="314" y="569"/>
                  </a:lnTo>
                  <a:lnTo>
                    <a:pt x="292" y="576"/>
                  </a:lnTo>
                  <a:lnTo>
                    <a:pt x="271" y="578"/>
                  </a:lnTo>
                  <a:lnTo>
                    <a:pt x="249" y="581"/>
                  </a:lnTo>
                  <a:lnTo>
                    <a:pt x="227" y="579"/>
                  </a:lnTo>
                  <a:lnTo>
                    <a:pt x="205" y="577"/>
                  </a:lnTo>
                  <a:lnTo>
                    <a:pt x="184" y="572"/>
                  </a:lnTo>
                  <a:lnTo>
                    <a:pt x="164" y="564"/>
                  </a:lnTo>
                  <a:lnTo>
                    <a:pt x="164" y="564"/>
                  </a:lnTo>
                  <a:lnTo>
                    <a:pt x="153" y="559"/>
                  </a:lnTo>
                  <a:lnTo>
                    <a:pt x="142" y="553"/>
                  </a:lnTo>
                  <a:lnTo>
                    <a:pt x="123" y="539"/>
                  </a:lnTo>
                  <a:lnTo>
                    <a:pt x="104" y="524"/>
                  </a:lnTo>
                  <a:lnTo>
                    <a:pt x="86" y="508"/>
                  </a:lnTo>
                  <a:lnTo>
                    <a:pt x="86" y="508"/>
                  </a:lnTo>
                  <a:lnTo>
                    <a:pt x="74" y="494"/>
                  </a:lnTo>
                  <a:lnTo>
                    <a:pt x="61" y="479"/>
                  </a:lnTo>
                  <a:lnTo>
                    <a:pt x="50" y="465"/>
                  </a:lnTo>
                  <a:lnTo>
                    <a:pt x="40" y="449"/>
                  </a:lnTo>
                  <a:lnTo>
                    <a:pt x="40" y="449"/>
                  </a:lnTo>
                  <a:lnTo>
                    <a:pt x="33" y="438"/>
                  </a:lnTo>
                  <a:lnTo>
                    <a:pt x="26" y="425"/>
                  </a:lnTo>
                  <a:lnTo>
                    <a:pt x="21" y="411"/>
                  </a:lnTo>
                  <a:lnTo>
                    <a:pt x="18" y="398"/>
                  </a:lnTo>
                  <a:lnTo>
                    <a:pt x="18" y="398"/>
                  </a:lnTo>
                  <a:lnTo>
                    <a:pt x="16" y="388"/>
                  </a:lnTo>
                  <a:lnTo>
                    <a:pt x="15" y="376"/>
                  </a:lnTo>
                  <a:lnTo>
                    <a:pt x="16" y="366"/>
                  </a:lnTo>
                  <a:lnTo>
                    <a:pt x="18" y="356"/>
                  </a:lnTo>
                  <a:lnTo>
                    <a:pt x="18" y="356"/>
                  </a:lnTo>
                  <a:lnTo>
                    <a:pt x="20" y="345"/>
                  </a:lnTo>
                  <a:lnTo>
                    <a:pt x="25" y="335"/>
                  </a:lnTo>
                  <a:lnTo>
                    <a:pt x="30" y="326"/>
                  </a:lnTo>
                  <a:lnTo>
                    <a:pt x="36" y="317"/>
                  </a:lnTo>
                  <a:lnTo>
                    <a:pt x="44" y="309"/>
                  </a:lnTo>
                  <a:lnTo>
                    <a:pt x="51" y="300"/>
                  </a:lnTo>
                  <a:lnTo>
                    <a:pt x="69" y="286"/>
                  </a:lnTo>
                  <a:lnTo>
                    <a:pt x="69" y="286"/>
                  </a:lnTo>
                  <a:lnTo>
                    <a:pt x="80" y="278"/>
                  </a:lnTo>
                  <a:lnTo>
                    <a:pt x="91" y="271"/>
                  </a:lnTo>
                  <a:lnTo>
                    <a:pt x="118" y="257"/>
                  </a:lnTo>
                  <a:lnTo>
                    <a:pt x="143" y="246"/>
                  </a:lnTo>
                  <a:lnTo>
                    <a:pt x="170" y="236"/>
                  </a:lnTo>
                  <a:lnTo>
                    <a:pt x="170" y="236"/>
                  </a:lnTo>
                  <a:lnTo>
                    <a:pt x="202" y="225"/>
                  </a:lnTo>
                  <a:lnTo>
                    <a:pt x="233" y="216"/>
                  </a:lnTo>
                  <a:lnTo>
                    <a:pt x="266" y="208"/>
                  </a:lnTo>
                  <a:lnTo>
                    <a:pt x="298" y="202"/>
                  </a:lnTo>
                  <a:lnTo>
                    <a:pt x="298" y="202"/>
                  </a:lnTo>
                  <a:lnTo>
                    <a:pt x="329" y="196"/>
                  </a:lnTo>
                  <a:lnTo>
                    <a:pt x="361" y="191"/>
                  </a:lnTo>
                  <a:lnTo>
                    <a:pt x="425" y="183"/>
                  </a:lnTo>
                  <a:lnTo>
                    <a:pt x="425" y="183"/>
                  </a:lnTo>
                  <a:lnTo>
                    <a:pt x="477" y="178"/>
                  </a:lnTo>
                  <a:lnTo>
                    <a:pt x="530" y="174"/>
                  </a:lnTo>
                  <a:lnTo>
                    <a:pt x="530" y="174"/>
                  </a:lnTo>
                  <a:lnTo>
                    <a:pt x="565" y="174"/>
                  </a:lnTo>
                  <a:lnTo>
                    <a:pt x="565" y="174"/>
                  </a:lnTo>
                  <a:lnTo>
                    <a:pt x="569" y="173"/>
                  </a:lnTo>
                  <a:lnTo>
                    <a:pt x="571" y="172"/>
                  </a:lnTo>
                  <a:lnTo>
                    <a:pt x="572" y="169"/>
                  </a:lnTo>
                  <a:lnTo>
                    <a:pt x="572" y="167"/>
                  </a:lnTo>
                  <a:lnTo>
                    <a:pt x="572" y="164"/>
                  </a:lnTo>
                  <a:lnTo>
                    <a:pt x="571" y="162"/>
                  </a:lnTo>
                  <a:lnTo>
                    <a:pt x="569" y="159"/>
                  </a:lnTo>
                  <a:lnTo>
                    <a:pt x="565" y="159"/>
                  </a:lnTo>
                  <a:lnTo>
                    <a:pt x="565" y="15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129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2025-03-21T03:53:35Z</dcterms:created>
  <dcterms:modified xsi:type="dcterms:W3CDTF">2025-03-21T03:53:41Z</dcterms:modified>
</cp:coreProperties>
</file>