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70829DD-393D-47CF-6031-C761F33BEC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7101053-6AAA-955D-66C4-4080EA9084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BED5DE2-B1BC-3583-80C3-3E224D656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876A-1744-4D9A-80E5-714235452801}" type="datetimeFigureOut">
              <a:rPr lang="ko-KR" altLang="en-US" smtClean="0"/>
              <a:t>2025-03-20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945879-1BAB-717F-C80E-4F10264CF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A33F8EB-A847-768E-86C1-E0676C6B8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A185-EBDA-4C87-92A7-F6B46FA5F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386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4F92798-EFF8-E672-9584-7C1437A2A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1442BAF-D577-CFBE-7E3D-4AC17D6599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DD60269-CABF-C28D-33DF-FABB2AF3E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876A-1744-4D9A-80E5-714235452801}" type="datetimeFigureOut">
              <a:rPr lang="ko-KR" altLang="en-US" smtClean="0"/>
              <a:t>2025-03-20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9BB1350-580C-4FDB-07FB-28A63A821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2C4DFB4-1CD3-09AD-0D1F-016A11D9D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A185-EBDA-4C87-92A7-F6B46FA5F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3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5AD918E-0016-3942-C19D-F5F6BC18F6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E25DEAC-2A06-6412-9DBD-7E5F20DF0B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307D3-F745-DBD5-7391-A9A8E26B9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876A-1744-4D9A-80E5-714235452801}" type="datetimeFigureOut">
              <a:rPr lang="ko-KR" altLang="en-US" smtClean="0"/>
              <a:t>2025-03-20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356350-15C1-DBF5-F774-EFEC5A1CB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B2CDCD4-36B6-856B-1E6E-BB58C1206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A185-EBDA-4C87-92A7-F6B46FA5F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2867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C363F7-0DE3-47C5-8DB4-11D2293D2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93F4EB9-8D52-CD9E-51A7-86248D5D3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19B40E5-D65D-77DE-C3F9-A92562825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876A-1744-4D9A-80E5-714235452801}" type="datetimeFigureOut">
              <a:rPr lang="ko-KR" altLang="en-US" smtClean="0"/>
              <a:t>2025-03-20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85A6451-80E7-58B9-1C00-F57E78E00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BCE27BA-3280-CFC3-78F8-3BED451FA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A185-EBDA-4C87-92A7-F6B46FA5F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12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560E62-85BE-6F97-86D4-C66CD41AB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B65FA6B-D10B-A85E-C892-979F169F7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45AD527-73F0-72EB-2071-921B7646B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876A-1744-4D9A-80E5-714235452801}" type="datetimeFigureOut">
              <a:rPr lang="ko-KR" altLang="en-US" smtClean="0"/>
              <a:t>2025-03-20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328E4BA-BA17-45FC-00AA-E96189F3B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565C95-D9F3-3D32-ADC0-E1BFAC7F4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A185-EBDA-4C87-92A7-F6B46FA5F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412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69CF78E-E3D1-BF04-681D-686C005B4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A60A08A-233F-8368-1CC7-4A30ABB4C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F6FC8CF-72EF-D7B1-28C7-BDD6BBADD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BD0DDC0-49CC-19BD-B9DB-CD75C424C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876A-1744-4D9A-80E5-714235452801}" type="datetimeFigureOut">
              <a:rPr lang="ko-KR" altLang="en-US" smtClean="0"/>
              <a:t>2025-03-20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C7B46E3-BB5E-BE7B-F0E9-BD45CFA05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462A0AF-C00E-FF28-FDAF-20B0EAD5F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A185-EBDA-4C87-92A7-F6B46FA5F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620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0376B1E-A563-59FF-2076-ADC1616DD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6212F55-DFF4-6B7E-288C-C608E853E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360DE75-1162-B2E0-B201-D28FAA9985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CE8FC58-921A-207A-8FDD-35C815B0CA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B8AF5C8-8F7F-3B26-48E9-2A6C37D73B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48F2332-A149-FCC9-AE0A-C9BC981FE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876A-1744-4D9A-80E5-714235452801}" type="datetimeFigureOut">
              <a:rPr lang="ko-KR" altLang="en-US" smtClean="0"/>
              <a:t>2025-03-20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7556DE0-E9F9-8B3D-21EA-E0282DC93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CE1CEBE-5DAE-52F2-BA49-702462B1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A185-EBDA-4C87-92A7-F6B46FA5F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165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324709-1317-FAD7-F34C-D8937F729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8E73E69-4C74-65EE-8165-3EA9DD8F5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876A-1744-4D9A-80E5-714235452801}" type="datetimeFigureOut">
              <a:rPr lang="ko-KR" altLang="en-US" smtClean="0"/>
              <a:t>2025-03-20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CEA7061-E774-2BFF-E1DF-71C5FD5A2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0328317-7948-2996-07D1-4ADB95429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A185-EBDA-4C87-92A7-F6B46FA5F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4819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ECC883C-A8E8-3168-4973-8A8B52CBC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876A-1744-4D9A-80E5-714235452801}" type="datetimeFigureOut">
              <a:rPr lang="ko-KR" altLang="en-US" smtClean="0"/>
              <a:t>2025-03-20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36315ED-BE5F-7DE5-BDFB-86A9FB346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6619340-3D30-3DA3-F9CB-F6739AF97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A185-EBDA-4C87-92A7-F6B46FA5F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8875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E65060-E8E2-0DB8-CA35-81815C0B0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E699C78-F553-9FB8-F61E-F3E05290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40DC15F-2248-FBFD-F2D2-A6A84BFE14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A56C903-943C-B3F3-C369-E630640FB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876A-1744-4D9A-80E5-714235452801}" type="datetimeFigureOut">
              <a:rPr lang="ko-KR" altLang="en-US" smtClean="0"/>
              <a:t>2025-03-20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99DB71C-8113-9FF0-FA06-D5D944441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04B5269-C9BD-42D4-0C79-FC22650EC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A185-EBDA-4C87-92A7-F6B46FA5F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886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22FF95-A63B-06C6-2B4F-A294EEFC0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F9D669C-1C8C-3D77-EABD-1AB0E07C1A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9D8D159-BCA5-3279-BB38-D74A46ACF9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AFAEBD8-F5D0-2CB7-6557-1C4A624BF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876A-1744-4D9A-80E5-714235452801}" type="datetimeFigureOut">
              <a:rPr lang="ko-KR" altLang="en-US" smtClean="0"/>
              <a:t>2025-03-20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398B167-99CE-A4BD-AF3B-8CE3ADDFD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28037E0-89CD-B30F-231F-DEEDC8FB4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A185-EBDA-4C87-92A7-F6B46FA5F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6473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7226E38-5915-A827-8825-16139D029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3327236-589B-44EE-E65E-B4856B6C5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1BF0812-ADA5-6F7C-D62E-5543E5805C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AB876A-1744-4D9A-80E5-714235452801}" type="datetimeFigureOut">
              <a:rPr lang="ko-KR" altLang="en-US" smtClean="0"/>
              <a:t>2025-03-20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E7EAD93-AE2D-E46B-ED25-F3588B28E8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B519C63-D1A6-A1D5-F60B-E89516EF8D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F4A185-EBDA-4C87-92A7-F6B46FA5F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1742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E6FE73D6-B795-BF7F-DE84-6580F9D2533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239838" y="0"/>
            <a:ext cx="9712325" cy="6858000"/>
            <a:chOff x="781" y="0"/>
            <a:chExt cx="6118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1924907-B82F-0BEC-3315-1308AFC8D3F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7" y="3847"/>
              <a:ext cx="91" cy="259"/>
            </a:xfrm>
            <a:custGeom>
              <a:avLst/>
              <a:gdLst>
                <a:gd name="T0" fmla="*/ 44 w 91"/>
                <a:gd name="T1" fmla="*/ 0 h 259"/>
                <a:gd name="T2" fmla="*/ 44 w 91"/>
                <a:gd name="T3" fmla="*/ 0 h 259"/>
                <a:gd name="T4" fmla="*/ 61 w 91"/>
                <a:gd name="T5" fmla="*/ 15 h 259"/>
                <a:gd name="T6" fmla="*/ 68 w 91"/>
                <a:gd name="T7" fmla="*/ 24 h 259"/>
                <a:gd name="T8" fmla="*/ 75 w 91"/>
                <a:gd name="T9" fmla="*/ 34 h 259"/>
                <a:gd name="T10" fmla="*/ 75 w 91"/>
                <a:gd name="T11" fmla="*/ 34 h 259"/>
                <a:gd name="T12" fmla="*/ 82 w 91"/>
                <a:gd name="T13" fmla="*/ 48 h 259"/>
                <a:gd name="T14" fmla="*/ 88 w 91"/>
                <a:gd name="T15" fmla="*/ 62 h 259"/>
                <a:gd name="T16" fmla="*/ 88 w 91"/>
                <a:gd name="T17" fmla="*/ 62 h 259"/>
                <a:gd name="T18" fmla="*/ 89 w 91"/>
                <a:gd name="T19" fmla="*/ 70 h 259"/>
                <a:gd name="T20" fmla="*/ 90 w 91"/>
                <a:gd name="T21" fmla="*/ 80 h 259"/>
                <a:gd name="T22" fmla="*/ 91 w 91"/>
                <a:gd name="T23" fmla="*/ 89 h 259"/>
                <a:gd name="T24" fmla="*/ 90 w 91"/>
                <a:gd name="T25" fmla="*/ 98 h 259"/>
                <a:gd name="T26" fmla="*/ 88 w 91"/>
                <a:gd name="T27" fmla="*/ 117 h 259"/>
                <a:gd name="T28" fmla="*/ 83 w 91"/>
                <a:gd name="T29" fmla="*/ 134 h 259"/>
                <a:gd name="T30" fmla="*/ 83 w 91"/>
                <a:gd name="T31" fmla="*/ 134 h 259"/>
                <a:gd name="T32" fmla="*/ 78 w 91"/>
                <a:gd name="T33" fmla="*/ 147 h 259"/>
                <a:gd name="T34" fmla="*/ 74 w 91"/>
                <a:gd name="T35" fmla="*/ 159 h 259"/>
                <a:gd name="T36" fmla="*/ 62 w 91"/>
                <a:gd name="T37" fmla="*/ 185 h 259"/>
                <a:gd name="T38" fmla="*/ 62 w 91"/>
                <a:gd name="T39" fmla="*/ 185 h 259"/>
                <a:gd name="T40" fmla="*/ 48 w 91"/>
                <a:gd name="T41" fmla="*/ 222 h 259"/>
                <a:gd name="T42" fmla="*/ 41 w 91"/>
                <a:gd name="T43" fmla="*/ 241 h 259"/>
                <a:gd name="T44" fmla="*/ 33 w 91"/>
                <a:gd name="T45" fmla="*/ 259 h 259"/>
                <a:gd name="T46" fmla="*/ 33 w 91"/>
                <a:gd name="T47" fmla="*/ 259 h 259"/>
                <a:gd name="T48" fmla="*/ 26 w 91"/>
                <a:gd name="T49" fmla="*/ 251 h 259"/>
                <a:gd name="T50" fmla="*/ 22 w 91"/>
                <a:gd name="T51" fmla="*/ 248 h 259"/>
                <a:gd name="T52" fmla="*/ 19 w 91"/>
                <a:gd name="T53" fmla="*/ 244 h 259"/>
                <a:gd name="T54" fmla="*/ 19 w 91"/>
                <a:gd name="T55" fmla="*/ 244 h 259"/>
                <a:gd name="T56" fmla="*/ 2 w 91"/>
                <a:gd name="T57" fmla="*/ 233 h 259"/>
                <a:gd name="T58" fmla="*/ 0 w 91"/>
                <a:gd name="T59" fmla="*/ 230 h 259"/>
                <a:gd name="T60" fmla="*/ 0 w 91"/>
                <a:gd name="T61" fmla="*/ 230 h 259"/>
                <a:gd name="T62" fmla="*/ 5 w 91"/>
                <a:gd name="T63" fmla="*/ 201 h 259"/>
                <a:gd name="T64" fmla="*/ 7 w 91"/>
                <a:gd name="T65" fmla="*/ 173 h 259"/>
                <a:gd name="T66" fmla="*/ 14 w 91"/>
                <a:gd name="T67" fmla="*/ 119 h 259"/>
                <a:gd name="T68" fmla="*/ 18 w 91"/>
                <a:gd name="T69" fmla="*/ 92 h 259"/>
                <a:gd name="T70" fmla="*/ 23 w 91"/>
                <a:gd name="T71" fmla="*/ 66 h 259"/>
                <a:gd name="T72" fmla="*/ 30 w 91"/>
                <a:gd name="T73" fmla="*/ 38 h 259"/>
                <a:gd name="T74" fmla="*/ 41 w 91"/>
                <a:gd name="T75" fmla="*/ 8 h 259"/>
                <a:gd name="T76" fmla="*/ 44 w 91"/>
                <a:gd name="T77" fmla="*/ 0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1" h="259">
                  <a:moveTo>
                    <a:pt x="44" y="0"/>
                  </a:moveTo>
                  <a:lnTo>
                    <a:pt x="44" y="0"/>
                  </a:lnTo>
                  <a:lnTo>
                    <a:pt x="61" y="15"/>
                  </a:lnTo>
                  <a:lnTo>
                    <a:pt x="68" y="24"/>
                  </a:lnTo>
                  <a:lnTo>
                    <a:pt x="75" y="34"/>
                  </a:lnTo>
                  <a:lnTo>
                    <a:pt x="75" y="34"/>
                  </a:lnTo>
                  <a:lnTo>
                    <a:pt x="82" y="48"/>
                  </a:lnTo>
                  <a:lnTo>
                    <a:pt x="88" y="62"/>
                  </a:lnTo>
                  <a:lnTo>
                    <a:pt x="88" y="62"/>
                  </a:lnTo>
                  <a:lnTo>
                    <a:pt x="89" y="70"/>
                  </a:lnTo>
                  <a:lnTo>
                    <a:pt x="90" y="80"/>
                  </a:lnTo>
                  <a:lnTo>
                    <a:pt x="91" y="89"/>
                  </a:lnTo>
                  <a:lnTo>
                    <a:pt x="90" y="98"/>
                  </a:lnTo>
                  <a:lnTo>
                    <a:pt x="88" y="117"/>
                  </a:lnTo>
                  <a:lnTo>
                    <a:pt x="83" y="134"/>
                  </a:lnTo>
                  <a:lnTo>
                    <a:pt x="83" y="134"/>
                  </a:lnTo>
                  <a:lnTo>
                    <a:pt x="78" y="147"/>
                  </a:lnTo>
                  <a:lnTo>
                    <a:pt x="74" y="159"/>
                  </a:lnTo>
                  <a:lnTo>
                    <a:pt x="62" y="185"/>
                  </a:lnTo>
                  <a:lnTo>
                    <a:pt x="62" y="185"/>
                  </a:lnTo>
                  <a:lnTo>
                    <a:pt x="48" y="222"/>
                  </a:lnTo>
                  <a:lnTo>
                    <a:pt x="41" y="241"/>
                  </a:lnTo>
                  <a:lnTo>
                    <a:pt x="33" y="259"/>
                  </a:lnTo>
                  <a:lnTo>
                    <a:pt x="33" y="259"/>
                  </a:lnTo>
                  <a:lnTo>
                    <a:pt x="26" y="251"/>
                  </a:lnTo>
                  <a:lnTo>
                    <a:pt x="22" y="248"/>
                  </a:lnTo>
                  <a:lnTo>
                    <a:pt x="19" y="244"/>
                  </a:lnTo>
                  <a:lnTo>
                    <a:pt x="19" y="244"/>
                  </a:lnTo>
                  <a:lnTo>
                    <a:pt x="2" y="233"/>
                  </a:lnTo>
                  <a:lnTo>
                    <a:pt x="0" y="230"/>
                  </a:lnTo>
                  <a:lnTo>
                    <a:pt x="0" y="230"/>
                  </a:lnTo>
                  <a:lnTo>
                    <a:pt x="5" y="201"/>
                  </a:lnTo>
                  <a:lnTo>
                    <a:pt x="7" y="173"/>
                  </a:lnTo>
                  <a:lnTo>
                    <a:pt x="14" y="119"/>
                  </a:lnTo>
                  <a:lnTo>
                    <a:pt x="18" y="92"/>
                  </a:lnTo>
                  <a:lnTo>
                    <a:pt x="23" y="66"/>
                  </a:lnTo>
                  <a:lnTo>
                    <a:pt x="30" y="38"/>
                  </a:lnTo>
                  <a:lnTo>
                    <a:pt x="41" y="8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FF337205-BDD8-D5A9-BB26-A1ACDDA5A7EE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7" y="3847"/>
              <a:ext cx="91" cy="259"/>
            </a:xfrm>
            <a:custGeom>
              <a:avLst/>
              <a:gdLst>
                <a:gd name="T0" fmla="*/ 44 w 91"/>
                <a:gd name="T1" fmla="*/ 0 h 259"/>
                <a:gd name="T2" fmla="*/ 44 w 91"/>
                <a:gd name="T3" fmla="*/ 0 h 259"/>
                <a:gd name="T4" fmla="*/ 61 w 91"/>
                <a:gd name="T5" fmla="*/ 15 h 259"/>
                <a:gd name="T6" fmla="*/ 68 w 91"/>
                <a:gd name="T7" fmla="*/ 24 h 259"/>
                <a:gd name="T8" fmla="*/ 75 w 91"/>
                <a:gd name="T9" fmla="*/ 34 h 259"/>
                <a:gd name="T10" fmla="*/ 75 w 91"/>
                <a:gd name="T11" fmla="*/ 34 h 259"/>
                <a:gd name="T12" fmla="*/ 82 w 91"/>
                <a:gd name="T13" fmla="*/ 48 h 259"/>
                <a:gd name="T14" fmla="*/ 88 w 91"/>
                <a:gd name="T15" fmla="*/ 62 h 259"/>
                <a:gd name="T16" fmla="*/ 88 w 91"/>
                <a:gd name="T17" fmla="*/ 62 h 259"/>
                <a:gd name="T18" fmla="*/ 89 w 91"/>
                <a:gd name="T19" fmla="*/ 70 h 259"/>
                <a:gd name="T20" fmla="*/ 90 w 91"/>
                <a:gd name="T21" fmla="*/ 80 h 259"/>
                <a:gd name="T22" fmla="*/ 91 w 91"/>
                <a:gd name="T23" fmla="*/ 89 h 259"/>
                <a:gd name="T24" fmla="*/ 90 w 91"/>
                <a:gd name="T25" fmla="*/ 98 h 259"/>
                <a:gd name="T26" fmla="*/ 88 w 91"/>
                <a:gd name="T27" fmla="*/ 117 h 259"/>
                <a:gd name="T28" fmla="*/ 83 w 91"/>
                <a:gd name="T29" fmla="*/ 134 h 259"/>
                <a:gd name="T30" fmla="*/ 83 w 91"/>
                <a:gd name="T31" fmla="*/ 134 h 259"/>
                <a:gd name="T32" fmla="*/ 78 w 91"/>
                <a:gd name="T33" fmla="*/ 147 h 259"/>
                <a:gd name="T34" fmla="*/ 74 w 91"/>
                <a:gd name="T35" fmla="*/ 159 h 259"/>
                <a:gd name="T36" fmla="*/ 62 w 91"/>
                <a:gd name="T37" fmla="*/ 185 h 259"/>
                <a:gd name="T38" fmla="*/ 62 w 91"/>
                <a:gd name="T39" fmla="*/ 185 h 259"/>
                <a:gd name="T40" fmla="*/ 48 w 91"/>
                <a:gd name="T41" fmla="*/ 222 h 259"/>
                <a:gd name="T42" fmla="*/ 41 w 91"/>
                <a:gd name="T43" fmla="*/ 241 h 259"/>
                <a:gd name="T44" fmla="*/ 33 w 91"/>
                <a:gd name="T45" fmla="*/ 259 h 259"/>
                <a:gd name="T46" fmla="*/ 33 w 91"/>
                <a:gd name="T47" fmla="*/ 259 h 259"/>
                <a:gd name="T48" fmla="*/ 26 w 91"/>
                <a:gd name="T49" fmla="*/ 251 h 259"/>
                <a:gd name="T50" fmla="*/ 22 w 91"/>
                <a:gd name="T51" fmla="*/ 248 h 259"/>
                <a:gd name="T52" fmla="*/ 19 w 91"/>
                <a:gd name="T53" fmla="*/ 244 h 259"/>
                <a:gd name="T54" fmla="*/ 19 w 91"/>
                <a:gd name="T55" fmla="*/ 244 h 259"/>
                <a:gd name="T56" fmla="*/ 2 w 91"/>
                <a:gd name="T57" fmla="*/ 233 h 259"/>
                <a:gd name="T58" fmla="*/ 0 w 91"/>
                <a:gd name="T59" fmla="*/ 230 h 259"/>
                <a:gd name="T60" fmla="*/ 0 w 91"/>
                <a:gd name="T61" fmla="*/ 230 h 259"/>
                <a:gd name="T62" fmla="*/ 5 w 91"/>
                <a:gd name="T63" fmla="*/ 201 h 259"/>
                <a:gd name="T64" fmla="*/ 7 w 91"/>
                <a:gd name="T65" fmla="*/ 173 h 259"/>
                <a:gd name="T66" fmla="*/ 14 w 91"/>
                <a:gd name="T67" fmla="*/ 119 h 259"/>
                <a:gd name="T68" fmla="*/ 18 w 91"/>
                <a:gd name="T69" fmla="*/ 92 h 259"/>
                <a:gd name="T70" fmla="*/ 23 w 91"/>
                <a:gd name="T71" fmla="*/ 66 h 259"/>
                <a:gd name="T72" fmla="*/ 30 w 91"/>
                <a:gd name="T73" fmla="*/ 38 h 259"/>
                <a:gd name="T74" fmla="*/ 41 w 91"/>
                <a:gd name="T75" fmla="*/ 8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1" h="259">
                  <a:moveTo>
                    <a:pt x="44" y="0"/>
                  </a:moveTo>
                  <a:lnTo>
                    <a:pt x="44" y="0"/>
                  </a:lnTo>
                  <a:lnTo>
                    <a:pt x="61" y="15"/>
                  </a:lnTo>
                  <a:lnTo>
                    <a:pt x="68" y="24"/>
                  </a:lnTo>
                  <a:lnTo>
                    <a:pt x="75" y="34"/>
                  </a:lnTo>
                  <a:lnTo>
                    <a:pt x="75" y="34"/>
                  </a:lnTo>
                  <a:lnTo>
                    <a:pt x="82" y="48"/>
                  </a:lnTo>
                  <a:lnTo>
                    <a:pt x="88" y="62"/>
                  </a:lnTo>
                  <a:lnTo>
                    <a:pt x="88" y="62"/>
                  </a:lnTo>
                  <a:lnTo>
                    <a:pt x="89" y="70"/>
                  </a:lnTo>
                  <a:lnTo>
                    <a:pt x="90" y="80"/>
                  </a:lnTo>
                  <a:lnTo>
                    <a:pt x="91" y="89"/>
                  </a:lnTo>
                  <a:lnTo>
                    <a:pt x="90" y="98"/>
                  </a:lnTo>
                  <a:lnTo>
                    <a:pt x="88" y="117"/>
                  </a:lnTo>
                  <a:lnTo>
                    <a:pt x="83" y="134"/>
                  </a:lnTo>
                  <a:lnTo>
                    <a:pt x="83" y="134"/>
                  </a:lnTo>
                  <a:lnTo>
                    <a:pt x="78" y="147"/>
                  </a:lnTo>
                  <a:lnTo>
                    <a:pt x="74" y="159"/>
                  </a:lnTo>
                  <a:lnTo>
                    <a:pt x="62" y="185"/>
                  </a:lnTo>
                  <a:lnTo>
                    <a:pt x="62" y="185"/>
                  </a:lnTo>
                  <a:lnTo>
                    <a:pt x="48" y="222"/>
                  </a:lnTo>
                  <a:lnTo>
                    <a:pt x="41" y="241"/>
                  </a:lnTo>
                  <a:lnTo>
                    <a:pt x="33" y="259"/>
                  </a:lnTo>
                  <a:lnTo>
                    <a:pt x="33" y="259"/>
                  </a:lnTo>
                  <a:lnTo>
                    <a:pt x="26" y="251"/>
                  </a:lnTo>
                  <a:lnTo>
                    <a:pt x="22" y="248"/>
                  </a:lnTo>
                  <a:lnTo>
                    <a:pt x="19" y="244"/>
                  </a:lnTo>
                  <a:lnTo>
                    <a:pt x="19" y="244"/>
                  </a:lnTo>
                  <a:lnTo>
                    <a:pt x="2" y="233"/>
                  </a:lnTo>
                  <a:lnTo>
                    <a:pt x="0" y="230"/>
                  </a:lnTo>
                  <a:lnTo>
                    <a:pt x="0" y="230"/>
                  </a:lnTo>
                  <a:lnTo>
                    <a:pt x="5" y="201"/>
                  </a:lnTo>
                  <a:lnTo>
                    <a:pt x="7" y="173"/>
                  </a:lnTo>
                  <a:lnTo>
                    <a:pt x="14" y="119"/>
                  </a:lnTo>
                  <a:lnTo>
                    <a:pt x="18" y="92"/>
                  </a:lnTo>
                  <a:lnTo>
                    <a:pt x="23" y="66"/>
                  </a:lnTo>
                  <a:lnTo>
                    <a:pt x="30" y="38"/>
                  </a:lnTo>
                  <a:lnTo>
                    <a:pt x="41" y="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AF7A3E52-E0EE-938A-311F-BE756FAFC0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5" y="3911"/>
              <a:ext cx="646" cy="355"/>
            </a:xfrm>
            <a:custGeom>
              <a:avLst/>
              <a:gdLst>
                <a:gd name="T0" fmla="*/ 42 w 646"/>
                <a:gd name="T1" fmla="*/ 5 h 355"/>
                <a:gd name="T2" fmla="*/ 42 w 646"/>
                <a:gd name="T3" fmla="*/ 5 h 355"/>
                <a:gd name="T4" fmla="*/ 34 w 646"/>
                <a:gd name="T5" fmla="*/ 3 h 355"/>
                <a:gd name="T6" fmla="*/ 26 w 646"/>
                <a:gd name="T7" fmla="*/ 2 h 355"/>
                <a:gd name="T8" fmla="*/ 8 w 646"/>
                <a:gd name="T9" fmla="*/ 0 h 355"/>
                <a:gd name="T10" fmla="*/ 0 w 646"/>
                <a:gd name="T11" fmla="*/ 14 h 355"/>
                <a:gd name="T12" fmla="*/ 0 w 646"/>
                <a:gd name="T13" fmla="*/ 14 h 355"/>
                <a:gd name="T14" fmla="*/ 12 w 646"/>
                <a:gd name="T15" fmla="*/ 34 h 355"/>
                <a:gd name="T16" fmla="*/ 21 w 646"/>
                <a:gd name="T17" fmla="*/ 55 h 355"/>
                <a:gd name="T18" fmla="*/ 29 w 646"/>
                <a:gd name="T19" fmla="*/ 76 h 355"/>
                <a:gd name="T20" fmla="*/ 38 w 646"/>
                <a:gd name="T21" fmla="*/ 99 h 355"/>
                <a:gd name="T22" fmla="*/ 53 w 646"/>
                <a:gd name="T23" fmla="*/ 142 h 355"/>
                <a:gd name="T24" fmla="*/ 67 w 646"/>
                <a:gd name="T25" fmla="*/ 185 h 355"/>
                <a:gd name="T26" fmla="*/ 67 w 646"/>
                <a:gd name="T27" fmla="*/ 185 h 355"/>
                <a:gd name="T28" fmla="*/ 89 w 646"/>
                <a:gd name="T29" fmla="*/ 236 h 355"/>
                <a:gd name="T30" fmla="*/ 111 w 646"/>
                <a:gd name="T31" fmla="*/ 288 h 355"/>
                <a:gd name="T32" fmla="*/ 111 w 646"/>
                <a:gd name="T33" fmla="*/ 288 h 355"/>
                <a:gd name="T34" fmla="*/ 119 w 646"/>
                <a:gd name="T35" fmla="*/ 307 h 355"/>
                <a:gd name="T36" fmla="*/ 125 w 646"/>
                <a:gd name="T37" fmla="*/ 326 h 355"/>
                <a:gd name="T38" fmla="*/ 125 w 646"/>
                <a:gd name="T39" fmla="*/ 326 h 355"/>
                <a:gd name="T40" fmla="*/ 128 w 646"/>
                <a:gd name="T41" fmla="*/ 340 h 355"/>
                <a:gd name="T42" fmla="*/ 131 w 646"/>
                <a:gd name="T43" fmla="*/ 346 h 355"/>
                <a:gd name="T44" fmla="*/ 134 w 646"/>
                <a:gd name="T45" fmla="*/ 351 h 355"/>
                <a:gd name="T46" fmla="*/ 138 w 646"/>
                <a:gd name="T47" fmla="*/ 353 h 355"/>
                <a:gd name="T48" fmla="*/ 142 w 646"/>
                <a:gd name="T49" fmla="*/ 355 h 355"/>
                <a:gd name="T50" fmla="*/ 149 w 646"/>
                <a:gd name="T51" fmla="*/ 355 h 355"/>
                <a:gd name="T52" fmla="*/ 158 w 646"/>
                <a:gd name="T53" fmla="*/ 354 h 355"/>
                <a:gd name="T54" fmla="*/ 174 w 646"/>
                <a:gd name="T55" fmla="*/ 354 h 355"/>
                <a:gd name="T56" fmla="*/ 174 w 646"/>
                <a:gd name="T57" fmla="*/ 354 h 355"/>
                <a:gd name="T58" fmla="*/ 600 w 646"/>
                <a:gd name="T59" fmla="*/ 354 h 355"/>
                <a:gd name="T60" fmla="*/ 646 w 646"/>
                <a:gd name="T61" fmla="*/ 4 h 355"/>
                <a:gd name="T62" fmla="*/ 646 w 646"/>
                <a:gd name="T63" fmla="*/ 4 h 355"/>
                <a:gd name="T64" fmla="*/ 62 w 646"/>
                <a:gd name="T65" fmla="*/ 4 h 355"/>
                <a:gd name="T66" fmla="*/ 42 w 646"/>
                <a:gd name="T67" fmla="*/ 5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46" h="355">
                  <a:moveTo>
                    <a:pt x="42" y="5"/>
                  </a:moveTo>
                  <a:lnTo>
                    <a:pt x="42" y="5"/>
                  </a:lnTo>
                  <a:lnTo>
                    <a:pt x="34" y="3"/>
                  </a:lnTo>
                  <a:lnTo>
                    <a:pt x="26" y="2"/>
                  </a:lnTo>
                  <a:lnTo>
                    <a:pt x="8" y="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2" y="34"/>
                  </a:lnTo>
                  <a:lnTo>
                    <a:pt x="21" y="55"/>
                  </a:lnTo>
                  <a:lnTo>
                    <a:pt x="29" y="76"/>
                  </a:lnTo>
                  <a:lnTo>
                    <a:pt x="38" y="99"/>
                  </a:lnTo>
                  <a:lnTo>
                    <a:pt x="53" y="142"/>
                  </a:lnTo>
                  <a:lnTo>
                    <a:pt x="67" y="185"/>
                  </a:lnTo>
                  <a:lnTo>
                    <a:pt x="67" y="185"/>
                  </a:lnTo>
                  <a:lnTo>
                    <a:pt x="89" y="236"/>
                  </a:lnTo>
                  <a:lnTo>
                    <a:pt x="111" y="288"/>
                  </a:lnTo>
                  <a:lnTo>
                    <a:pt x="111" y="288"/>
                  </a:lnTo>
                  <a:lnTo>
                    <a:pt x="119" y="307"/>
                  </a:lnTo>
                  <a:lnTo>
                    <a:pt x="125" y="326"/>
                  </a:lnTo>
                  <a:lnTo>
                    <a:pt x="125" y="326"/>
                  </a:lnTo>
                  <a:lnTo>
                    <a:pt x="128" y="340"/>
                  </a:lnTo>
                  <a:lnTo>
                    <a:pt x="131" y="346"/>
                  </a:lnTo>
                  <a:lnTo>
                    <a:pt x="134" y="351"/>
                  </a:lnTo>
                  <a:lnTo>
                    <a:pt x="138" y="353"/>
                  </a:lnTo>
                  <a:lnTo>
                    <a:pt x="142" y="355"/>
                  </a:lnTo>
                  <a:lnTo>
                    <a:pt x="149" y="355"/>
                  </a:lnTo>
                  <a:lnTo>
                    <a:pt x="158" y="354"/>
                  </a:lnTo>
                  <a:lnTo>
                    <a:pt x="174" y="354"/>
                  </a:lnTo>
                  <a:lnTo>
                    <a:pt x="174" y="354"/>
                  </a:lnTo>
                  <a:lnTo>
                    <a:pt x="600" y="354"/>
                  </a:lnTo>
                  <a:lnTo>
                    <a:pt x="646" y="4"/>
                  </a:lnTo>
                  <a:lnTo>
                    <a:pt x="646" y="4"/>
                  </a:lnTo>
                  <a:lnTo>
                    <a:pt x="62" y="4"/>
                  </a:lnTo>
                  <a:lnTo>
                    <a:pt x="42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0AAE4814-8669-F880-5CCC-3B775E17990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5" y="3911"/>
              <a:ext cx="646" cy="355"/>
            </a:xfrm>
            <a:custGeom>
              <a:avLst/>
              <a:gdLst>
                <a:gd name="T0" fmla="*/ 42 w 646"/>
                <a:gd name="T1" fmla="*/ 5 h 355"/>
                <a:gd name="T2" fmla="*/ 42 w 646"/>
                <a:gd name="T3" fmla="*/ 5 h 355"/>
                <a:gd name="T4" fmla="*/ 34 w 646"/>
                <a:gd name="T5" fmla="*/ 3 h 355"/>
                <a:gd name="T6" fmla="*/ 26 w 646"/>
                <a:gd name="T7" fmla="*/ 2 h 355"/>
                <a:gd name="T8" fmla="*/ 8 w 646"/>
                <a:gd name="T9" fmla="*/ 0 h 355"/>
                <a:gd name="T10" fmla="*/ 0 w 646"/>
                <a:gd name="T11" fmla="*/ 14 h 355"/>
                <a:gd name="T12" fmla="*/ 0 w 646"/>
                <a:gd name="T13" fmla="*/ 14 h 355"/>
                <a:gd name="T14" fmla="*/ 12 w 646"/>
                <a:gd name="T15" fmla="*/ 34 h 355"/>
                <a:gd name="T16" fmla="*/ 21 w 646"/>
                <a:gd name="T17" fmla="*/ 55 h 355"/>
                <a:gd name="T18" fmla="*/ 29 w 646"/>
                <a:gd name="T19" fmla="*/ 76 h 355"/>
                <a:gd name="T20" fmla="*/ 38 w 646"/>
                <a:gd name="T21" fmla="*/ 99 h 355"/>
                <a:gd name="T22" fmla="*/ 53 w 646"/>
                <a:gd name="T23" fmla="*/ 142 h 355"/>
                <a:gd name="T24" fmla="*/ 67 w 646"/>
                <a:gd name="T25" fmla="*/ 185 h 355"/>
                <a:gd name="T26" fmla="*/ 67 w 646"/>
                <a:gd name="T27" fmla="*/ 185 h 355"/>
                <a:gd name="T28" fmla="*/ 89 w 646"/>
                <a:gd name="T29" fmla="*/ 236 h 355"/>
                <a:gd name="T30" fmla="*/ 111 w 646"/>
                <a:gd name="T31" fmla="*/ 288 h 355"/>
                <a:gd name="T32" fmla="*/ 111 w 646"/>
                <a:gd name="T33" fmla="*/ 288 h 355"/>
                <a:gd name="T34" fmla="*/ 119 w 646"/>
                <a:gd name="T35" fmla="*/ 307 h 355"/>
                <a:gd name="T36" fmla="*/ 125 w 646"/>
                <a:gd name="T37" fmla="*/ 326 h 355"/>
                <a:gd name="T38" fmla="*/ 125 w 646"/>
                <a:gd name="T39" fmla="*/ 326 h 355"/>
                <a:gd name="T40" fmla="*/ 128 w 646"/>
                <a:gd name="T41" fmla="*/ 340 h 355"/>
                <a:gd name="T42" fmla="*/ 131 w 646"/>
                <a:gd name="T43" fmla="*/ 346 h 355"/>
                <a:gd name="T44" fmla="*/ 134 w 646"/>
                <a:gd name="T45" fmla="*/ 351 h 355"/>
                <a:gd name="T46" fmla="*/ 138 w 646"/>
                <a:gd name="T47" fmla="*/ 353 h 355"/>
                <a:gd name="T48" fmla="*/ 142 w 646"/>
                <a:gd name="T49" fmla="*/ 355 h 355"/>
                <a:gd name="T50" fmla="*/ 149 w 646"/>
                <a:gd name="T51" fmla="*/ 355 h 355"/>
                <a:gd name="T52" fmla="*/ 158 w 646"/>
                <a:gd name="T53" fmla="*/ 354 h 355"/>
                <a:gd name="T54" fmla="*/ 174 w 646"/>
                <a:gd name="T55" fmla="*/ 354 h 355"/>
                <a:gd name="T56" fmla="*/ 174 w 646"/>
                <a:gd name="T57" fmla="*/ 354 h 355"/>
                <a:gd name="T58" fmla="*/ 600 w 646"/>
                <a:gd name="T59" fmla="*/ 354 h 355"/>
                <a:gd name="T60" fmla="*/ 646 w 646"/>
                <a:gd name="T61" fmla="*/ 4 h 355"/>
                <a:gd name="T62" fmla="*/ 646 w 646"/>
                <a:gd name="T63" fmla="*/ 4 h 355"/>
                <a:gd name="T64" fmla="*/ 62 w 646"/>
                <a:gd name="T65" fmla="*/ 4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6" h="355">
                  <a:moveTo>
                    <a:pt x="42" y="5"/>
                  </a:moveTo>
                  <a:lnTo>
                    <a:pt x="42" y="5"/>
                  </a:lnTo>
                  <a:lnTo>
                    <a:pt x="34" y="3"/>
                  </a:lnTo>
                  <a:lnTo>
                    <a:pt x="26" y="2"/>
                  </a:lnTo>
                  <a:lnTo>
                    <a:pt x="8" y="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2" y="34"/>
                  </a:lnTo>
                  <a:lnTo>
                    <a:pt x="21" y="55"/>
                  </a:lnTo>
                  <a:lnTo>
                    <a:pt x="29" y="76"/>
                  </a:lnTo>
                  <a:lnTo>
                    <a:pt x="38" y="99"/>
                  </a:lnTo>
                  <a:lnTo>
                    <a:pt x="53" y="142"/>
                  </a:lnTo>
                  <a:lnTo>
                    <a:pt x="67" y="185"/>
                  </a:lnTo>
                  <a:lnTo>
                    <a:pt x="67" y="185"/>
                  </a:lnTo>
                  <a:lnTo>
                    <a:pt x="89" y="236"/>
                  </a:lnTo>
                  <a:lnTo>
                    <a:pt x="111" y="288"/>
                  </a:lnTo>
                  <a:lnTo>
                    <a:pt x="111" y="288"/>
                  </a:lnTo>
                  <a:lnTo>
                    <a:pt x="119" y="307"/>
                  </a:lnTo>
                  <a:lnTo>
                    <a:pt x="125" y="326"/>
                  </a:lnTo>
                  <a:lnTo>
                    <a:pt x="125" y="326"/>
                  </a:lnTo>
                  <a:lnTo>
                    <a:pt x="128" y="340"/>
                  </a:lnTo>
                  <a:lnTo>
                    <a:pt x="131" y="346"/>
                  </a:lnTo>
                  <a:lnTo>
                    <a:pt x="134" y="351"/>
                  </a:lnTo>
                  <a:lnTo>
                    <a:pt x="138" y="353"/>
                  </a:lnTo>
                  <a:lnTo>
                    <a:pt x="142" y="355"/>
                  </a:lnTo>
                  <a:lnTo>
                    <a:pt x="149" y="355"/>
                  </a:lnTo>
                  <a:lnTo>
                    <a:pt x="158" y="354"/>
                  </a:lnTo>
                  <a:lnTo>
                    <a:pt x="174" y="354"/>
                  </a:lnTo>
                  <a:lnTo>
                    <a:pt x="174" y="354"/>
                  </a:lnTo>
                  <a:lnTo>
                    <a:pt x="600" y="354"/>
                  </a:lnTo>
                  <a:lnTo>
                    <a:pt x="646" y="4"/>
                  </a:lnTo>
                  <a:lnTo>
                    <a:pt x="646" y="4"/>
                  </a:lnTo>
                  <a:lnTo>
                    <a:pt x="62" y="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2748E53A-2787-E374-4B45-BEABE65553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8" y="7"/>
              <a:ext cx="1844" cy="2185"/>
            </a:xfrm>
            <a:custGeom>
              <a:avLst/>
              <a:gdLst>
                <a:gd name="T0" fmla="*/ 210 w 1844"/>
                <a:gd name="T1" fmla="*/ 1498 h 2185"/>
                <a:gd name="T2" fmla="*/ 265 w 1844"/>
                <a:gd name="T3" fmla="*/ 1645 h 2185"/>
                <a:gd name="T4" fmla="*/ 392 w 1844"/>
                <a:gd name="T5" fmla="*/ 1858 h 2185"/>
                <a:gd name="T6" fmla="*/ 491 w 1844"/>
                <a:gd name="T7" fmla="*/ 2019 h 2185"/>
                <a:gd name="T8" fmla="*/ 590 w 1844"/>
                <a:gd name="T9" fmla="*/ 2150 h 2185"/>
                <a:gd name="T10" fmla="*/ 750 w 1844"/>
                <a:gd name="T11" fmla="*/ 2172 h 2185"/>
                <a:gd name="T12" fmla="*/ 1073 w 1844"/>
                <a:gd name="T13" fmla="*/ 2162 h 2185"/>
                <a:gd name="T14" fmla="*/ 1268 w 1844"/>
                <a:gd name="T15" fmla="*/ 2156 h 2185"/>
                <a:gd name="T16" fmla="*/ 1378 w 1844"/>
                <a:gd name="T17" fmla="*/ 2108 h 2185"/>
                <a:gd name="T18" fmla="*/ 1508 w 1844"/>
                <a:gd name="T19" fmla="*/ 1977 h 2185"/>
                <a:gd name="T20" fmla="*/ 1581 w 1844"/>
                <a:gd name="T21" fmla="*/ 1910 h 2185"/>
                <a:gd name="T22" fmla="*/ 1619 w 1844"/>
                <a:gd name="T23" fmla="*/ 1835 h 2185"/>
                <a:gd name="T24" fmla="*/ 1707 w 1844"/>
                <a:gd name="T25" fmla="*/ 1605 h 2185"/>
                <a:gd name="T26" fmla="*/ 1746 w 1844"/>
                <a:gd name="T27" fmla="*/ 1374 h 2185"/>
                <a:gd name="T28" fmla="*/ 1735 w 1844"/>
                <a:gd name="T29" fmla="*/ 1125 h 2185"/>
                <a:gd name="T30" fmla="*/ 1701 w 1844"/>
                <a:gd name="T31" fmla="*/ 819 h 2185"/>
                <a:gd name="T32" fmla="*/ 1704 w 1844"/>
                <a:gd name="T33" fmla="*/ 667 h 2185"/>
                <a:gd name="T34" fmla="*/ 1728 w 1844"/>
                <a:gd name="T35" fmla="*/ 515 h 2185"/>
                <a:gd name="T36" fmla="*/ 1755 w 1844"/>
                <a:gd name="T37" fmla="*/ 437 h 2185"/>
                <a:gd name="T38" fmla="*/ 1825 w 1844"/>
                <a:gd name="T39" fmla="*/ 323 h 2185"/>
                <a:gd name="T40" fmla="*/ 1844 w 1844"/>
                <a:gd name="T41" fmla="*/ 260 h 2185"/>
                <a:gd name="T42" fmla="*/ 1777 w 1844"/>
                <a:gd name="T43" fmla="*/ 268 h 2185"/>
                <a:gd name="T44" fmla="*/ 1610 w 1844"/>
                <a:gd name="T45" fmla="*/ 351 h 2185"/>
                <a:gd name="T46" fmla="*/ 1509 w 1844"/>
                <a:gd name="T47" fmla="*/ 424 h 2185"/>
                <a:gd name="T48" fmla="*/ 1545 w 1844"/>
                <a:gd name="T49" fmla="*/ 392 h 2185"/>
                <a:gd name="T50" fmla="*/ 1636 w 1844"/>
                <a:gd name="T51" fmla="*/ 281 h 2185"/>
                <a:gd name="T52" fmla="*/ 1694 w 1844"/>
                <a:gd name="T53" fmla="*/ 154 h 2185"/>
                <a:gd name="T54" fmla="*/ 1699 w 1844"/>
                <a:gd name="T55" fmla="*/ 96 h 2185"/>
                <a:gd name="T56" fmla="*/ 1636 w 1844"/>
                <a:gd name="T57" fmla="*/ 131 h 2185"/>
                <a:gd name="T58" fmla="*/ 1517 w 1844"/>
                <a:gd name="T59" fmla="*/ 182 h 2185"/>
                <a:gd name="T60" fmla="*/ 1315 w 1844"/>
                <a:gd name="T61" fmla="*/ 238 h 2185"/>
                <a:gd name="T62" fmla="*/ 1389 w 1844"/>
                <a:gd name="T63" fmla="*/ 125 h 2185"/>
                <a:gd name="T64" fmla="*/ 1425 w 1844"/>
                <a:gd name="T65" fmla="*/ 46 h 2185"/>
                <a:gd name="T66" fmla="*/ 1413 w 1844"/>
                <a:gd name="T67" fmla="*/ 7 h 2185"/>
                <a:gd name="T68" fmla="*/ 1298 w 1844"/>
                <a:gd name="T69" fmla="*/ 97 h 2185"/>
                <a:gd name="T70" fmla="*/ 1183 w 1844"/>
                <a:gd name="T71" fmla="*/ 176 h 2185"/>
                <a:gd name="T72" fmla="*/ 1057 w 1844"/>
                <a:gd name="T73" fmla="*/ 226 h 2185"/>
                <a:gd name="T74" fmla="*/ 919 w 1844"/>
                <a:gd name="T75" fmla="*/ 243 h 2185"/>
                <a:gd name="T76" fmla="*/ 748 w 1844"/>
                <a:gd name="T77" fmla="*/ 263 h 2185"/>
                <a:gd name="T78" fmla="*/ 583 w 1844"/>
                <a:gd name="T79" fmla="*/ 308 h 2185"/>
                <a:gd name="T80" fmla="*/ 497 w 1844"/>
                <a:gd name="T81" fmla="*/ 355 h 2185"/>
                <a:gd name="T82" fmla="*/ 440 w 1844"/>
                <a:gd name="T83" fmla="*/ 417 h 2185"/>
                <a:gd name="T84" fmla="*/ 401 w 1844"/>
                <a:gd name="T85" fmla="*/ 495 h 2185"/>
                <a:gd name="T86" fmla="*/ 335 w 1844"/>
                <a:gd name="T87" fmla="*/ 474 h 2185"/>
                <a:gd name="T88" fmla="*/ 259 w 1844"/>
                <a:gd name="T89" fmla="*/ 488 h 2185"/>
                <a:gd name="T90" fmla="*/ 163 w 1844"/>
                <a:gd name="T91" fmla="*/ 551 h 2185"/>
                <a:gd name="T92" fmla="*/ 186 w 1844"/>
                <a:gd name="T93" fmla="*/ 570 h 2185"/>
                <a:gd name="T94" fmla="*/ 246 w 1844"/>
                <a:gd name="T95" fmla="*/ 599 h 2185"/>
                <a:gd name="T96" fmla="*/ 243 w 1844"/>
                <a:gd name="T97" fmla="*/ 622 h 2185"/>
                <a:gd name="T98" fmla="*/ 96 w 1844"/>
                <a:gd name="T99" fmla="*/ 661 h 2185"/>
                <a:gd name="T100" fmla="*/ 28 w 1844"/>
                <a:gd name="T101" fmla="*/ 704 h 2185"/>
                <a:gd name="T102" fmla="*/ 5 w 1844"/>
                <a:gd name="T103" fmla="*/ 748 h 2185"/>
                <a:gd name="T104" fmla="*/ 14 w 1844"/>
                <a:gd name="T105" fmla="*/ 779 h 2185"/>
                <a:gd name="T106" fmla="*/ 107 w 1844"/>
                <a:gd name="T107" fmla="*/ 738 h 2185"/>
                <a:gd name="T108" fmla="*/ 109 w 1844"/>
                <a:gd name="T109" fmla="*/ 779 h 2185"/>
                <a:gd name="T110" fmla="*/ 68 w 1844"/>
                <a:gd name="T111" fmla="*/ 889 h 2185"/>
                <a:gd name="T112" fmla="*/ 127 w 1844"/>
                <a:gd name="T113" fmla="*/ 866 h 2185"/>
                <a:gd name="T114" fmla="*/ 160 w 1844"/>
                <a:gd name="T115" fmla="*/ 901 h 2185"/>
                <a:gd name="T116" fmla="*/ 158 w 1844"/>
                <a:gd name="T117" fmla="*/ 1093 h 2185"/>
                <a:gd name="T118" fmla="*/ 169 w 1844"/>
                <a:gd name="T119" fmla="*/ 1201 h 2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844" h="2185">
                  <a:moveTo>
                    <a:pt x="196" y="1405"/>
                  </a:moveTo>
                  <a:lnTo>
                    <a:pt x="196" y="1405"/>
                  </a:lnTo>
                  <a:lnTo>
                    <a:pt x="198" y="1437"/>
                  </a:lnTo>
                  <a:lnTo>
                    <a:pt x="203" y="1467"/>
                  </a:lnTo>
                  <a:lnTo>
                    <a:pt x="210" y="1498"/>
                  </a:lnTo>
                  <a:lnTo>
                    <a:pt x="218" y="1528"/>
                  </a:lnTo>
                  <a:lnTo>
                    <a:pt x="228" y="1557"/>
                  </a:lnTo>
                  <a:lnTo>
                    <a:pt x="239" y="1586"/>
                  </a:lnTo>
                  <a:lnTo>
                    <a:pt x="251" y="1615"/>
                  </a:lnTo>
                  <a:lnTo>
                    <a:pt x="265" y="1645"/>
                  </a:lnTo>
                  <a:lnTo>
                    <a:pt x="279" y="1673"/>
                  </a:lnTo>
                  <a:lnTo>
                    <a:pt x="294" y="1700"/>
                  </a:lnTo>
                  <a:lnTo>
                    <a:pt x="325" y="1754"/>
                  </a:lnTo>
                  <a:lnTo>
                    <a:pt x="358" y="1807"/>
                  </a:lnTo>
                  <a:lnTo>
                    <a:pt x="392" y="1858"/>
                  </a:lnTo>
                  <a:lnTo>
                    <a:pt x="392" y="1858"/>
                  </a:lnTo>
                  <a:lnTo>
                    <a:pt x="416" y="1898"/>
                  </a:lnTo>
                  <a:lnTo>
                    <a:pt x="441" y="1938"/>
                  </a:lnTo>
                  <a:lnTo>
                    <a:pt x="465" y="1978"/>
                  </a:lnTo>
                  <a:lnTo>
                    <a:pt x="491" y="2019"/>
                  </a:lnTo>
                  <a:lnTo>
                    <a:pt x="517" y="2059"/>
                  </a:lnTo>
                  <a:lnTo>
                    <a:pt x="545" y="2098"/>
                  </a:lnTo>
                  <a:lnTo>
                    <a:pt x="560" y="2115"/>
                  </a:lnTo>
                  <a:lnTo>
                    <a:pt x="575" y="2134"/>
                  </a:lnTo>
                  <a:lnTo>
                    <a:pt x="590" y="2150"/>
                  </a:lnTo>
                  <a:lnTo>
                    <a:pt x="607" y="2166"/>
                  </a:lnTo>
                  <a:lnTo>
                    <a:pt x="644" y="2185"/>
                  </a:lnTo>
                  <a:lnTo>
                    <a:pt x="644" y="2185"/>
                  </a:lnTo>
                  <a:lnTo>
                    <a:pt x="696" y="2178"/>
                  </a:lnTo>
                  <a:lnTo>
                    <a:pt x="750" y="2172"/>
                  </a:lnTo>
                  <a:lnTo>
                    <a:pt x="802" y="2169"/>
                  </a:lnTo>
                  <a:lnTo>
                    <a:pt x="857" y="2166"/>
                  </a:lnTo>
                  <a:lnTo>
                    <a:pt x="964" y="2164"/>
                  </a:lnTo>
                  <a:lnTo>
                    <a:pt x="1073" y="2162"/>
                  </a:lnTo>
                  <a:lnTo>
                    <a:pt x="1073" y="2162"/>
                  </a:lnTo>
                  <a:lnTo>
                    <a:pt x="1103" y="2162"/>
                  </a:lnTo>
                  <a:lnTo>
                    <a:pt x="1136" y="2159"/>
                  </a:lnTo>
                  <a:lnTo>
                    <a:pt x="1201" y="2157"/>
                  </a:lnTo>
                  <a:lnTo>
                    <a:pt x="1234" y="2156"/>
                  </a:lnTo>
                  <a:lnTo>
                    <a:pt x="1268" y="2156"/>
                  </a:lnTo>
                  <a:lnTo>
                    <a:pt x="1299" y="2158"/>
                  </a:lnTo>
                  <a:lnTo>
                    <a:pt x="1329" y="2162"/>
                  </a:lnTo>
                  <a:lnTo>
                    <a:pt x="1357" y="2129"/>
                  </a:lnTo>
                  <a:lnTo>
                    <a:pt x="1357" y="2129"/>
                  </a:lnTo>
                  <a:lnTo>
                    <a:pt x="1378" y="2108"/>
                  </a:lnTo>
                  <a:lnTo>
                    <a:pt x="1402" y="2087"/>
                  </a:lnTo>
                  <a:lnTo>
                    <a:pt x="1447" y="2046"/>
                  </a:lnTo>
                  <a:lnTo>
                    <a:pt x="1468" y="2024"/>
                  </a:lnTo>
                  <a:lnTo>
                    <a:pt x="1489" y="2001"/>
                  </a:lnTo>
                  <a:lnTo>
                    <a:pt x="1508" y="1977"/>
                  </a:lnTo>
                  <a:lnTo>
                    <a:pt x="1517" y="1964"/>
                  </a:lnTo>
                  <a:lnTo>
                    <a:pt x="1525" y="1952"/>
                  </a:lnTo>
                  <a:lnTo>
                    <a:pt x="1577" y="1919"/>
                  </a:lnTo>
                  <a:lnTo>
                    <a:pt x="1577" y="1919"/>
                  </a:lnTo>
                  <a:lnTo>
                    <a:pt x="1581" y="1910"/>
                  </a:lnTo>
                  <a:lnTo>
                    <a:pt x="1586" y="1900"/>
                  </a:lnTo>
                  <a:lnTo>
                    <a:pt x="1591" y="1891"/>
                  </a:lnTo>
                  <a:lnTo>
                    <a:pt x="1595" y="1882"/>
                  </a:lnTo>
                  <a:lnTo>
                    <a:pt x="1595" y="1882"/>
                  </a:lnTo>
                  <a:lnTo>
                    <a:pt x="1619" y="1835"/>
                  </a:lnTo>
                  <a:lnTo>
                    <a:pt x="1641" y="1788"/>
                  </a:lnTo>
                  <a:lnTo>
                    <a:pt x="1659" y="1743"/>
                  </a:lnTo>
                  <a:lnTo>
                    <a:pt x="1678" y="1696"/>
                  </a:lnTo>
                  <a:lnTo>
                    <a:pt x="1693" y="1650"/>
                  </a:lnTo>
                  <a:lnTo>
                    <a:pt x="1707" y="1605"/>
                  </a:lnTo>
                  <a:lnTo>
                    <a:pt x="1719" y="1559"/>
                  </a:lnTo>
                  <a:lnTo>
                    <a:pt x="1728" y="1514"/>
                  </a:lnTo>
                  <a:lnTo>
                    <a:pt x="1736" y="1467"/>
                  </a:lnTo>
                  <a:lnTo>
                    <a:pt x="1742" y="1422"/>
                  </a:lnTo>
                  <a:lnTo>
                    <a:pt x="1746" y="1374"/>
                  </a:lnTo>
                  <a:lnTo>
                    <a:pt x="1748" y="1326"/>
                  </a:lnTo>
                  <a:lnTo>
                    <a:pt x="1747" y="1277"/>
                  </a:lnTo>
                  <a:lnTo>
                    <a:pt x="1746" y="1228"/>
                  </a:lnTo>
                  <a:lnTo>
                    <a:pt x="1741" y="1177"/>
                  </a:lnTo>
                  <a:lnTo>
                    <a:pt x="1735" y="1125"/>
                  </a:lnTo>
                  <a:lnTo>
                    <a:pt x="1735" y="1125"/>
                  </a:lnTo>
                  <a:lnTo>
                    <a:pt x="1719" y="1002"/>
                  </a:lnTo>
                  <a:lnTo>
                    <a:pt x="1711" y="941"/>
                  </a:lnTo>
                  <a:lnTo>
                    <a:pt x="1706" y="880"/>
                  </a:lnTo>
                  <a:lnTo>
                    <a:pt x="1701" y="819"/>
                  </a:lnTo>
                  <a:lnTo>
                    <a:pt x="1700" y="789"/>
                  </a:lnTo>
                  <a:lnTo>
                    <a:pt x="1700" y="759"/>
                  </a:lnTo>
                  <a:lnTo>
                    <a:pt x="1701" y="728"/>
                  </a:lnTo>
                  <a:lnTo>
                    <a:pt x="1703" y="697"/>
                  </a:lnTo>
                  <a:lnTo>
                    <a:pt x="1704" y="667"/>
                  </a:lnTo>
                  <a:lnTo>
                    <a:pt x="1707" y="635"/>
                  </a:lnTo>
                  <a:lnTo>
                    <a:pt x="1707" y="635"/>
                  </a:lnTo>
                  <a:lnTo>
                    <a:pt x="1714" y="586"/>
                  </a:lnTo>
                  <a:lnTo>
                    <a:pt x="1724" y="538"/>
                  </a:lnTo>
                  <a:lnTo>
                    <a:pt x="1728" y="515"/>
                  </a:lnTo>
                  <a:lnTo>
                    <a:pt x="1734" y="491"/>
                  </a:lnTo>
                  <a:lnTo>
                    <a:pt x="1741" y="469"/>
                  </a:lnTo>
                  <a:lnTo>
                    <a:pt x="1749" y="448"/>
                  </a:lnTo>
                  <a:lnTo>
                    <a:pt x="1749" y="448"/>
                  </a:lnTo>
                  <a:lnTo>
                    <a:pt x="1755" y="437"/>
                  </a:lnTo>
                  <a:lnTo>
                    <a:pt x="1762" y="425"/>
                  </a:lnTo>
                  <a:lnTo>
                    <a:pt x="1777" y="400"/>
                  </a:lnTo>
                  <a:lnTo>
                    <a:pt x="1793" y="375"/>
                  </a:lnTo>
                  <a:lnTo>
                    <a:pt x="1810" y="350"/>
                  </a:lnTo>
                  <a:lnTo>
                    <a:pt x="1825" y="323"/>
                  </a:lnTo>
                  <a:lnTo>
                    <a:pt x="1831" y="310"/>
                  </a:lnTo>
                  <a:lnTo>
                    <a:pt x="1835" y="298"/>
                  </a:lnTo>
                  <a:lnTo>
                    <a:pt x="1840" y="285"/>
                  </a:lnTo>
                  <a:lnTo>
                    <a:pt x="1842" y="272"/>
                  </a:lnTo>
                  <a:lnTo>
                    <a:pt x="1844" y="260"/>
                  </a:lnTo>
                  <a:lnTo>
                    <a:pt x="1842" y="247"/>
                  </a:lnTo>
                  <a:lnTo>
                    <a:pt x="1842" y="247"/>
                  </a:lnTo>
                  <a:lnTo>
                    <a:pt x="1821" y="253"/>
                  </a:lnTo>
                  <a:lnTo>
                    <a:pt x="1799" y="260"/>
                  </a:lnTo>
                  <a:lnTo>
                    <a:pt x="1777" y="268"/>
                  </a:lnTo>
                  <a:lnTo>
                    <a:pt x="1754" y="278"/>
                  </a:lnTo>
                  <a:lnTo>
                    <a:pt x="1706" y="300"/>
                  </a:lnTo>
                  <a:lnTo>
                    <a:pt x="1657" y="324"/>
                  </a:lnTo>
                  <a:lnTo>
                    <a:pt x="1634" y="337"/>
                  </a:lnTo>
                  <a:lnTo>
                    <a:pt x="1610" y="351"/>
                  </a:lnTo>
                  <a:lnTo>
                    <a:pt x="1587" y="365"/>
                  </a:lnTo>
                  <a:lnTo>
                    <a:pt x="1566" y="379"/>
                  </a:lnTo>
                  <a:lnTo>
                    <a:pt x="1545" y="395"/>
                  </a:lnTo>
                  <a:lnTo>
                    <a:pt x="1526" y="409"/>
                  </a:lnTo>
                  <a:lnTo>
                    <a:pt x="1509" y="424"/>
                  </a:lnTo>
                  <a:lnTo>
                    <a:pt x="1493" y="439"/>
                  </a:lnTo>
                  <a:lnTo>
                    <a:pt x="1493" y="439"/>
                  </a:lnTo>
                  <a:lnTo>
                    <a:pt x="1509" y="425"/>
                  </a:lnTo>
                  <a:lnTo>
                    <a:pt x="1526" y="410"/>
                  </a:lnTo>
                  <a:lnTo>
                    <a:pt x="1545" y="392"/>
                  </a:lnTo>
                  <a:lnTo>
                    <a:pt x="1564" y="372"/>
                  </a:lnTo>
                  <a:lnTo>
                    <a:pt x="1582" y="351"/>
                  </a:lnTo>
                  <a:lnTo>
                    <a:pt x="1601" y="329"/>
                  </a:lnTo>
                  <a:lnTo>
                    <a:pt x="1619" y="305"/>
                  </a:lnTo>
                  <a:lnTo>
                    <a:pt x="1636" y="281"/>
                  </a:lnTo>
                  <a:lnTo>
                    <a:pt x="1651" y="256"/>
                  </a:lnTo>
                  <a:lnTo>
                    <a:pt x="1665" y="230"/>
                  </a:lnTo>
                  <a:lnTo>
                    <a:pt x="1678" y="205"/>
                  </a:lnTo>
                  <a:lnTo>
                    <a:pt x="1687" y="180"/>
                  </a:lnTo>
                  <a:lnTo>
                    <a:pt x="1694" y="154"/>
                  </a:lnTo>
                  <a:lnTo>
                    <a:pt x="1698" y="142"/>
                  </a:lnTo>
                  <a:lnTo>
                    <a:pt x="1699" y="130"/>
                  </a:lnTo>
                  <a:lnTo>
                    <a:pt x="1700" y="118"/>
                  </a:lnTo>
                  <a:lnTo>
                    <a:pt x="1700" y="106"/>
                  </a:lnTo>
                  <a:lnTo>
                    <a:pt x="1699" y="96"/>
                  </a:lnTo>
                  <a:lnTo>
                    <a:pt x="1698" y="84"/>
                  </a:lnTo>
                  <a:lnTo>
                    <a:pt x="1698" y="84"/>
                  </a:lnTo>
                  <a:lnTo>
                    <a:pt x="1678" y="102"/>
                  </a:lnTo>
                  <a:lnTo>
                    <a:pt x="1657" y="117"/>
                  </a:lnTo>
                  <a:lnTo>
                    <a:pt x="1636" y="131"/>
                  </a:lnTo>
                  <a:lnTo>
                    <a:pt x="1613" y="144"/>
                  </a:lnTo>
                  <a:lnTo>
                    <a:pt x="1589" y="155"/>
                  </a:lnTo>
                  <a:lnTo>
                    <a:pt x="1566" y="165"/>
                  </a:lnTo>
                  <a:lnTo>
                    <a:pt x="1542" y="174"/>
                  </a:lnTo>
                  <a:lnTo>
                    <a:pt x="1517" y="182"/>
                  </a:lnTo>
                  <a:lnTo>
                    <a:pt x="1467" y="197"/>
                  </a:lnTo>
                  <a:lnTo>
                    <a:pt x="1416" y="210"/>
                  </a:lnTo>
                  <a:lnTo>
                    <a:pt x="1366" y="223"/>
                  </a:lnTo>
                  <a:lnTo>
                    <a:pt x="1315" y="238"/>
                  </a:lnTo>
                  <a:lnTo>
                    <a:pt x="1315" y="238"/>
                  </a:lnTo>
                  <a:lnTo>
                    <a:pt x="1322" y="225"/>
                  </a:lnTo>
                  <a:lnTo>
                    <a:pt x="1331" y="212"/>
                  </a:lnTo>
                  <a:lnTo>
                    <a:pt x="1349" y="184"/>
                  </a:lnTo>
                  <a:lnTo>
                    <a:pt x="1369" y="155"/>
                  </a:lnTo>
                  <a:lnTo>
                    <a:pt x="1389" y="125"/>
                  </a:lnTo>
                  <a:lnTo>
                    <a:pt x="1398" y="109"/>
                  </a:lnTo>
                  <a:lnTo>
                    <a:pt x="1406" y="93"/>
                  </a:lnTo>
                  <a:lnTo>
                    <a:pt x="1415" y="77"/>
                  </a:lnTo>
                  <a:lnTo>
                    <a:pt x="1420" y="62"/>
                  </a:lnTo>
                  <a:lnTo>
                    <a:pt x="1425" y="46"/>
                  </a:lnTo>
                  <a:lnTo>
                    <a:pt x="1427" y="30"/>
                  </a:lnTo>
                  <a:lnTo>
                    <a:pt x="1429" y="15"/>
                  </a:lnTo>
                  <a:lnTo>
                    <a:pt x="1427" y="0"/>
                  </a:lnTo>
                  <a:lnTo>
                    <a:pt x="1427" y="0"/>
                  </a:lnTo>
                  <a:lnTo>
                    <a:pt x="1413" y="7"/>
                  </a:lnTo>
                  <a:lnTo>
                    <a:pt x="1401" y="15"/>
                  </a:lnTo>
                  <a:lnTo>
                    <a:pt x="1374" y="34"/>
                  </a:lnTo>
                  <a:lnTo>
                    <a:pt x="1348" y="54"/>
                  </a:lnTo>
                  <a:lnTo>
                    <a:pt x="1324" y="76"/>
                  </a:lnTo>
                  <a:lnTo>
                    <a:pt x="1298" y="97"/>
                  </a:lnTo>
                  <a:lnTo>
                    <a:pt x="1273" y="118"/>
                  </a:lnTo>
                  <a:lnTo>
                    <a:pt x="1248" y="137"/>
                  </a:lnTo>
                  <a:lnTo>
                    <a:pt x="1222" y="154"/>
                  </a:lnTo>
                  <a:lnTo>
                    <a:pt x="1222" y="154"/>
                  </a:lnTo>
                  <a:lnTo>
                    <a:pt x="1183" y="176"/>
                  </a:lnTo>
                  <a:lnTo>
                    <a:pt x="1145" y="195"/>
                  </a:lnTo>
                  <a:lnTo>
                    <a:pt x="1109" y="210"/>
                  </a:lnTo>
                  <a:lnTo>
                    <a:pt x="1092" y="216"/>
                  </a:lnTo>
                  <a:lnTo>
                    <a:pt x="1074" y="222"/>
                  </a:lnTo>
                  <a:lnTo>
                    <a:pt x="1057" y="226"/>
                  </a:lnTo>
                  <a:lnTo>
                    <a:pt x="1039" y="230"/>
                  </a:lnTo>
                  <a:lnTo>
                    <a:pt x="1002" y="236"/>
                  </a:lnTo>
                  <a:lnTo>
                    <a:pt x="962" y="240"/>
                  </a:lnTo>
                  <a:lnTo>
                    <a:pt x="919" y="243"/>
                  </a:lnTo>
                  <a:lnTo>
                    <a:pt x="919" y="243"/>
                  </a:lnTo>
                  <a:lnTo>
                    <a:pt x="892" y="244"/>
                  </a:lnTo>
                  <a:lnTo>
                    <a:pt x="862" y="246"/>
                  </a:lnTo>
                  <a:lnTo>
                    <a:pt x="826" y="251"/>
                  </a:lnTo>
                  <a:lnTo>
                    <a:pt x="788" y="256"/>
                  </a:lnTo>
                  <a:lnTo>
                    <a:pt x="748" y="263"/>
                  </a:lnTo>
                  <a:lnTo>
                    <a:pt x="706" y="271"/>
                  </a:lnTo>
                  <a:lnTo>
                    <a:pt x="664" y="281"/>
                  </a:lnTo>
                  <a:lnTo>
                    <a:pt x="623" y="294"/>
                  </a:lnTo>
                  <a:lnTo>
                    <a:pt x="603" y="300"/>
                  </a:lnTo>
                  <a:lnTo>
                    <a:pt x="583" y="308"/>
                  </a:lnTo>
                  <a:lnTo>
                    <a:pt x="565" y="316"/>
                  </a:lnTo>
                  <a:lnTo>
                    <a:pt x="546" y="324"/>
                  </a:lnTo>
                  <a:lnTo>
                    <a:pt x="528" y="334"/>
                  </a:lnTo>
                  <a:lnTo>
                    <a:pt x="512" y="344"/>
                  </a:lnTo>
                  <a:lnTo>
                    <a:pt x="497" y="355"/>
                  </a:lnTo>
                  <a:lnTo>
                    <a:pt x="482" y="365"/>
                  </a:lnTo>
                  <a:lnTo>
                    <a:pt x="469" y="377"/>
                  </a:lnTo>
                  <a:lnTo>
                    <a:pt x="457" y="390"/>
                  </a:lnTo>
                  <a:lnTo>
                    <a:pt x="448" y="403"/>
                  </a:lnTo>
                  <a:lnTo>
                    <a:pt x="440" y="417"/>
                  </a:lnTo>
                  <a:lnTo>
                    <a:pt x="433" y="432"/>
                  </a:lnTo>
                  <a:lnTo>
                    <a:pt x="428" y="447"/>
                  </a:lnTo>
                  <a:lnTo>
                    <a:pt x="426" y="463"/>
                  </a:lnTo>
                  <a:lnTo>
                    <a:pt x="425" y="481"/>
                  </a:lnTo>
                  <a:lnTo>
                    <a:pt x="401" y="495"/>
                  </a:lnTo>
                  <a:lnTo>
                    <a:pt x="401" y="495"/>
                  </a:lnTo>
                  <a:lnTo>
                    <a:pt x="384" y="487"/>
                  </a:lnTo>
                  <a:lnTo>
                    <a:pt x="367" y="480"/>
                  </a:lnTo>
                  <a:lnTo>
                    <a:pt x="351" y="476"/>
                  </a:lnTo>
                  <a:lnTo>
                    <a:pt x="335" y="474"/>
                  </a:lnTo>
                  <a:lnTo>
                    <a:pt x="319" y="474"/>
                  </a:lnTo>
                  <a:lnTo>
                    <a:pt x="303" y="475"/>
                  </a:lnTo>
                  <a:lnTo>
                    <a:pt x="288" y="479"/>
                  </a:lnTo>
                  <a:lnTo>
                    <a:pt x="274" y="483"/>
                  </a:lnTo>
                  <a:lnTo>
                    <a:pt x="259" y="488"/>
                  </a:lnTo>
                  <a:lnTo>
                    <a:pt x="245" y="495"/>
                  </a:lnTo>
                  <a:lnTo>
                    <a:pt x="231" y="503"/>
                  </a:lnTo>
                  <a:lnTo>
                    <a:pt x="217" y="511"/>
                  </a:lnTo>
                  <a:lnTo>
                    <a:pt x="190" y="530"/>
                  </a:lnTo>
                  <a:lnTo>
                    <a:pt x="163" y="551"/>
                  </a:lnTo>
                  <a:lnTo>
                    <a:pt x="163" y="551"/>
                  </a:lnTo>
                  <a:lnTo>
                    <a:pt x="168" y="557"/>
                  </a:lnTo>
                  <a:lnTo>
                    <a:pt x="174" y="561"/>
                  </a:lnTo>
                  <a:lnTo>
                    <a:pt x="179" y="566"/>
                  </a:lnTo>
                  <a:lnTo>
                    <a:pt x="186" y="570"/>
                  </a:lnTo>
                  <a:lnTo>
                    <a:pt x="198" y="577"/>
                  </a:lnTo>
                  <a:lnTo>
                    <a:pt x="212" y="582"/>
                  </a:lnTo>
                  <a:lnTo>
                    <a:pt x="226" y="588"/>
                  </a:lnTo>
                  <a:lnTo>
                    <a:pt x="239" y="595"/>
                  </a:lnTo>
                  <a:lnTo>
                    <a:pt x="246" y="599"/>
                  </a:lnTo>
                  <a:lnTo>
                    <a:pt x="251" y="605"/>
                  </a:lnTo>
                  <a:lnTo>
                    <a:pt x="257" y="609"/>
                  </a:lnTo>
                  <a:lnTo>
                    <a:pt x="261" y="616"/>
                  </a:lnTo>
                  <a:lnTo>
                    <a:pt x="261" y="616"/>
                  </a:lnTo>
                  <a:lnTo>
                    <a:pt x="243" y="622"/>
                  </a:lnTo>
                  <a:lnTo>
                    <a:pt x="223" y="627"/>
                  </a:lnTo>
                  <a:lnTo>
                    <a:pt x="181" y="636"/>
                  </a:lnTo>
                  <a:lnTo>
                    <a:pt x="138" y="647"/>
                  </a:lnTo>
                  <a:lnTo>
                    <a:pt x="117" y="652"/>
                  </a:lnTo>
                  <a:lnTo>
                    <a:pt x="96" y="661"/>
                  </a:lnTo>
                  <a:lnTo>
                    <a:pt x="76" y="669"/>
                  </a:lnTo>
                  <a:lnTo>
                    <a:pt x="58" y="678"/>
                  </a:lnTo>
                  <a:lnTo>
                    <a:pt x="42" y="690"/>
                  </a:lnTo>
                  <a:lnTo>
                    <a:pt x="35" y="697"/>
                  </a:lnTo>
                  <a:lnTo>
                    <a:pt x="28" y="704"/>
                  </a:lnTo>
                  <a:lnTo>
                    <a:pt x="21" y="711"/>
                  </a:lnTo>
                  <a:lnTo>
                    <a:pt x="17" y="720"/>
                  </a:lnTo>
                  <a:lnTo>
                    <a:pt x="12" y="728"/>
                  </a:lnTo>
                  <a:lnTo>
                    <a:pt x="7" y="739"/>
                  </a:lnTo>
                  <a:lnTo>
                    <a:pt x="5" y="748"/>
                  </a:lnTo>
                  <a:lnTo>
                    <a:pt x="3" y="760"/>
                  </a:lnTo>
                  <a:lnTo>
                    <a:pt x="0" y="772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14" y="779"/>
                  </a:lnTo>
                  <a:lnTo>
                    <a:pt x="27" y="773"/>
                  </a:lnTo>
                  <a:lnTo>
                    <a:pt x="54" y="760"/>
                  </a:lnTo>
                  <a:lnTo>
                    <a:pt x="81" y="747"/>
                  </a:lnTo>
                  <a:lnTo>
                    <a:pt x="93" y="742"/>
                  </a:lnTo>
                  <a:lnTo>
                    <a:pt x="107" y="738"/>
                  </a:lnTo>
                  <a:lnTo>
                    <a:pt x="107" y="738"/>
                  </a:lnTo>
                  <a:lnTo>
                    <a:pt x="110" y="747"/>
                  </a:lnTo>
                  <a:lnTo>
                    <a:pt x="110" y="758"/>
                  </a:lnTo>
                  <a:lnTo>
                    <a:pt x="110" y="768"/>
                  </a:lnTo>
                  <a:lnTo>
                    <a:pt x="109" y="779"/>
                  </a:lnTo>
                  <a:lnTo>
                    <a:pt x="105" y="789"/>
                  </a:lnTo>
                  <a:lnTo>
                    <a:pt x="103" y="801"/>
                  </a:lnTo>
                  <a:lnTo>
                    <a:pt x="95" y="823"/>
                  </a:lnTo>
                  <a:lnTo>
                    <a:pt x="76" y="867"/>
                  </a:lnTo>
                  <a:lnTo>
                    <a:pt x="68" y="889"/>
                  </a:lnTo>
                  <a:lnTo>
                    <a:pt x="61" y="910"/>
                  </a:lnTo>
                  <a:lnTo>
                    <a:pt x="61" y="910"/>
                  </a:lnTo>
                  <a:lnTo>
                    <a:pt x="83" y="894"/>
                  </a:lnTo>
                  <a:lnTo>
                    <a:pt x="105" y="879"/>
                  </a:lnTo>
                  <a:lnTo>
                    <a:pt x="127" y="866"/>
                  </a:lnTo>
                  <a:lnTo>
                    <a:pt x="149" y="854"/>
                  </a:lnTo>
                  <a:lnTo>
                    <a:pt x="149" y="854"/>
                  </a:lnTo>
                  <a:lnTo>
                    <a:pt x="154" y="870"/>
                  </a:lnTo>
                  <a:lnTo>
                    <a:pt x="158" y="886"/>
                  </a:lnTo>
                  <a:lnTo>
                    <a:pt x="160" y="901"/>
                  </a:lnTo>
                  <a:lnTo>
                    <a:pt x="162" y="919"/>
                  </a:lnTo>
                  <a:lnTo>
                    <a:pt x="163" y="952"/>
                  </a:lnTo>
                  <a:lnTo>
                    <a:pt x="163" y="989"/>
                  </a:lnTo>
                  <a:lnTo>
                    <a:pt x="159" y="1059"/>
                  </a:lnTo>
                  <a:lnTo>
                    <a:pt x="158" y="1093"/>
                  </a:lnTo>
                  <a:lnTo>
                    <a:pt x="159" y="1125"/>
                  </a:lnTo>
                  <a:lnTo>
                    <a:pt x="159" y="1125"/>
                  </a:lnTo>
                  <a:lnTo>
                    <a:pt x="161" y="1151"/>
                  </a:lnTo>
                  <a:lnTo>
                    <a:pt x="165" y="1177"/>
                  </a:lnTo>
                  <a:lnTo>
                    <a:pt x="169" y="1201"/>
                  </a:lnTo>
                  <a:lnTo>
                    <a:pt x="174" y="1226"/>
                  </a:lnTo>
                  <a:lnTo>
                    <a:pt x="186" y="1273"/>
                  </a:lnTo>
                  <a:lnTo>
                    <a:pt x="196" y="1321"/>
                  </a:lnTo>
                  <a:lnTo>
                    <a:pt x="196" y="1405"/>
                  </a:lnTo>
                  <a:close/>
                </a:path>
              </a:pathLst>
            </a:custGeom>
            <a:solidFill>
              <a:srgbClr val="4F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FED03799-4F05-F5A3-4B11-1B070A1691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8" y="7"/>
              <a:ext cx="1844" cy="2185"/>
            </a:xfrm>
            <a:custGeom>
              <a:avLst/>
              <a:gdLst>
                <a:gd name="T0" fmla="*/ 210 w 1844"/>
                <a:gd name="T1" fmla="*/ 1498 h 2185"/>
                <a:gd name="T2" fmla="*/ 265 w 1844"/>
                <a:gd name="T3" fmla="*/ 1645 h 2185"/>
                <a:gd name="T4" fmla="*/ 392 w 1844"/>
                <a:gd name="T5" fmla="*/ 1858 h 2185"/>
                <a:gd name="T6" fmla="*/ 491 w 1844"/>
                <a:gd name="T7" fmla="*/ 2019 h 2185"/>
                <a:gd name="T8" fmla="*/ 590 w 1844"/>
                <a:gd name="T9" fmla="*/ 2150 h 2185"/>
                <a:gd name="T10" fmla="*/ 750 w 1844"/>
                <a:gd name="T11" fmla="*/ 2172 h 2185"/>
                <a:gd name="T12" fmla="*/ 1073 w 1844"/>
                <a:gd name="T13" fmla="*/ 2162 h 2185"/>
                <a:gd name="T14" fmla="*/ 1268 w 1844"/>
                <a:gd name="T15" fmla="*/ 2156 h 2185"/>
                <a:gd name="T16" fmla="*/ 1378 w 1844"/>
                <a:gd name="T17" fmla="*/ 2108 h 2185"/>
                <a:gd name="T18" fmla="*/ 1508 w 1844"/>
                <a:gd name="T19" fmla="*/ 1977 h 2185"/>
                <a:gd name="T20" fmla="*/ 1581 w 1844"/>
                <a:gd name="T21" fmla="*/ 1910 h 2185"/>
                <a:gd name="T22" fmla="*/ 1619 w 1844"/>
                <a:gd name="T23" fmla="*/ 1835 h 2185"/>
                <a:gd name="T24" fmla="*/ 1707 w 1844"/>
                <a:gd name="T25" fmla="*/ 1605 h 2185"/>
                <a:gd name="T26" fmla="*/ 1746 w 1844"/>
                <a:gd name="T27" fmla="*/ 1374 h 2185"/>
                <a:gd name="T28" fmla="*/ 1735 w 1844"/>
                <a:gd name="T29" fmla="*/ 1125 h 2185"/>
                <a:gd name="T30" fmla="*/ 1701 w 1844"/>
                <a:gd name="T31" fmla="*/ 819 h 2185"/>
                <a:gd name="T32" fmla="*/ 1704 w 1844"/>
                <a:gd name="T33" fmla="*/ 667 h 2185"/>
                <a:gd name="T34" fmla="*/ 1728 w 1844"/>
                <a:gd name="T35" fmla="*/ 515 h 2185"/>
                <a:gd name="T36" fmla="*/ 1755 w 1844"/>
                <a:gd name="T37" fmla="*/ 437 h 2185"/>
                <a:gd name="T38" fmla="*/ 1825 w 1844"/>
                <a:gd name="T39" fmla="*/ 323 h 2185"/>
                <a:gd name="T40" fmla="*/ 1844 w 1844"/>
                <a:gd name="T41" fmla="*/ 260 h 2185"/>
                <a:gd name="T42" fmla="*/ 1777 w 1844"/>
                <a:gd name="T43" fmla="*/ 268 h 2185"/>
                <a:gd name="T44" fmla="*/ 1610 w 1844"/>
                <a:gd name="T45" fmla="*/ 351 h 2185"/>
                <a:gd name="T46" fmla="*/ 1509 w 1844"/>
                <a:gd name="T47" fmla="*/ 424 h 2185"/>
                <a:gd name="T48" fmla="*/ 1545 w 1844"/>
                <a:gd name="T49" fmla="*/ 392 h 2185"/>
                <a:gd name="T50" fmla="*/ 1636 w 1844"/>
                <a:gd name="T51" fmla="*/ 281 h 2185"/>
                <a:gd name="T52" fmla="*/ 1694 w 1844"/>
                <a:gd name="T53" fmla="*/ 154 h 2185"/>
                <a:gd name="T54" fmla="*/ 1699 w 1844"/>
                <a:gd name="T55" fmla="*/ 96 h 2185"/>
                <a:gd name="T56" fmla="*/ 1636 w 1844"/>
                <a:gd name="T57" fmla="*/ 131 h 2185"/>
                <a:gd name="T58" fmla="*/ 1517 w 1844"/>
                <a:gd name="T59" fmla="*/ 182 h 2185"/>
                <a:gd name="T60" fmla="*/ 1315 w 1844"/>
                <a:gd name="T61" fmla="*/ 238 h 2185"/>
                <a:gd name="T62" fmla="*/ 1389 w 1844"/>
                <a:gd name="T63" fmla="*/ 125 h 2185"/>
                <a:gd name="T64" fmla="*/ 1425 w 1844"/>
                <a:gd name="T65" fmla="*/ 46 h 2185"/>
                <a:gd name="T66" fmla="*/ 1413 w 1844"/>
                <a:gd name="T67" fmla="*/ 7 h 2185"/>
                <a:gd name="T68" fmla="*/ 1298 w 1844"/>
                <a:gd name="T69" fmla="*/ 97 h 2185"/>
                <a:gd name="T70" fmla="*/ 1183 w 1844"/>
                <a:gd name="T71" fmla="*/ 176 h 2185"/>
                <a:gd name="T72" fmla="*/ 1057 w 1844"/>
                <a:gd name="T73" fmla="*/ 226 h 2185"/>
                <a:gd name="T74" fmla="*/ 919 w 1844"/>
                <a:gd name="T75" fmla="*/ 243 h 2185"/>
                <a:gd name="T76" fmla="*/ 748 w 1844"/>
                <a:gd name="T77" fmla="*/ 263 h 2185"/>
                <a:gd name="T78" fmla="*/ 583 w 1844"/>
                <a:gd name="T79" fmla="*/ 308 h 2185"/>
                <a:gd name="T80" fmla="*/ 497 w 1844"/>
                <a:gd name="T81" fmla="*/ 355 h 2185"/>
                <a:gd name="T82" fmla="*/ 440 w 1844"/>
                <a:gd name="T83" fmla="*/ 417 h 2185"/>
                <a:gd name="T84" fmla="*/ 401 w 1844"/>
                <a:gd name="T85" fmla="*/ 495 h 2185"/>
                <a:gd name="T86" fmla="*/ 335 w 1844"/>
                <a:gd name="T87" fmla="*/ 474 h 2185"/>
                <a:gd name="T88" fmla="*/ 259 w 1844"/>
                <a:gd name="T89" fmla="*/ 488 h 2185"/>
                <a:gd name="T90" fmla="*/ 163 w 1844"/>
                <a:gd name="T91" fmla="*/ 551 h 2185"/>
                <a:gd name="T92" fmla="*/ 186 w 1844"/>
                <a:gd name="T93" fmla="*/ 570 h 2185"/>
                <a:gd name="T94" fmla="*/ 246 w 1844"/>
                <a:gd name="T95" fmla="*/ 599 h 2185"/>
                <a:gd name="T96" fmla="*/ 243 w 1844"/>
                <a:gd name="T97" fmla="*/ 622 h 2185"/>
                <a:gd name="T98" fmla="*/ 96 w 1844"/>
                <a:gd name="T99" fmla="*/ 661 h 2185"/>
                <a:gd name="T100" fmla="*/ 28 w 1844"/>
                <a:gd name="T101" fmla="*/ 704 h 2185"/>
                <a:gd name="T102" fmla="*/ 5 w 1844"/>
                <a:gd name="T103" fmla="*/ 748 h 2185"/>
                <a:gd name="T104" fmla="*/ 14 w 1844"/>
                <a:gd name="T105" fmla="*/ 779 h 2185"/>
                <a:gd name="T106" fmla="*/ 107 w 1844"/>
                <a:gd name="T107" fmla="*/ 738 h 2185"/>
                <a:gd name="T108" fmla="*/ 109 w 1844"/>
                <a:gd name="T109" fmla="*/ 779 h 2185"/>
                <a:gd name="T110" fmla="*/ 68 w 1844"/>
                <a:gd name="T111" fmla="*/ 889 h 2185"/>
                <a:gd name="T112" fmla="*/ 127 w 1844"/>
                <a:gd name="T113" fmla="*/ 866 h 2185"/>
                <a:gd name="T114" fmla="*/ 160 w 1844"/>
                <a:gd name="T115" fmla="*/ 901 h 2185"/>
                <a:gd name="T116" fmla="*/ 158 w 1844"/>
                <a:gd name="T117" fmla="*/ 1093 h 2185"/>
                <a:gd name="T118" fmla="*/ 169 w 1844"/>
                <a:gd name="T119" fmla="*/ 1201 h 2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844" h="2185">
                  <a:moveTo>
                    <a:pt x="196" y="1405"/>
                  </a:moveTo>
                  <a:lnTo>
                    <a:pt x="196" y="1405"/>
                  </a:lnTo>
                  <a:lnTo>
                    <a:pt x="198" y="1437"/>
                  </a:lnTo>
                  <a:lnTo>
                    <a:pt x="203" y="1467"/>
                  </a:lnTo>
                  <a:lnTo>
                    <a:pt x="210" y="1498"/>
                  </a:lnTo>
                  <a:lnTo>
                    <a:pt x="218" y="1528"/>
                  </a:lnTo>
                  <a:lnTo>
                    <a:pt x="228" y="1557"/>
                  </a:lnTo>
                  <a:lnTo>
                    <a:pt x="239" y="1586"/>
                  </a:lnTo>
                  <a:lnTo>
                    <a:pt x="251" y="1615"/>
                  </a:lnTo>
                  <a:lnTo>
                    <a:pt x="265" y="1645"/>
                  </a:lnTo>
                  <a:lnTo>
                    <a:pt x="279" y="1673"/>
                  </a:lnTo>
                  <a:lnTo>
                    <a:pt x="294" y="1700"/>
                  </a:lnTo>
                  <a:lnTo>
                    <a:pt x="325" y="1754"/>
                  </a:lnTo>
                  <a:lnTo>
                    <a:pt x="358" y="1807"/>
                  </a:lnTo>
                  <a:lnTo>
                    <a:pt x="392" y="1858"/>
                  </a:lnTo>
                  <a:lnTo>
                    <a:pt x="392" y="1858"/>
                  </a:lnTo>
                  <a:lnTo>
                    <a:pt x="416" y="1898"/>
                  </a:lnTo>
                  <a:lnTo>
                    <a:pt x="441" y="1938"/>
                  </a:lnTo>
                  <a:lnTo>
                    <a:pt x="465" y="1978"/>
                  </a:lnTo>
                  <a:lnTo>
                    <a:pt x="491" y="2019"/>
                  </a:lnTo>
                  <a:lnTo>
                    <a:pt x="517" y="2059"/>
                  </a:lnTo>
                  <a:lnTo>
                    <a:pt x="545" y="2098"/>
                  </a:lnTo>
                  <a:lnTo>
                    <a:pt x="560" y="2115"/>
                  </a:lnTo>
                  <a:lnTo>
                    <a:pt x="575" y="2134"/>
                  </a:lnTo>
                  <a:lnTo>
                    <a:pt x="590" y="2150"/>
                  </a:lnTo>
                  <a:lnTo>
                    <a:pt x="607" y="2166"/>
                  </a:lnTo>
                  <a:lnTo>
                    <a:pt x="644" y="2185"/>
                  </a:lnTo>
                  <a:lnTo>
                    <a:pt x="644" y="2185"/>
                  </a:lnTo>
                  <a:lnTo>
                    <a:pt x="696" y="2178"/>
                  </a:lnTo>
                  <a:lnTo>
                    <a:pt x="750" y="2172"/>
                  </a:lnTo>
                  <a:lnTo>
                    <a:pt x="802" y="2169"/>
                  </a:lnTo>
                  <a:lnTo>
                    <a:pt x="857" y="2166"/>
                  </a:lnTo>
                  <a:lnTo>
                    <a:pt x="964" y="2164"/>
                  </a:lnTo>
                  <a:lnTo>
                    <a:pt x="1073" y="2162"/>
                  </a:lnTo>
                  <a:lnTo>
                    <a:pt x="1073" y="2162"/>
                  </a:lnTo>
                  <a:lnTo>
                    <a:pt x="1103" y="2162"/>
                  </a:lnTo>
                  <a:lnTo>
                    <a:pt x="1136" y="2159"/>
                  </a:lnTo>
                  <a:lnTo>
                    <a:pt x="1201" y="2157"/>
                  </a:lnTo>
                  <a:lnTo>
                    <a:pt x="1234" y="2156"/>
                  </a:lnTo>
                  <a:lnTo>
                    <a:pt x="1268" y="2156"/>
                  </a:lnTo>
                  <a:lnTo>
                    <a:pt x="1299" y="2158"/>
                  </a:lnTo>
                  <a:lnTo>
                    <a:pt x="1329" y="2162"/>
                  </a:lnTo>
                  <a:lnTo>
                    <a:pt x="1357" y="2129"/>
                  </a:lnTo>
                  <a:lnTo>
                    <a:pt x="1357" y="2129"/>
                  </a:lnTo>
                  <a:lnTo>
                    <a:pt x="1378" y="2108"/>
                  </a:lnTo>
                  <a:lnTo>
                    <a:pt x="1402" y="2087"/>
                  </a:lnTo>
                  <a:lnTo>
                    <a:pt x="1447" y="2046"/>
                  </a:lnTo>
                  <a:lnTo>
                    <a:pt x="1468" y="2024"/>
                  </a:lnTo>
                  <a:lnTo>
                    <a:pt x="1489" y="2001"/>
                  </a:lnTo>
                  <a:lnTo>
                    <a:pt x="1508" y="1977"/>
                  </a:lnTo>
                  <a:lnTo>
                    <a:pt x="1517" y="1964"/>
                  </a:lnTo>
                  <a:lnTo>
                    <a:pt x="1525" y="1952"/>
                  </a:lnTo>
                  <a:lnTo>
                    <a:pt x="1577" y="1919"/>
                  </a:lnTo>
                  <a:lnTo>
                    <a:pt x="1577" y="1919"/>
                  </a:lnTo>
                  <a:lnTo>
                    <a:pt x="1581" y="1910"/>
                  </a:lnTo>
                  <a:lnTo>
                    <a:pt x="1586" y="1900"/>
                  </a:lnTo>
                  <a:lnTo>
                    <a:pt x="1591" y="1891"/>
                  </a:lnTo>
                  <a:lnTo>
                    <a:pt x="1595" y="1882"/>
                  </a:lnTo>
                  <a:lnTo>
                    <a:pt x="1595" y="1882"/>
                  </a:lnTo>
                  <a:lnTo>
                    <a:pt x="1619" y="1835"/>
                  </a:lnTo>
                  <a:lnTo>
                    <a:pt x="1641" y="1788"/>
                  </a:lnTo>
                  <a:lnTo>
                    <a:pt x="1659" y="1743"/>
                  </a:lnTo>
                  <a:lnTo>
                    <a:pt x="1678" y="1696"/>
                  </a:lnTo>
                  <a:lnTo>
                    <a:pt x="1693" y="1650"/>
                  </a:lnTo>
                  <a:lnTo>
                    <a:pt x="1707" y="1605"/>
                  </a:lnTo>
                  <a:lnTo>
                    <a:pt x="1719" y="1559"/>
                  </a:lnTo>
                  <a:lnTo>
                    <a:pt x="1728" y="1514"/>
                  </a:lnTo>
                  <a:lnTo>
                    <a:pt x="1736" y="1467"/>
                  </a:lnTo>
                  <a:lnTo>
                    <a:pt x="1742" y="1422"/>
                  </a:lnTo>
                  <a:lnTo>
                    <a:pt x="1746" y="1374"/>
                  </a:lnTo>
                  <a:lnTo>
                    <a:pt x="1748" y="1326"/>
                  </a:lnTo>
                  <a:lnTo>
                    <a:pt x="1747" y="1277"/>
                  </a:lnTo>
                  <a:lnTo>
                    <a:pt x="1746" y="1228"/>
                  </a:lnTo>
                  <a:lnTo>
                    <a:pt x="1741" y="1177"/>
                  </a:lnTo>
                  <a:lnTo>
                    <a:pt x="1735" y="1125"/>
                  </a:lnTo>
                  <a:lnTo>
                    <a:pt x="1735" y="1125"/>
                  </a:lnTo>
                  <a:lnTo>
                    <a:pt x="1719" y="1002"/>
                  </a:lnTo>
                  <a:lnTo>
                    <a:pt x="1711" y="941"/>
                  </a:lnTo>
                  <a:lnTo>
                    <a:pt x="1706" y="880"/>
                  </a:lnTo>
                  <a:lnTo>
                    <a:pt x="1701" y="819"/>
                  </a:lnTo>
                  <a:lnTo>
                    <a:pt x="1700" y="789"/>
                  </a:lnTo>
                  <a:lnTo>
                    <a:pt x="1700" y="759"/>
                  </a:lnTo>
                  <a:lnTo>
                    <a:pt x="1701" y="728"/>
                  </a:lnTo>
                  <a:lnTo>
                    <a:pt x="1703" y="697"/>
                  </a:lnTo>
                  <a:lnTo>
                    <a:pt x="1704" y="667"/>
                  </a:lnTo>
                  <a:lnTo>
                    <a:pt x="1707" y="635"/>
                  </a:lnTo>
                  <a:lnTo>
                    <a:pt x="1707" y="635"/>
                  </a:lnTo>
                  <a:lnTo>
                    <a:pt x="1714" y="586"/>
                  </a:lnTo>
                  <a:lnTo>
                    <a:pt x="1724" y="538"/>
                  </a:lnTo>
                  <a:lnTo>
                    <a:pt x="1728" y="515"/>
                  </a:lnTo>
                  <a:lnTo>
                    <a:pt x="1734" y="491"/>
                  </a:lnTo>
                  <a:lnTo>
                    <a:pt x="1741" y="469"/>
                  </a:lnTo>
                  <a:lnTo>
                    <a:pt x="1749" y="448"/>
                  </a:lnTo>
                  <a:lnTo>
                    <a:pt x="1749" y="448"/>
                  </a:lnTo>
                  <a:lnTo>
                    <a:pt x="1755" y="437"/>
                  </a:lnTo>
                  <a:lnTo>
                    <a:pt x="1762" y="425"/>
                  </a:lnTo>
                  <a:lnTo>
                    <a:pt x="1777" y="400"/>
                  </a:lnTo>
                  <a:lnTo>
                    <a:pt x="1793" y="375"/>
                  </a:lnTo>
                  <a:lnTo>
                    <a:pt x="1810" y="350"/>
                  </a:lnTo>
                  <a:lnTo>
                    <a:pt x="1825" y="323"/>
                  </a:lnTo>
                  <a:lnTo>
                    <a:pt x="1831" y="310"/>
                  </a:lnTo>
                  <a:lnTo>
                    <a:pt x="1835" y="298"/>
                  </a:lnTo>
                  <a:lnTo>
                    <a:pt x="1840" y="285"/>
                  </a:lnTo>
                  <a:lnTo>
                    <a:pt x="1842" y="272"/>
                  </a:lnTo>
                  <a:lnTo>
                    <a:pt x="1844" y="260"/>
                  </a:lnTo>
                  <a:lnTo>
                    <a:pt x="1842" y="247"/>
                  </a:lnTo>
                  <a:lnTo>
                    <a:pt x="1842" y="247"/>
                  </a:lnTo>
                  <a:lnTo>
                    <a:pt x="1821" y="253"/>
                  </a:lnTo>
                  <a:lnTo>
                    <a:pt x="1799" y="260"/>
                  </a:lnTo>
                  <a:lnTo>
                    <a:pt x="1777" y="268"/>
                  </a:lnTo>
                  <a:lnTo>
                    <a:pt x="1754" y="278"/>
                  </a:lnTo>
                  <a:lnTo>
                    <a:pt x="1706" y="300"/>
                  </a:lnTo>
                  <a:lnTo>
                    <a:pt x="1657" y="324"/>
                  </a:lnTo>
                  <a:lnTo>
                    <a:pt x="1634" y="337"/>
                  </a:lnTo>
                  <a:lnTo>
                    <a:pt x="1610" y="351"/>
                  </a:lnTo>
                  <a:lnTo>
                    <a:pt x="1587" y="365"/>
                  </a:lnTo>
                  <a:lnTo>
                    <a:pt x="1566" y="379"/>
                  </a:lnTo>
                  <a:lnTo>
                    <a:pt x="1545" y="395"/>
                  </a:lnTo>
                  <a:lnTo>
                    <a:pt x="1526" y="409"/>
                  </a:lnTo>
                  <a:lnTo>
                    <a:pt x="1509" y="424"/>
                  </a:lnTo>
                  <a:lnTo>
                    <a:pt x="1493" y="439"/>
                  </a:lnTo>
                  <a:lnTo>
                    <a:pt x="1493" y="439"/>
                  </a:lnTo>
                  <a:lnTo>
                    <a:pt x="1509" y="425"/>
                  </a:lnTo>
                  <a:lnTo>
                    <a:pt x="1526" y="410"/>
                  </a:lnTo>
                  <a:lnTo>
                    <a:pt x="1545" y="392"/>
                  </a:lnTo>
                  <a:lnTo>
                    <a:pt x="1564" y="372"/>
                  </a:lnTo>
                  <a:lnTo>
                    <a:pt x="1582" y="351"/>
                  </a:lnTo>
                  <a:lnTo>
                    <a:pt x="1601" y="329"/>
                  </a:lnTo>
                  <a:lnTo>
                    <a:pt x="1619" y="305"/>
                  </a:lnTo>
                  <a:lnTo>
                    <a:pt x="1636" y="281"/>
                  </a:lnTo>
                  <a:lnTo>
                    <a:pt x="1651" y="256"/>
                  </a:lnTo>
                  <a:lnTo>
                    <a:pt x="1665" y="230"/>
                  </a:lnTo>
                  <a:lnTo>
                    <a:pt x="1678" y="205"/>
                  </a:lnTo>
                  <a:lnTo>
                    <a:pt x="1687" y="180"/>
                  </a:lnTo>
                  <a:lnTo>
                    <a:pt x="1694" y="154"/>
                  </a:lnTo>
                  <a:lnTo>
                    <a:pt x="1698" y="142"/>
                  </a:lnTo>
                  <a:lnTo>
                    <a:pt x="1699" y="130"/>
                  </a:lnTo>
                  <a:lnTo>
                    <a:pt x="1700" y="118"/>
                  </a:lnTo>
                  <a:lnTo>
                    <a:pt x="1700" y="106"/>
                  </a:lnTo>
                  <a:lnTo>
                    <a:pt x="1699" y="96"/>
                  </a:lnTo>
                  <a:lnTo>
                    <a:pt x="1698" y="84"/>
                  </a:lnTo>
                  <a:lnTo>
                    <a:pt x="1698" y="84"/>
                  </a:lnTo>
                  <a:lnTo>
                    <a:pt x="1678" y="102"/>
                  </a:lnTo>
                  <a:lnTo>
                    <a:pt x="1657" y="117"/>
                  </a:lnTo>
                  <a:lnTo>
                    <a:pt x="1636" y="131"/>
                  </a:lnTo>
                  <a:lnTo>
                    <a:pt x="1613" y="144"/>
                  </a:lnTo>
                  <a:lnTo>
                    <a:pt x="1589" y="155"/>
                  </a:lnTo>
                  <a:lnTo>
                    <a:pt x="1566" y="165"/>
                  </a:lnTo>
                  <a:lnTo>
                    <a:pt x="1542" y="174"/>
                  </a:lnTo>
                  <a:lnTo>
                    <a:pt x="1517" y="182"/>
                  </a:lnTo>
                  <a:lnTo>
                    <a:pt x="1467" y="197"/>
                  </a:lnTo>
                  <a:lnTo>
                    <a:pt x="1416" y="210"/>
                  </a:lnTo>
                  <a:lnTo>
                    <a:pt x="1366" y="223"/>
                  </a:lnTo>
                  <a:lnTo>
                    <a:pt x="1315" y="238"/>
                  </a:lnTo>
                  <a:lnTo>
                    <a:pt x="1315" y="238"/>
                  </a:lnTo>
                  <a:lnTo>
                    <a:pt x="1322" y="225"/>
                  </a:lnTo>
                  <a:lnTo>
                    <a:pt x="1331" y="212"/>
                  </a:lnTo>
                  <a:lnTo>
                    <a:pt x="1349" y="184"/>
                  </a:lnTo>
                  <a:lnTo>
                    <a:pt x="1369" y="155"/>
                  </a:lnTo>
                  <a:lnTo>
                    <a:pt x="1389" y="125"/>
                  </a:lnTo>
                  <a:lnTo>
                    <a:pt x="1398" y="109"/>
                  </a:lnTo>
                  <a:lnTo>
                    <a:pt x="1406" y="93"/>
                  </a:lnTo>
                  <a:lnTo>
                    <a:pt x="1415" y="77"/>
                  </a:lnTo>
                  <a:lnTo>
                    <a:pt x="1420" y="62"/>
                  </a:lnTo>
                  <a:lnTo>
                    <a:pt x="1425" y="46"/>
                  </a:lnTo>
                  <a:lnTo>
                    <a:pt x="1427" y="30"/>
                  </a:lnTo>
                  <a:lnTo>
                    <a:pt x="1429" y="15"/>
                  </a:lnTo>
                  <a:lnTo>
                    <a:pt x="1427" y="0"/>
                  </a:lnTo>
                  <a:lnTo>
                    <a:pt x="1427" y="0"/>
                  </a:lnTo>
                  <a:lnTo>
                    <a:pt x="1413" y="7"/>
                  </a:lnTo>
                  <a:lnTo>
                    <a:pt x="1401" y="15"/>
                  </a:lnTo>
                  <a:lnTo>
                    <a:pt x="1374" y="34"/>
                  </a:lnTo>
                  <a:lnTo>
                    <a:pt x="1348" y="54"/>
                  </a:lnTo>
                  <a:lnTo>
                    <a:pt x="1324" y="76"/>
                  </a:lnTo>
                  <a:lnTo>
                    <a:pt x="1298" y="97"/>
                  </a:lnTo>
                  <a:lnTo>
                    <a:pt x="1273" y="118"/>
                  </a:lnTo>
                  <a:lnTo>
                    <a:pt x="1248" y="137"/>
                  </a:lnTo>
                  <a:lnTo>
                    <a:pt x="1222" y="154"/>
                  </a:lnTo>
                  <a:lnTo>
                    <a:pt x="1222" y="154"/>
                  </a:lnTo>
                  <a:lnTo>
                    <a:pt x="1183" y="176"/>
                  </a:lnTo>
                  <a:lnTo>
                    <a:pt x="1145" y="195"/>
                  </a:lnTo>
                  <a:lnTo>
                    <a:pt x="1109" y="210"/>
                  </a:lnTo>
                  <a:lnTo>
                    <a:pt x="1092" y="216"/>
                  </a:lnTo>
                  <a:lnTo>
                    <a:pt x="1074" y="222"/>
                  </a:lnTo>
                  <a:lnTo>
                    <a:pt x="1057" y="226"/>
                  </a:lnTo>
                  <a:lnTo>
                    <a:pt x="1039" y="230"/>
                  </a:lnTo>
                  <a:lnTo>
                    <a:pt x="1002" y="236"/>
                  </a:lnTo>
                  <a:lnTo>
                    <a:pt x="962" y="240"/>
                  </a:lnTo>
                  <a:lnTo>
                    <a:pt x="919" y="243"/>
                  </a:lnTo>
                  <a:lnTo>
                    <a:pt x="919" y="243"/>
                  </a:lnTo>
                  <a:lnTo>
                    <a:pt x="892" y="244"/>
                  </a:lnTo>
                  <a:lnTo>
                    <a:pt x="862" y="246"/>
                  </a:lnTo>
                  <a:lnTo>
                    <a:pt x="826" y="251"/>
                  </a:lnTo>
                  <a:lnTo>
                    <a:pt x="788" y="256"/>
                  </a:lnTo>
                  <a:lnTo>
                    <a:pt x="748" y="263"/>
                  </a:lnTo>
                  <a:lnTo>
                    <a:pt x="706" y="271"/>
                  </a:lnTo>
                  <a:lnTo>
                    <a:pt x="664" y="281"/>
                  </a:lnTo>
                  <a:lnTo>
                    <a:pt x="623" y="294"/>
                  </a:lnTo>
                  <a:lnTo>
                    <a:pt x="603" y="300"/>
                  </a:lnTo>
                  <a:lnTo>
                    <a:pt x="583" y="308"/>
                  </a:lnTo>
                  <a:lnTo>
                    <a:pt x="565" y="316"/>
                  </a:lnTo>
                  <a:lnTo>
                    <a:pt x="546" y="324"/>
                  </a:lnTo>
                  <a:lnTo>
                    <a:pt x="528" y="334"/>
                  </a:lnTo>
                  <a:lnTo>
                    <a:pt x="512" y="344"/>
                  </a:lnTo>
                  <a:lnTo>
                    <a:pt x="497" y="355"/>
                  </a:lnTo>
                  <a:lnTo>
                    <a:pt x="482" y="365"/>
                  </a:lnTo>
                  <a:lnTo>
                    <a:pt x="469" y="377"/>
                  </a:lnTo>
                  <a:lnTo>
                    <a:pt x="457" y="390"/>
                  </a:lnTo>
                  <a:lnTo>
                    <a:pt x="448" y="403"/>
                  </a:lnTo>
                  <a:lnTo>
                    <a:pt x="440" y="417"/>
                  </a:lnTo>
                  <a:lnTo>
                    <a:pt x="433" y="432"/>
                  </a:lnTo>
                  <a:lnTo>
                    <a:pt x="428" y="447"/>
                  </a:lnTo>
                  <a:lnTo>
                    <a:pt x="426" y="463"/>
                  </a:lnTo>
                  <a:lnTo>
                    <a:pt x="425" y="481"/>
                  </a:lnTo>
                  <a:lnTo>
                    <a:pt x="401" y="495"/>
                  </a:lnTo>
                  <a:lnTo>
                    <a:pt x="401" y="495"/>
                  </a:lnTo>
                  <a:lnTo>
                    <a:pt x="384" y="487"/>
                  </a:lnTo>
                  <a:lnTo>
                    <a:pt x="367" y="480"/>
                  </a:lnTo>
                  <a:lnTo>
                    <a:pt x="351" y="476"/>
                  </a:lnTo>
                  <a:lnTo>
                    <a:pt x="335" y="474"/>
                  </a:lnTo>
                  <a:lnTo>
                    <a:pt x="319" y="474"/>
                  </a:lnTo>
                  <a:lnTo>
                    <a:pt x="303" y="475"/>
                  </a:lnTo>
                  <a:lnTo>
                    <a:pt x="288" y="479"/>
                  </a:lnTo>
                  <a:lnTo>
                    <a:pt x="274" y="483"/>
                  </a:lnTo>
                  <a:lnTo>
                    <a:pt x="259" y="488"/>
                  </a:lnTo>
                  <a:lnTo>
                    <a:pt x="245" y="495"/>
                  </a:lnTo>
                  <a:lnTo>
                    <a:pt x="231" y="503"/>
                  </a:lnTo>
                  <a:lnTo>
                    <a:pt x="217" y="511"/>
                  </a:lnTo>
                  <a:lnTo>
                    <a:pt x="190" y="530"/>
                  </a:lnTo>
                  <a:lnTo>
                    <a:pt x="163" y="551"/>
                  </a:lnTo>
                  <a:lnTo>
                    <a:pt x="163" y="551"/>
                  </a:lnTo>
                  <a:lnTo>
                    <a:pt x="168" y="557"/>
                  </a:lnTo>
                  <a:lnTo>
                    <a:pt x="174" y="561"/>
                  </a:lnTo>
                  <a:lnTo>
                    <a:pt x="179" y="566"/>
                  </a:lnTo>
                  <a:lnTo>
                    <a:pt x="186" y="570"/>
                  </a:lnTo>
                  <a:lnTo>
                    <a:pt x="198" y="577"/>
                  </a:lnTo>
                  <a:lnTo>
                    <a:pt x="212" y="582"/>
                  </a:lnTo>
                  <a:lnTo>
                    <a:pt x="226" y="588"/>
                  </a:lnTo>
                  <a:lnTo>
                    <a:pt x="239" y="595"/>
                  </a:lnTo>
                  <a:lnTo>
                    <a:pt x="246" y="599"/>
                  </a:lnTo>
                  <a:lnTo>
                    <a:pt x="251" y="605"/>
                  </a:lnTo>
                  <a:lnTo>
                    <a:pt x="257" y="609"/>
                  </a:lnTo>
                  <a:lnTo>
                    <a:pt x="261" y="616"/>
                  </a:lnTo>
                  <a:lnTo>
                    <a:pt x="261" y="616"/>
                  </a:lnTo>
                  <a:lnTo>
                    <a:pt x="243" y="622"/>
                  </a:lnTo>
                  <a:lnTo>
                    <a:pt x="223" y="627"/>
                  </a:lnTo>
                  <a:lnTo>
                    <a:pt x="181" y="636"/>
                  </a:lnTo>
                  <a:lnTo>
                    <a:pt x="138" y="647"/>
                  </a:lnTo>
                  <a:lnTo>
                    <a:pt x="117" y="652"/>
                  </a:lnTo>
                  <a:lnTo>
                    <a:pt x="96" y="661"/>
                  </a:lnTo>
                  <a:lnTo>
                    <a:pt x="76" y="669"/>
                  </a:lnTo>
                  <a:lnTo>
                    <a:pt x="58" y="678"/>
                  </a:lnTo>
                  <a:lnTo>
                    <a:pt x="42" y="690"/>
                  </a:lnTo>
                  <a:lnTo>
                    <a:pt x="35" y="697"/>
                  </a:lnTo>
                  <a:lnTo>
                    <a:pt x="28" y="704"/>
                  </a:lnTo>
                  <a:lnTo>
                    <a:pt x="21" y="711"/>
                  </a:lnTo>
                  <a:lnTo>
                    <a:pt x="17" y="720"/>
                  </a:lnTo>
                  <a:lnTo>
                    <a:pt x="12" y="728"/>
                  </a:lnTo>
                  <a:lnTo>
                    <a:pt x="7" y="739"/>
                  </a:lnTo>
                  <a:lnTo>
                    <a:pt x="5" y="748"/>
                  </a:lnTo>
                  <a:lnTo>
                    <a:pt x="3" y="760"/>
                  </a:lnTo>
                  <a:lnTo>
                    <a:pt x="0" y="772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14" y="779"/>
                  </a:lnTo>
                  <a:lnTo>
                    <a:pt x="27" y="773"/>
                  </a:lnTo>
                  <a:lnTo>
                    <a:pt x="54" y="760"/>
                  </a:lnTo>
                  <a:lnTo>
                    <a:pt x="81" y="747"/>
                  </a:lnTo>
                  <a:lnTo>
                    <a:pt x="93" y="742"/>
                  </a:lnTo>
                  <a:lnTo>
                    <a:pt x="107" y="738"/>
                  </a:lnTo>
                  <a:lnTo>
                    <a:pt x="107" y="738"/>
                  </a:lnTo>
                  <a:lnTo>
                    <a:pt x="110" y="747"/>
                  </a:lnTo>
                  <a:lnTo>
                    <a:pt x="110" y="758"/>
                  </a:lnTo>
                  <a:lnTo>
                    <a:pt x="110" y="768"/>
                  </a:lnTo>
                  <a:lnTo>
                    <a:pt x="109" y="779"/>
                  </a:lnTo>
                  <a:lnTo>
                    <a:pt x="105" y="789"/>
                  </a:lnTo>
                  <a:lnTo>
                    <a:pt x="103" y="801"/>
                  </a:lnTo>
                  <a:lnTo>
                    <a:pt x="95" y="823"/>
                  </a:lnTo>
                  <a:lnTo>
                    <a:pt x="76" y="867"/>
                  </a:lnTo>
                  <a:lnTo>
                    <a:pt x="68" y="889"/>
                  </a:lnTo>
                  <a:lnTo>
                    <a:pt x="61" y="910"/>
                  </a:lnTo>
                  <a:lnTo>
                    <a:pt x="61" y="910"/>
                  </a:lnTo>
                  <a:lnTo>
                    <a:pt x="83" y="894"/>
                  </a:lnTo>
                  <a:lnTo>
                    <a:pt x="105" y="879"/>
                  </a:lnTo>
                  <a:lnTo>
                    <a:pt x="127" y="866"/>
                  </a:lnTo>
                  <a:lnTo>
                    <a:pt x="149" y="854"/>
                  </a:lnTo>
                  <a:lnTo>
                    <a:pt x="149" y="854"/>
                  </a:lnTo>
                  <a:lnTo>
                    <a:pt x="154" y="870"/>
                  </a:lnTo>
                  <a:lnTo>
                    <a:pt x="158" y="886"/>
                  </a:lnTo>
                  <a:lnTo>
                    <a:pt x="160" y="901"/>
                  </a:lnTo>
                  <a:lnTo>
                    <a:pt x="162" y="919"/>
                  </a:lnTo>
                  <a:lnTo>
                    <a:pt x="163" y="952"/>
                  </a:lnTo>
                  <a:lnTo>
                    <a:pt x="163" y="989"/>
                  </a:lnTo>
                  <a:lnTo>
                    <a:pt x="159" y="1059"/>
                  </a:lnTo>
                  <a:lnTo>
                    <a:pt x="158" y="1093"/>
                  </a:lnTo>
                  <a:lnTo>
                    <a:pt x="159" y="1125"/>
                  </a:lnTo>
                  <a:lnTo>
                    <a:pt x="159" y="1125"/>
                  </a:lnTo>
                  <a:lnTo>
                    <a:pt x="161" y="1151"/>
                  </a:lnTo>
                  <a:lnTo>
                    <a:pt x="165" y="1177"/>
                  </a:lnTo>
                  <a:lnTo>
                    <a:pt x="169" y="1201"/>
                  </a:lnTo>
                  <a:lnTo>
                    <a:pt x="174" y="1226"/>
                  </a:lnTo>
                  <a:lnTo>
                    <a:pt x="186" y="1273"/>
                  </a:lnTo>
                  <a:lnTo>
                    <a:pt x="196" y="132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72C24679-4A03-6F2B-0CB2-23F5034E41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5" y="1369"/>
              <a:ext cx="257" cy="503"/>
            </a:xfrm>
            <a:custGeom>
              <a:avLst/>
              <a:gdLst>
                <a:gd name="T0" fmla="*/ 106 w 257"/>
                <a:gd name="T1" fmla="*/ 5 h 503"/>
                <a:gd name="T2" fmla="*/ 79 w 257"/>
                <a:gd name="T3" fmla="*/ 0 h 503"/>
                <a:gd name="T4" fmla="*/ 58 w 257"/>
                <a:gd name="T5" fmla="*/ 1 h 503"/>
                <a:gd name="T6" fmla="*/ 41 w 257"/>
                <a:gd name="T7" fmla="*/ 8 h 503"/>
                <a:gd name="T8" fmla="*/ 26 w 257"/>
                <a:gd name="T9" fmla="*/ 19 h 503"/>
                <a:gd name="T10" fmla="*/ 15 w 257"/>
                <a:gd name="T11" fmla="*/ 34 h 503"/>
                <a:gd name="T12" fmla="*/ 8 w 257"/>
                <a:gd name="T13" fmla="*/ 52 h 503"/>
                <a:gd name="T14" fmla="*/ 2 w 257"/>
                <a:gd name="T15" fmla="*/ 73 h 503"/>
                <a:gd name="T16" fmla="*/ 0 w 257"/>
                <a:gd name="T17" fmla="*/ 122 h 503"/>
                <a:gd name="T18" fmla="*/ 4 w 257"/>
                <a:gd name="T19" fmla="*/ 173 h 503"/>
                <a:gd name="T20" fmla="*/ 15 w 257"/>
                <a:gd name="T21" fmla="*/ 250 h 503"/>
                <a:gd name="T22" fmla="*/ 25 w 257"/>
                <a:gd name="T23" fmla="*/ 292 h 503"/>
                <a:gd name="T24" fmla="*/ 40 w 257"/>
                <a:gd name="T25" fmla="*/ 366 h 503"/>
                <a:gd name="T26" fmla="*/ 54 w 257"/>
                <a:gd name="T27" fmla="*/ 423 h 503"/>
                <a:gd name="T28" fmla="*/ 69 w 257"/>
                <a:gd name="T29" fmla="*/ 460 h 503"/>
                <a:gd name="T30" fmla="*/ 81 w 257"/>
                <a:gd name="T31" fmla="*/ 480 h 503"/>
                <a:gd name="T32" fmla="*/ 88 w 257"/>
                <a:gd name="T33" fmla="*/ 488 h 503"/>
                <a:gd name="T34" fmla="*/ 98 w 257"/>
                <a:gd name="T35" fmla="*/ 496 h 503"/>
                <a:gd name="T36" fmla="*/ 123 w 257"/>
                <a:gd name="T37" fmla="*/ 503 h 503"/>
                <a:gd name="T38" fmla="*/ 149 w 257"/>
                <a:gd name="T39" fmla="*/ 502 h 503"/>
                <a:gd name="T40" fmla="*/ 175 w 257"/>
                <a:gd name="T41" fmla="*/ 492 h 503"/>
                <a:gd name="T42" fmla="*/ 200 w 257"/>
                <a:gd name="T43" fmla="*/ 476 h 503"/>
                <a:gd name="T44" fmla="*/ 222 w 257"/>
                <a:gd name="T45" fmla="*/ 455 h 503"/>
                <a:gd name="T46" fmla="*/ 238 w 257"/>
                <a:gd name="T47" fmla="*/ 431 h 503"/>
                <a:gd name="T48" fmla="*/ 247 w 257"/>
                <a:gd name="T49" fmla="*/ 404 h 503"/>
                <a:gd name="T50" fmla="*/ 257 w 257"/>
                <a:gd name="T51" fmla="*/ 396 h 503"/>
                <a:gd name="T52" fmla="*/ 231 w 257"/>
                <a:gd name="T53" fmla="*/ 355 h 503"/>
                <a:gd name="T54" fmla="*/ 186 w 257"/>
                <a:gd name="T55" fmla="*/ 269 h 503"/>
                <a:gd name="T56" fmla="*/ 165 w 257"/>
                <a:gd name="T57" fmla="*/ 223 h 503"/>
                <a:gd name="T58" fmla="*/ 148 w 257"/>
                <a:gd name="T59" fmla="*/ 178 h 503"/>
                <a:gd name="T60" fmla="*/ 134 w 257"/>
                <a:gd name="T61" fmla="*/ 131 h 503"/>
                <a:gd name="T62" fmla="*/ 124 w 257"/>
                <a:gd name="T63" fmla="*/ 83 h 503"/>
                <a:gd name="T64" fmla="*/ 119 w 257"/>
                <a:gd name="T65" fmla="*/ 34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503">
                  <a:moveTo>
                    <a:pt x="106" y="5"/>
                  </a:moveTo>
                  <a:lnTo>
                    <a:pt x="106" y="5"/>
                  </a:lnTo>
                  <a:lnTo>
                    <a:pt x="92" y="3"/>
                  </a:lnTo>
                  <a:lnTo>
                    <a:pt x="79" y="0"/>
                  </a:lnTo>
                  <a:lnTo>
                    <a:pt x="69" y="0"/>
                  </a:lnTo>
                  <a:lnTo>
                    <a:pt x="58" y="1"/>
                  </a:lnTo>
                  <a:lnTo>
                    <a:pt x="49" y="5"/>
                  </a:lnTo>
                  <a:lnTo>
                    <a:pt x="41" y="8"/>
                  </a:lnTo>
                  <a:lnTo>
                    <a:pt x="33" y="13"/>
                  </a:lnTo>
                  <a:lnTo>
                    <a:pt x="26" y="19"/>
                  </a:lnTo>
                  <a:lnTo>
                    <a:pt x="21" y="26"/>
                  </a:lnTo>
                  <a:lnTo>
                    <a:pt x="15" y="34"/>
                  </a:lnTo>
                  <a:lnTo>
                    <a:pt x="12" y="42"/>
                  </a:lnTo>
                  <a:lnTo>
                    <a:pt x="8" y="52"/>
                  </a:lnTo>
                  <a:lnTo>
                    <a:pt x="5" y="62"/>
                  </a:lnTo>
                  <a:lnTo>
                    <a:pt x="2" y="73"/>
                  </a:lnTo>
                  <a:lnTo>
                    <a:pt x="0" y="96"/>
                  </a:lnTo>
                  <a:lnTo>
                    <a:pt x="0" y="122"/>
                  </a:lnTo>
                  <a:lnTo>
                    <a:pt x="1" y="147"/>
                  </a:lnTo>
                  <a:lnTo>
                    <a:pt x="4" y="173"/>
                  </a:lnTo>
                  <a:lnTo>
                    <a:pt x="7" y="200"/>
                  </a:lnTo>
                  <a:lnTo>
                    <a:pt x="15" y="250"/>
                  </a:lnTo>
                  <a:lnTo>
                    <a:pt x="25" y="292"/>
                  </a:lnTo>
                  <a:lnTo>
                    <a:pt x="25" y="292"/>
                  </a:lnTo>
                  <a:lnTo>
                    <a:pt x="34" y="338"/>
                  </a:lnTo>
                  <a:lnTo>
                    <a:pt x="40" y="366"/>
                  </a:lnTo>
                  <a:lnTo>
                    <a:pt x="47" y="395"/>
                  </a:lnTo>
                  <a:lnTo>
                    <a:pt x="54" y="423"/>
                  </a:lnTo>
                  <a:lnTo>
                    <a:pt x="63" y="448"/>
                  </a:lnTo>
                  <a:lnTo>
                    <a:pt x="69" y="460"/>
                  </a:lnTo>
                  <a:lnTo>
                    <a:pt x="75" y="471"/>
                  </a:lnTo>
                  <a:lnTo>
                    <a:pt x="81" y="480"/>
                  </a:lnTo>
                  <a:lnTo>
                    <a:pt x="88" y="488"/>
                  </a:lnTo>
                  <a:lnTo>
                    <a:pt x="88" y="488"/>
                  </a:lnTo>
                  <a:lnTo>
                    <a:pt x="92" y="492"/>
                  </a:lnTo>
                  <a:lnTo>
                    <a:pt x="98" y="496"/>
                  </a:lnTo>
                  <a:lnTo>
                    <a:pt x="110" y="501"/>
                  </a:lnTo>
                  <a:lnTo>
                    <a:pt x="123" y="503"/>
                  </a:lnTo>
                  <a:lnTo>
                    <a:pt x="135" y="503"/>
                  </a:lnTo>
                  <a:lnTo>
                    <a:pt x="149" y="502"/>
                  </a:lnTo>
                  <a:lnTo>
                    <a:pt x="162" y="497"/>
                  </a:lnTo>
                  <a:lnTo>
                    <a:pt x="175" y="492"/>
                  </a:lnTo>
                  <a:lnTo>
                    <a:pt x="188" y="485"/>
                  </a:lnTo>
                  <a:lnTo>
                    <a:pt x="200" y="476"/>
                  </a:lnTo>
                  <a:lnTo>
                    <a:pt x="211" y="466"/>
                  </a:lnTo>
                  <a:lnTo>
                    <a:pt x="222" y="455"/>
                  </a:lnTo>
                  <a:lnTo>
                    <a:pt x="231" y="443"/>
                  </a:lnTo>
                  <a:lnTo>
                    <a:pt x="238" y="431"/>
                  </a:lnTo>
                  <a:lnTo>
                    <a:pt x="244" y="417"/>
                  </a:lnTo>
                  <a:lnTo>
                    <a:pt x="247" y="404"/>
                  </a:lnTo>
                  <a:lnTo>
                    <a:pt x="250" y="390"/>
                  </a:lnTo>
                  <a:lnTo>
                    <a:pt x="257" y="396"/>
                  </a:lnTo>
                  <a:lnTo>
                    <a:pt x="257" y="396"/>
                  </a:lnTo>
                  <a:lnTo>
                    <a:pt x="231" y="355"/>
                  </a:lnTo>
                  <a:lnTo>
                    <a:pt x="208" y="312"/>
                  </a:lnTo>
                  <a:lnTo>
                    <a:pt x="186" y="269"/>
                  </a:lnTo>
                  <a:lnTo>
                    <a:pt x="175" y="245"/>
                  </a:lnTo>
                  <a:lnTo>
                    <a:pt x="165" y="223"/>
                  </a:lnTo>
                  <a:lnTo>
                    <a:pt x="156" y="201"/>
                  </a:lnTo>
                  <a:lnTo>
                    <a:pt x="148" y="178"/>
                  </a:lnTo>
                  <a:lnTo>
                    <a:pt x="140" y="154"/>
                  </a:lnTo>
                  <a:lnTo>
                    <a:pt x="134" y="131"/>
                  </a:lnTo>
                  <a:lnTo>
                    <a:pt x="128" y="106"/>
                  </a:lnTo>
                  <a:lnTo>
                    <a:pt x="124" y="83"/>
                  </a:lnTo>
                  <a:lnTo>
                    <a:pt x="121" y="59"/>
                  </a:lnTo>
                  <a:lnTo>
                    <a:pt x="119" y="34"/>
                  </a:lnTo>
                  <a:lnTo>
                    <a:pt x="106" y="5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8AE5F5E6-8540-E91C-8732-23E12795F6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5" y="1369"/>
              <a:ext cx="257" cy="503"/>
            </a:xfrm>
            <a:custGeom>
              <a:avLst/>
              <a:gdLst>
                <a:gd name="T0" fmla="*/ 106 w 257"/>
                <a:gd name="T1" fmla="*/ 5 h 503"/>
                <a:gd name="T2" fmla="*/ 79 w 257"/>
                <a:gd name="T3" fmla="*/ 0 h 503"/>
                <a:gd name="T4" fmla="*/ 58 w 257"/>
                <a:gd name="T5" fmla="*/ 1 h 503"/>
                <a:gd name="T6" fmla="*/ 41 w 257"/>
                <a:gd name="T7" fmla="*/ 8 h 503"/>
                <a:gd name="T8" fmla="*/ 26 w 257"/>
                <a:gd name="T9" fmla="*/ 19 h 503"/>
                <a:gd name="T10" fmla="*/ 15 w 257"/>
                <a:gd name="T11" fmla="*/ 34 h 503"/>
                <a:gd name="T12" fmla="*/ 8 w 257"/>
                <a:gd name="T13" fmla="*/ 52 h 503"/>
                <a:gd name="T14" fmla="*/ 2 w 257"/>
                <a:gd name="T15" fmla="*/ 73 h 503"/>
                <a:gd name="T16" fmla="*/ 0 w 257"/>
                <a:gd name="T17" fmla="*/ 122 h 503"/>
                <a:gd name="T18" fmla="*/ 4 w 257"/>
                <a:gd name="T19" fmla="*/ 173 h 503"/>
                <a:gd name="T20" fmla="*/ 15 w 257"/>
                <a:gd name="T21" fmla="*/ 250 h 503"/>
                <a:gd name="T22" fmla="*/ 25 w 257"/>
                <a:gd name="T23" fmla="*/ 292 h 503"/>
                <a:gd name="T24" fmla="*/ 40 w 257"/>
                <a:gd name="T25" fmla="*/ 366 h 503"/>
                <a:gd name="T26" fmla="*/ 54 w 257"/>
                <a:gd name="T27" fmla="*/ 423 h 503"/>
                <a:gd name="T28" fmla="*/ 69 w 257"/>
                <a:gd name="T29" fmla="*/ 460 h 503"/>
                <a:gd name="T30" fmla="*/ 81 w 257"/>
                <a:gd name="T31" fmla="*/ 480 h 503"/>
                <a:gd name="T32" fmla="*/ 88 w 257"/>
                <a:gd name="T33" fmla="*/ 488 h 503"/>
                <a:gd name="T34" fmla="*/ 98 w 257"/>
                <a:gd name="T35" fmla="*/ 496 h 503"/>
                <a:gd name="T36" fmla="*/ 123 w 257"/>
                <a:gd name="T37" fmla="*/ 503 h 503"/>
                <a:gd name="T38" fmla="*/ 149 w 257"/>
                <a:gd name="T39" fmla="*/ 502 h 503"/>
                <a:gd name="T40" fmla="*/ 175 w 257"/>
                <a:gd name="T41" fmla="*/ 492 h 503"/>
                <a:gd name="T42" fmla="*/ 200 w 257"/>
                <a:gd name="T43" fmla="*/ 476 h 503"/>
                <a:gd name="T44" fmla="*/ 222 w 257"/>
                <a:gd name="T45" fmla="*/ 455 h 503"/>
                <a:gd name="T46" fmla="*/ 238 w 257"/>
                <a:gd name="T47" fmla="*/ 431 h 503"/>
                <a:gd name="T48" fmla="*/ 247 w 257"/>
                <a:gd name="T49" fmla="*/ 404 h 503"/>
                <a:gd name="T50" fmla="*/ 257 w 257"/>
                <a:gd name="T51" fmla="*/ 396 h 503"/>
                <a:gd name="T52" fmla="*/ 231 w 257"/>
                <a:gd name="T53" fmla="*/ 355 h 503"/>
                <a:gd name="T54" fmla="*/ 186 w 257"/>
                <a:gd name="T55" fmla="*/ 269 h 503"/>
                <a:gd name="T56" fmla="*/ 165 w 257"/>
                <a:gd name="T57" fmla="*/ 223 h 503"/>
                <a:gd name="T58" fmla="*/ 148 w 257"/>
                <a:gd name="T59" fmla="*/ 178 h 503"/>
                <a:gd name="T60" fmla="*/ 134 w 257"/>
                <a:gd name="T61" fmla="*/ 131 h 503"/>
                <a:gd name="T62" fmla="*/ 124 w 257"/>
                <a:gd name="T63" fmla="*/ 83 h 503"/>
                <a:gd name="T64" fmla="*/ 119 w 257"/>
                <a:gd name="T65" fmla="*/ 34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503">
                  <a:moveTo>
                    <a:pt x="106" y="5"/>
                  </a:moveTo>
                  <a:lnTo>
                    <a:pt x="106" y="5"/>
                  </a:lnTo>
                  <a:lnTo>
                    <a:pt x="92" y="3"/>
                  </a:lnTo>
                  <a:lnTo>
                    <a:pt x="79" y="0"/>
                  </a:lnTo>
                  <a:lnTo>
                    <a:pt x="69" y="0"/>
                  </a:lnTo>
                  <a:lnTo>
                    <a:pt x="58" y="1"/>
                  </a:lnTo>
                  <a:lnTo>
                    <a:pt x="49" y="5"/>
                  </a:lnTo>
                  <a:lnTo>
                    <a:pt x="41" y="8"/>
                  </a:lnTo>
                  <a:lnTo>
                    <a:pt x="33" y="13"/>
                  </a:lnTo>
                  <a:lnTo>
                    <a:pt x="26" y="19"/>
                  </a:lnTo>
                  <a:lnTo>
                    <a:pt x="21" y="26"/>
                  </a:lnTo>
                  <a:lnTo>
                    <a:pt x="15" y="34"/>
                  </a:lnTo>
                  <a:lnTo>
                    <a:pt x="12" y="42"/>
                  </a:lnTo>
                  <a:lnTo>
                    <a:pt x="8" y="52"/>
                  </a:lnTo>
                  <a:lnTo>
                    <a:pt x="5" y="62"/>
                  </a:lnTo>
                  <a:lnTo>
                    <a:pt x="2" y="73"/>
                  </a:lnTo>
                  <a:lnTo>
                    <a:pt x="0" y="96"/>
                  </a:lnTo>
                  <a:lnTo>
                    <a:pt x="0" y="122"/>
                  </a:lnTo>
                  <a:lnTo>
                    <a:pt x="1" y="147"/>
                  </a:lnTo>
                  <a:lnTo>
                    <a:pt x="4" y="173"/>
                  </a:lnTo>
                  <a:lnTo>
                    <a:pt x="7" y="200"/>
                  </a:lnTo>
                  <a:lnTo>
                    <a:pt x="15" y="250"/>
                  </a:lnTo>
                  <a:lnTo>
                    <a:pt x="25" y="292"/>
                  </a:lnTo>
                  <a:lnTo>
                    <a:pt x="25" y="292"/>
                  </a:lnTo>
                  <a:lnTo>
                    <a:pt x="34" y="338"/>
                  </a:lnTo>
                  <a:lnTo>
                    <a:pt x="40" y="366"/>
                  </a:lnTo>
                  <a:lnTo>
                    <a:pt x="47" y="395"/>
                  </a:lnTo>
                  <a:lnTo>
                    <a:pt x="54" y="423"/>
                  </a:lnTo>
                  <a:lnTo>
                    <a:pt x="63" y="448"/>
                  </a:lnTo>
                  <a:lnTo>
                    <a:pt x="69" y="460"/>
                  </a:lnTo>
                  <a:lnTo>
                    <a:pt x="75" y="471"/>
                  </a:lnTo>
                  <a:lnTo>
                    <a:pt x="81" y="480"/>
                  </a:lnTo>
                  <a:lnTo>
                    <a:pt x="88" y="488"/>
                  </a:lnTo>
                  <a:lnTo>
                    <a:pt x="88" y="488"/>
                  </a:lnTo>
                  <a:lnTo>
                    <a:pt x="92" y="492"/>
                  </a:lnTo>
                  <a:lnTo>
                    <a:pt x="98" y="496"/>
                  </a:lnTo>
                  <a:lnTo>
                    <a:pt x="110" y="501"/>
                  </a:lnTo>
                  <a:lnTo>
                    <a:pt x="123" y="503"/>
                  </a:lnTo>
                  <a:lnTo>
                    <a:pt x="135" y="503"/>
                  </a:lnTo>
                  <a:lnTo>
                    <a:pt x="149" y="502"/>
                  </a:lnTo>
                  <a:lnTo>
                    <a:pt x="162" y="497"/>
                  </a:lnTo>
                  <a:lnTo>
                    <a:pt x="175" y="492"/>
                  </a:lnTo>
                  <a:lnTo>
                    <a:pt x="188" y="485"/>
                  </a:lnTo>
                  <a:lnTo>
                    <a:pt x="200" y="476"/>
                  </a:lnTo>
                  <a:lnTo>
                    <a:pt x="211" y="466"/>
                  </a:lnTo>
                  <a:lnTo>
                    <a:pt x="222" y="455"/>
                  </a:lnTo>
                  <a:lnTo>
                    <a:pt x="231" y="443"/>
                  </a:lnTo>
                  <a:lnTo>
                    <a:pt x="238" y="431"/>
                  </a:lnTo>
                  <a:lnTo>
                    <a:pt x="244" y="417"/>
                  </a:lnTo>
                  <a:lnTo>
                    <a:pt x="247" y="404"/>
                  </a:lnTo>
                  <a:lnTo>
                    <a:pt x="250" y="390"/>
                  </a:lnTo>
                  <a:lnTo>
                    <a:pt x="257" y="396"/>
                  </a:lnTo>
                  <a:lnTo>
                    <a:pt x="257" y="396"/>
                  </a:lnTo>
                  <a:lnTo>
                    <a:pt x="231" y="355"/>
                  </a:lnTo>
                  <a:lnTo>
                    <a:pt x="208" y="312"/>
                  </a:lnTo>
                  <a:lnTo>
                    <a:pt x="186" y="269"/>
                  </a:lnTo>
                  <a:lnTo>
                    <a:pt x="175" y="245"/>
                  </a:lnTo>
                  <a:lnTo>
                    <a:pt x="165" y="223"/>
                  </a:lnTo>
                  <a:lnTo>
                    <a:pt x="156" y="201"/>
                  </a:lnTo>
                  <a:lnTo>
                    <a:pt x="148" y="178"/>
                  </a:lnTo>
                  <a:lnTo>
                    <a:pt x="140" y="154"/>
                  </a:lnTo>
                  <a:lnTo>
                    <a:pt x="134" y="131"/>
                  </a:lnTo>
                  <a:lnTo>
                    <a:pt x="128" y="106"/>
                  </a:lnTo>
                  <a:lnTo>
                    <a:pt x="124" y="83"/>
                  </a:lnTo>
                  <a:lnTo>
                    <a:pt x="121" y="59"/>
                  </a:lnTo>
                  <a:lnTo>
                    <a:pt x="119" y="3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F8B22E59-808E-E0C3-5B82-C063C8C5E0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7" y="1307"/>
              <a:ext cx="183" cy="501"/>
            </a:xfrm>
            <a:custGeom>
              <a:avLst/>
              <a:gdLst>
                <a:gd name="T0" fmla="*/ 93 w 183"/>
                <a:gd name="T1" fmla="*/ 18 h 501"/>
                <a:gd name="T2" fmla="*/ 93 w 183"/>
                <a:gd name="T3" fmla="*/ 18 h 501"/>
                <a:gd name="T4" fmla="*/ 102 w 183"/>
                <a:gd name="T5" fmla="*/ 10 h 501"/>
                <a:gd name="T6" fmla="*/ 109 w 183"/>
                <a:gd name="T7" fmla="*/ 4 h 501"/>
                <a:gd name="T8" fmla="*/ 117 w 183"/>
                <a:gd name="T9" fmla="*/ 1 h 501"/>
                <a:gd name="T10" fmla="*/ 123 w 183"/>
                <a:gd name="T11" fmla="*/ 0 h 501"/>
                <a:gd name="T12" fmla="*/ 130 w 183"/>
                <a:gd name="T13" fmla="*/ 0 h 501"/>
                <a:gd name="T14" fmla="*/ 136 w 183"/>
                <a:gd name="T15" fmla="*/ 4 h 501"/>
                <a:gd name="T16" fmla="*/ 141 w 183"/>
                <a:gd name="T17" fmla="*/ 7 h 501"/>
                <a:gd name="T18" fmla="*/ 146 w 183"/>
                <a:gd name="T19" fmla="*/ 13 h 501"/>
                <a:gd name="T20" fmla="*/ 151 w 183"/>
                <a:gd name="T21" fmla="*/ 21 h 501"/>
                <a:gd name="T22" fmla="*/ 155 w 183"/>
                <a:gd name="T23" fmla="*/ 30 h 501"/>
                <a:gd name="T24" fmla="*/ 159 w 183"/>
                <a:gd name="T25" fmla="*/ 39 h 501"/>
                <a:gd name="T26" fmla="*/ 162 w 183"/>
                <a:gd name="T27" fmla="*/ 51 h 501"/>
                <a:gd name="T28" fmla="*/ 169 w 183"/>
                <a:gd name="T29" fmla="*/ 75 h 501"/>
                <a:gd name="T30" fmla="*/ 174 w 183"/>
                <a:gd name="T31" fmla="*/ 102 h 501"/>
                <a:gd name="T32" fmla="*/ 178 w 183"/>
                <a:gd name="T33" fmla="*/ 130 h 501"/>
                <a:gd name="T34" fmla="*/ 180 w 183"/>
                <a:gd name="T35" fmla="*/ 159 h 501"/>
                <a:gd name="T36" fmla="*/ 182 w 183"/>
                <a:gd name="T37" fmla="*/ 188 h 501"/>
                <a:gd name="T38" fmla="*/ 183 w 183"/>
                <a:gd name="T39" fmla="*/ 216 h 501"/>
                <a:gd name="T40" fmla="*/ 183 w 183"/>
                <a:gd name="T41" fmla="*/ 262 h 501"/>
                <a:gd name="T42" fmla="*/ 182 w 183"/>
                <a:gd name="T43" fmla="*/ 279 h 501"/>
                <a:gd name="T44" fmla="*/ 181 w 183"/>
                <a:gd name="T45" fmla="*/ 291 h 501"/>
                <a:gd name="T46" fmla="*/ 181 w 183"/>
                <a:gd name="T47" fmla="*/ 291 h 501"/>
                <a:gd name="T48" fmla="*/ 178 w 183"/>
                <a:gd name="T49" fmla="*/ 339 h 501"/>
                <a:gd name="T50" fmla="*/ 175 w 183"/>
                <a:gd name="T51" fmla="*/ 363 h 501"/>
                <a:gd name="T52" fmla="*/ 171 w 183"/>
                <a:gd name="T53" fmla="*/ 388 h 501"/>
                <a:gd name="T54" fmla="*/ 165 w 183"/>
                <a:gd name="T55" fmla="*/ 412 h 501"/>
                <a:gd name="T56" fmla="*/ 161 w 183"/>
                <a:gd name="T57" fmla="*/ 423 h 501"/>
                <a:gd name="T58" fmla="*/ 157 w 183"/>
                <a:gd name="T59" fmla="*/ 435 h 501"/>
                <a:gd name="T60" fmla="*/ 151 w 183"/>
                <a:gd name="T61" fmla="*/ 445 h 501"/>
                <a:gd name="T62" fmla="*/ 145 w 183"/>
                <a:gd name="T63" fmla="*/ 456 h 501"/>
                <a:gd name="T64" fmla="*/ 138 w 183"/>
                <a:gd name="T65" fmla="*/ 465 h 501"/>
                <a:gd name="T66" fmla="*/ 130 w 183"/>
                <a:gd name="T67" fmla="*/ 473 h 501"/>
                <a:gd name="T68" fmla="*/ 130 w 183"/>
                <a:gd name="T69" fmla="*/ 473 h 501"/>
                <a:gd name="T70" fmla="*/ 120 w 183"/>
                <a:gd name="T71" fmla="*/ 482 h 501"/>
                <a:gd name="T72" fmla="*/ 111 w 183"/>
                <a:gd name="T73" fmla="*/ 489 h 501"/>
                <a:gd name="T74" fmla="*/ 102 w 183"/>
                <a:gd name="T75" fmla="*/ 494 h 501"/>
                <a:gd name="T76" fmla="*/ 93 w 183"/>
                <a:gd name="T77" fmla="*/ 499 h 501"/>
                <a:gd name="T78" fmla="*/ 84 w 183"/>
                <a:gd name="T79" fmla="*/ 501 h 501"/>
                <a:gd name="T80" fmla="*/ 75 w 183"/>
                <a:gd name="T81" fmla="*/ 501 h 501"/>
                <a:gd name="T82" fmla="*/ 67 w 183"/>
                <a:gd name="T83" fmla="*/ 501 h 501"/>
                <a:gd name="T84" fmla="*/ 59 w 183"/>
                <a:gd name="T85" fmla="*/ 499 h 501"/>
                <a:gd name="T86" fmla="*/ 51 w 183"/>
                <a:gd name="T87" fmla="*/ 496 h 501"/>
                <a:gd name="T88" fmla="*/ 42 w 183"/>
                <a:gd name="T89" fmla="*/ 492 h 501"/>
                <a:gd name="T90" fmla="*/ 34 w 183"/>
                <a:gd name="T91" fmla="*/ 486 h 501"/>
                <a:gd name="T92" fmla="*/ 27 w 183"/>
                <a:gd name="T93" fmla="*/ 479 h 501"/>
                <a:gd name="T94" fmla="*/ 20 w 183"/>
                <a:gd name="T95" fmla="*/ 471 h 501"/>
                <a:gd name="T96" fmla="*/ 13 w 183"/>
                <a:gd name="T97" fmla="*/ 461 h 501"/>
                <a:gd name="T98" fmla="*/ 7 w 183"/>
                <a:gd name="T99" fmla="*/ 451 h 501"/>
                <a:gd name="T100" fmla="*/ 2 w 183"/>
                <a:gd name="T101" fmla="*/ 439 h 501"/>
                <a:gd name="T102" fmla="*/ 0 w 183"/>
                <a:gd name="T103" fmla="*/ 433 h 501"/>
                <a:gd name="T104" fmla="*/ 0 w 183"/>
                <a:gd name="T105" fmla="*/ 433 h 501"/>
                <a:gd name="T106" fmla="*/ 19 w 183"/>
                <a:gd name="T107" fmla="*/ 384 h 501"/>
                <a:gd name="T108" fmla="*/ 37 w 183"/>
                <a:gd name="T109" fmla="*/ 334 h 501"/>
                <a:gd name="T110" fmla="*/ 51 w 183"/>
                <a:gd name="T111" fmla="*/ 283 h 501"/>
                <a:gd name="T112" fmla="*/ 63 w 183"/>
                <a:gd name="T113" fmla="*/ 231 h 501"/>
                <a:gd name="T114" fmla="*/ 74 w 183"/>
                <a:gd name="T115" fmla="*/ 179 h 501"/>
                <a:gd name="T116" fmla="*/ 81 w 183"/>
                <a:gd name="T117" fmla="*/ 126 h 501"/>
                <a:gd name="T118" fmla="*/ 86 w 183"/>
                <a:gd name="T119" fmla="*/ 74 h 501"/>
                <a:gd name="T120" fmla="*/ 88 w 183"/>
                <a:gd name="T121" fmla="*/ 21 h 501"/>
                <a:gd name="T122" fmla="*/ 93 w 183"/>
                <a:gd name="T123" fmla="*/ 18 h 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3" h="501">
                  <a:moveTo>
                    <a:pt x="93" y="18"/>
                  </a:moveTo>
                  <a:lnTo>
                    <a:pt x="93" y="18"/>
                  </a:lnTo>
                  <a:lnTo>
                    <a:pt x="102" y="10"/>
                  </a:lnTo>
                  <a:lnTo>
                    <a:pt x="109" y="4"/>
                  </a:lnTo>
                  <a:lnTo>
                    <a:pt x="117" y="1"/>
                  </a:lnTo>
                  <a:lnTo>
                    <a:pt x="123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41" y="7"/>
                  </a:lnTo>
                  <a:lnTo>
                    <a:pt x="146" y="13"/>
                  </a:lnTo>
                  <a:lnTo>
                    <a:pt x="151" y="21"/>
                  </a:lnTo>
                  <a:lnTo>
                    <a:pt x="155" y="30"/>
                  </a:lnTo>
                  <a:lnTo>
                    <a:pt x="159" y="39"/>
                  </a:lnTo>
                  <a:lnTo>
                    <a:pt x="162" y="51"/>
                  </a:lnTo>
                  <a:lnTo>
                    <a:pt x="169" y="75"/>
                  </a:lnTo>
                  <a:lnTo>
                    <a:pt x="174" y="102"/>
                  </a:lnTo>
                  <a:lnTo>
                    <a:pt x="178" y="130"/>
                  </a:lnTo>
                  <a:lnTo>
                    <a:pt x="180" y="159"/>
                  </a:lnTo>
                  <a:lnTo>
                    <a:pt x="182" y="188"/>
                  </a:lnTo>
                  <a:lnTo>
                    <a:pt x="183" y="216"/>
                  </a:lnTo>
                  <a:lnTo>
                    <a:pt x="183" y="262"/>
                  </a:lnTo>
                  <a:lnTo>
                    <a:pt x="182" y="279"/>
                  </a:lnTo>
                  <a:lnTo>
                    <a:pt x="181" y="291"/>
                  </a:lnTo>
                  <a:lnTo>
                    <a:pt x="181" y="291"/>
                  </a:lnTo>
                  <a:lnTo>
                    <a:pt x="178" y="339"/>
                  </a:lnTo>
                  <a:lnTo>
                    <a:pt x="175" y="363"/>
                  </a:lnTo>
                  <a:lnTo>
                    <a:pt x="171" y="388"/>
                  </a:lnTo>
                  <a:lnTo>
                    <a:pt x="165" y="412"/>
                  </a:lnTo>
                  <a:lnTo>
                    <a:pt x="161" y="423"/>
                  </a:lnTo>
                  <a:lnTo>
                    <a:pt x="157" y="435"/>
                  </a:lnTo>
                  <a:lnTo>
                    <a:pt x="151" y="445"/>
                  </a:lnTo>
                  <a:lnTo>
                    <a:pt x="145" y="456"/>
                  </a:lnTo>
                  <a:lnTo>
                    <a:pt x="138" y="465"/>
                  </a:lnTo>
                  <a:lnTo>
                    <a:pt x="130" y="473"/>
                  </a:lnTo>
                  <a:lnTo>
                    <a:pt x="130" y="473"/>
                  </a:lnTo>
                  <a:lnTo>
                    <a:pt x="120" y="482"/>
                  </a:lnTo>
                  <a:lnTo>
                    <a:pt x="111" y="489"/>
                  </a:lnTo>
                  <a:lnTo>
                    <a:pt x="102" y="494"/>
                  </a:lnTo>
                  <a:lnTo>
                    <a:pt x="93" y="499"/>
                  </a:lnTo>
                  <a:lnTo>
                    <a:pt x="84" y="501"/>
                  </a:lnTo>
                  <a:lnTo>
                    <a:pt x="75" y="501"/>
                  </a:lnTo>
                  <a:lnTo>
                    <a:pt x="67" y="501"/>
                  </a:lnTo>
                  <a:lnTo>
                    <a:pt x="59" y="499"/>
                  </a:lnTo>
                  <a:lnTo>
                    <a:pt x="51" y="496"/>
                  </a:lnTo>
                  <a:lnTo>
                    <a:pt x="42" y="492"/>
                  </a:lnTo>
                  <a:lnTo>
                    <a:pt x="34" y="486"/>
                  </a:lnTo>
                  <a:lnTo>
                    <a:pt x="27" y="479"/>
                  </a:lnTo>
                  <a:lnTo>
                    <a:pt x="20" y="471"/>
                  </a:lnTo>
                  <a:lnTo>
                    <a:pt x="13" y="461"/>
                  </a:lnTo>
                  <a:lnTo>
                    <a:pt x="7" y="451"/>
                  </a:lnTo>
                  <a:lnTo>
                    <a:pt x="2" y="439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19" y="384"/>
                  </a:lnTo>
                  <a:lnTo>
                    <a:pt x="37" y="334"/>
                  </a:lnTo>
                  <a:lnTo>
                    <a:pt x="51" y="283"/>
                  </a:lnTo>
                  <a:lnTo>
                    <a:pt x="63" y="231"/>
                  </a:lnTo>
                  <a:lnTo>
                    <a:pt x="74" y="179"/>
                  </a:lnTo>
                  <a:lnTo>
                    <a:pt x="81" y="126"/>
                  </a:lnTo>
                  <a:lnTo>
                    <a:pt x="86" y="74"/>
                  </a:lnTo>
                  <a:lnTo>
                    <a:pt x="88" y="21"/>
                  </a:lnTo>
                  <a:lnTo>
                    <a:pt x="93" y="18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E15A70D7-2B65-98AB-34CC-B4D865054B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7" y="1307"/>
              <a:ext cx="183" cy="501"/>
            </a:xfrm>
            <a:custGeom>
              <a:avLst/>
              <a:gdLst>
                <a:gd name="T0" fmla="*/ 93 w 183"/>
                <a:gd name="T1" fmla="*/ 18 h 501"/>
                <a:gd name="T2" fmla="*/ 93 w 183"/>
                <a:gd name="T3" fmla="*/ 18 h 501"/>
                <a:gd name="T4" fmla="*/ 102 w 183"/>
                <a:gd name="T5" fmla="*/ 10 h 501"/>
                <a:gd name="T6" fmla="*/ 109 w 183"/>
                <a:gd name="T7" fmla="*/ 4 h 501"/>
                <a:gd name="T8" fmla="*/ 117 w 183"/>
                <a:gd name="T9" fmla="*/ 1 h 501"/>
                <a:gd name="T10" fmla="*/ 123 w 183"/>
                <a:gd name="T11" fmla="*/ 0 h 501"/>
                <a:gd name="T12" fmla="*/ 130 w 183"/>
                <a:gd name="T13" fmla="*/ 0 h 501"/>
                <a:gd name="T14" fmla="*/ 136 w 183"/>
                <a:gd name="T15" fmla="*/ 4 h 501"/>
                <a:gd name="T16" fmla="*/ 141 w 183"/>
                <a:gd name="T17" fmla="*/ 7 h 501"/>
                <a:gd name="T18" fmla="*/ 146 w 183"/>
                <a:gd name="T19" fmla="*/ 13 h 501"/>
                <a:gd name="T20" fmla="*/ 151 w 183"/>
                <a:gd name="T21" fmla="*/ 21 h 501"/>
                <a:gd name="T22" fmla="*/ 155 w 183"/>
                <a:gd name="T23" fmla="*/ 30 h 501"/>
                <a:gd name="T24" fmla="*/ 159 w 183"/>
                <a:gd name="T25" fmla="*/ 39 h 501"/>
                <a:gd name="T26" fmla="*/ 162 w 183"/>
                <a:gd name="T27" fmla="*/ 51 h 501"/>
                <a:gd name="T28" fmla="*/ 169 w 183"/>
                <a:gd name="T29" fmla="*/ 75 h 501"/>
                <a:gd name="T30" fmla="*/ 174 w 183"/>
                <a:gd name="T31" fmla="*/ 102 h 501"/>
                <a:gd name="T32" fmla="*/ 178 w 183"/>
                <a:gd name="T33" fmla="*/ 130 h 501"/>
                <a:gd name="T34" fmla="*/ 180 w 183"/>
                <a:gd name="T35" fmla="*/ 159 h 501"/>
                <a:gd name="T36" fmla="*/ 182 w 183"/>
                <a:gd name="T37" fmla="*/ 188 h 501"/>
                <a:gd name="T38" fmla="*/ 183 w 183"/>
                <a:gd name="T39" fmla="*/ 216 h 501"/>
                <a:gd name="T40" fmla="*/ 183 w 183"/>
                <a:gd name="T41" fmla="*/ 262 h 501"/>
                <a:gd name="T42" fmla="*/ 182 w 183"/>
                <a:gd name="T43" fmla="*/ 279 h 501"/>
                <a:gd name="T44" fmla="*/ 181 w 183"/>
                <a:gd name="T45" fmla="*/ 291 h 501"/>
                <a:gd name="T46" fmla="*/ 181 w 183"/>
                <a:gd name="T47" fmla="*/ 291 h 501"/>
                <a:gd name="T48" fmla="*/ 178 w 183"/>
                <a:gd name="T49" fmla="*/ 339 h 501"/>
                <a:gd name="T50" fmla="*/ 175 w 183"/>
                <a:gd name="T51" fmla="*/ 363 h 501"/>
                <a:gd name="T52" fmla="*/ 171 w 183"/>
                <a:gd name="T53" fmla="*/ 388 h 501"/>
                <a:gd name="T54" fmla="*/ 165 w 183"/>
                <a:gd name="T55" fmla="*/ 412 h 501"/>
                <a:gd name="T56" fmla="*/ 161 w 183"/>
                <a:gd name="T57" fmla="*/ 423 h 501"/>
                <a:gd name="T58" fmla="*/ 157 w 183"/>
                <a:gd name="T59" fmla="*/ 435 h 501"/>
                <a:gd name="T60" fmla="*/ 151 w 183"/>
                <a:gd name="T61" fmla="*/ 445 h 501"/>
                <a:gd name="T62" fmla="*/ 145 w 183"/>
                <a:gd name="T63" fmla="*/ 456 h 501"/>
                <a:gd name="T64" fmla="*/ 138 w 183"/>
                <a:gd name="T65" fmla="*/ 465 h 501"/>
                <a:gd name="T66" fmla="*/ 130 w 183"/>
                <a:gd name="T67" fmla="*/ 473 h 501"/>
                <a:gd name="T68" fmla="*/ 130 w 183"/>
                <a:gd name="T69" fmla="*/ 473 h 501"/>
                <a:gd name="T70" fmla="*/ 120 w 183"/>
                <a:gd name="T71" fmla="*/ 482 h 501"/>
                <a:gd name="T72" fmla="*/ 111 w 183"/>
                <a:gd name="T73" fmla="*/ 489 h 501"/>
                <a:gd name="T74" fmla="*/ 102 w 183"/>
                <a:gd name="T75" fmla="*/ 494 h 501"/>
                <a:gd name="T76" fmla="*/ 93 w 183"/>
                <a:gd name="T77" fmla="*/ 499 h 501"/>
                <a:gd name="T78" fmla="*/ 84 w 183"/>
                <a:gd name="T79" fmla="*/ 501 h 501"/>
                <a:gd name="T80" fmla="*/ 75 w 183"/>
                <a:gd name="T81" fmla="*/ 501 h 501"/>
                <a:gd name="T82" fmla="*/ 67 w 183"/>
                <a:gd name="T83" fmla="*/ 501 h 501"/>
                <a:gd name="T84" fmla="*/ 59 w 183"/>
                <a:gd name="T85" fmla="*/ 499 h 501"/>
                <a:gd name="T86" fmla="*/ 51 w 183"/>
                <a:gd name="T87" fmla="*/ 496 h 501"/>
                <a:gd name="T88" fmla="*/ 42 w 183"/>
                <a:gd name="T89" fmla="*/ 492 h 501"/>
                <a:gd name="T90" fmla="*/ 34 w 183"/>
                <a:gd name="T91" fmla="*/ 486 h 501"/>
                <a:gd name="T92" fmla="*/ 27 w 183"/>
                <a:gd name="T93" fmla="*/ 479 h 501"/>
                <a:gd name="T94" fmla="*/ 20 w 183"/>
                <a:gd name="T95" fmla="*/ 471 h 501"/>
                <a:gd name="T96" fmla="*/ 13 w 183"/>
                <a:gd name="T97" fmla="*/ 461 h 501"/>
                <a:gd name="T98" fmla="*/ 7 w 183"/>
                <a:gd name="T99" fmla="*/ 451 h 501"/>
                <a:gd name="T100" fmla="*/ 2 w 183"/>
                <a:gd name="T101" fmla="*/ 439 h 501"/>
                <a:gd name="T102" fmla="*/ 0 w 183"/>
                <a:gd name="T103" fmla="*/ 433 h 501"/>
                <a:gd name="T104" fmla="*/ 0 w 183"/>
                <a:gd name="T105" fmla="*/ 433 h 501"/>
                <a:gd name="T106" fmla="*/ 19 w 183"/>
                <a:gd name="T107" fmla="*/ 384 h 501"/>
                <a:gd name="T108" fmla="*/ 37 w 183"/>
                <a:gd name="T109" fmla="*/ 334 h 501"/>
                <a:gd name="T110" fmla="*/ 51 w 183"/>
                <a:gd name="T111" fmla="*/ 283 h 501"/>
                <a:gd name="T112" fmla="*/ 63 w 183"/>
                <a:gd name="T113" fmla="*/ 231 h 501"/>
                <a:gd name="T114" fmla="*/ 74 w 183"/>
                <a:gd name="T115" fmla="*/ 179 h 501"/>
                <a:gd name="T116" fmla="*/ 81 w 183"/>
                <a:gd name="T117" fmla="*/ 126 h 501"/>
                <a:gd name="T118" fmla="*/ 86 w 183"/>
                <a:gd name="T119" fmla="*/ 74 h 501"/>
                <a:gd name="T120" fmla="*/ 88 w 183"/>
                <a:gd name="T121" fmla="*/ 21 h 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83" h="501">
                  <a:moveTo>
                    <a:pt x="93" y="18"/>
                  </a:moveTo>
                  <a:lnTo>
                    <a:pt x="93" y="18"/>
                  </a:lnTo>
                  <a:lnTo>
                    <a:pt x="102" y="10"/>
                  </a:lnTo>
                  <a:lnTo>
                    <a:pt x="109" y="4"/>
                  </a:lnTo>
                  <a:lnTo>
                    <a:pt x="117" y="1"/>
                  </a:lnTo>
                  <a:lnTo>
                    <a:pt x="123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41" y="7"/>
                  </a:lnTo>
                  <a:lnTo>
                    <a:pt x="146" y="13"/>
                  </a:lnTo>
                  <a:lnTo>
                    <a:pt x="151" y="21"/>
                  </a:lnTo>
                  <a:lnTo>
                    <a:pt x="155" y="30"/>
                  </a:lnTo>
                  <a:lnTo>
                    <a:pt x="159" y="39"/>
                  </a:lnTo>
                  <a:lnTo>
                    <a:pt x="162" y="51"/>
                  </a:lnTo>
                  <a:lnTo>
                    <a:pt x="169" y="75"/>
                  </a:lnTo>
                  <a:lnTo>
                    <a:pt x="174" y="102"/>
                  </a:lnTo>
                  <a:lnTo>
                    <a:pt x="178" y="130"/>
                  </a:lnTo>
                  <a:lnTo>
                    <a:pt x="180" y="159"/>
                  </a:lnTo>
                  <a:lnTo>
                    <a:pt x="182" y="188"/>
                  </a:lnTo>
                  <a:lnTo>
                    <a:pt x="183" y="216"/>
                  </a:lnTo>
                  <a:lnTo>
                    <a:pt x="183" y="262"/>
                  </a:lnTo>
                  <a:lnTo>
                    <a:pt x="182" y="279"/>
                  </a:lnTo>
                  <a:lnTo>
                    <a:pt x="181" y="291"/>
                  </a:lnTo>
                  <a:lnTo>
                    <a:pt x="181" y="291"/>
                  </a:lnTo>
                  <a:lnTo>
                    <a:pt x="178" y="339"/>
                  </a:lnTo>
                  <a:lnTo>
                    <a:pt x="175" y="363"/>
                  </a:lnTo>
                  <a:lnTo>
                    <a:pt x="171" y="388"/>
                  </a:lnTo>
                  <a:lnTo>
                    <a:pt x="165" y="412"/>
                  </a:lnTo>
                  <a:lnTo>
                    <a:pt x="161" y="423"/>
                  </a:lnTo>
                  <a:lnTo>
                    <a:pt x="157" y="435"/>
                  </a:lnTo>
                  <a:lnTo>
                    <a:pt x="151" y="445"/>
                  </a:lnTo>
                  <a:lnTo>
                    <a:pt x="145" y="456"/>
                  </a:lnTo>
                  <a:lnTo>
                    <a:pt x="138" y="465"/>
                  </a:lnTo>
                  <a:lnTo>
                    <a:pt x="130" y="473"/>
                  </a:lnTo>
                  <a:lnTo>
                    <a:pt x="130" y="473"/>
                  </a:lnTo>
                  <a:lnTo>
                    <a:pt x="120" y="482"/>
                  </a:lnTo>
                  <a:lnTo>
                    <a:pt x="111" y="489"/>
                  </a:lnTo>
                  <a:lnTo>
                    <a:pt x="102" y="494"/>
                  </a:lnTo>
                  <a:lnTo>
                    <a:pt x="93" y="499"/>
                  </a:lnTo>
                  <a:lnTo>
                    <a:pt x="84" y="501"/>
                  </a:lnTo>
                  <a:lnTo>
                    <a:pt x="75" y="501"/>
                  </a:lnTo>
                  <a:lnTo>
                    <a:pt x="67" y="501"/>
                  </a:lnTo>
                  <a:lnTo>
                    <a:pt x="59" y="499"/>
                  </a:lnTo>
                  <a:lnTo>
                    <a:pt x="51" y="496"/>
                  </a:lnTo>
                  <a:lnTo>
                    <a:pt x="42" y="492"/>
                  </a:lnTo>
                  <a:lnTo>
                    <a:pt x="34" y="486"/>
                  </a:lnTo>
                  <a:lnTo>
                    <a:pt x="27" y="479"/>
                  </a:lnTo>
                  <a:lnTo>
                    <a:pt x="20" y="471"/>
                  </a:lnTo>
                  <a:lnTo>
                    <a:pt x="13" y="461"/>
                  </a:lnTo>
                  <a:lnTo>
                    <a:pt x="7" y="451"/>
                  </a:lnTo>
                  <a:lnTo>
                    <a:pt x="2" y="439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19" y="384"/>
                  </a:lnTo>
                  <a:lnTo>
                    <a:pt x="37" y="334"/>
                  </a:lnTo>
                  <a:lnTo>
                    <a:pt x="51" y="283"/>
                  </a:lnTo>
                  <a:lnTo>
                    <a:pt x="63" y="231"/>
                  </a:lnTo>
                  <a:lnTo>
                    <a:pt x="74" y="179"/>
                  </a:lnTo>
                  <a:lnTo>
                    <a:pt x="81" y="126"/>
                  </a:lnTo>
                  <a:lnTo>
                    <a:pt x="86" y="74"/>
                  </a:lnTo>
                  <a:lnTo>
                    <a:pt x="88" y="2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674EB80C-354E-D8B0-401A-9ED42362240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8" y="3703"/>
              <a:ext cx="794" cy="617"/>
            </a:xfrm>
            <a:custGeom>
              <a:avLst/>
              <a:gdLst>
                <a:gd name="T0" fmla="*/ 142 w 794"/>
                <a:gd name="T1" fmla="*/ 564 h 617"/>
                <a:gd name="T2" fmla="*/ 247 w 794"/>
                <a:gd name="T3" fmla="*/ 531 h 617"/>
                <a:gd name="T4" fmla="*/ 356 w 794"/>
                <a:gd name="T5" fmla="*/ 522 h 617"/>
                <a:gd name="T6" fmla="*/ 463 w 794"/>
                <a:gd name="T7" fmla="*/ 546 h 617"/>
                <a:gd name="T8" fmla="*/ 528 w 794"/>
                <a:gd name="T9" fmla="*/ 581 h 617"/>
                <a:gd name="T10" fmla="*/ 701 w 794"/>
                <a:gd name="T11" fmla="*/ 617 h 617"/>
                <a:gd name="T12" fmla="*/ 723 w 794"/>
                <a:gd name="T13" fmla="*/ 571 h 617"/>
                <a:gd name="T14" fmla="*/ 767 w 794"/>
                <a:gd name="T15" fmla="*/ 437 h 617"/>
                <a:gd name="T16" fmla="*/ 793 w 794"/>
                <a:gd name="T17" fmla="*/ 308 h 617"/>
                <a:gd name="T18" fmla="*/ 791 w 794"/>
                <a:gd name="T19" fmla="*/ 254 h 617"/>
                <a:gd name="T20" fmla="*/ 775 w 794"/>
                <a:gd name="T21" fmla="*/ 222 h 617"/>
                <a:gd name="T22" fmla="*/ 753 w 794"/>
                <a:gd name="T23" fmla="*/ 208 h 617"/>
                <a:gd name="T24" fmla="*/ 730 w 794"/>
                <a:gd name="T25" fmla="*/ 211 h 617"/>
                <a:gd name="T26" fmla="*/ 693 w 794"/>
                <a:gd name="T27" fmla="*/ 239 h 617"/>
                <a:gd name="T28" fmla="*/ 691 w 794"/>
                <a:gd name="T29" fmla="*/ 185 h 617"/>
                <a:gd name="T30" fmla="*/ 683 w 794"/>
                <a:gd name="T31" fmla="*/ 134 h 617"/>
                <a:gd name="T32" fmla="*/ 661 w 794"/>
                <a:gd name="T33" fmla="*/ 102 h 617"/>
                <a:gd name="T34" fmla="*/ 632 w 794"/>
                <a:gd name="T35" fmla="*/ 88 h 617"/>
                <a:gd name="T36" fmla="*/ 592 w 794"/>
                <a:gd name="T37" fmla="*/ 91 h 617"/>
                <a:gd name="T38" fmla="*/ 565 w 794"/>
                <a:gd name="T39" fmla="*/ 112 h 617"/>
                <a:gd name="T40" fmla="*/ 551 w 794"/>
                <a:gd name="T41" fmla="*/ 144 h 617"/>
                <a:gd name="T42" fmla="*/ 546 w 794"/>
                <a:gd name="T43" fmla="*/ 100 h 617"/>
                <a:gd name="T44" fmla="*/ 519 w 794"/>
                <a:gd name="T45" fmla="*/ 33 h 617"/>
                <a:gd name="T46" fmla="*/ 494 w 794"/>
                <a:gd name="T47" fmla="*/ 8 h 617"/>
                <a:gd name="T48" fmla="*/ 457 w 794"/>
                <a:gd name="T49" fmla="*/ 2 h 617"/>
                <a:gd name="T50" fmla="*/ 426 w 794"/>
                <a:gd name="T51" fmla="*/ 11 h 617"/>
                <a:gd name="T52" fmla="*/ 393 w 794"/>
                <a:gd name="T53" fmla="*/ 37 h 617"/>
                <a:gd name="T54" fmla="*/ 370 w 794"/>
                <a:gd name="T55" fmla="*/ 73 h 617"/>
                <a:gd name="T56" fmla="*/ 363 w 794"/>
                <a:gd name="T57" fmla="*/ 115 h 617"/>
                <a:gd name="T58" fmla="*/ 357 w 794"/>
                <a:gd name="T59" fmla="*/ 147 h 617"/>
                <a:gd name="T60" fmla="*/ 328 w 794"/>
                <a:gd name="T61" fmla="*/ 68 h 617"/>
                <a:gd name="T62" fmla="*/ 296 w 794"/>
                <a:gd name="T63" fmla="*/ 29 h 617"/>
                <a:gd name="T64" fmla="*/ 270 w 794"/>
                <a:gd name="T65" fmla="*/ 11 h 617"/>
                <a:gd name="T66" fmla="*/ 195 w 794"/>
                <a:gd name="T67" fmla="*/ 0 h 617"/>
                <a:gd name="T68" fmla="*/ 157 w 794"/>
                <a:gd name="T69" fmla="*/ 9 h 617"/>
                <a:gd name="T70" fmla="*/ 127 w 794"/>
                <a:gd name="T71" fmla="*/ 30 h 617"/>
                <a:gd name="T72" fmla="*/ 113 w 794"/>
                <a:gd name="T73" fmla="*/ 61 h 617"/>
                <a:gd name="T74" fmla="*/ 122 w 794"/>
                <a:gd name="T75" fmla="*/ 99 h 617"/>
                <a:gd name="T76" fmla="*/ 170 w 794"/>
                <a:gd name="T77" fmla="*/ 159 h 617"/>
                <a:gd name="T78" fmla="*/ 188 w 794"/>
                <a:gd name="T79" fmla="*/ 187 h 617"/>
                <a:gd name="T80" fmla="*/ 192 w 794"/>
                <a:gd name="T81" fmla="*/ 238 h 617"/>
                <a:gd name="T82" fmla="*/ 175 w 794"/>
                <a:gd name="T83" fmla="*/ 308 h 617"/>
                <a:gd name="T84" fmla="*/ 147 w 794"/>
                <a:gd name="T85" fmla="*/ 365 h 617"/>
                <a:gd name="T86" fmla="*/ 118 w 794"/>
                <a:gd name="T87" fmla="*/ 382 h 617"/>
                <a:gd name="T88" fmla="*/ 68 w 794"/>
                <a:gd name="T89" fmla="*/ 354 h 617"/>
                <a:gd name="T90" fmla="*/ 36 w 794"/>
                <a:gd name="T91" fmla="*/ 352 h 617"/>
                <a:gd name="T92" fmla="*/ 14 w 794"/>
                <a:gd name="T93" fmla="*/ 361 h 617"/>
                <a:gd name="T94" fmla="*/ 0 w 794"/>
                <a:gd name="T95" fmla="*/ 420 h 617"/>
                <a:gd name="T96" fmla="*/ 8 w 794"/>
                <a:gd name="T97" fmla="*/ 487 h 617"/>
                <a:gd name="T98" fmla="*/ 30 w 794"/>
                <a:gd name="T99" fmla="*/ 554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94" h="617">
                  <a:moveTo>
                    <a:pt x="93" y="589"/>
                  </a:moveTo>
                  <a:lnTo>
                    <a:pt x="93" y="589"/>
                  </a:lnTo>
                  <a:lnTo>
                    <a:pt x="118" y="576"/>
                  </a:lnTo>
                  <a:lnTo>
                    <a:pt x="142" y="564"/>
                  </a:lnTo>
                  <a:lnTo>
                    <a:pt x="168" y="554"/>
                  </a:lnTo>
                  <a:lnTo>
                    <a:pt x="194" y="546"/>
                  </a:lnTo>
                  <a:lnTo>
                    <a:pt x="220" y="538"/>
                  </a:lnTo>
                  <a:lnTo>
                    <a:pt x="247" y="531"/>
                  </a:lnTo>
                  <a:lnTo>
                    <a:pt x="274" y="526"/>
                  </a:lnTo>
                  <a:lnTo>
                    <a:pt x="302" y="522"/>
                  </a:lnTo>
                  <a:lnTo>
                    <a:pt x="329" y="521"/>
                  </a:lnTo>
                  <a:lnTo>
                    <a:pt x="356" y="522"/>
                  </a:lnTo>
                  <a:lnTo>
                    <a:pt x="384" y="525"/>
                  </a:lnTo>
                  <a:lnTo>
                    <a:pt x="410" y="529"/>
                  </a:lnTo>
                  <a:lnTo>
                    <a:pt x="436" y="536"/>
                  </a:lnTo>
                  <a:lnTo>
                    <a:pt x="463" y="546"/>
                  </a:lnTo>
                  <a:lnTo>
                    <a:pt x="489" y="557"/>
                  </a:lnTo>
                  <a:lnTo>
                    <a:pt x="513" y="571"/>
                  </a:lnTo>
                  <a:lnTo>
                    <a:pt x="513" y="571"/>
                  </a:lnTo>
                  <a:lnTo>
                    <a:pt x="528" y="581"/>
                  </a:lnTo>
                  <a:lnTo>
                    <a:pt x="542" y="592"/>
                  </a:lnTo>
                  <a:lnTo>
                    <a:pt x="556" y="604"/>
                  </a:lnTo>
                  <a:lnTo>
                    <a:pt x="570" y="617"/>
                  </a:lnTo>
                  <a:lnTo>
                    <a:pt x="701" y="617"/>
                  </a:lnTo>
                  <a:lnTo>
                    <a:pt x="701" y="617"/>
                  </a:lnTo>
                  <a:lnTo>
                    <a:pt x="708" y="603"/>
                  </a:lnTo>
                  <a:lnTo>
                    <a:pt x="708" y="603"/>
                  </a:lnTo>
                  <a:lnTo>
                    <a:pt x="723" y="571"/>
                  </a:lnTo>
                  <a:lnTo>
                    <a:pt x="736" y="539"/>
                  </a:lnTo>
                  <a:lnTo>
                    <a:pt x="747" y="506"/>
                  </a:lnTo>
                  <a:lnTo>
                    <a:pt x="758" y="472"/>
                  </a:lnTo>
                  <a:lnTo>
                    <a:pt x="767" y="437"/>
                  </a:lnTo>
                  <a:lnTo>
                    <a:pt x="774" y="403"/>
                  </a:lnTo>
                  <a:lnTo>
                    <a:pt x="788" y="335"/>
                  </a:lnTo>
                  <a:lnTo>
                    <a:pt x="788" y="335"/>
                  </a:lnTo>
                  <a:lnTo>
                    <a:pt x="793" y="308"/>
                  </a:lnTo>
                  <a:lnTo>
                    <a:pt x="794" y="295"/>
                  </a:lnTo>
                  <a:lnTo>
                    <a:pt x="794" y="281"/>
                  </a:lnTo>
                  <a:lnTo>
                    <a:pt x="793" y="267"/>
                  </a:lnTo>
                  <a:lnTo>
                    <a:pt x="791" y="254"/>
                  </a:lnTo>
                  <a:lnTo>
                    <a:pt x="787" y="241"/>
                  </a:lnTo>
                  <a:lnTo>
                    <a:pt x="780" y="229"/>
                  </a:lnTo>
                  <a:lnTo>
                    <a:pt x="780" y="229"/>
                  </a:lnTo>
                  <a:lnTo>
                    <a:pt x="775" y="222"/>
                  </a:lnTo>
                  <a:lnTo>
                    <a:pt x="771" y="218"/>
                  </a:lnTo>
                  <a:lnTo>
                    <a:pt x="765" y="213"/>
                  </a:lnTo>
                  <a:lnTo>
                    <a:pt x="759" y="211"/>
                  </a:lnTo>
                  <a:lnTo>
                    <a:pt x="753" y="208"/>
                  </a:lnTo>
                  <a:lnTo>
                    <a:pt x="747" y="208"/>
                  </a:lnTo>
                  <a:lnTo>
                    <a:pt x="742" y="208"/>
                  </a:lnTo>
                  <a:lnTo>
                    <a:pt x="736" y="208"/>
                  </a:lnTo>
                  <a:lnTo>
                    <a:pt x="730" y="211"/>
                  </a:lnTo>
                  <a:lnTo>
                    <a:pt x="724" y="213"/>
                  </a:lnTo>
                  <a:lnTo>
                    <a:pt x="712" y="219"/>
                  </a:lnTo>
                  <a:lnTo>
                    <a:pt x="702" y="228"/>
                  </a:lnTo>
                  <a:lnTo>
                    <a:pt x="693" y="239"/>
                  </a:lnTo>
                  <a:lnTo>
                    <a:pt x="693" y="226"/>
                  </a:lnTo>
                  <a:lnTo>
                    <a:pt x="693" y="226"/>
                  </a:lnTo>
                  <a:lnTo>
                    <a:pt x="693" y="206"/>
                  </a:lnTo>
                  <a:lnTo>
                    <a:pt x="691" y="185"/>
                  </a:lnTo>
                  <a:lnTo>
                    <a:pt x="690" y="163"/>
                  </a:lnTo>
                  <a:lnTo>
                    <a:pt x="688" y="154"/>
                  </a:lnTo>
                  <a:lnTo>
                    <a:pt x="686" y="143"/>
                  </a:lnTo>
                  <a:lnTo>
                    <a:pt x="683" y="134"/>
                  </a:lnTo>
                  <a:lnTo>
                    <a:pt x="679" y="124"/>
                  </a:lnTo>
                  <a:lnTo>
                    <a:pt x="674" y="116"/>
                  </a:lnTo>
                  <a:lnTo>
                    <a:pt x="668" y="108"/>
                  </a:lnTo>
                  <a:lnTo>
                    <a:pt x="661" y="102"/>
                  </a:lnTo>
                  <a:lnTo>
                    <a:pt x="653" y="96"/>
                  </a:lnTo>
                  <a:lnTo>
                    <a:pt x="642" y="92"/>
                  </a:lnTo>
                  <a:lnTo>
                    <a:pt x="632" y="88"/>
                  </a:lnTo>
                  <a:lnTo>
                    <a:pt x="632" y="88"/>
                  </a:lnTo>
                  <a:lnTo>
                    <a:pt x="620" y="87"/>
                  </a:lnTo>
                  <a:lnTo>
                    <a:pt x="610" y="87"/>
                  </a:lnTo>
                  <a:lnTo>
                    <a:pt x="600" y="88"/>
                  </a:lnTo>
                  <a:lnTo>
                    <a:pt x="592" y="91"/>
                  </a:lnTo>
                  <a:lnTo>
                    <a:pt x="584" y="95"/>
                  </a:lnTo>
                  <a:lnTo>
                    <a:pt x="577" y="100"/>
                  </a:lnTo>
                  <a:lnTo>
                    <a:pt x="571" y="106"/>
                  </a:lnTo>
                  <a:lnTo>
                    <a:pt x="565" y="112"/>
                  </a:lnTo>
                  <a:lnTo>
                    <a:pt x="562" y="119"/>
                  </a:lnTo>
                  <a:lnTo>
                    <a:pt x="557" y="127"/>
                  </a:lnTo>
                  <a:lnTo>
                    <a:pt x="554" y="136"/>
                  </a:lnTo>
                  <a:lnTo>
                    <a:pt x="551" y="144"/>
                  </a:lnTo>
                  <a:lnTo>
                    <a:pt x="549" y="163"/>
                  </a:lnTo>
                  <a:lnTo>
                    <a:pt x="548" y="183"/>
                  </a:lnTo>
                  <a:lnTo>
                    <a:pt x="546" y="100"/>
                  </a:lnTo>
                  <a:lnTo>
                    <a:pt x="546" y="100"/>
                  </a:lnTo>
                  <a:lnTo>
                    <a:pt x="540" y="80"/>
                  </a:lnTo>
                  <a:lnTo>
                    <a:pt x="533" y="60"/>
                  </a:lnTo>
                  <a:lnTo>
                    <a:pt x="523" y="43"/>
                  </a:lnTo>
                  <a:lnTo>
                    <a:pt x="519" y="33"/>
                  </a:lnTo>
                  <a:lnTo>
                    <a:pt x="514" y="26"/>
                  </a:lnTo>
                  <a:lnTo>
                    <a:pt x="508" y="18"/>
                  </a:lnTo>
                  <a:lnTo>
                    <a:pt x="501" y="12"/>
                  </a:lnTo>
                  <a:lnTo>
                    <a:pt x="494" y="8"/>
                  </a:lnTo>
                  <a:lnTo>
                    <a:pt x="486" y="4"/>
                  </a:lnTo>
                  <a:lnTo>
                    <a:pt x="478" y="2"/>
                  </a:lnTo>
                  <a:lnTo>
                    <a:pt x="468" y="1"/>
                  </a:lnTo>
                  <a:lnTo>
                    <a:pt x="457" y="2"/>
                  </a:lnTo>
                  <a:lnTo>
                    <a:pt x="445" y="4"/>
                  </a:lnTo>
                  <a:lnTo>
                    <a:pt x="445" y="4"/>
                  </a:lnTo>
                  <a:lnTo>
                    <a:pt x="436" y="8"/>
                  </a:lnTo>
                  <a:lnTo>
                    <a:pt x="426" y="11"/>
                  </a:lnTo>
                  <a:lnTo>
                    <a:pt x="416" y="17"/>
                  </a:lnTo>
                  <a:lnTo>
                    <a:pt x="408" y="23"/>
                  </a:lnTo>
                  <a:lnTo>
                    <a:pt x="400" y="30"/>
                  </a:lnTo>
                  <a:lnTo>
                    <a:pt x="393" y="37"/>
                  </a:lnTo>
                  <a:lnTo>
                    <a:pt x="386" y="45"/>
                  </a:lnTo>
                  <a:lnTo>
                    <a:pt x="380" y="54"/>
                  </a:lnTo>
                  <a:lnTo>
                    <a:pt x="374" y="64"/>
                  </a:lnTo>
                  <a:lnTo>
                    <a:pt x="370" y="73"/>
                  </a:lnTo>
                  <a:lnTo>
                    <a:pt x="366" y="84"/>
                  </a:lnTo>
                  <a:lnTo>
                    <a:pt x="364" y="94"/>
                  </a:lnTo>
                  <a:lnTo>
                    <a:pt x="363" y="105"/>
                  </a:lnTo>
                  <a:lnTo>
                    <a:pt x="363" y="115"/>
                  </a:lnTo>
                  <a:lnTo>
                    <a:pt x="364" y="127"/>
                  </a:lnTo>
                  <a:lnTo>
                    <a:pt x="366" y="137"/>
                  </a:lnTo>
                  <a:lnTo>
                    <a:pt x="357" y="147"/>
                  </a:lnTo>
                  <a:lnTo>
                    <a:pt x="357" y="147"/>
                  </a:lnTo>
                  <a:lnTo>
                    <a:pt x="351" y="128"/>
                  </a:lnTo>
                  <a:lnTo>
                    <a:pt x="345" y="107"/>
                  </a:lnTo>
                  <a:lnTo>
                    <a:pt x="337" y="88"/>
                  </a:lnTo>
                  <a:lnTo>
                    <a:pt x="328" y="68"/>
                  </a:lnTo>
                  <a:lnTo>
                    <a:pt x="317" y="51"/>
                  </a:lnTo>
                  <a:lnTo>
                    <a:pt x="311" y="43"/>
                  </a:lnTo>
                  <a:lnTo>
                    <a:pt x="304" y="36"/>
                  </a:lnTo>
                  <a:lnTo>
                    <a:pt x="296" y="29"/>
                  </a:lnTo>
                  <a:lnTo>
                    <a:pt x="289" y="22"/>
                  </a:lnTo>
                  <a:lnTo>
                    <a:pt x="280" y="16"/>
                  </a:lnTo>
                  <a:lnTo>
                    <a:pt x="270" y="11"/>
                  </a:lnTo>
                  <a:lnTo>
                    <a:pt x="270" y="11"/>
                  </a:lnTo>
                  <a:lnTo>
                    <a:pt x="254" y="5"/>
                  </a:lnTo>
                  <a:lnTo>
                    <a:pt x="235" y="1"/>
                  </a:lnTo>
                  <a:lnTo>
                    <a:pt x="216" y="0"/>
                  </a:lnTo>
                  <a:lnTo>
                    <a:pt x="195" y="0"/>
                  </a:lnTo>
                  <a:lnTo>
                    <a:pt x="185" y="1"/>
                  </a:lnTo>
                  <a:lnTo>
                    <a:pt x="176" y="3"/>
                  </a:lnTo>
                  <a:lnTo>
                    <a:pt x="166" y="5"/>
                  </a:lnTo>
                  <a:lnTo>
                    <a:pt x="157" y="9"/>
                  </a:lnTo>
                  <a:lnTo>
                    <a:pt x="148" y="12"/>
                  </a:lnTo>
                  <a:lnTo>
                    <a:pt x="141" y="18"/>
                  </a:lnTo>
                  <a:lnTo>
                    <a:pt x="134" y="23"/>
                  </a:lnTo>
                  <a:lnTo>
                    <a:pt x="127" y="30"/>
                  </a:lnTo>
                  <a:lnTo>
                    <a:pt x="127" y="30"/>
                  </a:lnTo>
                  <a:lnTo>
                    <a:pt x="120" y="40"/>
                  </a:lnTo>
                  <a:lnTo>
                    <a:pt x="115" y="51"/>
                  </a:lnTo>
                  <a:lnTo>
                    <a:pt x="113" y="61"/>
                  </a:lnTo>
                  <a:lnTo>
                    <a:pt x="113" y="71"/>
                  </a:lnTo>
                  <a:lnTo>
                    <a:pt x="114" y="80"/>
                  </a:lnTo>
                  <a:lnTo>
                    <a:pt x="118" y="89"/>
                  </a:lnTo>
                  <a:lnTo>
                    <a:pt x="122" y="99"/>
                  </a:lnTo>
                  <a:lnTo>
                    <a:pt x="127" y="108"/>
                  </a:lnTo>
                  <a:lnTo>
                    <a:pt x="141" y="126"/>
                  </a:lnTo>
                  <a:lnTo>
                    <a:pt x="155" y="143"/>
                  </a:lnTo>
                  <a:lnTo>
                    <a:pt x="170" y="159"/>
                  </a:lnTo>
                  <a:lnTo>
                    <a:pt x="176" y="168"/>
                  </a:lnTo>
                  <a:lnTo>
                    <a:pt x="181" y="176"/>
                  </a:lnTo>
                  <a:lnTo>
                    <a:pt x="181" y="176"/>
                  </a:lnTo>
                  <a:lnTo>
                    <a:pt x="188" y="187"/>
                  </a:lnTo>
                  <a:lnTo>
                    <a:pt x="191" y="200"/>
                  </a:lnTo>
                  <a:lnTo>
                    <a:pt x="194" y="212"/>
                  </a:lnTo>
                  <a:lnTo>
                    <a:pt x="194" y="225"/>
                  </a:lnTo>
                  <a:lnTo>
                    <a:pt x="192" y="238"/>
                  </a:lnTo>
                  <a:lnTo>
                    <a:pt x="190" y="252"/>
                  </a:lnTo>
                  <a:lnTo>
                    <a:pt x="184" y="277"/>
                  </a:lnTo>
                  <a:lnTo>
                    <a:pt x="184" y="277"/>
                  </a:lnTo>
                  <a:lnTo>
                    <a:pt x="175" y="308"/>
                  </a:lnTo>
                  <a:lnTo>
                    <a:pt x="168" y="322"/>
                  </a:lnTo>
                  <a:lnTo>
                    <a:pt x="162" y="337"/>
                  </a:lnTo>
                  <a:lnTo>
                    <a:pt x="154" y="351"/>
                  </a:lnTo>
                  <a:lnTo>
                    <a:pt x="147" y="365"/>
                  </a:lnTo>
                  <a:lnTo>
                    <a:pt x="138" y="379"/>
                  </a:lnTo>
                  <a:lnTo>
                    <a:pt x="128" y="392"/>
                  </a:lnTo>
                  <a:lnTo>
                    <a:pt x="128" y="392"/>
                  </a:lnTo>
                  <a:lnTo>
                    <a:pt x="118" y="382"/>
                  </a:lnTo>
                  <a:lnTo>
                    <a:pt x="105" y="372"/>
                  </a:lnTo>
                  <a:lnTo>
                    <a:pt x="91" y="364"/>
                  </a:lnTo>
                  <a:lnTo>
                    <a:pt x="76" y="357"/>
                  </a:lnTo>
                  <a:lnTo>
                    <a:pt x="68" y="354"/>
                  </a:lnTo>
                  <a:lnTo>
                    <a:pt x="59" y="352"/>
                  </a:lnTo>
                  <a:lnTo>
                    <a:pt x="51" y="351"/>
                  </a:lnTo>
                  <a:lnTo>
                    <a:pt x="44" y="351"/>
                  </a:lnTo>
                  <a:lnTo>
                    <a:pt x="36" y="352"/>
                  </a:lnTo>
                  <a:lnTo>
                    <a:pt x="28" y="353"/>
                  </a:lnTo>
                  <a:lnTo>
                    <a:pt x="21" y="357"/>
                  </a:lnTo>
                  <a:lnTo>
                    <a:pt x="14" y="361"/>
                  </a:lnTo>
                  <a:lnTo>
                    <a:pt x="14" y="361"/>
                  </a:lnTo>
                  <a:lnTo>
                    <a:pt x="8" y="374"/>
                  </a:lnTo>
                  <a:lnTo>
                    <a:pt x="3" y="388"/>
                  </a:lnTo>
                  <a:lnTo>
                    <a:pt x="1" y="403"/>
                  </a:lnTo>
                  <a:lnTo>
                    <a:pt x="0" y="420"/>
                  </a:lnTo>
                  <a:lnTo>
                    <a:pt x="0" y="436"/>
                  </a:lnTo>
                  <a:lnTo>
                    <a:pt x="1" y="452"/>
                  </a:lnTo>
                  <a:lnTo>
                    <a:pt x="5" y="470"/>
                  </a:lnTo>
                  <a:lnTo>
                    <a:pt x="8" y="487"/>
                  </a:lnTo>
                  <a:lnTo>
                    <a:pt x="13" y="505"/>
                  </a:lnTo>
                  <a:lnTo>
                    <a:pt x="17" y="521"/>
                  </a:lnTo>
                  <a:lnTo>
                    <a:pt x="23" y="538"/>
                  </a:lnTo>
                  <a:lnTo>
                    <a:pt x="30" y="554"/>
                  </a:lnTo>
                  <a:lnTo>
                    <a:pt x="44" y="583"/>
                  </a:lnTo>
                  <a:lnTo>
                    <a:pt x="58" y="608"/>
                  </a:lnTo>
                  <a:lnTo>
                    <a:pt x="93" y="589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8483212B-4478-61CE-AAE5-8280FB45B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" y="1925"/>
              <a:ext cx="189" cy="258"/>
            </a:xfrm>
            <a:custGeom>
              <a:avLst/>
              <a:gdLst>
                <a:gd name="T0" fmla="*/ 164 w 189"/>
                <a:gd name="T1" fmla="*/ 250 h 258"/>
                <a:gd name="T2" fmla="*/ 164 w 189"/>
                <a:gd name="T3" fmla="*/ 250 h 258"/>
                <a:gd name="T4" fmla="*/ 156 w 189"/>
                <a:gd name="T5" fmla="*/ 251 h 258"/>
                <a:gd name="T6" fmla="*/ 149 w 189"/>
                <a:gd name="T7" fmla="*/ 252 h 258"/>
                <a:gd name="T8" fmla="*/ 141 w 189"/>
                <a:gd name="T9" fmla="*/ 252 h 258"/>
                <a:gd name="T10" fmla="*/ 133 w 189"/>
                <a:gd name="T11" fmla="*/ 253 h 258"/>
                <a:gd name="T12" fmla="*/ 109 w 189"/>
                <a:gd name="T13" fmla="*/ 253 h 258"/>
                <a:gd name="T14" fmla="*/ 109 w 189"/>
                <a:gd name="T15" fmla="*/ 253 h 258"/>
                <a:gd name="T16" fmla="*/ 87 w 189"/>
                <a:gd name="T17" fmla="*/ 254 h 258"/>
                <a:gd name="T18" fmla="*/ 65 w 189"/>
                <a:gd name="T19" fmla="*/ 255 h 258"/>
                <a:gd name="T20" fmla="*/ 42 w 189"/>
                <a:gd name="T21" fmla="*/ 257 h 258"/>
                <a:gd name="T22" fmla="*/ 21 w 189"/>
                <a:gd name="T23" fmla="*/ 258 h 258"/>
                <a:gd name="T24" fmla="*/ 11 w 189"/>
                <a:gd name="T25" fmla="*/ 241 h 258"/>
                <a:gd name="T26" fmla="*/ 11 w 189"/>
                <a:gd name="T27" fmla="*/ 241 h 258"/>
                <a:gd name="T28" fmla="*/ 11 w 189"/>
                <a:gd name="T29" fmla="*/ 231 h 258"/>
                <a:gd name="T30" fmla="*/ 11 w 189"/>
                <a:gd name="T31" fmla="*/ 216 h 258"/>
                <a:gd name="T32" fmla="*/ 11 w 189"/>
                <a:gd name="T33" fmla="*/ 216 h 258"/>
                <a:gd name="T34" fmla="*/ 7 w 189"/>
                <a:gd name="T35" fmla="*/ 196 h 258"/>
                <a:gd name="T36" fmla="*/ 3 w 189"/>
                <a:gd name="T37" fmla="*/ 177 h 258"/>
                <a:gd name="T38" fmla="*/ 1 w 189"/>
                <a:gd name="T39" fmla="*/ 157 h 258"/>
                <a:gd name="T40" fmla="*/ 0 w 189"/>
                <a:gd name="T41" fmla="*/ 139 h 258"/>
                <a:gd name="T42" fmla="*/ 0 w 189"/>
                <a:gd name="T43" fmla="*/ 119 h 258"/>
                <a:gd name="T44" fmla="*/ 0 w 189"/>
                <a:gd name="T45" fmla="*/ 98 h 258"/>
                <a:gd name="T46" fmla="*/ 2 w 189"/>
                <a:gd name="T47" fmla="*/ 57 h 258"/>
                <a:gd name="T48" fmla="*/ 2 w 189"/>
                <a:gd name="T49" fmla="*/ 34 h 258"/>
                <a:gd name="T50" fmla="*/ 2 w 189"/>
                <a:gd name="T51" fmla="*/ 34 h 258"/>
                <a:gd name="T52" fmla="*/ 2 w 189"/>
                <a:gd name="T53" fmla="*/ 18 h 258"/>
                <a:gd name="T54" fmla="*/ 16 w 189"/>
                <a:gd name="T55" fmla="*/ 0 h 258"/>
                <a:gd name="T56" fmla="*/ 16 w 189"/>
                <a:gd name="T57" fmla="*/ 0 h 258"/>
                <a:gd name="T58" fmla="*/ 54 w 189"/>
                <a:gd name="T59" fmla="*/ 63 h 258"/>
                <a:gd name="T60" fmla="*/ 75 w 189"/>
                <a:gd name="T61" fmla="*/ 93 h 258"/>
                <a:gd name="T62" fmla="*/ 96 w 189"/>
                <a:gd name="T63" fmla="*/ 125 h 258"/>
                <a:gd name="T64" fmla="*/ 117 w 189"/>
                <a:gd name="T65" fmla="*/ 154 h 258"/>
                <a:gd name="T66" fmla="*/ 141 w 189"/>
                <a:gd name="T67" fmla="*/ 183 h 258"/>
                <a:gd name="T68" fmla="*/ 164 w 189"/>
                <a:gd name="T69" fmla="*/ 212 h 258"/>
                <a:gd name="T70" fmla="*/ 189 w 189"/>
                <a:gd name="T71" fmla="*/ 239 h 258"/>
                <a:gd name="T72" fmla="*/ 164 w 189"/>
                <a:gd name="T73" fmla="*/ 25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89" h="258">
                  <a:moveTo>
                    <a:pt x="164" y="250"/>
                  </a:moveTo>
                  <a:lnTo>
                    <a:pt x="164" y="250"/>
                  </a:lnTo>
                  <a:lnTo>
                    <a:pt x="156" y="251"/>
                  </a:lnTo>
                  <a:lnTo>
                    <a:pt x="149" y="252"/>
                  </a:lnTo>
                  <a:lnTo>
                    <a:pt x="141" y="252"/>
                  </a:lnTo>
                  <a:lnTo>
                    <a:pt x="133" y="253"/>
                  </a:lnTo>
                  <a:lnTo>
                    <a:pt x="109" y="253"/>
                  </a:lnTo>
                  <a:lnTo>
                    <a:pt x="109" y="253"/>
                  </a:lnTo>
                  <a:lnTo>
                    <a:pt x="87" y="254"/>
                  </a:lnTo>
                  <a:lnTo>
                    <a:pt x="65" y="255"/>
                  </a:lnTo>
                  <a:lnTo>
                    <a:pt x="42" y="257"/>
                  </a:lnTo>
                  <a:lnTo>
                    <a:pt x="21" y="258"/>
                  </a:lnTo>
                  <a:lnTo>
                    <a:pt x="11" y="241"/>
                  </a:lnTo>
                  <a:lnTo>
                    <a:pt x="11" y="241"/>
                  </a:lnTo>
                  <a:lnTo>
                    <a:pt x="11" y="231"/>
                  </a:lnTo>
                  <a:lnTo>
                    <a:pt x="11" y="216"/>
                  </a:lnTo>
                  <a:lnTo>
                    <a:pt x="11" y="216"/>
                  </a:lnTo>
                  <a:lnTo>
                    <a:pt x="7" y="196"/>
                  </a:lnTo>
                  <a:lnTo>
                    <a:pt x="3" y="177"/>
                  </a:lnTo>
                  <a:lnTo>
                    <a:pt x="1" y="157"/>
                  </a:lnTo>
                  <a:lnTo>
                    <a:pt x="0" y="139"/>
                  </a:lnTo>
                  <a:lnTo>
                    <a:pt x="0" y="119"/>
                  </a:lnTo>
                  <a:lnTo>
                    <a:pt x="0" y="98"/>
                  </a:lnTo>
                  <a:lnTo>
                    <a:pt x="2" y="57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18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54" y="63"/>
                  </a:lnTo>
                  <a:lnTo>
                    <a:pt x="75" y="93"/>
                  </a:lnTo>
                  <a:lnTo>
                    <a:pt x="96" y="125"/>
                  </a:lnTo>
                  <a:lnTo>
                    <a:pt x="117" y="154"/>
                  </a:lnTo>
                  <a:lnTo>
                    <a:pt x="141" y="183"/>
                  </a:lnTo>
                  <a:lnTo>
                    <a:pt x="164" y="212"/>
                  </a:lnTo>
                  <a:lnTo>
                    <a:pt x="189" y="239"/>
                  </a:lnTo>
                  <a:lnTo>
                    <a:pt x="164" y="250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5144060A-C4C7-A105-F7FA-AB9DA06B2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" y="1925"/>
              <a:ext cx="189" cy="258"/>
            </a:xfrm>
            <a:custGeom>
              <a:avLst/>
              <a:gdLst>
                <a:gd name="T0" fmla="*/ 164 w 189"/>
                <a:gd name="T1" fmla="*/ 250 h 258"/>
                <a:gd name="T2" fmla="*/ 164 w 189"/>
                <a:gd name="T3" fmla="*/ 250 h 258"/>
                <a:gd name="T4" fmla="*/ 156 w 189"/>
                <a:gd name="T5" fmla="*/ 251 h 258"/>
                <a:gd name="T6" fmla="*/ 149 w 189"/>
                <a:gd name="T7" fmla="*/ 252 h 258"/>
                <a:gd name="T8" fmla="*/ 141 w 189"/>
                <a:gd name="T9" fmla="*/ 252 h 258"/>
                <a:gd name="T10" fmla="*/ 133 w 189"/>
                <a:gd name="T11" fmla="*/ 253 h 258"/>
                <a:gd name="T12" fmla="*/ 109 w 189"/>
                <a:gd name="T13" fmla="*/ 253 h 258"/>
                <a:gd name="T14" fmla="*/ 109 w 189"/>
                <a:gd name="T15" fmla="*/ 253 h 258"/>
                <a:gd name="T16" fmla="*/ 87 w 189"/>
                <a:gd name="T17" fmla="*/ 254 h 258"/>
                <a:gd name="T18" fmla="*/ 65 w 189"/>
                <a:gd name="T19" fmla="*/ 255 h 258"/>
                <a:gd name="T20" fmla="*/ 42 w 189"/>
                <a:gd name="T21" fmla="*/ 257 h 258"/>
                <a:gd name="T22" fmla="*/ 21 w 189"/>
                <a:gd name="T23" fmla="*/ 258 h 258"/>
                <a:gd name="T24" fmla="*/ 11 w 189"/>
                <a:gd name="T25" fmla="*/ 241 h 258"/>
                <a:gd name="T26" fmla="*/ 11 w 189"/>
                <a:gd name="T27" fmla="*/ 241 h 258"/>
                <a:gd name="T28" fmla="*/ 11 w 189"/>
                <a:gd name="T29" fmla="*/ 231 h 258"/>
                <a:gd name="T30" fmla="*/ 11 w 189"/>
                <a:gd name="T31" fmla="*/ 216 h 258"/>
                <a:gd name="T32" fmla="*/ 11 w 189"/>
                <a:gd name="T33" fmla="*/ 216 h 258"/>
                <a:gd name="T34" fmla="*/ 7 w 189"/>
                <a:gd name="T35" fmla="*/ 196 h 258"/>
                <a:gd name="T36" fmla="*/ 3 w 189"/>
                <a:gd name="T37" fmla="*/ 177 h 258"/>
                <a:gd name="T38" fmla="*/ 1 w 189"/>
                <a:gd name="T39" fmla="*/ 157 h 258"/>
                <a:gd name="T40" fmla="*/ 0 w 189"/>
                <a:gd name="T41" fmla="*/ 139 h 258"/>
                <a:gd name="T42" fmla="*/ 0 w 189"/>
                <a:gd name="T43" fmla="*/ 119 h 258"/>
                <a:gd name="T44" fmla="*/ 0 w 189"/>
                <a:gd name="T45" fmla="*/ 98 h 258"/>
                <a:gd name="T46" fmla="*/ 2 w 189"/>
                <a:gd name="T47" fmla="*/ 57 h 258"/>
                <a:gd name="T48" fmla="*/ 2 w 189"/>
                <a:gd name="T49" fmla="*/ 34 h 258"/>
                <a:gd name="T50" fmla="*/ 2 w 189"/>
                <a:gd name="T51" fmla="*/ 34 h 258"/>
                <a:gd name="T52" fmla="*/ 2 w 189"/>
                <a:gd name="T53" fmla="*/ 18 h 258"/>
                <a:gd name="T54" fmla="*/ 16 w 189"/>
                <a:gd name="T55" fmla="*/ 0 h 258"/>
                <a:gd name="T56" fmla="*/ 16 w 189"/>
                <a:gd name="T57" fmla="*/ 0 h 258"/>
                <a:gd name="T58" fmla="*/ 54 w 189"/>
                <a:gd name="T59" fmla="*/ 63 h 258"/>
                <a:gd name="T60" fmla="*/ 75 w 189"/>
                <a:gd name="T61" fmla="*/ 93 h 258"/>
                <a:gd name="T62" fmla="*/ 96 w 189"/>
                <a:gd name="T63" fmla="*/ 125 h 258"/>
                <a:gd name="T64" fmla="*/ 117 w 189"/>
                <a:gd name="T65" fmla="*/ 154 h 258"/>
                <a:gd name="T66" fmla="*/ 141 w 189"/>
                <a:gd name="T67" fmla="*/ 183 h 258"/>
                <a:gd name="T68" fmla="*/ 164 w 189"/>
                <a:gd name="T69" fmla="*/ 212 h 258"/>
                <a:gd name="T70" fmla="*/ 189 w 189"/>
                <a:gd name="T71" fmla="*/ 239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9" h="258">
                  <a:moveTo>
                    <a:pt x="164" y="250"/>
                  </a:moveTo>
                  <a:lnTo>
                    <a:pt x="164" y="250"/>
                  </a:lnTo>
                  <a:lnTo>
                    <a:pt x="156" y="251"/>
                  </a:lnTo>
                  <a:lnTo>
                    <a:pt x="149" y="252"/>
                  </a:lnTo>
                  <a:lnTo>
                    <a:pt x="141" y="252"/>
                  </a:lnTo>
                  <a:lnTo>
                    <a:pt x="133" y="253"/>
                  </a:lnTo>
                  <a:lnTo>
                    <a:pt x="109" y="253"/>
                  </a:lnTo>
                  <a:lnTo>
                    <a:pt x="109" y="253"/>
                  </a:lnTo>
                  <a:lnTo>
                    <a:pt x="87" y="254"/>
                  </a:lnTo>
                  <a:lnTo>
                    <a:pt x="65" y="255"/>
                  </a:lnTo>
                  <a:lnTo>
                    <a:pt x="42" y="257"/>
                  </a:lnTo>
                  <a:lnTo>
                    <a:pt x="21" y="258"/>
                  </a:lnTo>
                  <a:lnTo>
                    <a:pt x="11" y="241"/>
                  </a:lnTo>
                  <a:lnTo>
                    <a:pt x="11" y="241"/>
                  </a:lnTo>
                  <a:lnTo>
                    <a:pt x="11" y="231"/>
                  </a:lnTo>
                  <a:lnTo>
                    <a:pt x="11" y="216"/>
                  </a:lnTo>
                  <a:lnTo>
                    <a:pt x="11" y="216"/>
                  </a:lnTo>
                  <a:lnTo>
                    <a:pt x="7" y="196"/>
                  </a:lnTo>
                  <a:lnTo>
                    <a:pt x="3" y="177"/>
                  </a:lnTo>
                  <a:lnTo>
                    <a:pt x="1" y="157"/>
                  </a:lnTo>
                  <a:lnTo>
                    <a:pt x="0" y="139"/>
                  </a:lnTo>
                  <a:lnTo>
                    <a:pt x="0" y="119"/>
                  </a:lnTo>
                  <a:lnTo>
                    <a:pt x="0" y="98"/>
                  </a:lnTo>
                  <a:lnTo>
                    <a:pt x="2" y="57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18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54" y="63"/>
                  </a:lnTo>
                  <a:lnTo>
                    <a:pt x="75" y="93"/>
                  </a:lnTo>
                  <a:lnTo>
                    <a:pt x="96" y="125"/>
                  </a:lnTo>
                  <a:lnTo>
                    <a:pt x="117" y="154"/>
                  </a:lnTo>
                  <a:lnTo>
                    <a:pt x="141" y="183"/>
                  </a:lnTo>
                  <a:lnTo>
                    <a:pt x="164" y="212"/>
                  </a:lnTo>
                  <a:lnTo>
                    <a:pt x="189" y="23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940E95A6-B0D3-8179-2A3A-072536DD7B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2" y="1978"/>
              <a:ext cx="224" cy="195"/>
            </a:xfrm>
            <a:custGeom>
              <a:avLst/>
              <a:gdLst>
                <a:gd name="T0" fmla="*/ 48 w 224"/>
                <a:gd name="T1" fmla="*/ 195 h 195"/>
                <a:gd name="T2" fmla="*/ 48 w 224"/>
                <a:gd name="T3" fmla="*/ 195 h 195"/>
                <a:gd name="T4" fmla="*/ 24 w 224"/>
                <a:gd name="T5" fmla="*/ 195 h 195"/>
                <a:gd name="T6" fmla="*/ 11 w 224"/>
                <a:gd name="T7" fmla="*/ 195 h 195"/>
                <a:gd name="T8" fmla="*/ 0 w 224"/>
                <a:gd name="T9" fmla="*/ 194 h 195"/>
                <a:gd name="T10" fmla="*/ 0 w 224"/>
                <a:gd name="T11" fmla="*/ 194 h 195"/>
                <a:gd name="T12" fmla="*/ 8 w 224"/>
                <a:gd name="T13" fmla="*/ 187 h 195"/>
                <a:gd name="T14" fmla="*/ 16 w 224"/>
                <a:gd name="T15" fmla="*/ 179 h 195"/>
                <a:gd name="T16" fmla="*/ 25 w 224"/>
                <a:gd name="T17" fmla="*/ 172 h 195"/>
                <a:gd name="T18" fmla="*/ 32 w 224"/>
                <a:gd name="T19" fmla="*/ 164 h 195"/>
                <a:gd name="T20" fmla="*/ 53 w 224"/>
                <a:gd name="T21" fmla="*/ 149 h 195"/>
                <a:gd name="T22" fmla="*/ 53 w 224"/>
                <a:gd name="T23" fmla="*/ 149 h 195"/>
                <a:gd name="T24" fmla="*/ 92 w 224"/>
                <a:gd name="T25" fmla="*/ 113 h 195"/>
                <a:gd name="T26" fmla="*/ 130 w 224"/>
                <a:gd name="T27" fmla="*/ 78 h 195"/>
                <a:gd name="T28" fmla="*/ 149 w 224"/>
                <a:gd name="T29" fmla="*/ 59 h 195"/>
                <a:gd name="T30" fmla="*/ 168 w 224"/>
                <a:gd name="T31" fmla="*/ 40 h 195"/>
                <a:gd name="T32" fmla="*/ 185 w 224"/>
                <a:gd name="T33" fmla="*/ 22 h 195"/>
                <a:gd name="T34" fmla="*/ 201 w 224"/>
                <a:gd name="T35" fmla="*/ 0 h 195"/>
                <a:gd name="T36" fmla="*/ 212 w 224"/>
                <a:gd name="T37" fmla="*/ 18 h 195"/>
                <a:gd name="T38" fmla="*/ 212 w 224"/>
                <a:gd name="T39" fmla="*/ 18 h 195"/>
                <a:gd name="T40" fmla="*/ 214 w 224"/>
                <a:gd name="T41" fmla="*/ 39 h 195"/>
                <a:gd name="T42" fmla="*/ 217 w 224"/>
                <a:gd name="T43" fmla="*/ 60 h 195"/>
                <a:gd name="T44" fmla="*/ 219 w 224"/>
                <a:gd name="T45" fmla="*/ 102 h 195"/>
                <a:gd name="T46" fmla="*/ 220 w 224"/>
                <a:gd name="T47" fmla="*/ 145 h 195"/>
                <a:gd name="T48" fmla="*/ 222 w 224"/>
                <a:gd name="T49" fmla="*/ 166 h 195"/>
                <a:gd name="T50" fmla="*/ 224 w 224"/>
                <a:gd name="T51" fmla="*/ 187 h 195"/>
                <a:gd name="T52" fmla="*/ 193 w 224"/>
                <a:gd name="T53" fmla="*/ 191 h 195"/>
                <a:gd name="T54" fmla="*/ 193 w 224"/>
                <a:gd name="T55" fmla="*/ 191 h 195"/>
                <a:gd name="T56" fmla="*/ 81 w 224"/>
                <a:gd name="T57" fmla="*/ 191 h 195"/>
                <a:gd name="T58" fmla="*/ 48 w 224"/>
                <a:gd name="T59" fmla="*/ 19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24" h="195">
                  <a:moveTo>
                    <a:pt x="48" y="195"/>
                  </a:moveTo>
                  <a:lnTo>
                    <a:pt x="48" y="195"/>
                  </a:lnTo>
                  <a:lnTo>
                    <a:pt x="24" y="195"/>
                  </a:lnTo>
                  <a:lnTo>
                    <a:pt x="11" y="195"/>
                  </a:lnTo>
                  <a:lnTo>
                    <a:pt x="0" y="194"/>
                  </a:lnTo>
                  <a:lnTo>
                    <a:pt x="0" y="194"/>
                  </a:lnTo>
                  <a:lnTo>
                    <a:pt x="8" y="187"/>
                  </a:lnTo>
                  <a:lnTo>
                    <a:pt x="16" y="179"/>
                  </a:lnTo>
                  <a:lnTo>
                    <a:pt x="25" y="172"/>
                  </a:lnTo>
                  <a:lnTo>
                    <a:pt x="32" y="164"/>
                  </a:lnTo>
                  <a:lnTo>
                    <a:pt x="53" y="149"/>
                  </a:lnTo>
                  <a:lnTo>
                    <a:pt x="53" y="149"/>
                  </a:lnTo>
                  <a:lnTo>
                    <a:pt x="92" y="113"/>
                  </a:lnTo>
                  <a:lnTo>
                    <a:pt x="130" y="78"/>
                  </a:lnTo>
                  <a:lnTo>
                    <a:pt x="149" y="59"/>
                  </a:lnTo>
                  <a:lnTo>
                    <a:pt x="168" y="40"/>
                  </a:lnTo>
                  <a:lnTo>
                    <a:pt x="185" y="22"/>
                  </a:lnTo>
                  <a:lnTo>
                    <a:pt x="201" y="0"/>
                  </a:lnTo>
                  <a:lnTo>
                    <a:pt x="212" y="18"/>
                  </a:lnTo>
                  <a:lnTo>
                    <a:pt x="212" y="18"/>
                  </a:lnTo>
                  <a:lnTo>
                    <a:pt x="214" y="39"/>
                  </a:lnTo>
                  <a:lnTo>
                    <a:pt x="217" y="60"/>
                  </a:lnTo>
                  <a:lnTo>
                    <a:pt x="219" y="102"/>
                  </a:lnTo>
                  <a:lnTo>
                    <a:pt x="220" y="145"/>
                  </a:lnTo>
                  <a:lnTo>
                    <a:pt x="222" y="166"/>
                  </a:lnTo>
                  <a:lnTo>
                    <a:pt x="224" y="187"/>
                  </a:lnTo>
                  <a:lnTo>
                    <a:pt x="193" y="191"/>
                  </a:lnTo>
                  <a:lnTo>
                    <a:pt x="193" y="191"/>
                  </a:lnTo>
                  <a:lnTo>
                    <a:pt x="81" y="191"/>
                  </a:lnTo>
                  <a:lnTo>
                    <a:pt x="48" y="195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91713CB5-0B5D-CD95-3871-5941C4B106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2" y="1978"/>
              <a:ext cx="224" cy="195"/>
            </a:xfrm>
            <a:custGeom>
              <a:avLst/>
              <a:gdLst>
                <a:gd name="T0" fmla="*/ 48 w 224"/>
                <a:gd name="T1" fmla="*/ 195 h 195"/>
                <a:gd name="T2" fmla="*/ 48 w 224"/>
                <a:gd name="T3" fmla="*/ 195 h 195"/>
                <a:gd name="T4" fmla="*/ 24 w 224"/>
                <a:gd name="T5" fmla="*/ 195 h 195"/>
                <a:gd name="T6" fmla="*/ 11 w 224"/>
                <a:gd name="T7" fmla="*/ 195 h 195"/>
                <a:gd name="T8" fmla="*/ 0 w 224"/>
                <a:gd name="T9" fmla="*/ 194 h 195"/>
                <a:gd name="T10" fmla="*/ 0 w 224"/>
                <a:gd name="T11" fmla="*/ 194 h 195"/>
                <a:gd name="T12" fmla="*/ 8 w 224"/>
                <a:gd name="T13" fmla="*/ 187 h 195"/>
                <a:gd name="T14" fmla="*/ 16 w 224"/>
                <a:gd name="T15" fmla="*/ 179 h 195"/>
                <a:gd name="T16" fmla="*/ 25 w 224"/>
                <a:gd name="T17" fmla="*/ 172 h 195"/>
                <a:gd name="T18" fmla="*/ 32 w 224"/>
                <a:gd name="T19" fmla="*/ 164 h 195"/>
                <a:gd name="T20" fmla="*/ 53 w 224"/>
                <a:gd name="T21" fmla="*/ 149 h 195"/>
                <a:gd name="T22" fmla="*/ 53 w 224"/>
                <a:gd name="T23" fmla="*/ 149 h 195"/>
                <a:gd name="T24" fmla="*/ 92 w 224"/>
                <a:gd name="T25" fmla="*/ 113 h 195"/>
                <a:gd name="T26" fmla="*/ 130 w 224"/>
                <a:gd name="T27" fmla="*/ 78 h 195"/>
                <a:gd name="T28" fmla="*/ 149 w 224"/>
                <a:gd name="T29" fmla="*/ 59 h 195"/>
                <a:gd name="T30" fmla="*/ 168 w 224"/>
                <a:gd name="T31" fmla="*/ 40 h 195"/>
                <a:gd name="T32" fmla="*/ 185 w 224"/>
                <a:gd name="T33" fmla="*/ 22 h 195"/>
                <a:gd name="T34" fmla="*/ 201 w 224"/>
                <a:gd name="T35" fmla="*/ 0 h 195"/>
                <a:gd name="T36" fmla="*/ 212 w 224"/>
                <a:gd name="T37" fmla="*/ 18 h 195"/>
                <a:gd name="T38" fmla="*/ 212 w 224"/>
                <a:gd name="T39" fmla="*/ 18 h 195"/>
                <a:gd name="T40" fmla="*/ 214 w 224"/>
                <a:gd name="T41" fmla="*/ 39 h 195"/>
                <a:gd name="T42" fmla="*/ 217 w 224"/>
                <a:gd name="T43" fmla="*/ 60 h 195"/>
                <a:gd name="T44" fmla="*/ 219 w 224"/>
                <a:gd name="T45" fmla="*/ 102 h 195"/>
                <a:gd name="T46" fmla="*/ 220 w 224"/>
                <a:gd name="T47" fmla="*/ 145 h 195"/>
                <a:gd name="T48" fmla="*/ 222 w 224"/>
                <a:gd name="T49" fmla="*/ 166 h 195"/>
                <a:gd name="T50" fmla="*/ 224 w 224"/>
                <a:gd name="T51" fmla="*/ 187 h 195"/>
                <a:gd name="T52" fmla="*/ 193 w 224"/>
                <a:gd name="T53" fmla="*/ 191 h 195"/>
                <a:gd name="T54" fmla="*/ 193 w 224"/>
                <a:gd name="T55" fmla="*/ 191 h 195"/>
                <a:gd name="T56" fmla="*/ 81 w 224"/>
                <a:gd name="T57" fmla="*/ 191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24" h="195">
                  <a:moveTo>
                    <a:pt x="48" y="195"/>
                  </a:moveTo>
                  <a:lnTo>
                    <a:pt x="48" y="195"/>
                  </a:lnTo>
                  <a:lnTo>
                    <a:pt x="24" y="195"/>
                  </a:lnTo>
                  <a:lnTo>
                    <a:pt x="11" y="195"/>
                  </a:lnTo>
                  <a:lnTo>
                    <a:pt x="0" y="194"/>
                  </a:lnTo>
                  <a:lnTo>
                    <a:pt x="0" y="194"/>
                  </a:lnTo>
                  <a:lnTo>
                    <a:pt x="8" y="187"/>
                  </a:lnTo>
                  <a:lnTo>
                    <a:pt x="16" y="179"/>
                  </a:lnTo>
                  <a:lnTo>
                    <a:pt x="25" y="172"/>
                  </a:lnTo>
                  <a:lnTo>
                    <a:pt x="32" y="164"/>
                  </a:lnTo>
                  <a:lnTo>
                    <a:pt x="53" y="149"/>
                  </a:lnTo>
                  <a:lnTo>
                    <a:pt x="53" y="149"/>
                  </a:lnTo>
                  <a:lnTo>
                    <a:pt x="92" y="113"/>
                  </a:lnTo>
                  <a:lnTo>
                    <a:pt x="130" y="78"/>
                  </a:lnTo>
                  <a:lnTo>
                    <a:pt x="149" y="59"/>
                  </a:lnTo>
                  <a:lnTo>
                    <a:pt x="168" y="40"/>
                  </a:lnTo>
                  <a:lnTo>
                    <a:pt x="185" y="22"/>
                  </a:lnTo>
                  <a:lnTo>
                    <a:pt x="201" y="0"/>
                  </a:lnTo>
                  <a:lnTo>
                    <a:pt x="212" y="18"/>
                  </a:lnTo>
                  <a:lnTo>
                    <a:pt x="212" y="18"/>
                  </a:lnTo>
                  <a:lnTo>
                    <a:pt x="214" y="39"/>
                  </a:lnTo>
                  <a:lnTo>
                    <a:pt x="217" y="60"/>
                  </a:lnTo>
                  <a:lnTo>
                    <a:pt x="219" y="102"/>
                  </a:lnTo>
                  <a:lnTo>
                    <a:pt x="220" y="145"/>
                  </a:lnTo>
                  <a:lnTo>
                    <a:pt x="222" y="166"/>
                  </a:lnTo>
                  <a:lnTo>
                    <a:pt x="224" y="187"/>
                  </a:lnTo>
                  <a:lnTo>
                    <a:pt x="193" y="191"/>
                  </a:lnTo>
                  <a:lnTo>
                    <a:pt x="193" y="191"/>
                  </a:lnTo>
                  <a:lnTo>
                    <a:pt x="81" y="19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B3CD8076-4C7F-138D-4B97-20C4E3476F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0" y="3808"/>
              <a:ext cx="2852" cy="512"/>
            </a:xfrm>
            <a:custGeom>
              <a:avLst/>
              <a:gdLst>
                <a:gd name="T0" fmla="*/ 2852 w 2852"/>
                <a:gd name="T1" fmla="*/ 512 h 512"/>
                <a:gd name="T2" fmla="*/ 2793 w 2852"/>
                <a:gd name="T3" fmla="*/ 340 h 512"/>
                <a:gd name="T4" fmla="*/ 2746 w 2852"/>
                <a:gd name="T5" fmla="*/ 190 h 512"/>
                <a:gd name="T6" fmla="*/ 2728 w 2852"/>
                <a:gd name="T7" fmla="*/ 168 h 512"/>
                <a:gd name="T8" fmla="*/ 2703 w 2852"/>
                <a:gd name="T9" fmla="*/ 121 h 512"/>
                <a:gd name="T10" fmla="*/ 2676 w 2852"/>
                <a:gd name="T11" fmla="*/ 84 h 512"/>
                <a:gd name="T12" fmla="*/ 2646 w 2852"/>
                <a:gd name="T13" fmla="*/ 56 h 512"/>
                <a:gd name="T14" fmla="*/ 2613 w 2852"/>
                <a:gd name="T15" fmla="*/ 36 h 512"/>
                <a:gd name="T16" fmla="*/ 2575 w 2852"/>
                <a:gd name="T17" fmla="*/ 21 h 512"/>
                <a:gd name="T18" fmla="*/ 2534 w 2852"/>
                <a:gd name="T19" fmla="*/ 12 h 512"/>
                <a:gd name="T20" fmla="*/ 2489 w 2852"/>
                <a:gd name="T21" fmla="*/ 7 h 512"/>
                <a:gd name="T22" fmla="*/ 2438 w 2852"/>
                <a:gd name="T23" fmla="*/ 4 h 512"/>
                <a:gd name="T24" fmla="*/ 2286 w 2852"/>
                <a:gd name="T25" fmla="*/ 4 h 512"/>
                <a:gd name="T26" fmla="*/ 2136 w 2852"/>
                <a:gd name="T27" fmla="*/ 10 h 512"/>
                <a:gd name="T28" fmla="*/ 1986 w 2852"/>
                <a:gd name="T29" fmla="*/ 19 h 512"/>
                <a:gd name="T30" fmla="*/ 1837 w 2852"/>
                <a:gd name="T31" fmla="*/ 32 h 512"/>
                <a:gd name="T32" fmla="*/ 1567 w 2852"/>
                <a:gd name="T33" fmla="*/ 51 h 512"/>
                <a:gd name="T34" fmla="*/ 1361 w 2852"/>
                <a:gd name="T35" fmla="*/ 61 h 512"/>
                <a:gd name="T36" fmla="*/ 1221 w 2852"/>
                <a:gd name="T37" fmla="*/ 64 h 512"/>
                <a:gd name="T38" fmla="*/ 1084 w 2852"/>
                <a:gd name="T39" fmla="*/ 63 h 512"/>
                <a:gd name="T40" fmla="*/ 946 w 2852"/>
                <a:gd name="T41" fmla="*/ 57 h 512"/>
                <a:gd name="T42" fmla="*/ 812 w 2852"/>
                <a:gd name="T43" fmla="*/ 45 h 512"/>
                <a:gd name="T44" fmla="*/ 745 w 2852"/>
                <a:gd name="T45" fmla="*/ 37 h 512"/>
                <a:gd name="T46" fmla="*/ 598 w 2852"/>
                <a:gd name="T47" fmla="*/ 15 h 512"/>
                <a:gd name="T48" fmla="*/ 508 w 2852"/>
                <a:gd name="T49" fmla="*/ 4 h 512"/>
                <a:gd name="T50" fmla="*/ 414 w 2852"/>
                <a:gd name="T51" fmla="*/ 0 h 512"/>
                <a:gd name="T52" fmla="*/ 368 w 2852"/>
                <a:gd name="T53" fmla="*/ 0 h 512"/>
                <a:gd name="T54" fmla="*/ 323 w 2852"/>
                <a:gd name="T55" fmla="*/ 4 h 512"/>
                <a:gd name="T56" fmla="*/ 281 w 2852"/>
                <a:gd name="T57" fmla="*/ 12 h 512"/>
                <a:gd name="T58" fmla="*/ 243 w 2852"/>
                <a:gd name="T59" fmla="*/ 24 h 512"/>
                <a:gd name="T60" fmla="*/ 208 w 2852"/>
                <a:gd name="T61" fmla="*/ 42 h 512"/>
                <a:gd name="T62" fmla="*/ 178 w 2852"/>
                <a:gd name="T63" fmla="*/ 64 h 512"/>
                <a:gd name="T64" fmla="*/ 153 w 2852"/>
                <a:gd name="T65" fmla="*/ 92 h 512"/>
                <a:gd name="T66" fmla="*/ 134 w 2852"/>
                <a:gd name="T67" fmla="*/ 126 h 512"/>
                <a:gd name="T68" fmla="*/ 113 w 2852"/>
                <a:gd name="T69" fmla="*/ 171 h 512"/>
                <a:gd name="T70" fmla="*/ 63 w 2852"/>
                <a:gd name="T71" fmla="*/ 331 h 512"/>
                <a:gd name="T72" fmla="*/ 0 w 2852"/>
                <a:gd name="T73" fmla="*/ 512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852" h="512">
                  <a:moveTo>
                    <a:pt x="2852" y="512"/>
                  </a:moveTo>
                  <a:lnTo>
                    <a:pt x="2852" y="512"/>
                  </a:lnTo>
                  <a:lnTo>
                    <a:pt x="2821" y="424"/>
                  </a:lnTo>
                  <a:lnTo>
                    <a:pt x="2793" y="340"/>
                  </a:lnTo>
                  <a:lnTo>
                    <a:pt x="2767" y="262"/>
                  </a:lnTo>
                  <a:lnTo>
                    <a:pt x="2746" y="190"/>
                  </a:lnTo>
                  <a:lnTo>
                    <a:pt x="2728" y="168"/>
                  </a:lnTo>
                  <a:lnTo>
                    <a:pt x="2728" y="168"/>
                  </a:lnTo>
                  <a:lnTo>
                    <a:pt x="2716" y="143"/>
                  </a:lnTo>
                  <a:lnTo>
                    <a:pt x="2703" y="121"/>
                  </a:lnTo>
                  <a:lnTo>
                    <a:pt x="2690" y="101"/>
                  </a:lnTo>
                  <a:lnTo>
                    <a:pt x="2676" y="84"/>
                  </a:lnTo>
                  <a:lnTo>
                    <a:pt x="2662" y="68"/>
                  </a:lnTo>
                  <a:lnTo>
                    <a:pt x="2646" y="56"/>
                  </a:lnTo>
                  <a:lnTo>
                    <a:pt x="2630" y="45"/>
                  </a:lnTo>
                  <a:lnTo>
                    <a:pt x="2613" y="36"/>
                  </a:lnTo>
                  <a:lnTo>
                    <a:pt x="2595" y="28"/>
                  </a:lnTo>
                  <a:lnTo>
                    <a:pt x="2575" y="21"/>
                  </a:lnTo>
                  <a:lnTo>
                    <a:pt x="2555" y="16"/>
                  </a:lnTo>
                  <a:lnTo>
                    <a:pt x="2534" y="12"/>
                  </a:lnTo>
                  <a:lnTo>
                    <a:pt x="2512" y="9"/>
                  </a:lnTo>
                  <a:lnTo>
                    <a:pt x="2489" y="7"/>
                  </a:lnTo>
                  <a:lnTo>
                    <a:pt x="2438" y="4"/>
                  </a:lnTo>
                  <a:lnTo>
                    <a:pt x="2438" y="4"/>
                  </a:lnTo>
                  <a:lnTo>
                    <a:pt x="2361" y="3"/>
                  </a:lnTo>
                  <a:lnTo>
                    <a:pt x="2286" y="4"/>
                  </a:lnTo>
                  <a:lnTo>
                    <a:pt x="2211" y="7"/>
                  </a:lnTo>
                  <a:lnTo>
                    <a:pt x="2136" y="10"/>
                  </a:lnTo>
                  <a:lnTo>
                    <a:pt x="2061" y="14"/>
                  </a:lnTo>
                  <a:lnTo>
                    <a:pt x="1986" y="19"/>
                  </a:lnTo>
                  <a:lnTo>
                    <a:pt x="1837" y="32"/>
                  </a:lnTo>
                  <a:lnTo>
                    <a:pt x="1837" y="32"/>
                  </a:lnTo>
                  <a:lnTo>
                    <a:pt x="1704" y="43"/>
                  </a:lnTo>
                  <a:lnTo>
                    <a:pt x="1567" y="51"/>
                  </a:lnTo>
                  <a:lnTo>
                    <a:pt x="1430" y="58"/>
                  </a:lnTo>
                  <a:lnTo>
                    <a:pt x="1361" y="61"/>
                  </a:lnTo>
                  <a:lnTo>
                    <a:pt x="1291" y="63"/>
                  </a:lnTo>
                  <a:lnTo>
                    <a:pt x="1221" y="64"/>
                  </a:lnTo>
                  <a:lnTo>
                    <a:pt x="1152" y="64"/>
                  </a:lnTo>
                  <a:lnTo>
                    <a:pt x="1084" y="63"/>
                  </a:lnTo>
                  <a:lnTo>
                    <a:pt x="1015" y="60"/>
                  </a:lnTo>
                  <a:lnTo>
                    <a:pt x="946" y="57"/>
                  </a:lnTo>
                  <a:lnTo>
                    <a:pt x="878" y="51"/>
                  </a:lnTo>
                  <a:lnTo>
                    <a:pt x="812" y="45"/>
                  </a:lnTo>
                  <a:lnTo>
                    <a:pt x="745" y="37"/>
                  </a:lnTo>
                  <a:lnTo>
                    <a:pt x="745" y="37"/>
                  </a:lnTo>
                  <a:lnTo>
                    <a:pt x="680" y="28"/>
                  </a:lnTo>
                  <a:lnTo>
                    <a:pt x="598" y="15"/>
                  </a:lnTo>
                  <a:lnTo>
                    <a:pt x="553" y="9"/>
                  </a:lnTo>
                  <a:lnTo>
                    <a:pt x="508" y="4"/>
                  </a:lnTo>
                  <a:lnTo>
                    <a:pt x="461" y="1"/>
                  </a:lnTo>
                  <a:lnTo>
                    <a:pt x="414" y="0"/>
                  </a:lnTo>
                  <a:lnTo>
                    <a:pt x="391" y="0"/>
                  </a:lnTo>
                  <a:lnTo>
                    <a:pt x="368" y="0"/>
                  </a:lnTo>
                  <a:lnTo>
                    <a:pt x="345" y="2"/>
                  </a:lnTo>
                  <a:lnTo>
                    <a:pt x="323" y="4"/>
                  </a:lnTo>
                  <a:lnTo>
                    <a:pt x="302" y="8"/>
                  </a:lnTo>
                  <a:lnTo>
                    <a:pt x="281" y="12"/>
                  </a:lnTo>
                  <a:lnTo>
                    <a:pt x="262" y="18"/>
                  </a:lnTo>
                  <a:lnTo>
                    <a:pt x="243" y="24"/>
                  </a:lnTo>
                  <a:lnTo>
                    <a:pt x="224" y="32"/>
                  </a:lnTo>
                  <a:lnTo>
                    <a:pt x="208" y="42"/>
                  </a:lnTo>
                  <a:lnTo>
                    <a:pt x="192" y="52"/>
                  </a:lnTo>
                  <a:lnTo>
                    <a:pt x="178" y="64"/>
                  </a:lnTo>
                  <a:lnTo>
                    <a:pt x="165" y="77"/>
                  </a:lnTo>
                  <a:lnTo>
                    <a:pt x="153" y="92"/>
                  </a:lnTo>
                  <a:lnTo>
                    <a:pt x="143" y="108"/>
                  </a:lnTo>
                  <a:lnTo>
                    <a:pt x="134" y="126"/>
                  </a:lnTo>
                  <a:lnTo>
                    <a:pt x="113" y="171"/>
                  </a:lnTo>
                  <a:lnTo>
                    <a:pt x="113" y="171"/>
                  </a:lnTo>
                  <a:lnTo>
                    <a:pt x="91" y="248"/>
                  </a:lnTo>
                  <a:lnTo>
                    <a:pt x="63" y="331"/>
                  </a:lnTo>
                  <a:lnTo>
                    <a:pt x="33" y="420"/>
                  </a:lnTo>
                  <a:lnTo>
                    <a:pt x="0" y="512"/>
                  </a:lnTo>
                  <a:lnTo>
                    <a:pt x="2852" y="512"/>
                  </a:lnTo>
                  <a:close/>
                </a:path>
              </a:pathLst>
            </a:custGeom>
            <a:solidFill>
              <a:srgbClr val="D6C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BBF7BCC8-3142-F48C-020A-E5E7C39047B2}"/>
                </a:ext>
              </a:extLst>
            </p:cNvPr>
            <p:cNvSpPr>
              <a:spLocks/>
            </p:cNvSpPr>
            <p:nvPr/>
          </p:nvSpPr>
          <p:spPr bwMode="auto">
            <a:xfrm>
              <a:off x="781" y="2158"/>
              <a:ext cx="4722" cy="2162"/>
            </a:xfrm>
            <a:custGeom>
              <a:avLst/>
              <a:gdLst>
                <a:gd name="T0" fmla="*/ 956 w 4722"/>
                <a:gd name="T1" fmla="*/ 1904 h 2162"/>
                <a:gd name="T2" fmla="*/ 1021 w 4722"/>
                <a:gd name="T3" fmla="*/ 1737 h 2162"/>
                <a:gd name="T4" fmla="*/ 1093 w 4722"/>
                <a:gd name="T5" fmla="*/ 1678 h 2162"/>
                <a:gd name="T6" fmla="*/ 1192 w 4722"/>
                <a:gd name="T7" fmla="*/ 1650 h 2162"/>
                <a:gd name="T8" fmla="*/ 1329 w 4722"/>
                <a:gd name="T9" fmla="*/ 1646 h 2162"/>
                <a:gd name="T10" fmla="*/ 1614 w 4722"/>
                <a:gd name="T11" fmla="*/ 1682 h 2162"/>
                <a:gd name="T12" fmla="*/ 1883 w 4722"/>
                <a:gd name="T13" fmla="*/ 1706 h 2162"/>
                <a:gd name="T14" fmla="*/ 2229 w 4722"/>
                <a:gd name="T15" fmla="*/ 1707 h 2162"/>
                <a:gd name="T16" fmla="*/ 2705 w 4722"/>
                <a:gd name="T17" fmla="*/ 1678 h 2162"/>
                <a:gd name="T18" fmla="*/ 3154 w 4722"/>
                <a:gd name="T19" fmla="*/ 1650 h 2162"/>
                <a:gd name="T20" fmla="*/ 3380 w 4722"/>
                <a:gd name="T21" fmla="*/ 1654 h 2162"/>
                <a:gd name="T22" fmla="*/ 3482 w 4722"/>
                <a:gd name="T23" fmla="*/ 1681 h 2162"/>
                <a:gd name="T24" fmla="*/ 3559 w 4722"/>
                <a:gd name="T25" fmla="*/ 1746 h 2162"/>
                <a:gd name="T26" fmla="*/ 3615 w 4722"/>
                <a:gd name="T27" fmla="*/ 1835 h 2162"/>
                <a:gd name="T28" fmla="*/ 4722 w 4722"/>
                <a:gd name="T29" fmla="*/ 2162 h 2162"/>
                <a:gd name="T30" fmla="*/ 4637 w 4722"/>
                <a:gd name="T31" fmla="*/ 1905 h 2162"/>
                <a:gd name="T32" fmla="*/ 4578 w 4722"/>
                <a:gd name="T33" fmla="*/ 1772 h 2162"/>
                <a:gd name="T34" fmla="*/ 4435 w 4722"/>
                <a:gd name="T35" fmla="*/ 1520 h 2162"/>
                <a:gd name="T36" fmla="*/ 4215 w 4722"/>
                <a:gd name="T37" fmla="*/ 1158 h 2162"/>
                <a:gd name="T38" fmla="*/ 4139 w 4722"/>
                <a:gd name="T39" fmla="*/ 1046 h 2162"/>
                <a:gd name="T40" fmla="*/ 4043 w 4722"/>
                <a:gd name="T41" fmla="*/ 947 h 2162"/>
                <a:gd name="T42" fmla="*/ 3850 w 4722"/>
                <a:gd name="T43" fmla="*/ 810 h 2162"/>
                <a:gd name="T44" fmla="*/ 3689 w 4722"/>
                <a:gd name="T45" fmla="*/ 688 h 2162"/>
                <a:gd name="T46" fmla="*/ 3690 w 4722"/>
                <a:gd name="T47" fmla="*/ 589 h 2162"/>
                <a:gd name="T48" fmla="*/ 3690 w 4722"/>
                <a:gd name="T49" fmla="*/ 530 h 2162"/>
                <a:gd name="T50" fmla="*/ 3658 w 4722"/>
                <a:gd name="T51" fmla="*/ 492 h 2162"/>
                <a:gd name="T52" fmla="*/ 3577 w 4722"/>
                <a:gd name="T53" fmla="*/ 466 h 2162"/>
                <a:gd name="T54" fmla="*/ 3409 w 4722"/>
                <a:gd name="T55" fmla="*/ 459 h 2162"/>
                <a:gd name="T56" fmla="*/ 3449 w 4722"/>
                <a:gd name="T57" fmla="*/ 392 h 2162"/>
                <a:gd name="T58" fmla="*/ 3534 w 4722"/>
                <a:gd name="T59" fmla="*/ 318 h 2162"/>
                <a:gd name="T60" fmla="*/ 3563 w 4722"/>
                <a:gd name="T61" fmla="*/ 254 h 2162"/>
                <a:gd name="T62" fmla="*/ 3554 w 4722"/>
                <a:gd name="T63" fmla="*/ 207 h 2162"/>
                <a:gd name="T64" fmla="*/ 3514 w 4722"/>
                <a:gd name="T65" fmla="*/ 151 h 2162"/>
                <a:gd name="T66" fmla="*/ 3442 w 4722"/>
                <a:gd name="T67" fmla="*/ 95 h 2162"/>
                <a:gd name="T68" fmla="*/ 3318 w 4722"/>
                <a:gd name="T69" fmla="*/ 53 h 2162"/>
                <a:gd name="T70" fmla="*/ 3120 w 4722"/>
                <a:gd name="T71" fmla="*/ 36 h 2162"/>
                <a:gd name="T72" fmla="*/ 2756 w 4722"/>
                <a:gd name="T73" fmla="*/ 6 h 2162"/>
                <a:gd name="T74" fmla="*/ 2563 w 4722"/>
                <a:gd name="T75" fmla="*/ 4 h 2162"/>
                <a:gd name="T76" fmla="*/ 2284 w 4722"/>
                <a:gd name="T77" fmla="*/ 11 h 2162"/>
                <a:gd name="T78" fmla="*/ 1954 w 4722"/>
                <a:gd name="T79" fmla="*/ 25 h 2162"/>
                <a:gd name="T80" fmla="*/ 1866 w 4722"/>
                <a:gd name="T81" fmla="*/ 29 h 2162"/>
                <a:gd name="T82" fmla="*/ 1677 w 4722"/>
                <a:gd name="T83" fmla="*/ 71 h 2162"/>
                <a:gd name="T84" fmla="*/ 1420 w 4722"/>
                <a:gd name="T85" fmla="*/ 120 h 2162"/>
                <a:gd name="T86" fmla="*/ 1264 w 4722"/>
                <a:gd name="T87" fmla="*/ 165 h 2162"/>
                <a:gd name="T88" fmla="*/ 1202 w 4722"/>
                <a:gd name="T89" fmla="*/ 202 h 2162"/>
                <a:gd name="T90" fmla="*/ 1173 w 4722"/>
                <a:gd name="T91" fmla="*/ 261 h 2162"/>
                <a:gd name="T92" fmla="*/ 1166 w 4722"/>
                <a:gd name="T93" fmla="*/ 431 h 2162"/>
                <a:gd name="T94" fmla="*/ 1074 w 4722"/>
                <a:gd name="T95" fmla="*/ 465 h 2162"/>
                <a:gd name="T96" fmla="*/ 1000 w 4722"/>
                <a:gd name="T97" fmla="*/ 517 h 2162"/>
                <a:gd name="T98" fmla="*/ 984 w 4722"/>
                <a:gd name="T99" fmla="*/ 556 h 2162"/>
                <a:gd name="T100" fmla="*/ 989 w 4722"/>
                <a:gd name="T101" fmla="*/ 601 h 2162"/>
                <a:gd name="T102" fmla="*/ 928 w 4722"/>
                <a:gd name="T103" fmla="*/ 661 h 2162"/>
                <a:gd name="T104" fmla="*/ 778 w 4722"/>
                <a:gd name="T105" fmla="*/ 722 h 2162"/>
                <a:gd name="T106" fmla="*/ 652 w 4722"/>
                <a:gd name="T107" fmla="*/ 828 h 2162"/>
                <a:gd name="T108" fmla="*/ 545 w 4722"/>
                <a:gd name="T109" fmla="*/ 966 h 2162"/>
                <a:gd name="T110" fmla="*/ 401 w 4722"/>
                <a:gd name="T111" fmla="*/ 1211 h 2162"/>
                <a:gd name="T112" fmla="*/ 246 w 4722"/>
                <a:gd name="T113" fmla="*/ 1490 h 2162"/>
                <a:gd name="T114" fmla="*/ 168 w 4722"/>
                <a:gd name="T115" fmla="*/ 1658 h 2162"/>
                <a:gd name="T116" fmla="*/ 121 w 4722"/>
                <a:gd name="T117" fmla="*/ 1846 h 2162"/>
                <a:gd name="T118" fmla="*/ 58 w 4722"/>
                <a:gd name="T119" fmla="*/ 2050 h 2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722" h="2162">
                  <a:moveTo>
                    <a:pt x="868" y="2162"/>
                  </a:moveTo>
                  <a:lnTo>
                    <a:pt x="868" y="2162"/>
                  </a:lnTo>
                  <a:lnTo>
                    <a:pt x="898" y="2077"/>
                  </a:lnTo>
                  <a:lnTo>
                    <a:pt x="928" y="1990"/>
                  </a:lnTo>
                  <a:lnTo>
                    <a:pt x="956" y="1904"/>
                  </a:lnTo>
                  <a:lnTo>
                    <a:pt x="982" y="1816"/>
                  </a:lnTo>
                  <a:lnTo>
                    <a:pt x="1003" y="1771"/>
                  </a:lnTo>
                  <a:lnTo>
                    <a:pt x="1003" y="1771"/>
                  </a:lnTo>
                  <a:lnTo>
                    <a:pt x="1011" y="1753"/>
                  </a:lnTo>
                  <a:lnTo>
                    <a:pt x="1021" y="1737"/>
                  </a:lnTo>
                  <a:lnTo>
                    <a:pt x="1033" y="1722"/>
                  </a:lnTo>
                  <a:lnTo>
                    <a:pt x="1046" y="1709"/>
                  </a:lnTo>
                  <a:lnTo>
                    <a:pt x="1060" y="1697"/>
                  </a:lnTo>
                  <a:lnTo>
                    <a:pt x="1076" y="1687"/>
                  </a:lnTo>
                  <a:lnTo>
                    <a:pt x="1093" y="1678"/>
                  </a:lnTo>
                  <a:lnTo>
                    <a:pt x="1111" y="1669"/>
                  </a:lnTo>
                  <a:lnTo>
                    <a:pt x="1130" y="1664"/>
                  </a:lnTo>
                  <a:lnTo>
                    <a:pt x="1150" y="1658"/>
                  </a:lnTo>
                  <a:lnTo>
                    <a:pt x="1171" y="1653"/>
                  </a:lnTo>
                  <a:lnTo>
                    <a:pt x="1192" y="1650"/>
                  </a:lnTo>
                  <a:lnTo>
                    <a:pt x="1214" y="1647"/>
                  </a:lnTo>
                  <a:lnTo>
                    <a:pt x="1236" y="1645"/>
                  </a:lnTo>
                  <a:lnTo>
                    <a:pt x="1259" y="1645"/>
                  </a:lnTo>
                  <a:lnTo>
                    <a:pt x="1283" y="1645"/>
                  </a:lnTo>
                  <a:lnTo>
                    <a:pt x="1329" y="1646"/>
                  </a:lnTo>
                  <a:lnTo>
                    <a:pt x="1376" y="1650"/>
                  </a:lnTo>
                  <a:lnTo>
                    <a:pt x="1421" y="1654"/>
                  </a:lnTo>
                  <a:lnTo>
                    <a:pt x="1467" y="1660"/>
                  </a:lnTo>
                  <a:lnTo>
                    <a:pt x="1548" y="1673"/>
                  </a:lnTo>
                  <a:lnTo>
                    <a:pt x="1614" y="1682"/>
                  </a:lnTo>
                  <a:lnTo>
                    <a:pt x="1614" y="1682"/>
                  </a:lnTo>
                  <a:lnTo>
                    <a:pt x="1680" y="1690"/>
                  </a:lnTo>
                  <a:lnTo>
                    <a:pt x="1747" y="1696"/>
                  </a:lnTo>
                  <a:lnTo>
                    <a:pt x="1814" y="1702"/>
                  </a:lnTo>
                  <a:lnTo>
                    <a:pt x="1883" y="1706"/>
                  </a:lnTo>
                  <a:lnTo>
                    <a:pt x="1952" y="1708"/>
                  </a:lnTo>
                  <a:lnTo>
                    <a:pt x="2021" y="1709"/>
                  </a:lnTo>
                  <a:lnTo>
                    <a:pt x="2089" y="1709"/>
                  </a:lnTo>
                  <a:lnTo>
                    <a:pt x="2159" y="1708"/>
                  </a:lnTo>
                  <a:lnTo>
                    <a:pt x="2229" y="1707"/>
                  </a:lnTo>
                  <a:lnTo>
                    <a:pt x="2298" y="1703"/>
                  </a:lnTo>
                  <a:lnTo>
                    <a:pt x="2436" y="1696"/>
                  </a:lnTo>
                  <a:lnTo>
                    <a:pt x="2572" y="1688"/>
                  </a:lnTo>
                  <a:lnTo>
                    <a:pt x="2705" y="1678"/>
                  </a:lnTo>
                  <a:lnTo>
                    <a:pt x="2705" y="1678"/>
                  </a:lnTo>
                  <a:lnTo>
                    <a:pt x="2854" y="1665"/>
                  </a:lnTo>
                  <a:lnTo>
                    <a:pt x="2929" y="1659"/>
                  </a:lnTo>
                  <a:lnTo>
                    <a:pt x="3005" y="1655"/>
                  </a:lnTo>
                  <a:lnTo>
                    <a:pt x="3079" y="1652"/>
                  </a:lnTo>
                  <a:lnTo>
                    <a:pt x="3154" y="1650"/>
                  </a:lnTo>
                  <a:lnTo>
                    <a:pt x="3230" y="1648"/>
                  </a:lnTo>
                  <a:lnTo>
                    <a:pt x="3307" y="1650"/>
                  </a:lnTo>
                  <a:lnTo>
                    <a:pt x="3307" y="1650"/>
                  </a:lnTo>
                  <a:lnTo>
                    <a:pt x="3357" y="1652"/>
                  </a:lnTo>
                  <a:lnTo>
                    <a:pt x="3380" y="1654"/>
                  </a:lnTo>
                  <a:lnTo>
                    <a:pt x="3402" y="1658"/>
                  </a:lnTo>
                  <a:lnTo>
                    <a:pt x="3423" y="1661"/>
                  </a:lnTo>
                  <a:lnTo>
                    <a:pt x="3443" y="1666"/>
                  </a:lnTo>
                  <a:lnTo>
                    <a:pt x="3463" y="1673"/>
                  </a:lnTo>
                  <a:lnTo>
                    <a:pt x="3482" y="1681"/>
                  </a:lnTo>
                  <a:lnTo>
                    <a:pt x="3498" y="1690"/>
                  </a:lnTo>
                  <a:lnTo>
                    <a:pt x="3514" y="1701"/>
                  </a:lnTo>
                  <a:lnTo>
                    <a:pt x="3531" y="1714"/>
                  </a:lnTo>
                  <a:lnTo>
                    <a:pt x="3545" y="1729"/>
                  </a:lnTo>
                  <a:lnTo>
                    <a:pt x="3559" y="1746"/>
                  </a:lnTo>
                  <a:lnTo>
                    <a:pt x="3571" y="1766"/>
                  </a:lnTo>
                  <a:lnTo>
                    <a:pt x="3584" y="1788"/>
                  </a:lnTo>
                  <a:lnTo>
                    <a:pt x="3596" y="1813"/>
                  </a:lnTo>
                  <a:lnTo>
                    <a:pt x="3615" y="1835"/>
                  </a:lnTo>
                  <a:lnTo>
                    <a:pt x="3615" y="1835"/>
                  </a:lnTo>
                  <a:lnTo>
                    <a:pt x="3639" y="1918"/>
                  </a:lnTo>
                  <a:lnTo>
                    <a:pt x="3665" y="2000"/>
                  </a:lnTo>
                  <a:lnTo>
                    <a:pt x="3693" y="2081"/>
                  </a:lnTo>
                  <a:lnTo>
                    <a:pt x="3722" y="2162"/>
                  </a:lnTo>
                  <a:lnTo>
                    <a:pt x="4722" y="2162"/>
                  </a:lnTo>
                  <a:lnTo>
                    <a:pt x="4722" y="2162"/>
                  </a:lnTo>
                  <a:lnTo>
                    <a:pt x="4702" y="2098"/>
                  </a:lnTo>
                  <a:lnTo>
                    <a:pt x="4683" y="2032"/>
                  </a:lnTo>
                  <a:lnTo>
                    <a:pt x="4661" y="1968"/>
                  </a:lnTo>
                  <a:lnTo>
                    <a:pt x="4637" y="1905"/>
                  </a:lnTo>
                  <a:lnTo>
                    <a:pt x="4637" y="1905"/>
                  </a:lnTo>
                  <a:lnTo>
                    <a:pt x="4623" y="1871"/>
                  </a:lnTo>
                  <a:lnTo>
                    <a:pt x="4609" y="1839"/>
                  </a:lnTo>
                  <a:lnTo>
                    <a:pt x="4594" y="1805"/>
                  </a:lnTo>
                  <a:lnTo>
                    <a:pt x="4578" y="1772"/>
                  </a:lnTo>
                  <a:lnTo>
                    <a:pt x="4545" y="1708"/>
                  </a:lnTo>
                  <a:lnTo>
                    <a:pt x="4509" y="1644"/>
                  </a:lnTo>
                  <a:lnTo>
                    <a:pt x="4509" y="1644"/>
                  </a:lnTo>
                  <a:lnTo>
                    <a:pt x="4473" y="1582"/>
                  </a:lnTo>
                  <a:lnTo>
                    <a:pt x="4435" y="1520"/>
                  </a:lnTo>
                  <a:lnTo>
                    <a:pt x="4359" y="1399"/>
                  </a:lnTo>
                  <a:lnTo>
                    <a:pt x="4359" y="1399"/>
                  </a:lnTo>
                  <a:lnTo>
                    <a:pt x="4321" y="1339"/>
                  </a:lnTo>
                  <a:lnTo>
                    <a:pt x="4286" y="1278"/>
                  </a:lnTo>
                  <a:lnTo>
                    <a:pt x="4215" y="1158"/>
                  </a:lnTo>
                  <a:lnTo>
                    <a:pt x="4202" y="1136"/>
                  </a:lnTo>
                  <a:lnTo>
                    <a:pt x="4202" y="1136"/>
                  </a:lnTo>
                  <a:lnTo>
                    <a:pt x="4182" y="1106"/>
                  </a:lnTo>
                  <a:lnTo>
                    <a:pt x="4161" y="1075"/>
                  </a:lnTo>
                  <a:lnTo>
                    <a:pt x="4139" y="1046"/>
                  </a:lnTo>
                  <a:lnTo>
                    <a:pt x="4115" y="1018"/>
                  </a:lnTo>
                  <a:lnTo>
                    <a:pt x="4115" y="1018"/>
                  </a:lnTo>
                  <a:lnTo>
                    <a:pt x="4091" y="992"/>
                  </a:lnTo>
                  <a:lnTo>
                    <a:pt x="4068" y="969"/>
                  </a:lnTo>
                  <a:lnTo>
                    <a:pt x="4043" y="947"/>
                  </a:lnTo>
                  <a:lnTo>
                    <a:pt x="4017" y="926"/>
                  </a:lnTo>
                  <a:lnTo>
                    <a:pt x="3990" y="905"/>
                  </a:lnTo>
                  <a:lnTo>
                    <a:pt x="3962" y="886"/>
                  </a:lnTo>
                  <a:lnTo>
                    <a:pt x="3906" y="848"/>
                  </a:lnTo>
                  <a:lnTo>
                    <a:pt x="3850" y="810"/>
                  </a:lnTo>
                  <a:lnTo>
                    <a:pt x="3795" y="772"/>
                  </a:lnTo>
                  <a:lnTo>
                    <a:pt x="3767" y="752"/>
                  </a:lnTo>
                  <a:lnTo>
                    <a:pt x="3741" y="732"/>
                  </a:lnTo>
                  <a:lnTo>
                    <a:pt x="3715" y="710"/>
                  </a:lnTo>
                  <a:lnTo>
                    <a:pt x="3689" y="688"/>
                  </a:lnTo>
                  <a:lnTo>
                    <a:pt x="3671" y="636"/>
                  </a:lnTo>
                  <a:lnTo>
                    <a:pt x="3671" y="636"/>
                  </a:lnTo>
                  <a:lnTo>
                    <a:pt x="3679" y="619"/>
                  </a:lnTo>
                  <a:lnTo>
                    <a:pt x="3686" y="604"/>
                  </a:lnTo>
                  <a:lnTo>
                    <a:pt x="3690" y="589"/>
                  </a:lnTo>
                  <a:lnTo>
                    <a:pt x="3693" y="576"/>
                  </a:lnTo>
                  <a:lnTo>
                    <a:pt x="3695" y="563"/>
                  </a:lnTo>
                  <a:lnTo>
                    <a:pt x="3694" y="551"/>
                  </a:lnTo>
                  <a:lnTo>
                    <a:pt x="3693" y="540"/>
                  </a:lnTo>
                  <a:lnTo>
                    <a:pt x="3690" y="530"/>
                  </a:lnTo>
                  <a:lnTo>
                    <a:pt x="3686" y="521"/>
                  </a:lnTo>
                  <a:lnTo>
                    <a:pt x="3681" y="513"/>
                  </a:lnTo>
                  <a:lnTo>
                    <a:pt x="3674" y="505"/>
                  </a:lnTo>
                  <a:lnTo>
                    <a:pt x="3667" y="499"/>
                  </a:lnTo>
                  <a:lnTo>
                    <a:pt x="3658" y="492"/>
                  </a:lnTo>
                  <a:lnTo>
                    <a:pt x="3648" y="487"/>
                  </a:lnTo>
                  <a:lnTo>
                    <a:pt x="3638" y="482"/>
                  </a:lnTo>
                  <a:lnTo>
                    <a:pt x="3627" y="478"/>
                  </a:lnTo>
                  <a:lnTo>
                    <a:pt x="3603" y="471"/>
                  </a:lnTo>
                  <a:lnTo>
                    <a:pt x="3577" y="466"/>
                  </a:lnTo>
                  <a:lnTo>
                    <a:pt x="3549" y="462"/>
                  </a:lnTo>
                  <a:lnTo>
                    <a:pt x="3521" y="460"/>
                  </a:lnTo>
                  <a:lnTo>
                    <a:pt x="3492" y="459"/>
                  </a:lnTo>
                  <a:lnTo>
                    <a:pt x="3463" y="459"/>
                  </a:lnTo>
                  <a:lnTo>
                    <a:pt x="3409" y="459"/>
                  </a:lnTo>
                  <a:lnTo>
                    <a:pt x="3405" y="431"/>
                  </a:lnTo>
                  <a:lnTo>
                    <a:pt x="3405" y="431"/>
                  </a:lnTo>
                  <a:lnTo>
                    <a:pt x="3414" y="422"/>
                  </a:lnTo>
                  <a:lnTo>
                    <a:pt x="3425" y="411"/>
                  </a:lnTo>
                  <a:lnTo>
                    <a:pt x="3449" y="392"/>
                  </a:lnTo>
                  <a:lnTo>
                    <a:pt x="3475" y="371"/>
                  </a:lnTo>
                  <a:lnTo>
                    <a:pt x="3500" y="352"/>
                  </a:lnTo>
                  <a:lnTo>
                    <a:pt x="3512" y="340"/>
                  </a:lnTo>
                  <a:lnTo>
                    <a:pt x="3524" y="329"/>
                  </a:lnTo>
                  <a:lnTo>
                    <a:pt x="3534" y="318"/>
                  </a:lnTo>
                  <a:lnTo>
                    <a:pt x="3543" y="306"/>
                  </a:lnTo>
                  <a:lnTo>
                    <a:pt x="3550" y="293"/>
                  </a:lnTo>
                  <a:lnTo>
                    <a:pt x="3557" y="280"/>
                  </a:lnTo>
                  <a:lnTo>
                    <a:pt x="3561" y="268"/>
                  </a:lnTo>
                  <a:lnTo>
                    <a:pt x="3563" y="254"/>
                  </a:lnTo>
                  <a:lnTo>
                    <a:pt x="3563" y="254"/>
                  </a:lnTo>
                  <a:lnTo>
                    <a:pt x="3563" y="242"/>
                  </a:lnTo>
                  <a:lnTo>
                    <a:pt x="3561" y="230"/>
                  </a:lnTo>
                  <a:lnTo>
                    <a:pt x="3559" y="219"/>
                  </a:lnTo>
                  <a:lnTo>
                    <a:pt x="3554" y="207"/>
                  </a:lnTo>
                  <a:lnTo>
                    <a:pt x="3548" y="195"/>
                  </a:lnTo>
                  <a:lnTo>
                    <a:pt x="3540" y="184"/>
                  </a:lnTo>
                  <a:lnTo>
                    <a:pt x="3533" y="173"/>
                  </a:lnTo>
                  <a:lnTo>
                    <a:pt x="3524" y="162"/>
                  </a:lnTo>
                  <a:lnTo>
                    <a:pt x="3514" y="151"/>
                  </a:lnTo>
                  <a:lnTo>
                    <a:pt x="3504" y="141"/>
                  </a:lnTo>
                  <a:lnTo>
                    <a:pt x="3483" y="123"/>
                  </a:lnTo>
                  <a:lnTo>
                    <a:pt x="3462" y="108"/>
                  </a:lnTo>
                  <a:lnTo>
                    <a:pt x="3442" y="95"/>
                  </a:lnTo>
                  <a:lnTo>
                    <a:pt x="3442" y="95"/>
                  </a:lnTo>
                  <a:lnTo>
                    <a:pt x="3420" y="83"/>
                  </a:lnTo>
                  <a:lnTo>
                    <a:pt x="3395" y="74"/>
                  </a:lnTo>
                  <a:lnTo>
                    <a:pt x="3371" y="66"/>
                  </a:lnTo>
                  <a:lnTo>
                    <a:pt x="3345" y="59"/>
                  </a:lnTo>
                  <a:lnTo>
                    <a:pt x="3318" y="53"/>
                  </a:lnTo>
                  <a:lnTo>
                    <a:pt x="3290" y="48"/>
                  </a:lnTo>
                  <a:lnTo>
                    <a:pt x="3262" y="45"/>
                  </a:lnTo>
                  <a:lnTo>
                    <a:pt x="3234" y="42"/>
                  </a:lnTo>
                  <a:lnTo>
                    <a:pt x="3177" y="38"/>
                  </a:lnTo>
                  <a:lnTo>
                    <a:pt x="3120" y="36"/>
                  </a:lnTo>
                  <a:lnTo>
                    <a:pt x="3013" y="34"/>
                  </a:lnTo>
                  <a:lnTo>
                    <a:pt x="2924" y="15"/>
                  </a:lnTo>
                  <a:lnTo>
                    <a:pt x="2812" y="15"/>
                  </a:lnTo>
                  <a:lnTo>
                    <a:pt x="2756" y="6"/>
                  </a:lnTo>
                  <a:lnTo>
                    <a:pt x="2756" y="6"/>
                  </a:lnTo>
                  <a:lnTo>
                    <a:pt x="2726" y="3"/>
                  </a:lnTo>
                  <a:lnTo>
                    <a:pt x="2695" y="0"/>
                  </a:lnTo>
                  <a:lnTo>
                    <a:pt x="2661" y="0"/>
                  </a:lnTo>
                  <a:lnTo>
                    <a:pt x="2628" y="1"/>
                  </a:lnTo>
                  <a:lnTo>
                    <a:pt x="2563" y="4"/>
                  </a:lnTo>
                  <a:lnTo>
                    <a:pt x="2530" y="6"/>
                  </a:lnTo>
                  <a:lnTo>
                    <a:pt x="2500" y="6"/>
                  </a:lnTo>
                  <a:lnTo>
                    <a:pt x="2500" y="6"/>
                  </a:lnTo>
                  <a:lnTo>
                    <a:pt x="2391" y="8"/>
                  </a:lnTo>
                  <a:lnTo>
                    <a:pt x="2284" y="11"/>
                  </a:lnTo>
                  <a:lnTo>
                    <a:pt x="2229" y="13"/>
                  </a:lnTo>
                  <a:lnTo>
                    <a:pt x="2177" y="17"/>
                  </a:lnTo>
                  <a:lnTo>
                    <a:pt x="2123" y="22"/>
                  </a:lnTo>
                  <a:lnTo>
                    <a:pt x="2071" y="29"/>
                  </a:lnTo>
                  <a:lnTo>
                    <a:pt x="1954" y="25"/>
                  </a:lnTo>
                  <a:lnTo>
                    <a:pt x="1954" y="25"/>
                  </a:lnTo>
                  <a:lnTo>
                    <a:pt x="1932" y="26"/>
                  </a:lnTo>
                  <a:lnTo>
                    <a:pt x="1910" y="27"/>
                  </a:lnTo>
                  <a:lnTo>
                    <a:pt x="1888" y="28"/>
                  </a:lnTo>
                  <a:lnTo>
                    <a:pt x="1866" y="29"/>
                  </a:lnTo>
                  <a:lnTo>
                    <a:pt x="1772" y="43"/>
                  </a:lnTo>
                  <a:lnTo>
                    <a:pt x="1772" y="43"/>
                  </a:lnTo>
                  <a:lnTo>
                    <a:pt x="1741" y="54"/>
                  </a:lnTo>
                  <a:lnTo>
                    <a:pt x="1709" y="63"/>
                  </a:lnTo>
                  <a:lnTo>
                    <a:pt x="1677" y="71"/>
                  </a:lnTo>
                  <a:lnTo>
                    <a:pt x="1645" y="78"/>
                  </a:lnTo>
                  <a:lnTo>
                    <a:pt x="1581" y="91"/>
                  </a:lnTo>
                  <a:lnTo>
                    <a:pt x="1517" y="103"/>
                  </a:lnTo>
                  <a:lnTo>
                    <a:pt x="1453" y="113"/>
                  </a:lnTo>
                  <a:lnTo>
                    <a:pt x="1420" y="120"/>
                  </a:lnTo>
                  <a:lnTo>
                    <a:pt x="1389" y="126"/>
                  </a:lnTo>
                  <a:lnTo>
                    <a:pt x="1357" y="134"/>
                  </a:lnTo>
                  <a:lnTo>
                    <a:pt x="1326" y="144"/>
                  </a:lnTo>
                  <a:lnTo>
                    <a:pt x="1294" y="153"/>
                  </a:lnTo>
                  <a:lnTo>
                    <a:pt x="1264" y="165"/>
                  </a:lnTo>
                  <a:lnTo>
                    <a:pt x="1264" y="165"/>
                  </a:lnTo>
                  <a:lnTo>
                    <a:pt x="1244" y="174"/>
                  </a:lnTo>
                  <a:lnTo>
                    <a:pt x="1228" y="182"/>
                  </a:lnTo>
                  <a:lnTo>
                    <a:pt x="1214" y="193"/>
                  </a:lnTo>
                  <a:lnTo>
                    <a:pt x="1202" y="202"/>
                  </a:lnTo>
                  <a:lnTo>
                    <a:pt x="1193" y="213"/>
                  </a:lnTo>
                  <a:lnTo>
                    <a:pt x="1186" y="223"/>
                  </a:lnTo>
                  <a:lnTo>
                    <a:pt x="1180" y="235"/>
                  </a:lnTo>
                  <a:lnTo>
                    <a:pt x="1175" y="248"/>
                  </a:lnTo>
                  <a:lnTo>
                    <a:pt x="1173" y="261"/>
                  </a:lnTo>
                  <a:lnTo>
                    <a:pt x="1171" y="273"/>
                  </a:lnTo>
                  <a:lnTo>
                    <a:pt x="1169" y="289"/>
                  </a:lnTo>
                  <a:lnTo>
                    <a:pt x="1169" y="304"/>
                  </a:lnTo>
                  <a:lnTo>
                    <a:pt x="1171" y="375"/>
                  </a:lnTo>
                  <a:lnTo>
                    <a:pt x="1166" y="431"/>
                  </a:lnTo>
                  <a:lnTo>
                    <a:pt x="1166" y="431"/>
                  </a:lnTo>
                  <a:lnTo>
                    <a:pt x="1130" y="443"/>
                  </a:lnTo>
                  <a:lnTo>
                    <a:pt x="1111" y="448"/>
                  </a:lnTo>
                  <a:lnTo>
                    <a:pt x="1091" y="457"/>
                  </a:lnTo>
                  <a:lnTo>
                    <a:pt x="1074" y="465"/>
                  </a:lnTo>
                  <a:lnTo>
                    <a:pt x="1056" y="473"/>
                  </a:lnTo>
                  <a:lnTo>
                    <a:pt x="1039" y="482"/>
                  </a:lnTo>
                  <a:lnTo>
                    <a:pt x="1025" y="494"/>
                  </a:lnTo>
                  <a:lnTo>
                    <a:pt x="1011" y="506"/>
                  </a:lnTo>
                  <a:lnTo>
                    <a:pt x="1000" y="517"/>
                  </a:lnTo>
                  <a:lnTo>
                    <a:pt x="996" y="524"/>
                  </a:lnTo>
                  <a:lnTo>
                    <a:pt x="991" y="531"/>
                  </a:lnTo>
                  <a:lnTo>
                    <a:pt x="988" y="540"/>
                  </a:lnTo>
                  <a:lnTo>
                    <a:pt x="985" y="548"/>
                  </a:lnTo>
                  <a:lnTo>
                    <a:pt x="984" y="556"/>
                  </a:lnTo>
                  <a:lnTo>
                    <a:pt x="983" y="564"/>
                  </a:lnTo>
                  <a:lnTo>
                    <a:pt x="983" y="572"/>
                  </a:lnTo>
                  <a:lnTo>
                    <a:pt x="984" y="582"/>
                  </a:lnTo>
                  <a:lnTo>
                    <a:pt x="986" y="591"/>
                  </a:lnTo>
                  <a:lnTo>
                    <a:pt x="989" y="601"/>
                  </a:lnTo>
                  <a:lnTo>
                    <a:pt x="993" y="612"/>
                  </a:lnTo>
                  <a:lnTo>
                    <a:pt x="998" y="622"/>
                  </a:lnTo>
                  <a:lnTo>
                    <a:pt x="961" y="655"/>
                  </a:lnTo>
                  <a:lnTo>
                    <a:pt x="961" y="655"/>
                  </a:lnTo>
                  <a:lnTo>
                    <a:pt x="928" y="661"/>
                  </a:lnTo>
                  <a:lnTo>
                    <a:pt x="895" y="669"/>
                  </a:lnTo>
                  <a:lnTo>
                    <a:pt x="865" y="678"/>
                  </a:lnTo>
                  <a:lnTo>
                    <a:pt x="835" y="691"/>
                  </a:lnTo>
                  <a:lnTo>
                    <a:pt x="806" y="705"/>
                  </a:lnTo>
                  <a:lnTo>
                    <a:pt x="778" y="722"/>
                  </a:lnTo>
                  <a:lnTo>
                    <a:pt x="751" y="740"/>
                  </a:lnTo>
                  <a:lnTo>
                    <a:pt x="725" y="760"/>
                  </a:lnTo>
                  <a:lnTo>
                    <a:pt x="700" y="781"/>
                  </a:lnTo>
                  <a:lnTo>
                    <a:pt x="675" y="804"/>
                  </a:lnTo>
                  <a:lnTo>
                    <a:pt x="652" y="828"/>
                  </a:lnTo>
                  <a:lnTo>
                    <a:pt x="630" y="854"/>
                  </a:lnTo>
                  <a:lnTo>
                    <a:pt x="607" y="880"/>
                  </a:lnTo>
                  <a:lnTo>
                    <a:pt x="585" y="907"/>
                  </a:lnTo>
                  <a:lnTo>
                    <a:pt x="564" y="936"/>
                  </a:lnTo>
                  <a:lnTo>
                    <a:pt x="545" y="966"/>
                  </a:lnTo>
                  <a:lnTo>
                    <a:pt x="525" y="995"/>
                  </a:lnTo>
                  <a:lnTo>
                    <a:pt x="506" y="1025"/>
                  </a:lnTo>
                  <a:lnTo>
                    <a:pt x="469" y="1087"/>
                  </a:lnTo>
                  <a:lnTo>
                    <a:pt x="434" y="1149"/>
                  </a:lnTo>
                  <a:lnTo>
                    <a:pt x="401" y="1211"/>
                  </a:lnTo>
                  <a:lnTo>
                    <a:pt x="337" y="1331"/>
                  </a:lnTo>
                  <a:lnTo>
                    <a:pt x="305" y="1387"/>
                  </a:lnTo>
                  <a:lnTo>
                    <a:pt x="275" y="1439"/>
                  </a:lnTo>
                  <a:lnTo>
                    <a:pt x="275" y="1439"/>
                  </a:lnTo>
                  <a:lnTo>
                    <a:pt x="246" y="1490"/>
                  </a:lnTo>
                  <a:lnTo>
                    <a:pt x="219" y="1538"/>
                  </a:lnTo>
                  <a:lnTo>
                    <a:pt x="197" y="1585"/>
                  </a:lnTo>
                  <a:lnTo>
                    <a:pt x="187" y="1610"/>
                  </a:lnTo>
                  <a:lnTo>
                    <a:pt x="177" y="1634"/>
                  </a:lnTo>
                  <a:lnTo>
                    <a:pt x="168" y="1658"/>
                  </a:lnTo>
                  <a:lnTo>
                    <a:pt x="160" y="1683"/>
                  </a:lnTo>
                  <a:lnTo>
                    <a:pt x="146" y="1735"/>
                  </a:lnTo>
                  <a:lnTo>
                    <a:pt x="133" y="1788"/>
                  </a:lnTo>
                  <a:lnTo>
                    <a:pt x="121" y="1846"/>
                  </a:lnTo>
                  <a:lnTo>
                    <a:pt x="121" y="1846"/>
                  </a:lnTo>
                  <a:lnTo>
                    <a:pt x="112" y="1890"/>
                  </a:lnTo>
                  <a:lnTo>
                    <a:pt x="100" y="1932"/>
                  </a:lnTo>
                  <a:lnTo>
                    <a:pt x="89" y="1972"/>
                  </a:lnTo>
                  <a:lnTo>
                    <a:pt x="73" y="2011"/>
                  </a:lnTo>
                  <a:lnTo>
                    <a:pt x="58" y="2050"/>
                  </a:lnTo>
                  <a:lnTo>
                    <a:pt x="41" y="2088"/>
                  </a:lnTo>
                  <a:lnTo>
                    <a:pt x="21" y="2125"/>
                  </a:lnTo>
                  <a:lnTo>
                    <a:pt x="0" y="2162"/>
                  </a:lnTo>
                  <a:lnTo>
                    <a:pt x="868" y="2162"/>
                  </a:lnTo>
                  <a:close/>
                </a:path>
              </a:pathLst>
            </a:custGeom>
            <a:solidFill>
              <a:srgbClr val="1632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695C58C9-CF38-0657-B332-8EE0347C23FD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1" y="4232"/>
              <a:ext cx="499" cy="88"/>
            </a:xfrm>
            <a:custGeom>
              <a:avLst/>
              <a:gdLst>
                <a:gd name="T0" fmla="*/ 499 w 499"/>
                <a:gd name="T1" fmla="*/ 88 h 88"/>
                <a:gd name="T2" fmla="*/ 499 w 499"/>
                <a:gd name="T3" fmla="*/ 88 h 88"/>
                <a:gd name="T4" fmla="*/ 488 w 499"/>
                <a:gd name="T5" fmla="*/ 77 h 88"/>
                <a:gd name="T6" fmla="*/ 478 w 499"/>
                <a:gd name="T7" fmla="*/ 68 h 88"/>
                <a:gd name="T8" fmla="*/ 467 w 499"/>
                <a:gd name="T9" fmla="*/ 59 h 88"/>
                <a:gd name="T10" fmla="*/ 456 w 499"/>
                <a:gd name="T11" fmla="*/ 49 h 88"/>
                <a:gd name="T12" fmla="*/ 443 w 499"/>
                <a:gd name="T13" fmla="*/ 41 h 88"/>
                <a:gd name="T14" fmla="*/ 430 w 499"/>
                <a:gd name="T15" fmla="*/ 33 h 88"/>
                <a:gd name="T16" fmla="*/ 417 w 499"/>
                <a:gd name="T17" fmla="*/ 27 h 88"/>
                <a:gd name="T18" fmla="*/ 403 w 499"/>
                <a:gd name="T19" fmla="*/ 20 h 88"/>
                <a:gd name="T20" fmla="*/ 403 w 499"/>
                <a:gd name="T21" fmla="*/ 20 h 88"/>
                <a:gd name="T22" fmla="*/ 384 w 499"/>
                <a:gd name="T23" fmla="*/ 13 h 88"/>
                <a:gd name="T24" fmla="*/ 361 w 499"/>
                <a:gd name="T25" fmla="*/ 7 h 88"/>
                <a:gd name="T26" fmla="*/ 339 w 499"/>
                <a:gd name="T27" fmla="*/ 4 h 88"/>
                <a:gd name="T28" fmla="*/ 315 w 499"/>
                <a:gd name="T29" fmla="*/ 2 h 88"/>
                <a:gd name="T30" fmla="*/ 290 w 499"/>
                <a:gd name="T31" fmla="*/ 0 h 88"/>
                <a:gd name="T32" fmla="*/ 265 w 499"/>
                <a:gd name="T33" fmla="*/ 2 h 88"/>
                <a:gd name="T34" fmla="*/ 239 w 499"/>
                <a:gd name="T35" fmla="*/ 3 h 88"/>
                <a:gd name="T36" fmla="*/ 213 w 499"/>
                <a:gd name="T37" fmla="*/ 6 h 88"/>
                <a:gd name="T38" fmla="*/ 188 w 499"/>
                <a:gd name="T39" fmla="*/ 11 h 88"/>
                <a:gd name="T40" fmla="*/ 162 w 499"/>
                <a:gd name="T41" fmla="*/ 16 h 88"/>
                <a:gd name="T42" fmla="*/ 138 w 499"/>
                <a:gd name="T43" fmla="*/ 21 h 88"/>
                <a:gd name="T44" fmla="*/ 113 w 499"/>
                <a:gd name="T45" fmla="*/ 28 h 88"/>
                <a:gd name="T46" fmla="*/ 91 w 499"/>
                <a:gd name="T47" fmla="*/ 37 h 88"/>
                <a:gd name="T48" fmla="*/ 69 w 499"/>
                <a:gd name="T49" fmla="*/ 46 h 88"/>
                <a:gd name="T50" fmla="*/ 49 w 499"/>
                <a:gd name="T51" fmla="*/ 54 h 88"/>
                <a:gd name="T52" fmla="*/ 30 w 499"/>
                <a:gd name="T53" fmla="*/ 65 h 88"/>
                <a:gd name="T54" fmla="*/ 0 w 499"/>
                <a:gd name="T55" fmla="*/ 88 h 88"/>
                <a:gd name="T56" fmla="*/ 499 w 499"/>
                <a:gd name="T57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99" h="88">
                  <a:moveTo>
                    <a:pt x="499" y="88"/>
                  </a:moveTo>
                  <a:lnTo>
                    <a:pt x="499" y="88"/>
                  </a:lnTo>
                  <a:lnTo>
                    <a:pt x="488" y="77"/>
                  </a:lnTo>
                  <a:lnTo>
                    <a:pt x="478" y="68"/>
                  </a:lnTo>
                  <a:lnTo>
                    <a:pt x="467" y="59"/>
                  </a:lnTo>
                  <a:lnTo>
                    <a:pt x="456" y="49"/>
                  </a:lnTo>
                  <a:lnTo>
                    <a:pt x="443" y="41"/>
                  </a:lnTo>
                  <a:lnTo>
                    <a:pt x="430" y="33"/>
                  </a:lnTo>
                  <a:lnTo>
                    <a:pt x="417" y="27"/>
                  </a:lnTo>
                  <a:lnTo>
                    <a:pt x="403" y="20"/>
                  </a:lnTo>
                  <a:lnTo>
                    <a:pt x="403" y="20"/>
                  </a:lnTo>
                  <a:lnTo>
                    <a:pt x="384" y="13"/>
                  </a:lnTo>
                  <a:lnTo>
                    <a:pt x="361" y="7"/>
                  </a:lnTo>
                  <a:lnTo>
                    <a:pt x="339" y="4"/>
                  </a:lnTo>
                  <a:lnTo>
                    <a:pt x="315" y="2"/>
                  </a:lnTo>
                  <a:lnTo>
                    <a:pt x="290" y="0"/>
                  </a:lnTo>
                  <a:lnTo>
                    <a:pt x="265" y="2"/>
                  </a:lnTo>
                  <a:lnTo>
                    <a:pt x="239" y="3"/>
                  </a:lnTo>
                  <a:lnTo>
                    <a:pt x="213" y="6"/>
                  </a:lnTo>
                  <a:lnTo>
                    <a:pt x="188" y="11"/>
                  </a:lnTo>
                  <a:lnTo>
                    <a:pt x="162" y="16"/>
                  </a:lnTo>
                  <a:lnTo>
                    <a:pt x="138" y="21"/>
                  </a:lnTo>
                  <a:lnTo>
                    <a:pt x="113" y="28"/>
                  </a:lnTo>
                  <a:lnTo>
                    <a:pt x="91" y="37"/>
                  </a:lnTo>
                  <a:lnTo>
                    <a:pt x="69" y="46"/>
                  </a:lnTo>
                  <a:lnTo>
                    <a:pt x="49" y="54"/>
                  </a:lnTo>
                  <a:lnTo>
                    <a:pt x="30" y="65"/>
                  </a:lnTo>
                  <a:lnTo>
                    <a:pt x="0" y="88"/>
                  </a:lnTo>
                  <a:lnTo>
                    <a:pt x="499" y="88"/>
                  </a:lnTo>
                  <a:close/>
                </a:path>
              </a:pathLst>
            </a:custGeom>
            <a:solidFill>
              <a:srgbClr val="112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E5E1745C-313F-C333-6CAD-BE54E11DBA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" y="0"/>
              <a:ext cx="1431" cy="1933"/>
            </a:xfrm>
            <a:custGeom>
              <a:avLst/>
              <a:gdLst>
                <a:gd name="T0" fmla="*/ 31 w 1431"/>
                <a:gd name="T1" fmla="*/ 423 h 1933"/>
                <a:gd name="T2" fmla="*/ 98 w 1431"/>
                <a:gd name="T3" fmla="*/ 357 h 1933"/>
                <a:gd name="T4" fmla="*/ 265 w 1431"/>
                <a:gd name="T5" fmla="*/ 289 h 1933"/>
                <a:gd name="T6" fmla="*/ 452 w 1431"/>
                <a:gd name="T7" fmla="*/ 260 h 1933"/>
                <a:gd name="T8" fmla="*/ 663 w 1431"/>
                <a:gd name="T9" fmla="*/ 233 h 1933"/>
                <a:gd name="T10" fmla="*/ 820 w 1431"/>
                <a:gd name="T11" fmla="*/ 159 h 1933"/>
                <a:gd name="T12" fmla="*/ 962 w 1431"/>
                <a:gd name="T13" fmla="*/ 46 h 1933"/>
                <a:gd name="T14" fmla="*/ 1004 w 1431"/>
                <a:gd name="T15" fmla="*/ 18 h 1933"/>
                <a:gd name="T16" fmla="*/ 959 w 1431"/>
                <a:gd name="T17" fmla="*/ 137 h 1933"/>
                <a:gd name="T18" fmla="*/ 892 w 1431"/>
                <a:gd name="T19" fmla="*/ 242 h 1933"/>
                <a:gd name="T20" fmla="*/ 950 w 1431"/>
                <a:gd name="T21" fmla="*/ 237 h 1933"/>
                <a:gd name="T22" fmla="*/ 1198 w 1431"/>
                <a:gd name="T23" fmla="*/ 156 h 1933"/>
                <a:gd name="T24" fmla="*/ 1273 w 1431"/>
                <a:gd name="T25" fmla="*/ 93 h 1933"/>
                <a:gd name="T26" fmla="*/ 1260 w 1431"/>
                <a:gd name="T27" fmla="*/ 195 h 1933"/>
                <a:gd name="T28" fmla="*/ 1180 w 1431"/>
                <a:gd name="T29" fmla="*/ 329 h 1933"/>
                <a:gd name="T30" fmla="*/ 1070 w 1431"/>
                <a:gd name="T31" fmla="*/ 441 h 1933"/>
                <a:gd name="T32" fmla="*/ 1178 w 1431"/>
                <a:gd name="T33" fmla="*/ 375 h 1933"/>
                <a:gd name="T34" fmla="*/ 1379 w 1431"/>
                <a:gd name="T35" fmla="*/ 275 h 1933"/>
                <a:gd name="T36" fmla="*/ 1417 w 1431"/>
                <a:gd name="T37" fmla="*/ 277 h 1933"/>
                <a:gd name="T38" fmla="*/ 1372 w 1431"/>
                <a:gd name="T39" fmla="*/ 377 h 1933"/>
                <a:gd name="T40" fmla="*/ 1303 w 1431"/>
                <a:gd name="T41" fmla="*/ 521 h 1933"/>
                <a:gd name="T42" fmla="*/ 1276 w 1431"/>
                <a:gd name="T43" fmla="*/ 752 h 1933"/>
                <a:gd name="T44" fmla="*/ 1308 w 1431"/>
                <a:gd name="T45" fmla="*/ 1126 h 1933"/>
                <a:gd name="T46" fmla="*/ 1316 w 1431"/>
                <a:gd name="T47" fmla="*/ 1432 h 1933"/>
                <a:gd name="T48" fmla="*/ 1246 w 1431"/>
                <a:gd name="T49" fmla="*/ 1719 h 1933"/>
                <a:gd name="T50" fmla="*/ 1152 w 1431"/>
                <a:gd name="T51" fmla="*/ 1924 h 1933"/>
                <a:gd name="T52" fmla="*/ 1161 w 1431"/>
                <a:gd name="T53" fmla="*/ 1932 h 1933"/>
                <a:gd name="T54" fmla="*/ 1210 w 1431"/>
                <a:gd name="T55" fmla="*/ 1840 h 1933"/>
                <a:gd name="T56" fmla="*/ 1296 w 1431"/>
                <a:gd name="T57" fmla="*/ 1613 h 1933"/>
                <a:gd name="T58" fmla="*/ 1336 w 1431"/>
                <a:gd name="T59" fmla="*/ 1332 h 1933"/>
                <a:gd name="T60" fmla="*/ 1304 w 1431"/>
                <a:gd name="T61" fmla="*/ 971 h 1933"/>
                <a:gd name="T62" fmla="*/ 1292 w 1431"/>
                <a:gd name="T63" fmla="*/ 695 h 1933"/>
                <a:gd name="T64" fmla="*/ 1316 w 1431"/>
                <a:gd name="T65" fmla="*/ 526 h 1933"/>
                <a:gd name="T66" fmla="*/ 1373 w 1431"/>
                <a:gd name="T67" fmla="*/ 398 h 1933"/>
                <a:gd name="T68" fmla="*/ 1430 w 1431"/>
                <a:gd name="T69" fmla="*/ 282 h 1933"/>
                <a:gd name="T70" fmla="*/ 1422 w 1431"/>
                <a:gd name="T71" fmla="*/ 247 h 1933"/>
                <a:gd name="T72" fmla="*/ 1236 w 1431"/>
                <a:gd name="T73" fmla="*/ 324 h 1933"/>
                <a:gd name="T74" fmla="*/ 1089 w 1431"/>
                <a:gd name="T75" fmla="*/ 424 h 1933"/>
                <a:gd name="T76" fmla="*/ 1071 w 1431"/>
                <a:gd name="T77" fmla="*/ 452 h 1933"/>
                <a:gd name="T78" fmla="*/ 1140 w 1431"/>
                <a:gd name="T79" fmla="*/ 396 h 1933"/>
                <a:gd name="T80" fmla="*/ 1239 w 1431"/>
                <a:gd name="T81" fmla="*/ 266 h 1933"/>
                <a:gd name="T82" fmla="*/ 1289 w 1431"/>
                <a:gd name="T83" fmla="*/ 128 h 1933"/>
                <a:gd name="T84" fmla="*/ 1278 w 1431"/>
                <a:gd name="T85" fmla="*/ 84 h 1933"/>
                <a:gd name="T86" fmla="*/ 1167 w 1431"/>
                <a:gd name="T87" fmla="*/ 156 h 1933"/>
                <a:gd name="T88" fmla="*/ 895 w 1431"/>
                <a:gd name="T89" fmla="*/ 238 h 1933"/>
                <a:gd name="T90" fmla="*/ 960 w 1431"/>
                <a:gd name="T91" fmla="*/ 163 h 1933"/>
                <a:gd name="T92" fmla="*/ 1016 w 1431"/>
                <a:gd name="T93" fmla="*/ 40 h 1933"/>
                <a:gd name="T94" fmla="*/ 1006 w 1431"/>
                <a:gd name="T95" fmla="*/ 1 h 1933"/>
                <a:gd name="T96" fmla="*/ 859 w 1431"/>
                <a:gd name="T97" fmla="*/ 112 h 1933"/>
                <a:gd name="T98" fmla="*/ 734 w 1431"/>
                <a:gd name="T99" fmla="*/ 191 h 1933"/>
                <a:gd name="T100" fmla="*/ 588 w 1431"/>
                <a:gd name="T101" fmla="*/ 235 h 1933"/>
                <a:gd name="T102" fmla="*/ 328 w 1431"/>
                <a:gd name="T103" fmla="*/ 263 h 1933"/>
                <a:gd name="T104" fmla="*/ 157 w 1431"/>
                <a:gd name="T105" fmla="*/ 310 h 1933"/>
                <a:gd name="T106" fmla="*/ 36 w 1431"/>
                <a:gd name="T107" fmla="*/ 391 h 1933"/>
                <a:gd name="T108" fmla="*/ 1 w 1431"/>
                <a:gd name="T109" fmla="*/ 472 h 1933"/>
                <a:gd name="T110" fmla="*/ 9 w 1431"/>
                <a:gd name="T111" fmla="*/ 494 h 1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31" h="1933">
                  <a:moveTo>
                    <a:pt x="14" y="488"/>
                  </a:moveTo>
                  <a:lnTo>
                    <a:pt x="14" y="488"/>
                  </a:lnTo>
                  <a:lnTo>
                    <a:pt x="15" y="474"/>
                  </a:lnTo>
                  <a:lnTo>
                    <a:pt x="16" y="460"/>
                  </a:lnTo>
                  <a:lnTo>
                    <a:pt x="19" y="447"/>
                  </a:lnTo>
                  <a:lnTo>
                    <a:pt x="25" y="434"/>
                  </a:lnTo>
                  <a:lnTo>
                    <a:pt x="31" y="423"/>
                  </a:lnTo>
                  <a:lnTo>
                    <a:pt x="38" y="411"/>
                  </a:lnTo>
                  <a:lnTo>
                    <a:pt x="46" y="400"/>
                  </a:lnTo>
                  <a:lnTo>
                    <a:pt x="56" y="391"/>
                  </a:lnTo>
                  <a:lnTo>
                    <a:pt x="65" y="382"/>
                  </a:lnTo>
                  <a:lnTo>
                    <a:pt x="75" y="372"/>
                  </a:lnTo>
                  <a:lnTo>
                    <a:pt x="86" y="364"/>
                  </a:lnTo>
                  <a:lnTo>
                    <a:pt x="98" y="357"/>
                  </a:lnTo>
                  <a:lnTo>
                    <a:pt x="122" y="343"/>
                  </a:lnTo>
                  <a:lnTo>
                    <a:pt x="145" y="330"/>
                  </a:lnTo>
                  <a:lnTo>
                    <a:pt x="145" y="330"/>
                  </a:lnTo>
                  <a:lnTo>
                    <a:pt x="175" y="319"/>
                  </a:lnTo>
                  <a:lnTo>
                    <a:pt x="205" y="308"/>
                  </a:lnTo>
                  <a:lnTo>
                    <a:pt x="234" y="298"/>
                  </a:lnTo>
                  <a:lnTo>
                    <a:pt x="265" y="289"/>
                  </a:lnTo>
                  <a:lnTo>
                    <a:pt x="296" y="282"/>
                  </a:lnTo>
                  <a:lnTo>
                    <a:pt x="327" y="277"/>
                  </a:lnTo>
                  <a:lnTo>
                    <a:pt x="358" y="272"/>
                  </a:lnTo>
                  <a:lnTo>
                    <a:pt x="389" y="267"/>
                  </a:lnTo>
                  <a:lnTo>
                    <a:pt x="389" y="267"/>
                  </a:lnTo>
                  <a:lnTo>
                    <a:pt x="421" y="264"/>
                  </a:lnTo>
                  <a:lnTo>
                    <a:pt x="452" y="260"/>
                  </a:lnTo>
                  <a:lnTo>
                    <a:pt x="516" y="257"/>
                  </a:lnTo>
                  <a:lnTo>
                    <a:pt x="548" y="253"/>
                  </a:lnTo>
                  <a:lnTo>
                    <a:pt x="579" y="250"/>
                  </a:lnTo>
                  <a:lnTo>
                    <a:pt x="611" y="245"/>
                  </a:lnTo>
                  <a:lnTo>
                    <a:pt x="642" y="239"/>
                  </a:lnTo>
                  <a:lnTo>
                    <a:pt x="642" y="239"/>
                  </a:lnTo>
                  <a:lnTo>
                    <a:pt x="663" y="233"/>
                  </a:lnTo>
                  <a:lnTo>
                    <a:pt x="684" y="226"/>
                  </a:lnTo>
                  <a:lnTo>
                    <a:pt x="704" y="219"/>
                  </a:lnTo>
                  <a:lnTo>
                    <a:pt x="724" y="211"/>
                  </a:lnTo>
                  <a:lnTo>
                    <a:pt x="762" y="193"/>
                  </a:lnTo>
                  <a:lnTo>
                    <a:pt x="801" y="172"/>
                  </a:lnTo>
                  <a:lnTo>
                    <a:pt x="801" y="172"/>
                  </a:lnTo>
                  <a:lnTo>
                    <a:pt x="820" y="159"/>
                  </a:lnTo>
                  <a:lnTo>
                    <a:pt x="839" y="146"/>
                  </a:lnTo>
                  <a:lnTo>
                    <a:pt x="857" y="132"/>
                  </a:lnTo>
                  <a:lnTo>
                    <a:pt x="875" y="118"/>
                  </a:lnTo>
                  <a:lnTo>
                    <a:pt x="910" y="88"/>
                  </a:lnTo>
                  <a:lnTo>
                    <a:pt x="945" y="57"/>
                  </a:lnTo>
                  <a:lnTo>
                    <a:pt x="945" y="57"/>
                  </a:lnTo>
                  <a:lnTo>
                    <a:pt x="962" y="46"/>
                  </a:lnTo>
                  <a:lnTo>
                    <a:pt x="978" y="34"/>
                  </a:lnTo>
                  <a:lnTo>
                    <a:pt x="995" y="23"/>
                  </a:lnTo>
                  <a:lnTo>
                    <a:pt x="1013" y="13"/>
                  </a:lnTo>
                  <a:lnTo>
                    <a:pt x="1013" y="13"/>
                  </a:lnTo>
                  <a:lnTo>
                    <a:pt x="1002" y="9"/>
                  </a:lnTo>
                  <a:lnTo>
                    <a:pt x="1002" y="9"/>
                  </a:lnTo>
                  <a:lnTo>
                    <a:pt x="1004" y="18"/>
                  </a:lnTo>
                  <a:lnTo>
                    <a:pt x="1004" y="26"/>
                  </a:lnTo>
                  <a:lnTo>
                    <a:pt x="1002" y="43"/>
                  </a:lnTo>
                  <a:lnTo>
                    <a:pt x="998" y="60"/>
                  </a:lnTo>
                  <a:lnTo>
                    <a:pt x="992" y="76"/>
                  </a:lnTo>
                  <a:lnTo>
                    <a:pt x="985" y="92"/>
                  </a:lnTo>
                  <a:lnTo>
                    <a:pt x="977" y="107"/>
                  </a:lnTo>
                  <a:lnTo>
                    <a:pt x="959" y="137"/>
                  </a:lnTo>
                  <a:lnTo>
                    <a:pt x="959" y="137"/>
                  </a:lnTo>
                  <a:lnTo>
                    <a:pt x="942" y="162"/>
                  </a:lnTo>
                  <a:lnTo>
                    <a:pt x="924" y="188"/>
                  </a:lnTo>
                  <a:lnTo>
                    <a:pt x="907" y="215"/>
                  </a:lnTo>
                  <a:lnTo>
                    <a:pt x="899" y="228"/>
                  </a:lnTo>
                  <a:lnTo>
                    <a:pt x="892" y="242"/>
                  </a:lnTo>
                  <a:lnTo>
                    <a:pt x="892" y="242"/>
                  </a:lnTo>
                  <a:lnTo>
                    <a:pt x="890" y="245"/>
                  </a:lnTo>
                  <a:lnTo>
                    <a:pt x="892" y="250"/>
                  </a:lnTo>
                  <a:lnTo>
                    <a:pt x="895" y="252"/>
                  </a:lnTo>
                  <a:lnTo>
                    <a:pt x="897" y="252"/>
                  </a:lnTo>
                  <a:lnTo>
                    <a:pt x="900" y="252"/>
                  </a:lnTo>
                  <a:lnTo>
                    <a:pt x="900" y="252"/>
                  </a:lnTo>
                  <a:lnTo>
                    <a:pt x="950" y="237"/>
                  </a:lnTo>
                  <a:lnTo>
                    <a:pt x="1000" y="224"/>
                  </a:lnTo>
                  <a:lnTo>
                    <a:pt x="1051" y="210"/>
                  </a:lnTo>
                  <a:lnTo>
                    <a:pt x="1101" y="195"/>
                  </a:lnTo>
                  <a:lnTo>
                    <a:pt x="1127" y="187"/>
                  </a:lnTo>
                  <a:lnTo>
                    <a:pt x="1152" y="177"/>
                  </a:lnTo>
                  <a:lnTo>
                    <a:pt x="1175" y="167"/>
                  </a:lnTo>
                  <a:lnTo>
                    <a:pt x="1198" y="156"/>
                  </a:lnTo>
                  <a:lnTo>
                    <a:pt x="1222" y="144"/>
                  </a:lnTo>
                  <a:lnTo>
                    <a:pt x="1244" y="130"/>
                  </a:lnTo>
                  <a:lnTo>
                    <a:pt x="1265" y="113"/>
                  </a:lnTo>
                  <a:lnTo>
                    <a:pt x="1285" y="96"/>
                  </a:lnTo>
                  <a:lnTo>
                    <a:pt x="1285" y="96"/>
                  </a:lnTo>
                  <a:lnTo>
                    <a:pt x="1273" y="93"/>
                  </a:lnTo>
                  <a:lnTo>
                    <a:pt x="1273" y="93"/>
                  </a:lnTo>
                  <a:lnTo>
                    <a:pt x="1275" y="106"/>
                  </a:lnTo>
                  <a:lnTo>
                    <a:pt x="1275" y="119"/>
                  </a:lnTo>
                  <a:lnTo>
                    <a:pt x="1275" y="132"/>
                  </a:lnTo>
                  <a:lnTo>
                    <a:pt x="1274" y="145"/>
                  </a:lnTo>
                  <a:lnTo>
                    <a:pt x="1272" y="158"/>
                  </a:lnTo>
                  <a:lnTo>
                    <a:pt x="1268" y="170"/>
                  </a:lnTo>
                  <a:lnTo>
                    <a:pt x="1260" y="195"/>
                  </a:lnTo>
                  <a:lnTo>
                    <a:pt x="1250" y="219"/>
                  </a:lnTo>
                  <a:lnTo>
                    <a:pt x="1237" y="243"/>
                  </a:lnTo>
                  <a:lnTo>
                    <a:pt x="1224" y="265"/>
                  </a:lnTo>
                  <a:lnTo>
                    <a:pt x="1210" y="287"/>
                  </a:lnTo>
                  <a:lnTo>
                    <a:pt x="1210" y="287"/>
                  </a:lnTo>
                  <a:lnTo>
                    <a:pt x="1195" y="308"/>
                  </a:lnTo>
                  <a:lnTo>
                    <a:pt x="1180" y="329"/>
                  </a:lnTo>
                  <a:lnTo>
                    <a:pt x="1163" y="350"/>
                  </a:lnTo>
                  <a:lnTo>
                    <a:pt x="1146" y="369"/>
                  </a:lnTo>
                  <a:lnTo>
                    <a:pt x="1128" y="389"/>
                  </a:lnTo>
                  <a:lnTo>
                    <a:pt x="1110" y="407"/>
                  </a:lnTo>
                  <a:lnTo>
                    <a:pt x="1090" y="425"/>
                  </a:lnTo>
                  <a:lnTo>
                    <a:pt x="1070" y="441"/>
                  </a:lnTo>
                  <a:lnTo>
                    <a:pt x="1070" y="441"/>
                  </a:lnTo>
                  <a:lnTo>
                    <a:pt x="1079" y="451"/>
                  </a:lnTo>
                  <a:lnTo>
                    <a:pt x="1079" y="451"/>
                  </a:lnTo>
                  <a:lnTo>
                    <a:pt x="1098" y="434"/>
                  </a:lnTo>
                  <a:lnTo>
                    <a:pt x="1117" y="418"/>
                  </a:lnTo>
                  <a:lnTo>
                    <a:pt x="1136" y="403"/>
                  </a:lnTo>
                  <a:lnTo>
                    <a:pt x="1157" y="389"/>
                  </a:lnTo>
                  <a:lnTo>
                    <a:pt x="1178" y="375"/>
                  </a:lnTo>
                  <a:lnTo>
                    <a:pt x="1199" y="362"/>
                  </a:lnTo>
                  <a:lnTo>
                    <a:pt x="1243" y="337"/>
                  </a:lnTo>
                  <a:lnTo>
                    <a:pt x="1243" y="337"/>
                  </a:lnTo>
                  <a:lnTo>
                    <a:pt x="1287" y="314"/>
                  </a:lnTo>
                  <a:lnTo>
                    <a:pt x="1332" y="294"/>
                  </a:lnTo>
                  <a:lnTo>
                    <a:pt x="1356" y="285"/>
                  </a:lnTo>
                  <a:lnTo>
                    <a:pt x="1379" y="275"/>
                  </a:lnTo>
                  <a:lnTo>
                    <a:pt x="1402" y="268"/>
                  </a:lnTo>
                  <a:lnTo>
                    <a:pt x="1427" y="261"/>
                  </a:lnTo>
                  <a:lnTo>
                    <a:pt x="1427" y="261"/>
                  </a:lnTo>
                  <a:lnTo>
                    <a:pt x="1417" y="254"/>
                  </a:lnTo>
                  <a:lnTo>
                    <a:pt x="1417" y="254"/>
                  </a:lnTo>
                  <a:lnTo>
                    <a:pt x="1417" y="265"/>
                  </a:lnTo>
                  <a:lnTo>
                    <a:pt x="1417" y="277"/>
                  </a:lnTo>
                  <a:lnTo>
                    <a:pt x="1416" y="287"/>
                  </a:lnTo>
                  <a:lnTo>
                    <a:pt x="1413" y="298"/>
                  </a:lnTo>
                  <a:lnTo>
                    <a:pt x="1409" y="308"/>
                  </a:lnTo>
                  <a:lnTo>
                    <a:pt x="1406" y="317"/>
                  </a:lnTo>
                  <a:lnTo>
                    <a:pt x="1395" y="339"/>
                  </a:lnTo>
                  <a:lnTo>
                    <a:pt x="1384" y="357"/>
                  </a:lnTo>
                  <a:lnTo>
                    <a:pt x="1372" y="377"/>
                  </a:lnTo>
                  <a:lnTo>
                    <a:pt x="1348" y="413"/>
                  </a:lnTo>
                  <a:lnTo>
                    <a:pt x="1348" y="413"/>
                  </a:lnTo>
                  <a:lnTo>
                    <a:pt x="1336" y="433"/>
                  </a:lnTo>
                  <a:lnTo>
                    <a:pt x="1325" y="454"/>
                  </a:lnTo>
                  <a:lnTo>
                    <a:pt x="1317" y="475"/>
                  </a:lnTo>
                  <a:lnTo>
                    <a:pt x="1309" y="497"/>
                  </a:lnTo>
                  <a:lnTo>
                    <a:pt x="1303" y="521"/>
                  </a:lnTo>
                  <a:lnTo>
                    <a:pt x="1299" y="543"/>
                  </a:lnTo>
                  <a:lnTo>
                    <a:pt x="1290" y="589"/>
                  </a:lnTo>
                  <a:lnTo>
                    <a:pt x="1290" y="589"/>
                  </a:lnTo>
                  <a:lnTo>
                    <a:pt x="1286" y="616"/>
                  </a:lnTo>
                  <a:lnTo>
                    <a:pt x="1282" y="643"/>
                  </a:lnTo>
                  <a:lnTo>
                    <a:pt x="1279" y="698"/>
                  </a:lnTo>
                  <a:lnTo>
                    <a:pt x="1276" y="752"/>
                  </a:lnTo>
                  <a:lnTo>
                    <a:pt x="1276" y="807"/>
                  </a:lnTo>
                  <a:lnTo>
                    <a:pt x="1279" y="861"/>
                  </a:lnTo>
                  <a:lnTo>
                    <a:pt x="1283" y="915"/>
                  </a:lnTo>
                  <a:lnTo>
                    <a:pt x="1289" y="970"/>
                  </a:lnTo>
                  <a:lnTo>
                    <a:pt x="1295" y="1024"/>
                  </a:lnTo>
                  <a:lnTo>
                    <a:pt x="1295" y="1024"/>
                  </a:lnTo>
                  <a:lnTo>
                    <a:pt x="1308" y="1126"/>
                  </a:lnTo>
                  <a:lnTo>
                    <a:pt x="1314" y="1177"/>
                  </a:lnTo>
                  <a:lnTo>
                    <a:pt x="1318" y="1228"/>
                  </a:lnTo>
                  <a:lnTo>
                    <a:pt x="1321" y="1278"/>
                  </a:lnTo>
                  <a:lnTo>
                    <a:pt x="1322" y="1330"/>
                  </a:lnTo>
                  <a:lnTo>
                    <a:pt x="1321" y="1381"/>
                  </a:lnTo>
                  <a:lnTo>
                    <a:pt x="1318" y="1407"/>
                  </a:lnTo>
                  <a:lnTo>
                    <a:pt x="1316" y="1432"/>
                  </a:lnTo>
                  <a:lnTo>
                    <a:pt x="1316" y="1432"/>
                  </a:lnTo>
                  <a:lnTo>
                    <a:pt x="1310" y="1481"/>
                  </a:lnTo>
                  <a:lnTo>
                    <a:pt x="1301" y="1529"/>
                  </a:lnTo>
                  <a:lnTo>
                    <a:pt x="1290" y="1578"/>
                  </a:lnTo>
                  <a:lnTo>
                    <a:pt x="1278" y="1626"/>
                  </a:lnTo>
                  <a:lnTo>
                    <a:pt x="1262" y="1673"/>
                  </a:lnTo>
                  <a:lnTo>
                    <a:pt x="1246" y="1719"/>
                  </a:lnTo>
                  <a:lnTo>
                    <a:pt x="1227" y="1765"/>
                  </a:lnTo>
                  <a:lnTo>
                    <a:pt x="1208" y="1810"/>
                  </a:lnTo>
                  <a:lnTo>
                    <a:pt x="1208" y="1810"/>
                  </a:lnTo>
                  <a:lnTo>
                    <a:pt x="1194" y="1838"/>
                  </a:lnTo>
                  <a:lnTo>
                    <a:pt x="1180" y="1866"/>
                  </a:lnTo>
                  <a:lnTo>
                    <a:pt x="1164" y="1896"/>
                  </a:lnTo>
                  <a:lnTo>
                    <a:pt x="1152" y="1924"/>
                  </a:lnTo>
                  <a:lnTo>
                    <a:pt x="1152" y="1924"/>
                  </a:lnTo>
                  <a:lnTo>
                    <a:pt x="1152" y="1927"/>
                  </a:lnTo>
                  <a:lnTo>
                    <a:pt x="1152" y="1929"/>
                  </a:lnTo>
                  <a:lnTo>
                    <a:pt x="1154" y="1931"/>
                  </a:lnTo>
                  <a:lnTo>
                    <a:pt x="1156" y="1932"/>
                  </a:lnTo>
                  <a:lnTo>
                    <a:pt x="1159" y="1933"/>
                  </a:lnTo>
                  <a:lnTo>
                    <a:pt x="1161" y="1932"/>
                  </a:lnTo>
                  <a:lnTo>
                    <a:pt x="1163" y="1931"/>
                  </a:lnTo>
                  <a:lnTo>
                    <a:pt x="1166" y="1928"/>
                  </a:lnTo>
                  <a:lnTo>
                    <a:pt x="1166" y="1928"/>
                  </a:lnTo>
                  <a:lnTo>
                    <a:pt x="1175" y="1905"/>
                  </a:lnTo>
                  <a:lnTo>
                    <a:pt x="1187" y="1884"/>
                  </a:lnTo>
                  <a:lnTo>
                    <a:pt x="1198" y="1862"/>
                  </a:lnTo>
                  <a:lnTo>
                    <a:pt x="1210" y="1840"/>
                  </a:lnTo>
                  <a:lnTo>
                    <a:pt x="1210" y="1840"/>
                  </a:lnTo>
                  <a:lnTo>
                    <a:pt x="1230" y="1795"/>
                  </a:lnTo>
                  <a:lnTo>
                    <a:pt x="1250" y="1750"/>
                  </a:lnTo>
                  <a:lnTo>
                    <a:pt x="1250" y="1750"/>
                  </a:lnTo>
                  <a:lnTo>
                    <a:pt x="1267" y="1704"/>
                  </a:lnTo>
                  <a:lnTo>
                    <a:pt x="1282" y="1659"/>
                  </a:lnTo>
                  <a:lnTo>
                    <a:pt x="1296" y="1613"/>
                  </a:lnTo>
                  <a:lnTo>
                    <a:pt x="1308" y="1566"/>
                  </a:lnTo>
                  <a:lnTo>
                    <a:pt x="1308" y="1566"/>
                  </a:lnTo>
                  <a:lnTo>
                    <a:pt x="1317" y="1521"/>
                  </a:lnTo>
                  <a:lnTo>
                    <a:pt x="1325" y="1473"/>
                  </a:lnTo>
                  <a:lnTo>
                    <a:pt x="1331" y="1426"/>
                  </a:lnTo>
                  <a:lnTo>
                    <a:pt x="1335" y="1380"/>
                  </a:lnTo>
                  <a:lnTo>
                    <a:pt x="1336" y="1332"/>
                  </a:lnTo>
                  <a:lnTo>
                    <a:pt x="1336" y="1285"/>
                  </a:lnTo>
                  <a:lnTo>
                    <a:pt x="1335" y="1237"/>
                  </a:lnTo>
                  <a:lnTo>
                    <a:pt x="1331" y="1191"/>
                  </a:lnTo>
                  <a:lnTo>
                    <a:pt x="1331" y="1191"/>
                  </a:lnTo>
                  <a:lnTo>
                    <a:pt x="1325" y="1136"/>
                  </a:lnTo>
                  <a:lnTo>
                    <a:pt x="1318" y="1081"/>
                  </a:lnTo>
                  <a:lnTo>
                    <a:pt x="1304" y="971"/>
                  </a:lnTo>
                  <a:lnTo>
                    <a:pt x="1299" y="916"/>
                  </a:lnTo>
                  <a:lnTo>
                    <a:pt x="1294" y="861"/>
                  </a:lnTo>
                  <a:lnTo>
                    <a:pt x="1290" y="805"/>
                  </a:lnTo>
                  <a:lnTo>
                    <a:pt x="1289" y="751"/>
                  </a:lnTo>
                  <a:lnTo>
                    <a:pt x="1289" y="751"/>
                  </a:lnTo>
                  <a:lnTo>
                    <a:pt x="1290" y="723"/>
                  </a:lnTo>
                  <a:lnTo>
                    <a:pt x="1292" y="695"/>
                  </a:lnTo>
                  <a:lnTo>
                    <a:pt x="1294" y="665"/>
                  </a:lnTo>
                  <a:lnTo>
                    <a:pt x="1297" y="637"/>
                  </a:lnTo>
                  <a:lnTo>
                    <a:pt x="1301" y="609"/>
                  </a:lnTo>
                  <a:lnTo>
                    <a:pt x="1306" y="582"/>
                  </a:lnTo>
                  <a:lnTo>
                    <a:pt x="1310" y="554"/>
                  </a:lnTo>
                  <a:lnTo>
                    <a:pt x="1316" y="526"/>
                  </a:lnTo>
                  <a:lnTo>
                    <a:pt x="1316" y="526"/>
                  </a:lnTo>
                  <a:lnTo>
                    <a:pt x="1322" y="503"/>
                  </a:lnTo>
                  <a:lnTo>
                    <a:pt x="1329" y="481"/>
                  </a:lnTo>
                  <a:lnTo>
                    <a:pt x="1338" y="459"/>
                  </a:lnTo>
                  <a:lnTo>
                    <a:pt x="1349" y="437"/>
                  </a:lnTo>
                  <a:lnTo>
                    <a:pt x="1349" y="437"/>
                  </a:lnTo>
                  <a:lnTo>
                    <a:pt x="1360" y="418"/>
                  </a:lnTo>
                  <a:lnTo>
                    <a:pt x="1373" y="398"/>
                  </a:lnTo>
                  <a:lnTo>
                    <a:pt x="1398" y="361"/>
                  </a:lnTo>
                  <a:lnTo>
                    <a:pt x="1398" y="361"/>
                  </a:lnTo>
                  <a:lnTo>
                    <a:pt x="1412" y="336"/>
                  </a:lnTo>
                  <a:lnTo>
                    <a:pt x="1419" y="323"/>
                  </a:lnTo>
                  <a:lnTo>
                    <a:pt x="1423" y="309"/>
                  </a:lnTo>
                  <a:lnTo>
                    <a:pt x="1428" y="296"/>
                  </a:lnTo>
                  <a:lnTo>
                    <a:pt x="1430" y="282"/>
                  </a:lnTo>
                  <a:lnTo>
                    <a:pt x="1431" y="268"/>
                  </a:lnTo>
                  <a:lnTo>
                    <a:pt x="1431" y="254"/>
                  </a:lnTo>
                  <a:lnTo>
                    <a:pt x="1431" y="254"/>
                  </a:lnTo>
                  <a:lnTo>
                    <a:pt x="1430" y="251"/>
                  </a:lnTo>
                  <a:lnTo>
                    <a:pt x="1429" y="249"/>
                  </a:lnTo>
                  <a:lnTo>
                    <a:pt x="1426" y="247"/>
                  </a:lnTo>
                  <a:lnTo>
                    <a:pt x="1422" y="247"/>
                  </a:lnTo>
                  <a:lnTo>
                    <a:pt x="1422" y="247"/>
                  </a:lnTo>
                  <a:lnTo>
                    <a:pt x="1399" y="254"/>
                  </a:lnTo>
                  <a:lnTo>
                    <a:pt x="1374" y="263"/>
                  </a:lnTo>
                  <a:lnTo>
                    <a:pt x="1351" y="272"/>
                  </a:lnTo>
                  <a:lnTo>
                    <a:pt x="1327" y="281"/>
                  </a:lnTo>
                  <a:lnTo>
                    <a:pt x="1281" y="302"/>
                  </a:lnTo>
                  <a:lnTo>
                    <a:pt x="1236" y="324"/>
                  </a:lnTo>
                  <a:lnTo>
                    <a:pt x="1236" y="324"/>
                  </a:lnTo>
                  <a:lnTo>
                    <a:pt x="1191" y="350"/>
                  </a:lnTo>
                  <a:lnTo>
                    <a:pt x="1170" y="363"/>
                  </a:lnTo>
                  <a:lnTo>
                    <a:pt x="1148" y="377"/>
                  </a:lnTo>
                  <a:lnTo>
                    <a:pt x="1127" y="392"/>
                  </a:lnTo>
                  <a:lnTo>
                    <a:pt x="1107" y="407"/>
                  </a:lnTo>
                  <a:lnTo>
                    <a:pt x="1089" y="424"/>
                  </a:lnTo>
                  <a:lnTo>
                    <a:pt x="1070" y="441"/>
                  </a:lnTo>
                  <a:lnTo>
                    <a:pt x="1070" y="441"/>
                  </a:lnTo>
                  <a:lnTo>
                    <a:pt x="1068" y="444"/>
                  </a:lnTo>
                  <a:lnTo>
                    <a:pt x="1068" y="446"/>
                  </a:lnTo>
                  <a:lnTo>
                    <a:pt x="1068" y="448"/>
                  </a:lnTo>
                  <a:lnTo>
                    <a:pt x="1070" y="451"/>
                  </a:lnTo>
                  <a:lnTo>
                    <a:pt x="1071" y="452"/>
                  </a:lnTo>
                  <a:lnTo>
                    <a:pt x="1075" y="453"/>
                  </a:lnTo>
                  <a:lnTo>
                    <a:pt x="1077" y="452"/>
                  </a:lnTo>
                  <a:lnTo>
                    <a:pt x="1079" y="451"/>
                  </a:lnTo>
                  <a:lnTo>
                    <a:pt x="1079" y="451"/>
                  </a:lnTo>
                  <a:lnTo>
                    <a:pt x="1100" y="433"/>
                  </a:lnTo>
                  <a:lnTo>
                    <a:pt x="1121" y="416"/>
                  </a:lnTo>
                  <a:lnTo>
                    <a:pt x="1140" y="396"/>
                  </a:lnTo>
                  <a:lnTo>
                    <a:pt x="1159" y="376"/>
                  </a:lnTo>
                  <a:lnTo>
                    <a:pt x="1176" y="355"/>
                  </a:lnTo>
                  <a:lnTo>
                    <a:pt x="1194" y="333"/>
                  </a:lnTo>
                  <a:lnTo>
                    <a:pt x="1210" y="310"/>
                  </a:lnTo>
                  <a:lnTo>
                    <a:pt x="1225" y="288"/>
                  </a:lnTo>
                  <a:lnTo>
                    <a:pt x="1225" y="288"/>
                  </a:lnTo>
                  <a:lnTo>
                    <a:pt x="1239" y="266"/>
                  </a:lnTo>
                  <a:lnTo>
                    <a:pt x="1253" y="243"/>
                  </a:lnTo>
                  <a:lnTo>
                    <a:pt x="1265" y="219"/>
                  </a:lnTo>
                  <a:lnTo>
                    <a:pt x="1275" y="194"/>
                  </a:lnTo>
                  <a:lnTo>
                    <a:pt x="1282" y="168"/>
                  </a:lnTo>
                  <a:lnTo>
                    <a:pt x="1286" y="155"/>
                  </a:lnTo>
                  <a:lnTo>
                    <a:pt x="1288" y="142"/>
                  </a:lnTo>
                  <a:lnTo>
                    <a:pt x="1289" y="128"/>
                  </a:lnTo>
                  <a:lnTo>
                    <a:pt x="1289" y="116"/>
                  </a:lnTo>
                  <a:lnTo>
                    <a:pt x="1288" y="103"/>
                  </a:lnTo>
                  <a:lnTo>
                    <a:pt x="1287" y="89"/>
                  </a:lnTo>
                  <a:lnTo>
                    <a:pt x="1287" y="89"/>
                  </a:lnTo>
                  <a:lnTo>
                    <a:pt x="1285" y="86"/>
                  </a:lnTo>
                  <a:lnTo>
                    <a:pt x="1282" y="84"/>
                  </a:lnTo>
                  <a:lnTo>
                    <a:pt x="1278" y="84"/>
                  </a:lnTo>
                  <a:lnTo>
                    <a:pt x="1275" y="86"/>
                  </a:lnTo>
                  <a:lnTo>
                    <a:pt x="1275" y="86"/>
                  </a:lnTo>
                  <a:lnTo>
                    <a:pt x="1255" y="103"/>
                  </a:lnTo>
                  <a:lnTo>
                    <a:pt x="1234" y="119"/>
                  </a:lnTo>
                  <a:lnTo>
                    <a:pt x="1212" y="133"/>
                  </a:lnTo>
                  <a:lnTo>
                    <a:pt x="1190" y="145"/>
                  </a:lnTo>
                  <a:lnTo>
                    <a:pt x="1167" y="156"/>
                  </a:lnTo>
                  <a:lnTo>
                    <a:pt x="1143" y="166"/>
                  </a:lnTo>
                  <a:lnTo>
                    <a:pt x="1119" y="175"/>
                  </a:lnTo>
                  <a:lnTo>
                    <a:pt x="1094" y="183"/>
                  </a:lnTo>
                  <a:lnTo>
                    <a:pt x="1046" y="197"/>
                  </a:lnTo>
                  <a:lnTo>
                    <a:pt x="995" y="211"/>
                  </a:lnTo>
                  <a:lnTo>
                    <a:pt x="945" y="224"/>
                  </a:lnTo>
                  <a:lnTo>
                    <a:pt x="895" y="238"/>
                  </a:lnTo>
                  <a:lnTo>
                    <a:pt x="895" y="238"/>
                  </a:lnTo>
                  <a:lnTo>
                    <a:pt x="903" y="249"/>
                  </a:lnTo>
                  <a:lnTo>
                    <a:pt x="903" y="249"/>
                  </a:lnTo>
                  <a:lnTo>
                    <a:pt x="911" y="235"/>
                  </a:lnTo>
                  <a:lnTo>
                    <a:pt x="920" y="221"/>
                  </a:lnTo>
                  <a:lnTo>
                    <a:pt x="939" y="191"/>
                  </a:lnTo>
                  <a:lnTo>
                    <a:pt x="960" y="163"/>
                  </a:lnTo>
                  <a:lnTo>
                    <a:pt x="979" y="133"/>
                  </a:lnTo>
                  <a:lnTo>
                    <a:pt x="988" y="118"/>
                  </a:lnTo>
                  <a:lnTo>
                    <a:pt x="997" y="103"/>
                  </a:lnTo>
                  <a:lnTo>
                    <a:pt x="1004" y="88"/>
                  </a:lnTo>
                  <a:lnTo>
                    <a:pt x="1009" y="72"/>
                  </a:lnTo>
                  <a:lnTo>
                    <a:pt x="1014" y="56"/>
                  </a:lnTo>
                  <a:lnTo>
                    <a:pt x="1016" y="40"/>
                  </a:lnTo>
                  <a:lnTo>
                    <a:pt x="1018" y="22"/>
                  </a:lnTo>
                  <a:lnTo>
                    <a:pt x="1016" y="5"/>
                  </a:lnTo>
                  <a:lnTo>
                    <a:pt x="1016" y="5"/>
                  </a:lnTo>
                  <a:lnTo>
                    <a:pt x="1015" y="2"/>
                  </a:lnTo>
                  <a:lnTo>
                    <a:pt x="1012" y="0"/>
                  </a:lnTo>
                  <a:lnTo>
                    <a:pt x="1009" y="0"/>
                  </a:lnTo>
                  <a:lnTo>
                    <a:pt x="1006" y="1"/>
                  </a:lnTo>
                  <a:lnTo>
                    <a:pt x="1006" y="1"/>
                  </a:lnTo>
                  <a:lnTo>
                    <a:pt x="986" y="13"/>
                  </a:lnTo>
                  <a:lnTo>
                    <a:pt x="966" y="25"/>
                  </a:lnTo>
                  <a:lnTo>
                    <a:pt x="948" y="39"/>
                  </a:lnTo>
                  <a:lnTo>
                    <a:pt x="930" y="53"/>
                  </a:lnTo>
                  <a:lnTo>
                    <a:pt x="894" y="83"/>
                  </a:lnTo>
                  <a:lnTo>
                    <a:pt x="859" y="112"/>
                  </a:lnTo>
                  <a:lnTo>
                    <a:pt x="859" y="112"/>
                  </a:lnTo>
                  <a:lnTo>
                    <a:pt x="840" y="127"/>
                  </a:lnTo>
                  <a:lnTo>
                    <a:pt x="819" y="142"/>
                  </a:lnTo>
                  <a:lnTo>
                    <a:pt x="799" y="155"/>
                  </a:lnTo>
                  <a:lnTo>
                    <a:pt x="777" y="168"/>
                  </a:lnTo>
                  <a:lnTo>
                    <a:pt x="756" y="180"/>
                  </a:lnTo>
                  <a:lnTo>
                    <a:pt x="734" y="191"/>
                  </a:lnTo>
                  <a:lnTo>
                    <a:pt x="711" y="201"/>
                  </a:lnTo>
                  <a:lnTo>
                    <a:pt x="689" y="210"/>
                  </a:lnTo>
                  <a:lnTo>
                    <a:pt x="689" y="210"/>
                  </a:lnTo>
                  <a:lnTo>
                    <a:pt x="672" y="216"/>
                  </a:lnTo>
                  <a:lnTo>
                    <a:pt x="655" y="221"/>
                  </a:lnTo>
                  <a:lnTo>
                    <a:pt x="622" y="229"/>
                  </a:lnTo>
                  <a:lnTo>
                    <a:pt x="588" y="235"/>
                  </a:lnTo>
                  <a:lnTo>
                    <a:pt x="555" y="238"/>
                  </a:lnTo>
                  <a:lnTo>
                    <a:pt x="487" y="244"/>
                  </a:lnTo>
                  <a:lnTo>
                    <a:pt x="452" y="246"/>
                  </a:lnTo>
                  <a:lnTo>
                    <a:pt x="418" y="250"/>
                  </a:lnTo>
                  <a:lnTo>
                    <a:pt x="418" y="250"/>
                  </a:lnTo>
                  <a:lnTo>
                    <a:pt x="358" y="257"/>
                  </a:lnTo>
                  <a:lnTo>
                    <a:pt x="328" y="263"/>
                  </a:lnTo>
                  <a:lnTo>
                    <a:pt x="298" y="268"/>
                  </a:lnTo>
                  <a:lnTo>
                    <a:pt x="269" y="275"/>
                  </a:lnTo>
                  <a:lnTo>
                    <a:pt x="240" y="282"/>
                  </a:lnTo>
                  <a:lnTo>
                    <a:pt x="211" y="292"/>
                  </a:lnTo>
                  <a:lnTo>
                    <a:pt x="182" y="301"/>
                  </a:lnTo>
                  <a:lnTo>
                    <a:pt x="182" y="301"/>
                  </a:lnTo>
                  <a:lnTo>
                    <a:pt x="157" y="310"/>
                  </a:lnTo>
                  <a:lnTo>
                    <a:pt x="133" y="321"/>
                  </a:lnTo>
                  <a:lnTo>
                    <a:pt x="109" y="334"/>
                  </a:lnTo>
                  <a:lnTo>
                    <a:pt x="86" y="348"/>
                  </a:lnTo>
                  <a:lnTo>
                    <a:pt x="64" y="363"/>
                  </a:lnTo>
                  <a:lnTo>
                    <a:pt x="54" y="371"/>
                  </a:lnTo>
                  <a:lnTo>
                    <a:pt x="45" y="381"/>
                  </a:lnTo>
                  <a:lnTo>
                    <a:pt x="36" y="391"/>
                  </a:lnTo>
                  <a:lnTo>
                    <a:pt x="28" y="402"/>
                  </a:lnTo>
                  <a:lnTo>
                    <a:pt x="21" y="412"/>
                  </a:lnTo>
                  <a:lnTo>
                    <a:pt x="14" y="424"/>
                  </a:lnTo>
                  <a:lnTo>
                    <a:pt x="14" y="424"/>
                  </a:lnTo>
                  <a:lnTo>
                    <a:pt x="8" y="439"/>
                  </a:lnTo>
                  <a:lnTo>
                    <a:pt x="3" y="455"/>
                  </a:lnTo>
                  <a:lnTo>
                    <a:pt x="1" y="472"/>
                  </a:lnTo>
                  <a:lnTo>
                    <a:pt x="0" y="488"/>
                  </a:lnTo>
                  <a:lnTo>
                    <a:pt x="0" y="488"/>
                  </a:lnTo>
                  <a:lnTo>
                    <a:pt x="1" y="491"/>
                  </a:lnTo>
                  <a:lnTo>
                    <a:pt x="2" y="493"/>
                  </a:lnTo>
                  <a:lnTo>
                    <a:pt x="4" y="494"/>
                  </a:lnTo>
                  <a:lnTo>
                    <a:pt x="7" y="495"/>
                  </a:lnTo>
                  <a:lnTo>
                    <a:pt x="9" y="494"/>
                  </a:lnTo>
                  <a:lnTo>
                    <a:pt x="11" y="493"/>
                  </a:lnTo>
                  <a:lnTo>
                    <a:pt x="14" y="491"/>
                  </a:lnTo>
                  <a:lnTo>
                    <a:pt x="14" y="488"/>
                  </a:lnTo>
                  <a:lnTo>
                    <a:pt x="14" y="48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E0F1733D-80B0-E1EC-75DA-3F4B5AC21C4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1" y="475"/>
              <a:ext cx="415" cy="860"/>
            </a:xfrm>
            <a:custGeom>
              <a:avLst/>
              <a:gdLst>
                <a:gd name="T0" fmla="*/ 380 w 415"/>
                <a:gd name="T1" fmla="*/ 7 h 860"/>
                <a:gd name="T2" fmla="*/ 315 w 415"/>
                <a:gd name="T3" fmla="*/ 0 h 860"/>
                <a:gd name="T4" fmla="*/ 266 w 415"/>
                <a:gd name="T5" fmla="*/ 13 h 860"/>
                <a:gd name="T6" fmla="*/ 193 w 415"/>
                <a:gd name="T7" fmla="*/ 57 h 860"/>
                <a:gd name="T8" fmla="*/ 163 w 415"/>
                <a:gd name="T9" fmla="*/ 83 h 860"/>
                <a:gd name="T10" fmla="*/ 170 w 415"/>
                <a:gd name="T11" fmla="*/ 93 h 860"/>
                <a:gd name="T12" fmla="*/ 215 w 415"/>
                <a:gd name="T13" fmla="*/ 119 h 860"/>
                <a:gd name="T14" fmla="*/ 258 w 415"/>
                <a:gd name="T15" fmla="*/ 146 h 860"/>
                <a:gd name="T16" fmla="*/ 266 w 415"/>
                <a:gd name="T17" fmla="*/ 141 h 860"/>
                <a:gd name="T18" fmla="*/ 139 w 415"/>
                <a:gd name="T19" fmla="*/ 174 h 860"/>
                <a:gd name="T20" fmla="*/ 58 w 415"/>
                <a:gd name="T21" fmla="*/ 208 h 860"/>
                <a:gd name="T22" fmla="*/ 22 w 415"/>
                <a:gd name="T23" fmla="*/ 242 h 860"/>
                <a:gd name="T24" fmla="*/ 5 w 415"/>
                <a:gd name="T25" fmla="*/ 280 h 860"/>
                <a:gd name="T26" fmla="*/ 0 w 415"/>
                <a:gd name="T27" fmla="*/ 316 h 860"/>
                <a:gd name="T28" fmla="*/ 10 w 415"/>
                <a:gd name="T29" fmla="*/ 323 h 860"/>
                <a:gd name="T30" fmla="*/ 89 w 415"/>
                <a:gd name="T31" fmla="*/ 286 h 860"/>
                <a:gd name="T32" fmla="*/ 107 w 415"/>
                <a:gd name="T33" fmla="*/ 272 h 860"/>
                <a:gd name="T34" fmla="*/ 110 w 415"/>
                <a:gd name="T35" fmla="*/ 304 h 860"/>
                <a:gd name="T36" fmla="*/ 95 w 415"/>
                <a:gd name="T37" fmla="*/ 357 h 860"/>
                <a:gd name="T38" fmla="*/ 61 w 415"/>
                <a:gd name="T39" fmla="*/ 440 h 860"/>
                <a:gd name="T40" fmla="*/ 64 w 415"/>
                <a:gd name="T41" fmla="*/ 448 h 860"/>
                <a:gd name="T42" fmla="*/ 72 w 415"/>
                <a:gd name="T43" fmla="*/ 447 h 860"/>
                <a:gd name="T44" fmla="*/ 160 w 415"/>
                <a:gd name="T45" fmla="*/ 392 h 860"/>
                <a:gd name="T46" fmla="*/ 154 w 415"/>
                <a:gd name="T47" fmla="*/ 403 h 860"/>
                <a:gd name="T48" fmla="*/ 163 w 415"/>
                <a:gd name="T49" fmla="*/ 474 h 860"/>
                <a:gd name="T50" fmla="*/ 160 w 415"/>
                <a:gd name="T51" fmla="*/ 592 h 860"/>
                <a:gd name="T52" fmla="*/ 161 w 415"/>
                <a:gd name="T53" fmla="*/ 681 h 860"/>
                <a:gd name="T54" fmla="*/ 196 w 415"/>
                <a:gd name="T55" fmla="*/ 856 h 860"/>
                <a:gd name="T56" fmla="*/ 202 w 415"/>
                <a:gd name="T57" fmla="*/ 860 h 860"/>
                <a:gd name="T58" fmla="*/ 210 w 415"/>
                <a:gd name="T59" fmla="*/ 855 h 860"/>
                <a:gd name="T60" fmla="*/ 189 w 415"/>
                <a:gd name="T61" fmla="*/ 760 h 860"/>
                <a:gd name="T62" fmla="*/ 173 w 415"/>
                <a:gd name="T63" fmla="*/ 637 h 860"/>
                <a:gd name="T64" fmla="*/ 177 w 415"/>
                <a:gd name="T65" fmla="*/ 523 h 860"/>
                <a:gd name="T66" fmla="*/ 170 w 415"/>
                <a:gd name="T67" fmla="*/ 412 h 860"/>
                <a:gd name="T68" fmla="*/ 161 w 415"/>
                <a:gd name="T69" fmla="*/ 382 h 860"/>
                <a:gd name="T70" fmla="*/ 153 w 415"/>
                <a:gd name="T71" fmla="*/ 381 h 860"/>
                <a:gd name="T72" fmla="*/ 63 w 415"/>
                <a:gd name="T73" fmla="*/ 438 h 860"/>
                <a:gd name="T74" fmla="*/ 82 w 415"/>
                <a:gd name="T75" fmla="*/ 423 h 860"/>
                <a:gd name="T76" fmla="*/ 119 w 415"/>
                <a:gd name="T77" fmla="*/ 325 h 860"/>
                <a:gd name="T78" fmla="*/ 123 w 415"/>
                <a:gd name="T79" fmla="*/ 279 h 860"/>
                <a:gd name="T80" fmla="*/ 118 w 415"/>
                <a:gd name="T81" fmla="*/ 264 h 860"/>
                <a:gd name="T82" fmla="*/ 98 w 415"/>
                <a:gd name="T83" fmla="*/ 267 h 860"/>
                <a:gd name="T84" fmla="*/ 5 w 415"/>
                <a:gd name="T85" fmla="*/ 309 h 860"/>
                <a:gd name="T86" fmla="*/ 15 w 415"/>
                <a:gd name="T87" fmla="*/ 305 h 860"/>
                <a:gd name="T88" fmla="*/ 26 w 415"/>
                <a:gd name="T89" fmla="*/ 264 h 860"/>
                <a:gd name="T90" fmla="*/ 49 w 415"/>
                <a:gd name="T91" fmla="*/ 232 h 860"/>
                <a:gd name="T92" fmla="*/ 109 w 415"/>
                <a:gd name="T93" fmla="*/ 197 h 860"/>
                <a:gd name="T94" fmla="*/ 232 w 415"/>
                <a:gd name="T95" fmla="*/ 166 h 860"/>
                <a:gd name="T96" fmla="*/ 273 w 415"/>
                <a:gd name="T97" fmla="*/ 153 h 860"/>
                <a:gd name="T98" fmla="*/ 274 w 415"/>
                <a:gd name="T99" fmla="*/ 145 h 860"/>
                <a:gd name="T100" fmla="*/ 239 w 415"/>
                <a:gd name="T101" fmla="*/ 117 h 860"/>
                <a:gd name="T102" fmla="*/ 187 w 415"/>
                <a:gd name="T103" fmla="*/ 89 h 860"/>
                <a:gd name="T104" fmla="*/ 175 w 415"/>
                <a:gd name="T105" fmla="*/ 88 h 860"/>
                <a:gd name="T106" fmla="*/ 242 w 415"/>
                <a:gd name="T107" fmla="*/ 42 h 860"/>
                <a:gd name="T108" fmla="*/ 298 w 415"/>
                <a:gd name="T109" fmla="*/ 19 h 860"/>
                <a:gd name="T110" fmla="*/ 357 w 415"/>
                <a:gd name="T111" fmla="*/ 16 h 860"/>
                <a:gd name="T112" fmla="*/ 405 w 415"/>
                <a:gd name="T113" fmla="*/ 33 h 860"/>
                <a:gd name="T114" fmla="*/ 414 w 415"/>
                <a:gd name="T115" fmla="*/ 30 h 860"/>
                <a:gd name="T116" fmla="*/ 412 w 415"/>
                <a:gd name="T117" fmla="*/ 21 h 8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15" h="860">
                  <a:moveTo>
                    <a:pt x="412" y="21"/>
                  </a:moveTo>
                  <a:lnTo>
                    <a:pt x="412" y="21"/>
                  </a:lnTo>
                  <a:lnTo>
                    <a:pt x="397" y="13"/>
                  </a:lnTo>
                  <a:lnTo>
                    <a:pt x="380" y="7"/>
                  </a:lnTo>
                  <a:lnTo>
                    <a:pt x="364" y="4"/>
                  </a:lnTo>
                  <a:lnTo>
                    <a:pt x="349" y="0"/>
                  </a:lnTo>
                  <a:lnTo>
                    <a:pt x="332" y="0"/>
                  </a:lnTo>
                  <a:lnTo>
                    <a:pt x="315" y="0"/>
                  </a:lnTo>
                  <a:lnTo>
                    <a:pt x="299" y="2"/>
                  </a:lnTo>
                  <a:lnTo>
                    <a:pt x="282" y="7"/>
                  </a:lnTo>
                  <a:lnTo>
                    <a:pt x="282" y="7"/>
                  </a:lnTo>
                  <a:lnTo>
                    <a:pt x="266" y="13"/>
                  </a:lnTo>
                  <a:lnTo>
                    <a:pt x="251" y="20"/>
                  </a:lnTo>
                  <a:lnTo>
                    <a:pt x="236" y="28"/>
                  </a:lnTo>
                  <a:lnTo>
                    <a:pt x="221" y="36"/>
                  </a:lnTo>
                  <a:lnTo>
                    <a:pt x="193" y="57"/>
                  </a:lnTo>
                  <a:lnTo>
                    <a:pt x="166" y="78"/>
                  </a:lnTo>
                  <a:lnTo>
                    <a:pt x="166" y="78"/>
                  </a:lnTo>
                  <a:lnTo>
                    <a:pt x="163" y="81"/>
                  </a:lnTo>
                  <a:lnTo>
                    <a:pt x="163" y="83"/>
                  </a:lnTo>
                  <a:lnTo>
                    <a:pt x="165" y="85"/>
                  </a:lnTo>
                  <a:lnTo>
                    <a:pt x="166" y="88"/>
                  </a:lnTo>
                  <a:lnTo>
                    <a:pt x="166" y="88"/>
                  </a:lnTo>
                  <a:lnTo>
                    <a:pt x="170" y="93"/>
                  </a:lnTo>
                  <a:lnTo>
                    <a:pt x="176" y="98"/>
                  </a:lnTo>
                  <a:lnTo>
                    <a:pt x="188" y="106"/>
                  </a:lnTo>
                  <a:lnTo>
                    <a:pt x="201" y="113"/>
                  </a:lnTo>
                  <a:lnTo>
                    <a:pt x="215" y="119"/>
                  </a:lnTo>
                  <a:lnTo>
                    <a:pt x="228" y="125"/>
                  </a:lnTo>
                  <a:lnTo>
                    <a:pt x="240" y="132"/>
                  </a:lnTo>
                  <a:lnTo>
                    <a:pt x="252" y="140"/>
                  </a:lnTo>
                  <a:lnTo>
                    <a:pt x="258" y="146"/>
                  </a:lnTo>
                  <a:lnTo>
                    <a:pt x="263" y="152"/>
                  </a:lnTo>
                  <a:lnTo>
                    <a:pt x="263" y="152"/>
                  </a:lnTo>
                  <a:lnTo>
                    <a:pt x="266" y="141"/>
                  </a:lnTo>
                  <a:lnTo>
                    <a:pt x="266" y="141"/>
                  </a:lnTo>
                  <a:lnTo>
                    <a:pt x="247" y="147"/>
                  </a:lnTo>
                  <a:lnTo>
                    <a:pt x="226" y="153"/>
                  </a:lnTo>
                  <a:lnTo>
                    <a:pt x="183" y="163"/>
                  </a:lnTo>
                  <a:lnTo>
                    <a:pt x="139" y="174"/>
                  </a:lnTo>
                  <a:lnTo>
                    <a:pt x="117" y="181"/>
                  </a:lnTo>
                  <a:lnTo>
                    <a:pt x="97" y="188"/>
                  </a:lnTo>
                  <a:lnTo>
                    <a:pt x="77" y="197"/>
                  </a:lnTo>
                  <a:lnTo>
                    <a:pt x="58" y="208"/>
                  </a:lnTo>
                  <a:lnTo>
                    <a:pt x="43" y="220"/>
                  </a:lnTo>
                  <a:lnTo>
                    <a:pt x="35" y="227"/>
                  </a:lnTo>
                  <a:lnTo>
                    <a:pt x="28" y="234"/>
                  </a:lnTo>
                  <a:lnTo>
                    <a:pt x="22" y="242"/>
                  </a:lnTo>
                  <a:lnTo>
                    <a:pt x="17" y="250"/>
                  </a:lnTo>
                  <a:lnTo>
                    <a:pt x="12" y="259"/>
                  </a:lnTo>
                  <a:lnTo>
                    <a:pt x="8" y="270"/>
                  </a:lnTo>
                  <a:lnTo>
                    <a:pt x="5" y="280"/>
                  </a:lnTo>
                  <a:lnTo>
                    <a:pt x="3" y="292"/>
                  </a:lnTo>
                  <a:lnTo>
                    <a:pt x="1" y="304"/>
                  </a:lnTo>
                  <a:lnTo>
                    <a:pt x="0" y="316"/>
                  </a:lnTo>
                  <a:lnTo>
                    <a:pt x="0" y="316"/>
                  </a:lnTo>
                  <a:lnTo>
                    <a:pt x="1" y="320"/>
                  </a:lnTo>
                  <a:lnTo>
                    <a:pt x="3" y="322"/>
                  </a:lnTo>
                  <a:lnTo>
                    <a:pt x="6" y="323"/>
                  </a:lnTo>
                  <a:lnTo>
                    <a:pt x="10" y="323"/>
                  </a:lnTo>
                  <a:lnTo>
                    <a:pt x="10" y="323"/>
                  </a:lnTo>
                  <a:lnTo>
                    <a:pt x="36" y="312"/>
                  </a:lnTo>
                  <a:lnTo>
                    <a:pt x="62" y="299"/>
                  </a:lnTo>
                  <a:lnTo>
                    <a:pt x="89" y="286"/>
                  </a:lnTo>
                  <a:lnTo>
                    <a:pt x="103" y="281"/>
                  </a:lnTo>
                  <a:lnTo>
                    <a:pt x="117" y="277"/>
                  </a:lnTo>
                  <a:lnTo>
                    <a:pt x="117" y="277"/>
                  </a:lnTo>
                  <a:lnTo>
                    <a:pt x="107" y="272"/>
                  </a:lnTo>
                  <a:lnTo>
                    <a:pt x="107" y="272"/>
                  </a:lnTo>
                  <a:lnTo>
                    <a:pt x="110" y="283"/>
                  </a:lnTo>
                  <a:lnTo>
                    <a:pt x="110" y="293"/>
                  </a:lnTo>
                  <a:lnTo>
                    <a:pt x="110" y="304"/>
                  </a:lnTo>
                  <a:lnTo>
                    <a:pt x="107" y="315"/>
                  </a:lnTo>
                  <a:lnTo>
                    <a:pt x="105" y="326"/>
                  </a:lnTo>
                  <a:lnTo>
                    <a:pt x="103" y="336"/>
                  </a:lnTo>
                  <a:lnTo>
                    <a:pt x="95" y="357"/>
                  </a:lnTo>
                  <a:lnTo>
                    <a:pt x="76" y="399"/>
                  </a:lnTo>
                  <a:lnTo>
                    <a:pt x="68" y="420"/>
                  </a:lnTo>
                  <a:lnTo>
                    <a:pt x="61" y="440"/>
                  </a:lnTo>
                  <a:lnTo>
                    <a:pt x="61" y="440"/>
                  </a:lnTo>
                  <a:lnTo>
                    <a:pt x="61" y="444"/>
                  </a:lnTo>
                  <a:lnTo>
                    <a:pt x="61" y="445"/>
                  </a:lnTo>
                  <a:lnTo>
                    <a:pt x="62" y="447"/>
                  </a:lnTo>
                  <a:lnTo>
                    <a:pt x="64" y="448"/>
                  </a:lnTo>
                  <a:lnTo>
                    <a:pt x="69" y="449"/>
                  </a:lnTo>
                  <a:lnTo>
                    <a:pt x="70" y="448"/>
                  </a:lnTo>
                  <a:lnTo>
                    <a:pt x="72" y="447"/>
                  </a:lnTo>
                  <a:lnTo>
                    <a:pt x="72" y="447"/>
                  </a:lnTo>
                  <a:lnTo>
                    <a:pt x="93" y="432"/>
                  </a:lnTo>
                  <a:lnTo>
                    <a:pt x="114" y="418"/>
                  </a:lnTo>
                  <a:lnTo>
                    <a:pt x="137" y="405"/>
                  </a:lnTo>
                  <a:lnTo>
                    <a:pt x="160" y="392"/>
                  </a:lnTo>
                  <a:lnTo>
                    <a:pt x="160" y="392"/>
                  </a:lnTo>
                  <a:lnTo>
                    <a:pt x="149" y="389"/>
                  </a:lnTo>
                  <a:lnTo>
                    <a:pt x="149" y="389"/>
                  </a:lnTo>
                  <a:lnTo>
                    <a:pt x="154" y="403"/>
                  </a:lnTo>
                  <a:lnTo>
                    <a:pt x="158" y="417"/>
                  </a:lnTo>
                  <a:lnTo>
                    <a:pt x="160" y="431"/>
                  </a:lnTo>
                  <a:lnTo>
                    <a:pt x="162" y="445"/>
                  </a:lnTo>
                  <a:lnTo>
                    <a:pt x="163" y="474"/>
                  </a:lnTo>
                  <a:lnTo>
                    <a:pt x="163" y="504"/>
                  </a:lnTo>
                  <a:lnTo>
                    <a:pt x="162" y="534"/>
                  </a:lnTo>
                  <a:lnTo>
                    <a:pt x="161" y="563"/>
                  </a:lnTo>
                  <a:lnTo>
                    <a:pt x="160" y="592"/>
                  </a:lnTo>
                  <a:lnTo>
                    <a:pt x="159" y="621"/>
                  </a:lnTo>
                  <a:lnTo>
                    <a:pt x="159" y="621"/>
                  </a:lnTo>
                  <a:lnTo>
                    <a:pt x="159" y="651"/>
                  </a:lnTo>
                  <a:lnTo>
                    <a:pt x="161" y="681"/>
                  </a:lnTo>
                  <a:lnTo>
                    <a:pt x="165" y="710"/>
                  </a:lnTo>
                  <a:lnTo>
                    <a:pt x="170" y="739"/>
                  </a:lnTo>
                  <a:lnTo>
                    <a:pt x="183" y="797"/>
                  </a:lnTo>
                  <a:lnTo>
                    <a:pt x="196" y="856"/>
                  </a:lnTo>
                  <a:lnTo>
                    <a:pt x="196" y="856"/>
                  </a:lnTo>
                  <a:lnTo>
                    <a:pt x="197" y="858"/>
                  </a:lnTo>
                  <a:lnTo>
                    <a:pt x="200" y="859"/>
                  </a:lnTo>
                  <a:lnTo>
                    <a:pt x="202" y="860"/>
                  </a:lnTo>
                  <a:lnTo>
                    <a:pt x="204" y="860"/>
                  </a:lnTo>
                  <a:lnTo>
                    <a:pt x="207" y="859"/>
                  </a:lnTo>
                  <a:lnTo>
                    <a:pt x="209" y="857"/>
                  </a:lnTo>
                  <a:lnTo>
                    <a:pt x="210" y="855"/>
                  </a:lnTo>
                  <a:lnTo>
                    <a:pt x="210" y="851"/>
                  </a:lnTo>
                  <a:lnTo>
                    <a:pt x="210" y="851"/>
                  </a:lnTo>
                  <a:lnTo>
                    <a:pt x="196" y="790"/>
                  </a:lnTo>
                  <a:lnTo>
                    <a:pt x="189" y="760"/>
                  </a:lnTo>
                  <a:lnTo>
                    <a:pt x="183" y="730"/>
                  </a:lnTo>
                  <a:lnTo>
                    <a:pt x="179" y="699"/>
                  </a:lnTo>
                  <a:lnTo>
                    <a:pt x="175" y="669"/>
                  </a:lnTo>
                  <a:lnTo>
                    <a:pt x="173" y="637"/>
                  </a:lnTo>
                  <a:lnTo>
                    <a:pt x="173" y="606"/>
                  </a:lnTo>
                  <a:lnTo>
                    <a:pt x="173" y="606"/>
                  </a:lnTo>
                  <a:lnTo>
                    <a:pt x="175" y="550"/>
                  </a:lnTo>
                  <a:lnTo>
                    <a:pt x="177" y="523"/>
                  </a:lnTo>
                  <a:lnTo>
                    <a:pt x="177" y="495"/>
                  </a:lnTo>
                  <a:lnTo>
                    <a:pt x="177" y="467"/>
                  </a:lnTo>
                  <a:lnTo>
                    <a:pt x="175" y="439"/>
                  </a:lnTo>
                  <a:lnTo>
                    <a:pt x="170" y="412"/>
                  </a:lnTo>
                  <a:lnTo>
                    <a:pt x="167" y="398"/>
                  </a:lnTo>
                  <a:lnTo>
                    <a:pt x="163" y="384"/>
                  </a:lnTo>
                  <a:lnTo>
                    <a:pt x="163" y="384"/>
                  </a:lnTo>
                  <a:lnTo>
                    <a:pt x="161" y="382"/>
                  </a:lnTo>
                  <a:lnTo>
                    <a:pt x="159" y="381"/>
                  </a:lnTo>
                  <a:lnTo>
                    <a:pt x="156" y="379"/>
                  </a:lnTo>
                  <a:lnTo>
                    <a:pt x="153" y="381"/>
                  </a:lnTo>
                  <a:lnTo>
                    <a:pt x="153" y="381"/>
                  </a:lnTo>
                  <a:lnTo>
                    <a:pt x="130" y="393"/>
                  </a:lnTo>
                  <a:lnTo>
                    <a:pt x="106" y="406"/>
                  </a:lnTo>
                  <a:lnTo>
                    <a:pt x="84" y="421"/>
                  </a:lnTo>
                  <a:lnTo>
                    <a:pt x="63" y="438"/>
                  </a:lnTo>
                  <a:lnTo>
                    <a:pt x="63" y="438"/>
                  </a:lnTo>
                  <a:lnTo>
                    <a:pt x="75" y="445"/>
                  </a:lnTo>
                  <a:lnTo>
                    <a:pt x="75" y="445"/>
                  </a:lnTo>
                  <a:lnTo>
                    <a:pt x="82" y="423"/>
                  </a:lnTo>
                  <a:lnTo>
                    <a:pt x="90" y="402"/>
                  </a:lnTo>
                  <a:lnTo>
                    <a:pt x="109" y="357"/>
                  </a:lnTo>
                  <a:lnTo>
                    <a:pt x="117" y="336"/>
                  </a:lnTo>
                  <a:lnTo>
                    <a:pt x="119" y="325"/>
                  </a:lnTo>
                  <a:lnTo>
                    <a:pt x="121" y="313"/>
                  </a:lnTo>
                  <a:lnTo>
                    <a:pt x="124" y="302"/>
                  </a:lnTo>
                  <a:lnTo>
                    <a:pt x="124" y="291"/>
                  </a:lnTo>
                  <a:lnTo>
                    <a:pt x="123" y="279"/>
                  </a:lnTo>
                  <a:lnTo>
                    <a:pt x="121" y="267"/>
                  </a:lnTo>
                  <a:lnTo>
                    <a:pt x="121" y="267"/>
                  </a:lnTo>
                  <a:lnTo>
                    <a:pt x="120" y="265"/>
                  </a:lnTo>
                  <a:lnTo>
                    <a:pt x="118" y="264"/>
                  </a:lnTo>
                  <a:lnTo>
                    <a:pt x="116" y="263"/>
                  </a:lnTo>
                  <a:lnTo>
                    <a:pt x="112" y="263"/>
                  </a:lnTo>
                  <a:lnTo>
                    <a:pt x="112" y="263"/>
                  </a:lnTo>
                  <a:lnTo>
                    <a:pt x="98" y="267"/>
                  </a:lnTo>
                  <a:lnTo>
                    <a:pt x="85" y="273"/>
                  </a:lnTo>
                  <a:lnTo>
                    <a:pt x="58" y="285"/>
                  </a:lnTo>
                  <a:lnTo>
                    <a:pt x="32" y="298"/>
                  </a:lnTo>
                  <a:lnTo>
                    <a:pt x="5" y="309"/>
                  </a:lnTo>
                  <a:lnTo>
                    <a:pt x="5" y="309"/>
                  </a:lnTo>
                  <a:lnTo>
                    <a:pt x="14" y="316"/>
                  </a:lnTo>
                  <a:lnTo>
                    <a:pt x="14" y="316"/>
                  </a:lnTo>
                  <a:lnTo>
                    <a:pt x="15" y="305"/>
                  </a:lnTo>
                  <a:lnTo>
                    <a:pt x="17" y="293"/>
                  </a:lnTo>
                  <a:lnTo>
                    <a:pt x="19" y="283"/>
                  </a:lnTo>
                  <a:lnTo>
                    <a:pt x="22" y="272"/>
                  </a:lnTo>
                  <a:lnTo>
                    <a:pt x="26" y="264"/>
                  </a:lnTo>
                  <a:lnTo>
                    <a:pt x="31" y="255"/>
                  </a:lnTo>
                  <a:lnTo>
                    <a:pt x="36" y="246"/>
                  </a:lnTo>
                  <a:lnTo>
                    <a:pt x="42" y="239"/>
                  </a:lnTo>
                  <a:lnTo>
                    <a:pt x="49" y="232"/>
                  </a:lnTo>
                  <a:lnTo>
                    <a:pt x="56" y="227"/>
                  </a:lnTo>
                  <a:lnTo>
                    <a:pt x="71" y="215"/>
                  </a:lnTo>
                  <a:lnTo>
                    <a:pt x="89" y="206"/>
                  </a:lnTo>
                  <a:lnTo>
                    <a:pt x="109" y="197"/>
                  </a:lnTo>
                  <a:lnTo>
                    <a:pt x="128" y="192"/>
                  </a:lnTo>
                  <a:lnTo>
                    <a:pt x="149" y="184"/>
                  </a:lnTo>
                  <a:lnTo>
                    <a:pt x="191" y="175"/>
                  </a:lnTo>
                  <a:lnTo>
                    <a:pt x="232" y="166"/>
                  </a:lnTo>
                  <a:lnTo>
                    <a:pt x="252" y="161"/>
                  </a:lnTo>
                  <a:lnTo>
                    <a:pt x="271" y="155"/>
                  </a:lnTo>
                  <a:lnTo>
                    <a:pt x="271" y="155"/>
                  </a:lnTo>
                  <a:lnTo>
                    <a:pt x="273" y="153"/>
                  </a:lnTo>
                  <a:lnTo>
                    <a:pt x="274" y="151"/>
                  </a:lnTo>
                  <a:lnTo>
                    <a:pt x="275" y="148"/>
                  </a:lnTo>
                  <a:lnTo>
                    <a:pt x="274" y="145"/>
                  </a:lnTo>
                  <a:lnTo>
                    <a:pt x="274" y="145"/>
                  </a:lnTo>
                  <a:lnTo>
                    <a:pt x="270" y="139"/>
                  </a:lnTo>
                  <a:lnTo>
                    <a:pt x="264" y="133"/>
                  </a:lnTo>
                  <a:lnTo>
                    <a:pt x="252" y="124"/>
                  </a:lnTo>
                  <a:lnTo>
                    <a:pt x="239" y="117"/>
                  </a:lnTo>
                  <a:lnTo>
                    <a:pt x="226" y="110"/>
                  </a:lnTo>
                  <a:lnTo>
                    <a:pt x="212" y="104"/>
                  </a:lnTo>
                  <a:lnTo>
                    <a:pt x="198" y="97"/>
                  </a:lnTo>
                  <a:lnTo>
                    <a:pt x="187" y="89"/>
                  </a:lnTo>
                  <a:lnTo>
                    <a:pt x="181" y="84"/>
                  </a:lnTo>
                  <a:lnTo>
                    <a:pt x="175" y="78"/>
                  </a:lnTo>
                  <a:lnTo>
                    <a:pt x="175" y="78"/>
                  </a:lnTo>
                  <a:lnTo>
                    <a:pt x="175" y="88"/>
                  </a:lnTo>
                  <a:lnTo>
                    <a:pt x="175" y="88"/>
                  </a:lnTo>
                  <a:lnTo>
                    <a:pt x="202" y="68"/>
                  </a:lnTo>
                  <a:lnTo>
                    <a:pt x="229" y="50"/>
                  </a:lnTo>
                  <a:lnTo>
                    <a:pt x="242" y="42"/>
                  </a:lnTo>
                  <a:lnTo>
                    <a:pt x="256" y="35"/>
                  </a:lnTo>
                  <a:lnTo>
                    <a:pt x="270" y="28"/>
                  </a:lnTo>
                  <a:lnTo>
                    <a:pt x="284" y="23"/>
                  </a:lnTo>
                  <a:lnTo>
                    <a:pt x="298" y="19"/>
                  </a:lnTo>
                  <a:lnTo>
                    <a:pt x="313" y="16"/>
                  </a:lnTo>
                  <a:lnTo>
                    <a:pt x="328" y="15"/>
                  </a:lnTo>
                  <a:lnTo>
                    <a:pt x="342" y="15"/>
                  </a:lnTo>
                  <a:lnTo>
                    <a:pt x="357" y="16"/>
                  </a:lnTo>
                  <a:lnTo>
                    <a:pt x="373" y="20"/>
                  </a:lnTo>
                  <a:lnTo>
                    <a:pt x="388" y="26"/>
                  </a:lnTo>
                  <a:lnTo>
                    <a:pt x="405" y="33"/>
                  </a:lnTo>
                  <a:lnTo>
                    <a:pt x="405" y="33"/>
                  </a:lnTo>
                  <a:lnTo>
                    <a:pt x="407" y="34"/>
                  </a:lnTo>
                  <a:lnTo>
                    <a:pt x="411" y="34"/>
                  </a:lnTo>
                  <a:lnTo>
                    <a:pt x="413" y="32"/>
                  </a:lnTo>
                  <a:lnTo>
                    <a:pt x="414" y="30"/>
                  </a:lnTo>
                  <a:lnTo>
                    <a:pt x="415" y="28"/>
                  </a:lnTo>
                  <a:lnTo>
                    <a:pt x="415" y="25"/>
                  </a:lnTo>
                  <a:lnTo>
                    <a:pt x="414" y="22"/>
                  </a:lnTo>
                  <a:lnTo>
                    <a:pt x="412" y="21"/>
                  </a:lnTo>
                  <a:lnTo>
                    <a:pt x="412" y="2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81853EDF-2AB8-DA6E-9002-5B52F96D48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7" y="1405"/>
              <a:ext cx="424" cy="775"/>
            </a:xfrm>
            <a:custGeom>
              <a:avLst/>
              <a:gdLst>
                <a:gd name="T0" fmla="*/ 0 w 424"/>
                <a:gd name="T1" fmla="*/ 7 h 775"/>
                <a:gd name="T2" fmla="*/ 7 w 424"/>
                <a:gd name="T3" fmla="*/ 62 h 775"/>
                <a:gd name="T4" fmla="*/ 19 w 424"/>
                <a:gd name="T5" fmla="*/ 116 h 775"/>
                <a:gd name="T6" fmla="*/ 35 w 424"/>
                <a:gd name="T7" fmla="*/ 168 h 775"/>
                <a:gd name="T8" fmla="*/ 55 w 424"/>
                <a:gd name="T9" fmla="*/ 219 h 775"/>
                <a:gd name="T10" fmla="*/ 79 w 424"/>
                <a:gd name="T11" fmla="*/ 269 h 775"/>
                <a:gd name="T12" fmla="*/ 134 w 424"/>
                <a:gd name="T13" fmla="*/ 365 h 775"/>
                <a:gd name="T14" fmla="*/ 163 w 424"/>
                <a:gd name="T15" fmla="*/ 411 h 775"/>
                <a:gd name="T16" fmla="*/ 281 w 424"/>
                <a:gd name="T17" fmla="*/ 602 h 775"/>
                <a:gd name="T18" fmla="*/ 310 w 424"/>
                <a:gd name="T19" fmla="*/ 647 h 775"/>
                <a:gd name="T20" fmla="*/ 342 w 424"/>
                <a:gd name="T21" fmla="*/ 691 h 775"/>
                <a:gd name="T22" fmla="*/ 376 w 424"/>
                <a:gd name="T23" fmla="*/ 733 h 775"/>
                <a:gd name="T24" fmla="*/ 413 w 424"/>
                <a:gd name="T25" fmla="*/ 773 h 775"/>
                <a:gd name="T26" fmla="*/ 415 w 424"/>
                <a:gd name="T27" fmla="*/ 775 h 775"/>
                <a:gd name="T28" fmla="*/ 420 w 424"/>
                <a:gd name="T29" fmla="*/ 774 h 775"/>
                <a:gd name="T30" fmla="*/ 423 w 424"/>
                <a:gd name="T31" fmla="*/ 771 h 775"/>
                <a:gd name="T32" fmla="*/ 424 w 424"/>
                <a:gd name="T33" fmla="*/ 766 h 775"/>
                <a:gd name="T34" fmla="*/ 422 w 424"/>
                <a:gd name="T35" fmla="*/ 764 h 775"/>
                <a:gd name="T36" fmla="*/ 386 w 424"/>
                <a:gd name="T37" fmla="*/ 725 h 775"/>
                <a:gd name="T38" fmla="*/ 353 w 424"/>
                <a:gd name="T39" fmla="*/ 684 h 775"/>
                <a:gd name="T40" fmla="*/ 322 w 424"/>
                <a:gd name="T41" fmla="*/ 642 h 775"/>
                <a:gd name="T42" fmla="*/ 266 w 424"/>
                <a:gd name="T43" fmla="*/ 552 h 775"/>
                <a:gd name="T44" fmla="*/ 211 w 424"/>
                <a:gd name="T45" fmla="*/ 461 h 775"/>
                <a:gd name="T46" fmla="*/ 183 w 424"/>
                <a:gd name="T47" fmla="*/ 417 h 775"/>
                <a:gd name="T48" fmla="*/ 125 w 424"/>
                <a:gd name="T49" fmla="*/ 323 h 775"/>
                <a:gd name="T50" fmla="*/ 84 w 424"/>
                <a:gd name="T51" fmla="*/ 248 h 775"/>
                <a:gd name="T52" fmla="*/ 61 w 424"/>
                <a:gd name="T53" fmla="*/ 196 h 775"/>
                <a:gd name="T54" fmla="*/ 41 w 424"/>
                <a:gd name="T55" fmla="*/ 145 h 775"/>
                <a:gd name="T56" fmla="*/ 27 w 424"/>
                <a:gd name="T57" fmla="*/ 91 h 775"/>
                <a:gd name="T58" fmla="*/ 16 w 424"/>
                <a:gd name="T59" fmla="*/ 35 h 775"/>
                <a:gd name="T60" fmla="*/ 14 w 424"/>
                <a:gd name="T61" fmla="*/ 7 h 775"/>
                <a:gd name="T62" fmla="*/ 12 w 424"/>
                <a:gd name="T63" fmla="*/ 3 h 775"/>
                <a:gd name="T64" fmla="*/ 7 w 424"/>
                <a:gd name="T65" fmla="*/ 0 h 775"/>
                <a:gd name="T66" fmla="*/ 2 w 424"/>
                <a:gd name="T67" fmla="*/ 3 h 775"/>
                <a:gd name="T68" fmla="*/ 0 w 424"/>
                <a:gd name="T69" fmla="*/ 7 h 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4" h="775">
                  <a:moveTo>
                    <a:pt x="0" y="7"/>
                  </a:moveTo>
                  <a:lnTo>
                    <a:pt x="0" y="7"/>
                  </a:lnTo>
                  <a:lnTo>
                    <a:pt x="2" y="35"/>
                  </a:lnTo>
                  <a:lnTo>
                    <a:pt x="7" y="62"/>
                  </a:lnTo>
                  <a:lnTo>
                    <a:pt x="12" y="89"/>
                  </a:lnTo>
                  <a:lnTo>
                    <a:pt x="19" y="116"/>
                  </a:lnTo>
                  <a:lnTo>
                    <a:pt x="26" y="143"/>
                  </a:lnTo>
                  <a:lnTo>
                    <a:pt x="35" y="168"/>
                  </a:lnTo>
                  <a:lnTo>
                    <a:pt x="44" y="194"/>
                  </a:lnTo>
                  <a:lnTo>
                    <a:pt x="55" y="219"/>
                  </a:lnTo>
                  <a:lnTo>
                    <a:pt x="67" y="244"/>
                  </a:lnTo>
                  <a:lnTo>
                    <a:pt x="79" y="269"/>
                  </a:lnTo>
                  <a:lnTo>
                    <a:pt x="105" y="318"/>
                  </a:lnTo>
                  <a:lnTo>
                    <a:pt x="134" y="365"/>
                  </a:lnTo>
                  <a:lnTo>
                    <a:pt x="163" y="411"/>
                  </a:lnTo>
                  <a:lnTo>
                    <a:pt x="163" y="411"/>
                  </a:lnTo>
                  <a:lnTo>
                    <a:pt x="223" y="507"/>
                  </a:lnTo>
                  <a:lnTo>
                    <a:pt x="281" y="602"/>
                  </a:lnTo>
                  <a:lnTo>
                    <a:pt x="281" y="602"/>
                  </a:lnTo>
                  <a:lnTo>
                    <a:pt x="310" y="647"/>
                  </a:lnTo>
                  <a:lnTo>
                    <a:pt x="325" y="670"/>
                  </a:lnTo>
                  <a:lnTo>
                    <a:pt x="342" y="691"/>
                  </a:lnTo>
                  <a:lnTo>
                    <a:pt x="358" y="714"/>
                  </a:lnTo>
                  <a:lnTo>
                    <a:pt x="376" y="733"/>
                  </a:lnTo>
                  <a:lnTo>
                    <a:pt x="393" y="754"/>
                  </a:lnTo>
                  <a:lnTo>
                    <a:pt x="413" y="773"/>
                  </a:lnTo>
                  <a:lnTo>
                    <a:pt x="413" y="773"/>
                  </a:lnTo>
                  <a:lnTo>
                    <a:pt x="415" y="775"/>
                  </a:lnTo>
                  <a:lnTo>
                    <a:pt x="418" y="775"/>
                  </a:lnTo>
                  <a:lnTo>
                    <a:pt x="420" y="774"/>
                  </a:lnTo>
                  <a:lnTo>
                    <a:pt x="422" y="773"/>
                  </a:lnTo>
                  <a:lnTo>
                    <a:pt x="423" y="771"/>
                  </a:lnTo>
                  <a:lnTo>
                    <a:pt x="424" y="768"/>
                  </a:lnTo>
                  <a:lnTo>
                    <a:pt x="424" y="766"/>
                  </a:lnTo>
                  <a:lnTo>
                    <a:pt x="422" y="764"/>
                  </a:lnTo>
                  <a:lnTo>
                    <a:pt x="422" y="764"/>
                  </a:lnTo>
                  <a:lnTo>
                    <a:pt x="404" y="745"/>
                  </a:lnTo>
                  <a:lnTo>
                    <a:pt x="386" y="725"/>
                  </a:lnTo>
                  <a:lnTo>
                    <a:pt x="370" y="705"/>
                  </a:lnTo>
                  <a:lnTo>
                    <a:pt x="353" y="684"/>
                  </a:lnTo>
                  <a:lnTo>
                    <a:pt x="337" y="663"/>
                  </a:lnTo>
                  <a:lnTo>
                    <a:pt x="322" y="642"/>
                  </a:lnTo>
                  <a:lnTo>
                    <a:pt x="294" y="598"/>
                  </a:lnTo>
                  <a:lnTo>
                    <a:pt x="266" y="552"/>
                  </a:lnTo>
                  <a:lnTo>
                    <a:pt x="239" y="507"/>
                  </a:lnTo>
                  <a:lnTo>
                    <a:pt x="211" y="461"/>
                  </a:lnTo>
                  <a:lnTo>
                    <a:pt x="183" y="417"/>
                  </a:lnTo>
                  <a:lnTo>
                    <a:pt x="183" y="417"/>
                  </a:lnTo>
                  <a:lnTo>
                    <a:pt x="154" y="370"/>
                  </a:lnTo>
                  <a:lnTo>
                    <a:pt x="125" y="323"/>
                  </a:lnTo>
                  <a:lnTo>
                    <a:pt x="97" y="274"/>
                  </a:lnTo>
                  <a:lnTo>
                    <a:pt x="84" y="248"/>
                  </a:lnTo>
                  <a:lnTo>
                    <a:pt x="72" y="222"/>
                  </a:lnTo>
                  <a:lnTo>
                    <a:pt x="61" y="196"/>
                  </a:lnTo>
                  <a:lnTo>
                    <a:pt x="50" y="171"/>
                  </a:lnTo>
                  <a:lnTo>
                    <a:pt x="41" y="145"/>
                  </a:lnTo>
                  <a:lnTo>
                    <a:pt x="33" y="118"/>
                  </a:lnTo>
                  <a:lnTo>
                    <a:pt x="27" y="91"/>
                  </a:lnTo>
                  <a:lnTo>
                    <a:pt x="21" y="63"/>
                  </a:lnTo>
                  <a:lnTo>
                    <a:pt x="16" y="35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3" y="4"/>
                  </a:lnTo>
                  <a:lnTo>
                    <a:pt x="12" y="3"/>
                  </a:lnTo>
                  <a:lnTo>
                    <a:pt x="9" y="2"/>
                  </a:lnTo>
                  <a:lnTo>
                    <a:pt x="7" y="0"/>
                  </a:lnTo>
                  <a:lnTo>
                    <a:pt x="4" y="2"/>
                  </a:lnTo>
                  <a:lnTo>
                    <a:pt x="2" y="3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F68933DC-1860-A393-75D4-4306ED6F28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8" y="1952"/>
              <a:ext cx="182" cy="191"/>
            </a:xfrm>
            <a:custGeom>
              <a:avLst/>
              <a:gdLst>
                <a:gd name="T0" fmla="*/ 169 w 182"/>
                <a:gd name="T1" fmla="*/ 3 h 191"/>
                <a:gd name="T2" fmla="*/ 169 w 182"/>
                <a:gd name="T3" fmla="*/ 3 h 191"/>
                <a:gd name="T4" fmla="*/ 152 w 182"/>
                <a:gd name="T5" fmla="*/ 29 h 191"/>
                <a:gd name="T6" fmla="*/ 133 w 182"/>
                <a:gd name="T7" fmla="*/ 52 h 191"/>
                <a:gd name="T8" fmla="*/ 112 w 182"/>
                <a:gd name="T9" fmla="*/ 74 h 191"/>
                <a:gd name="T10" fmla="*/ 91 w 182"/>
                <a:gd name="T11" fmla="*/ 95 h 191"/>
                <a:gd name="T12" fmla="*/ 47 w 182"/>
                <a:gd name="T13" fmla="*/ 137 h 191"/>
                <a:gd name="T14" fmla="*/ 25 w 182"/>
                <a:gd name="T15" fmla="*/ 158 h 191"/>
                <a:gd name="T16" fmla="*/ 3 w 182"/>
                <a:gd name="T17" fmla="*/ 179 h 191"/>
                <a:gd name="T18" fmla="*/ 3 w 182"/>
                <a:gd name="T19" fmla="*/ 179 h 191"/>
                <a:gd name="T20" fmla="*/ 0 w 182"/>
                <a:gd name="T21" fmla="*/ 182 h 191"/>
                <a:gd name="T22" fmla="*/ 0 w 182"/>
                <a:gd name="T23" fmla="*/ 184 h 191"/>
                <a:gd name="T24" fmla="*/ 2 w 182"/>
                <a:gd name="T25" fmla="*/ 186 h 191"/>
                <a:gd name="T26" fmla="*/ 3 w 182"/>
                <a:gd name="T27" fmla="*/ 189 h 191"/>
                <a:gd name="T28" fmla="*/ 5 w 182"/>
                <a:gd name="T29" fmla="*/ 190 h 191"/>
                <a:gd name="T30" fmla="*/ 7 w 182"/>
                <a:gd name="T31" fmla="*/ 191 h 191"/>
                <a:gd name="T32" fmla="*/ 10 w 182"/>
                <a:gd name="T33" fmla="*/ 191 h 191"/>
                <a:gd name="T34" fmla="*/ 12 w 182"/>
                <a:gd name="T35" fmla="*/ 189 h 191"/>
                <a:gd name="T36" fmla="*/ 12 w 182"/>
                <a:gd name="T37" fmla="*/ 189 h 191"/>
                <a:gd name="T38" fmla="*/ 34 w 182"/>
                <a:gd name="T39" fmla="*/ 168 h 191"/>
                <a:gd name="T40" fmla="*/ 58 w 182"/>
                <a:gd name="T41" fmla="*/ 147 h 191"/>
                <a:gd name="T42" fmla="*/ 102 w 182"/>
                <a:gd name="T43" fmla="*/ 105 h 191"/>
                <a:gd name="T44" fmla="*/ 124 w 182"/>
                <a:gd name="T45" fmla="*/ 83 h 191"/>
                <a:gd name="T46" fmla="*/ 145 w 182"/>
                <a:gd name="T47" fmla="*/ 60 h 191"/>
                <a:gd name="T48" fmla="*/ 164 w 182"/>
                <a:gd name="T49" fmla="*/ 36 h 191"/>
                <a:gd name="T50" fmla="*/ 181 w 182"/>
                <a:gd name="T51" fmla="*/ 10 h 191"/>
                <a:gd name="T52" fmla="*/ 181 w 182"/>
                <a:gd name="T53" fmla="*/ 10 h 191"/>
                <a:gd name="T54" fmla="*/ 182 w 182"/>
                <a:gd name="T55" fmla="*/ 8 h 191"/>
                <a:gd name="T56" fmla="*/ 182 w 182"/>
                <a:gd name="T57" fmla="*/ 4 h 191"/>
                <a:gd name="T58" fmla="*/ 181 w 182"/>
                <a:gd name="T59" fmla="*/ 2 h 191"/>
                <a:gd name="T60" fmla="*/ 179 w 182"/>
                <a:gd name="T61" fmla="*/ 1 h 191"/>
                <a:gd name="T62" fmla="*/ 176 w 182"/>
                <a:gd name="T63" fmla="*/ 0 h 191"/>
                <a:gd name="T64" fmla="*/ 174 w 182"/>
                <a:gd name="T65" fmla="*/ 0 h 191"/>
                <a:gd name="T66" fmla="*/ 172 w 182"/>
                <a:gd name="T67" fmla="*/ 1 h 191"/>
                <a:gd name="T68" fmla="*/ 169 w 182"/>
                <a:gd name="T69" fmla="*/ 3 h 191"/>
                <a:gd name="T70" fmla="*/ 169 w 182"/>
                <a:gd name="T71" fmla="*/ 3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2" h="191">
                  <a:moveTo>
                    <a:pt x="169" y="3"/>
                  </a:moveTo>
                  <a:lnTo>
                    <a:pt x="169" y="3"/>
                  </a:lnTo>
                  <a:lnTo>
                    <a:pt x="152" y="29"/>
                  </a:lnTo>
                  <a:lnTo>
                    <a:pt x="133" y="52"/>
                  </a:lnTo>
                  <a:lnTo>
                    <a:pt x="112" y="74"/>
                  </a:lnTo>
                  <a:lnTo>
                    <a:pt x="91" y="95"/>
                  </a:lnTo>
                  <a:lnTo>
                    <a:pt x="47" y="137"/>
                  </a:lnTo>
                  <a:lnTo>
                    <a:pt x="25" y="158"/>
                  </a:lnTo>
                  <a:lnTo>
                    <a:pt x="3" y="179"/>
                  </a:lnTo>
                  <a:lnTo>
                    <a:pt x="3" y="179"/>
                  </a:lnTo>
                  <a:lnTo>
                    <a:pt x="0" y="182"/>
                  </a:lnTo>
                  <a:lnTo>
                    <a:pt x="0" y="184"/>
                  </a:lnTo>
                  <a:lnTo>
                    <a:pt x="2" y="186"/>
                  </a:lnTo>
                  <a:lnTo>
                    <a:pt x="3" y="189"/>
                  </a:lnTo>
                  <a:lnTo>
                    <a:pt x="5" y="190"/>
                  </a:lnTo>
                  <a:lnTo>
                    <a:pt x="7" y="191"/>
                  </a:lnTo>
                  <a:lnTo>
                    <a:pt x="10" y="191"/>
                  </a:lnTo>
                  <a:lnTo>
                    <a:pt x="12" y="189"/>
                  </a:lnTo>
                  <a:lnTo>
                    <a:pt x="12" y="189"/>
                  </a:lnTo>
                  <a:lnTo>
                    <a:pt x="34" y="168"/>
                  </a:lnTo>
                  <a:lnTo>
                    <a:pt x="58" y="147"/>
                  </a:lnTo>
                  <a:lnTo>
                    <a:pt x="102" y="105"/>
                  </a:lnTo>
                  <a:lnTo>
                    <a:pt x="124" y="83"/>
                  </a:lnTo>
                  <a:lnTo>
                    <a:pt x="145" y="60"/>
                  </a:lnTo>
                  <a:lnTo>
                    <a:pt x="164" y="36"/>
                  </a:lnTo>
                  <a:lnTo>
                    <a:pt x="181" y="10"/>
                  </a:lnTo>
                  <a:lnTo>
                    <a:pt x="181" y="10"/>
                  </a:lnTo>
                  <a:lnTo>
                    <a:pt x="182" y="8"/>
                  </a:lnTo>
                  <a:lnTo>
                    <a:pt x="182" y="4"/>
                  </a:lnTo>
                  <a:lnTo>
                    <a:pt x="181" y="2"/>
                  </a:lnTo>
                  <a:lnTo>
                    <a:pt x="179" y="1"/>
                  </a:lnTo>
                  <a:lnTo>
                    <a:pt x="176" y="0"/>
                  </a:lnTo>
                  <a:lnTo>
                    <a:pt x="174" y="0"/>
                  </a:lnTo>
                  <a:lnTo>
                    <a:pt x="172" y="1"/>
                  </a:lnTo>
                  <a:lnTo>
                    <a:pt x="169" y="3"/>
                  </a:lnTo>
                  <a:lnTo>
                    <a:pt x="169" y="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C2FADC30-DF5B-7757-C944-AAC70057C1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7" y="1998"/>
              <a:ext cx="28" cy="196"/>
            </a:xfrm>
            <a:custGeom>
              <a:avLst/>
              <a:gdLst>
                <a:gd name="T0" fmla="*/ 0 w 28"/>
                <a:gd name="T1" fmla="*/ 10 h 196"/>
                <a:gd name="T2" fmla="*/ 0 w 28"/>
                <a:gd name="T3" fmla="*/ 10 h 196"/>
                <a:gd name="T4" fmla="*/ 3 w 28"/>
                <a:gd name="T5" fmla="*/ 32 h 196"/>
                <a:gd name="T6" fmla="*/ 5 w 28"/>
                <a:gd name="T7" fmla="*/ 55 h 196"/>
                <a:gd name="T8" fmla="*/ 7 w 28"/>
                <a:gd name="T9" fmla="*/ 101 h 196"/>
                <a:gd name="T10" fmla="*/ 9 w 28"/>
                <a:gd name="T11" fmla="*/ 146 h 196"/>
                <a:gd name="T12" fmla="*/ 12 w 28"/>
                <a:gd name="T13" fmla="*/ 168 h 196"/>
                <a:gd name="T14" fmla="*/ 14 w 28"/>
                <a:gd name="T15" fmla="*/ 192 h 196"/>
                <a:gd name="T16" fmla="*/ 14 w 28"/>
                <a:gd name="T17" fmla="*/ 192 h 196"/>
                <a:gd name="T18" fmla="*/ 15 w 28"/>
                <a:gd name="T19" fmla="*/ 194 h 196"/>
                <a:gd name="T20" fmla="*/ 17 w 28"/>
                <a:gd name="T21" fmla="*/ 195 h 196"/>
                <a:gd name="T22" fmla="*/ 20 w 28"/>
                <a:gd name="T23" fmla="*/ 196 h 196"/>
                <a:gd name="T24" fmla="*/ 22 w 28"/>
                <a:gd name="T25" fmla="*/ 196 h 196"/>
                <a:gd name="T26" fmla="*/ 24 w 28"/>
                <a:gd name="T27" fmla="*/ 195 h 196"/>
                <a:gd name="T28" fmla="*/ 27 w 28"/>
                <a:gd name="T29" fmla="*/ 193 h 196"/>
                <a:gd name="T30" fmla="*/ 28 w 28"/>
                <a:gd name="T31" fmla="*/ 191 h 196"/>
                <a:gd name="T32" fmla="*/ 28 w 28"/>
                <a:gd name="T33" fmla="*/ 187 h 196"/>
                <a:gd name="T34" fmla="*/ 28 w 28"/>
                <a:gd name="T35" fmla="*/ 187 h 196"/>
                <a:gd name="T36" fmla="*/ 24 w 28"/>
                <a:gd name="T37" fmla="*/ 165 h 196"/>
                <a:gd name="T38" fmla="*/ 23 w 28"/>
                <a:gd name="T39" fmla="*/ 142 h 196"/>
                <a:gd name="T40" fmla="*/ 21 w 28"/>
                <a:gd name="T41" fmla="*/ 96 h 196"/>
                <a:gd name="T42" fmla="*/ 19 w 28"/>
                <a:gd name="T43" fmla="*/ 51 h 196"/>
                <a:gd name="T44" fmla="*/ 16 w 28"/>
                <a:gd name="T45" fmla="*/ 28 h 196"/>
                <a:gd name="T46" fmla="*/ 14 w 28"/>
                <a:gd name="T47" fmla="*/ 5 h 196"/>
                <a:gd name="T48" fmla="*/ 14 w 28"/>
                <a:gd name="T49" fmla="*/ 5 h 196"/>
                <a:gd name="T50" fmla="*/ 13 w 28"/>
                <a:gd name="T51" fmla="*/ 3 h 196"/>
                <a:gd name="T52" fmla="*/ 10 w 28"/>
                <a:gd name="T53" fmla="*/ 2 h 196"/>
                <a:gd name="T54" fmla="*/ 8 w 28"/>
                <a:gd name="T55" fmla="*/ 0 h 196"/>
                <a:gd name="T56" fmla="*/ 6 w 28"/>
                <a:gd name="T57" fmla="*/ 0 h 196"/>
                <a:gd name="T58" fmla="*/ 3 w 28"/>
                <a:gd name="T59" fmla="*/ 2 h 196"/>
                <a:gd name="T60" fmla="*/ 1 w 28"/>
                <a:gd name="T61" fmla="*/ 4 h 196"/>
                <a:gd name="T62" fmla="*/ 0 w 28"/>
                <a:gd name="T63" fmla="*/ 6 h 196"/>
                <a:gd name="T64" fmla="*/ 0 w 28"/>
                <a:gd name="T65" fmla="*/ 10 h 196"/>
                <a:gd name="T66" fmla="*/ 0 w 28"/>
                <a:gd name="T67" fmla="*/ 1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8" h="196">
                  <a:moveTo>
                    <a:pt x="0" y="10"/>
                  </a:moveTo>
                  <a:lnTo>
                    <a:pt x="0" y="10"/>
                  </a:lnTo>
                  <a:lnTo>
                    <a:pt x="3" y="32"/>
                  </a:lnTo>
                  <a:lnTo>
                    <a:pt x="5" y="55"/>
                  </a:lnTo>
                  <a:lnTo>
                    <a:pt x="7" y="101"/>
                  </a:lnTo>
                  <a:lnTo>
                    <a:pt x="9" y="146"/>
                  </a:lnTo>
                  <a:lnTo>
                    <a:pt x="12" y="168"/>
                  </a:lnTo>
                  <a:lnTo>
                    <a:pt x="14" y="192"/>
                  </a:lnTo>
                  <a:lnTo>
                    <a:pt x="14" y="192"/>
                  </a:lnTo>
                  <a:lnTo>
                    <a:pt x="15" y="194"/>
                  </a:lnTo>
                  <a:lnTo>
                    <a:pt x="17" y="195"/>
                  </a:lnTo>
                  <a:lnTo>
                    <a:pt x="20" y="196"/>
                  </a:lnTo>
                  <a:lnTo>
                    <a:pt x="22" y="196"/>
                  </a:lnTo>
                  <a:lnTo>
                    <a:pt x="24" y="195"/>
                  </a:lnTo>
                  <a:lnTo>
                    <a:pt x="27" y="193"/>
                  </a:lnTo>
                  <a:lnTo>
                    <a:pt x="28" y="191"/>
                  </a:lnTo>
                  <a:lnTo>
                    <a:pt x="28" y="187"/>
                  </a:lnTo>
                  <a:lnTo>
                    <a:pt x="28" y="187"/>
                  </a:lnTo>
                  <a:lnTo>
                    <a:pt x="24" y="165"/>
                  </a:lnTo>
                  <a:lnTo>
                    <a:pt x="23" y="142"/>
                  </a:lnTo>
                  <a:lnTo>
                    <a:pt x="21" y="96"/>
                  </a:lnTo>
                  <a:lnTo>
                    <a:pt x="19" y="51"/>
                  </a:lnTo>
                  <a:lnTo>
                    <a:pt x="16" y="28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3" y="3"/>
                  </a:ln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4FFEF905-BDB6-47BE-CBEF-FC3722225A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9" y="1984"/>
              <a:ext cx="25" cy="173"/>
            </a:xfrm>
            <a:custGeom>
              <a:avLst/>
              <a:gdLst>
                <a:gd name="T0" fmla="*/ 2 w 25"/>
                <a:gd name="T1" fmla="*/ 7 h 173"/>
                <a:gd name="T2" fmla="*/ 2 w 25"/>
                <a:gd name="T3" fmla="*/ 7 h 173"/>
                <a:gd name="T4" fmla="*/ 0 w 25"/>
                <a:gd name="T5" fmla="*/ 48 h 173"/>
                <a:gd name="T6" fmla="*/ 0 w 25"/>
                <a:gd name="T7" fmla="*/ 68 h 173"/>
                <a:gd name="T8" fmla="*/ 0 w 25"/>
                <a:gd name="T9" fmla="*/ 88 h 173"/>
                <a:gd name="T10" fmla="*/ 2 w 25"/>
                <a:gd name="T11" fmla="*/ 108 h 173"/>
                <a:gd name="T12" fmla="*/ 3 w 25"/>
                <a:gd name="T13" fmla="*/ 129 h 173"/>
                <a:gd name="T14" fmla="*/ 7 w 25"/>
                <a:gd name="T15" fmla="*/ 149 h 173"/>
                <a:gd name="T16" fmla="*/ 11 w 25"/>
                <a:gd name="T17" fmla="*/ 168 h 173"/>
                <a:gd name="T18" fmla="*/ 11 w 25"/>
                <a:gd name="T19" fmla="*/ 168 h 173"/>
                <a:gd name="T20" fmla="*/ 12 w 25"/>
                <a:gd name="T21" fmla="*/ 171 h 173"/>
                <a:gd name="T22" fmla="*/ 15 w 25"/>
                <a:gd name="T23" fmla="*/ 172 h 173"/>
                <a:gd name="T24" fmla="*/ 17 w 25"/>
                <a:gd name="T25" fmla="*/ 173 h 173"/>
                <a:gd name="T26" fmla="*/ 19 w 25"/>
                <a:gd name="T27" fmla="*/ 173 h 173"/>
                <a:gd name="T28" fmla="*/ 22 w 25"/>
                <a:gd name="T29" fmla="*/ 172 h 173"/>
                <a:gd name="T30" fmla="*/ 24 w 25"/>
                <a:gd name="T31" fmla="*/ 170 h 173"/>
                <a:gd name="T32" fmla="*/ 25 w 25"/>
                <a:gd name="T33" fmla="*/ 167 h 173"/>
                <a:gd name="T34" fmla="*/ 25 w 25"/>
                <a:gd name="T35" fmla="*/ 164 h 173"/>
                <a:gd name="T36" fmla="*/ 25 w 25"/>
                <a:gd name="T37" fmla="*/ 164 h 173"/>
                <a:gd name="T38" fmla="*/ 21 w 25"/>
                <a:gd name="T39" fmla="*/ 145 h 173"/>
                <a:gd name="T40" fmla="*/ 17 w 25"/>
                <a:gd name="T41" fmla="*/ 125 h 173"/>
                <a:gd name="T42" fmla="*/ 15 w 25"/>
                <a:gd name="T43" fmla="*/ 105 h 173"/>
                <a:gd name="T44" fmla="*/ 14 w 25"/>
                <a:gd name="T45" fmla="*/ 87 h 173"/>
                <a:gd name="T46" fmla="*/ 14 w 25"/>
                <a:gd name="T47" fmla="*/ 67 h 173"/>
                <a:gd name="T48" fmla="*/ 14 w 25"/>
                <a:gd name="T49" fmla="*/ 47 h 173"/>
                <a:gd name="T50" fmla="*/ 16 w 25"/>
                <a:gd name="T51" fmla="*/ 7 h 173"/>
                <a:gd name="T52" fmla="*/ 16 w 25"/>
                <a:gd name="T53" fmla="*/ 7 h 173"/>
                <a:gd name="T54" fmla="*/ 16 w 25"/>
                <a:gd name="T55" fmla="*/ 4 h 173"/>
                <a:gd name="T56" fmla="*/ 14 w 25"/>
                <a:gd name="T57" fmla="*/ 3 h 173"/>
                <a:gd name="T58" fmla="*/ 12 w 25"/>
                <a:gd name="T59" fmla="*/ 1 h 173"/>
                <a:gd name="T60" fmla="*/ 9 w 25"/>
                <a:gd name="T61" fmla="*/ 0 h 173"/>
                <a:gd name="T62" fmla="*/ 7 w 25"/>
                <a:gd name="T63" fmla="*/ 1 h 173"/>
                <a:gd name="T64" fmla="*/ 4 w 25"/>
                <a:gd name="T65" fmla="*/ 3 h 173"/>
                <a:gd name="T66" fmla="*/ 3 w 25"/>
                <a:gd name="T67" fmla="*/ 4 h 173"/>
                <a:gd name="T68" fmla="*/ 2 w 25"/>
                <a:gd name="T69" fmla="*/ 7 h 173"/>
                <a:gd name="T70" fmla="*/ 2 w 25"/>
                <a:gd name="T71" fmla="*/ 7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5" h="173">
                  <a:moveTo>
                    <a:pt x="2" y="7"/>
                  </a:moveTo>
                  <a:lnTo>
                    <a:pt x="2" y="7"/>
                  </a:lnTo>
                  <a:lnTo>
                    <a:pt x="0" y="48"/>
                  </a:lnTo>
                  <a:lnTo>
                    <a:pt x="0" y="68"/>
                  </a:lnTo>
                  <a:lnTo>
                    <a:pt x="0" y="88"/>
                  </a:lnTo>
                  <a:lnTo>
                    <a:pt x="2" y="108"/>
                  </a:lnTo>
                  <a:lnTo>
                    <a:pt x="3" y="129"/>
                  </a:lnTo>
                  <a:lnTo>
                    <a:pt x="7" y="149"/>
                  </a:lnTo>
                  <a:lnTo>
                    <a:pt x="11" y="168"/>
                  </a:lnTo>
                  <a:lnTo>
                    <a:pt x="11" y="168"/>
                  </a:lnTo>
                  <a:lnTo>
                    <a:pt x="12" y="171"/>
                  </a:lnTo>
                  <a:lnTo>
                    <a:pt x="15" y="172"/>
                  </a:lnTo>
                  <a:lnTo>
                    <a:pt x="17" y="173"/>
                  </a:lnTo>
                  <a:lnTo>
                    <a:pt x="19" y="173"/>
                  </a:lnTo>
                  <a:lnTo>
                    <a:pt x="22" y="172"/>
                  </a:lnTo>
                  <a:lnTo>
                    <a:pt x="24" y="170"/>
                  </a:lnTo>
                  <a:lnTo>
                    <a:pt x="25" y="167"/>
                  </a:lnTo>
                  <a:lnTo>
                    <a:pt x="25" y="164"/>
                  </a:lnTo>
                  <a:lnTo>
                    <a:pt x="25" y="164"/>
                  </a:lnTo>
                  <a:lnTo>
                    <a:pt x="21" y="145"/>
                  </a:lnTo>
                  <a:lnTo>
                    <a:pt x="17" y="125"/>
                  </a:lnTo>
                  <a:lnTo>
                    <a:pt x="15" y="105"/>
                  </a:lnTo>
                  <a:lnTo>
                    <a:pt x="14" y="87"/>
                  </a:lnTo>
                  <a:lnTo>
                    <a:pt x="14" y="67"/>
                  </a:lnTo>
                  <a:lnTo>
                    <a:pt x="14" y="47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6" y="4"/>
                  </a:lnTo>
                  <a:lnTo>
                    <a:pt x="14" y="3"/>
                  </a:lnTo>
                  <a:lnTo>
                    <a:pt x="12" y="1"/>
                  </a:lnTo>
                  <a:lnTo>
                    <a:pt x="9" y="0"/>
                  </a:lnTo>
                  <a:lnTo>
                    <a:pt x="7" y="1"/>
                  </a:lnTo>
                  <a:lnTo>
                    <a:pt x="4" y="3"/>
                  </a:lnTo>
                  <a:lnTo>
                    <a:pt x="3" y="4"/>
                  </a:lnTo>
                  <a:lnTo>
                    <a:pt x="2" y="7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663290AF-B5A9-9195-0A14-14B74D724B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8" y="1373"/>
              <a:ext cx="264" cy="517"/>
            </a:xfrm>
            <a:custGeom>
              <a:avLst/>
              <a:gdLst>
                <a:gd name="T0" fmla="*/ 114 w 264"/>
                <a:gd name="T1" fmla="*/ 4 h 517"/>
                <a:gd name="T2" fmla="*/ 88 w 264"/>
                <a:gd name="T3" fmla="*/ 0 h 517"/>
                <a:gd name="T4" fmla="*/ 64 w 264"/>
                <a:gd name="T5" fmla="*/ 1 h 517"/>
                <a:gd name="T6" fmla="*/ 46 w 264"/>
                <a:gd name="T7" fmla="*/ 8 h 517"/>
                <a:gd name="T8" fmla="*/ 30 w 264"/>
                <a:gd name="T9" fmla="*/ 18 h 517"/>
                <a:gd name="T10" fmla="*/ 19 w 264"/>
                <a:gd name="T11" fmla="*/ 35 h 517"/>
                <a:gd name="T12" fmla="*/ 11 w 264"/>
                <a:gd name="T13" fmla="*/ 52 h 517"/>
                <a:gd name="T14" fmla="*/ 5 w 264"/>
                <a:gd name="T15" fmla="*/ 74 h 517"/>
                <a:gd name="T16" fmla="*/ 0 w 264"/>
                <a:gd name="T17" fmla="*/ 122 h 517"/>
                <a:gd name="T18" fmla="*/ 4 w 264"/>
                <a:gd name="T19" fmla="*/ 175 h 517"/>
                <a:gd name="T20" fmla="*/ 14 w 264"/>
                <a:gd name="T21" fmla="*/ 247 h 517"/>
                <a:gd name="T22" fmla="*/ 22 w 264"/>
                <a:gd name="T23" fmla="*/ 284 h 517"/>
                <a:gd name="T24" fmla="*/ 40 w 264"/>
                <a:gd name="T25" fmla="*/ 372 h 517"/>
                <a:gd name="T26" fmla="*/ 47 w 264"/>
                <a:gd name="T27" fmla="*/ 401 h 517"/>
                <a:gd name="T28" fmla="*/ 58 w 264"/>
                <a:gd name="T29" fmla="*/ 444 h 517"/>
                <a:gd name="T30" fmla="*/ 71 w 264"/>
                <a:gd name="T31" fmla="*/ 472 h 517"/>
                <a:gd name="T32" fmla="*/ 89 w 264"/>
                <a:gd name="T33" fmla="*/ 496 h 517"/>
                <a:gd name="T34" fmla="*/ 99 w 264"/>
                <a:gd name="T35" fmla="*/ 505 h 517"/>
                <a:gd name="T36" fmla="*/ 105 w 264"/>
                <a:gd name="T37" fmla="*/ 510 h 517"/>
                <a:gd name="T38" fmla="*/ 118 w 264"/>
                <a:gd name="T39" fmla="*/ 514 h 517"/>
                <a:gd name="T40" fmla="*/ 138 w 264"/>
                <a:gd name="T41" fmla="*/ 517 h 517"/>
                <a:gd name="T42" fmla="*/ 165 w 264"/>
                <a:gd name="T43" fmla="*/ 512 h 517"/>
                <a:gd name="T44" fmla="*/ 189 w 264"/>
                <a:gd name="T45" fmla="*/ 502 h 517"/>
                <a:gd name="T46" fmla="*/ 201 w 264"/>
                <a:gd name="T47" fmla="*/ 495 h 517"/>
                <a:gd name="T48" fmla="*/ 224 w 264"/>
                <a:gd name="T49" fmla="*/ 476 h 517"/>
                <a:gd name="T50" fmla="*/ 244 w 264"/>
                <a:gd name="T51" fmla="*/ 451 h 517"/>
                <a:gd name="T52" fmla="*/ 257 w 264"/>
                <a:gd name="T53" fmla="*/ 425 h 517"/>
                <a:gd name="T54" fmla="*/ 264 w 264"/>
                <a:gd name="T55" fmla="*/ 395 h 517"/>
                <a:gd name="T56" fmla="*/ 264 w 264"/>
                <a:gd name="T57" fmla="*/ 392 h 517"/>
                <a:gd name="T58" fmla="*/ 260 w 264"/>
                <a:gd name="T59" fmla="*/ 388 h 517"/>
                <a:gd name="T60" fmla="*/ 254 w 264"/>
                <a:gd name="T61" fmla="*/ 388 h 517"/>
                <a:gd name="T62" fmla="*/ 251 w 264"/>
                <a:gd name="T63" fmla="*/ 392 h 517"/>
                <a:gd name="T64" fmla="*/ 250 w 264"/>
                <a:gd name="T65" fmla="*/ 395 h 517"/>
                <a:gd name="T66" fmla="*/ 243 w 264"/>
                <a:gd name="T67" fmla="*/ 422 h 517"/>
                <a:gd name="T68" fmla="*/ 228 w 264"/>
                <a:gd name="T69" fmla="*/ 448 h 517"/>
                <a:gd name="T70" fmla="*/ 208 w 264"/>
                <a:gd name="T71" fmla="*/ 471 h 517"/>
                <a:gd name="T72" fmla="*/ 182 w 264"/>
                <a:gd name="T73" fmla="*/ 489 h 517"/>
                <a:gd name="T74" fmla="*/ 156 w 264"/>
                <a:gd name="T75" fmla="*/ 500 h 517"/>
                <a:gd name="T76" fmla="*/ 135 w 264"/>
                <a:gd name="T77" fmla="*/ 502 h 517"/>
                <a:gd name="T78" fmla="*/ 123 w 264"/>
                <a:gd name="T79" fmla="*/ 500 h 517"/>
                <a:gd name="T80" fmla="*/ 111 w 264"/>
                <a:gd name="T81" fmla="*/ 495 h 517"/>
                <a:gd name="T82" fmla="*/ 99 w 264"/>
                <a:gd name="T83" fmla="*/ 486 h 517"/>
                <a:gd name="T84" fmla="*/ 89 w 264"/>
                <a:gd name="T85" fmla="*/ 475 h 517"/>
                <a:gd name="T86" fmla="*/ 84 w 264"/>
                <a:gd name="T87" fmla="*/ 468 h 517"/>
                <a:gd name="T88" fmla="*/ 65 w 264"/>
                <a:gd name="T89" fmla="*/ 422 h 517"/>
                <a:gd name="T90" fmla="*/ 53 w 264"/>
                <a:gd name="T91" fmla="*/ 373 h 517"/>
                <a:gd name="T92" fmla="*/ 34 w 264"/>
                <a:gd name="T93" fmla="*/ 274 h 517"/>
                <a:gd name="T94" fmla="*/ 27 w 264"/>
                <a:gd name="T95" fmla="*/ 240 h 517"/>
                <a:gd name="T96" fmla="*/ 16 w 264"/>
                <a:gd name="T97" fmla="*/ 175 h 517"/>
                <a:gd name="T98" fmla="*/ 13 w 264"/>
                <a:gd name="T99" fmla="*/ 128 h 517"/>
                <a:gd name="T100" fmla="*/ 16 w 264"/>
                <a:gd name="T101" fmla="*/ 84 h 517"/>
                <a:gd name="T102" fmla="*/ 21 w 264"/>
                <a:gd name="T103" fmla="*/ 64 h 517"/>
                <a:gd name="T104" fmla="*/ 28 w 264"/>
                <a:gd name="T105" fmla="*/ 46 h 517"/>
                <a:gd name="T106" fmla="*/ 37 w 264"/>
                <a:gd name="T107" fmla="*/ 32 h 517"/>
                <a:gd name="T108" fmla="*/ 50 w 264"/>
                <a:gd name="T109" fmla="*/ 22 h 517"/>
                <a:gd name="T110" fmla="*/ 67 w 264"/>
                <a:gd name="T111" fmla="*/ 15 h 517"/>
                <a:gd name="T112" fmla="*/ 86 w 264"/>
                <a:gd name="T113" fmla="*/ 14 h 517"/>
                <a:gd name="T114" fmla="*/ 111 w 264"/>
                <a:gd name="T115" fmla="*/ 17 h 517"/>
                <a:gd name="T116" fmla="*/ 114 w 264"/>
                <a:gd name="T117" fmla="*/ 17 h 517"/>
                <a:gd name="T118" fmla="*/ 118 w 264"/>
                <a:gd name="T119" fmla="*/ 15 h 517"/>
                <a:gd name="T120" fmla="*/ 120 w 264"/>
                <a:gd name="T121" fmla="*/ 10 h 517"/>
                <a:gd name="T122" fmla="*/ 118 w 264"/>
                <a:gd name="T123" fmla="*/ 6 h 517"/>
                <a:gd name="T124" fmla="*/ 114 w 264"/>
                <a:gd name="T125" fmla="*/ 4 h 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4" h="517">
                  <a:moveTo>
                    <a:pt x="114" y="4"/>
                  </a:moveTo>
                  <a:lnTo>
                    <a:pt x="114" y="4"/>
                  </a:lnTo>
                  <a:lnTo>
                    <a:pt x="100" y="1"/>
                  </a:lnTo>
                  <a:lnTo>
                    <a:pt x="88" y="0"/>
                  </a:lnTo>
                  <a:lnTo>
                    <a:pt x="75" y="0"/>
                  </a:lnTo>
                  <a:lnTo>
                    <a:pt x="64" y="1"/>
                  </a:lnTo>
                  <a:lnTo>
                    <a:pt x="54" y="3"/>
                  </a:lnTo>
                  <a:lnTo>
                    <a:pt x="46" y="8"/>
                  </a:lnTo>
                  <a:lnTo>
                    <a:pt x="37" y="13"/>
                  </a:lnTo>
                  <a:lnTo>
                    <a:pt x="30" y="18"/>
                  </a:lnTo>
                  <a:lnTo>
                    <a:pt x="25" y="27"/>
                  </a:lnTo>
                  <a:lnTo>
                    <a:pt x="19" y="35"/>
                  </a:lnTo>
                  <a:lnTo>
                    <a:pt x="14" y="43"/>
                  </a:lnTo>
                  <a:lnTo>
                    <a:pt x="11" y="52"/>
                  </a:lnTo>
                  <a:lnTo>
                    <a:pt x="7" y="63"/>
                  </a:lnTo>
                  <a:lnTo>
                    <a:pt x="5" y="74"/>
                  </a:lnTo>
                  <a:lnTo>
                    <a:pt x="1" y="98"/>
                  </a:lnTo>
                  <a:lnTo>
                    <a:pt x="0" y="122"/>
                  </a:lnTo>
                  <a:lnTo>
                    <a:pt x="1" y="148"/>
                  </a:lnTo>
                  <a:lnTo>
                    <a:pt x="4" y="175"/>
                  </a:lnTo>
                  <a:lnTo>
                    <a:pt x="6" y="199"/>
                  </a:lnTo>
                  <a:lnTo>
                    <a:pt x="14" y="247"/>
                  </a:lnTo>
                  <a:lnTo>
                    <a:pt x="22" y="284"/>
                  </a:lnTo>
                  <a:lnTo>
                    <a:pt x="22" y="284"/>
                  </a:lnTo>
                  <a:lnTo>
                    <a:pt x="34" y="343"/>
                  </a:lnTo>
                  <a:lnTo>
                    <a:pt x="40" y="372"/>
                  </a:lnTo>
                  <a:lnTo>
                    <a:pt x="47" y="401"/>
                  </a:lnTo>
                  <a:lnTo>
                    <a:pt x="47" y="401"/>
                  </a:lnTo>
                  <a:lnTo>
                    <a:pt x="54" y="430"/>
                  </a:lnTo>
                  <a:lnTo>
                    <a:pt x="58" y="444"/>
                  </a:lnTo>
                  <a:lnTo>
                    <a:pt x="64" y="458"/>
                  </a:lnTo>
                  <a:lnTo>
                    <a:pt x="71" y="472"/>
                  </a:lnTo>
                  <a:lnTo>
                    <a:pt x="78" y="485"/>
                  </a:lnTo>
                  <a:lnTo>
                    <a:pt x="89" y="496"/>
                  </a:lnTo>
                  <a:lnTo>
                    <a:pt x="93" y="502"/>
                  </a:lnTo>
                  <a:lnTo>
                    <a:pt x="99" y="505"/>
                  </a:lnTo>
                  <a:lnTo>
                    <a:pt x="99" y="505"/>
                  </a:lnTo>
                  <a:lnTo>
                    <a:pt x="105" y="510"/>
                  </a:lnTo>
                  <a:lnTo>
                    <a:pt x="111" y="512"/>
                  </a:lnTo>
                  <a:lnTo>
                    <a:pt x="118" y="514"/>
                  </a:lnTo>
                  <a:lnTo>
                    <a:pt x="124" y="516"/>
                  </a:lnTo>
                  <a:lnTo>
                    <a:pt x="138" y="517"/>
                  </a:lnTo>
                  <a:lnTo>
                    <a:pt x="151" y="516"/>
                  </a:lnTo>
                  <a:lnTo>
                    <a:pt x="165" y="512"/>
                  </a:lnTo>
                  <a:lnTo>
                    <a:pt x="177" y="507"/>
                  </a:lnTo>
                  <a:lnTo>
                    <a:pt x="189" y="502"/>
                  </a:lnTo>
                  <a:lnTo>
                    <a:pt x="201" y="495"/>
                  </a:lnTo>
                  <a:lnTo>
                    <a:pt x="201" y="495"/>
                  </a:lnTo>
                  <a:lnTo>
                    <a:pt x="214" y="485"/>
                  </a:lnTo>
                  <a:lnTo>
                    <a:pt x="224" y="476"/>
                  </a:lnTo>
                  <a:lnTo>
                    <a:pt x="235" y="464"/>
                  </a:lnTo>
                  <a:lnTo>
                    <a:pt x="244" y="451"/>
                  </a:lnTo>
                  <a:lnTo>
                    <a:pt x="251" y="439"/>
                  </a:lnTo>
                  <a:lnTo>
                    <a:pt x="257" y="425"/>
                  </a:lnTo>
                  <a:lnTo>
                    <a:pt x="261" y="411"/>
                  </a:lnTo>
                  <a:lnTo>
                    <a:pt x="264" y="395"/>
                  </a:lnTo>
                  <a:lnTo>
                    <a:pt x="264" y="395"/>
                  </a:lnTo>
                  <a:lnTo>
                    <a:pt x="264" y="392"/>
                  </a:lnTo>
                  <a:lnTo>
                    <a:pt x="261" y="390"/>
                  </a:lnTo>
                  <a:lnTo>
                    <a:pt x="260" y="388"/>
                  </a:lnTo>
                  <a:lnTo>
                    <a:pt x="257" y="388"/>
                  </a:lnTo>
                  <a:lnTo>
                    <a:pt x="254" y="388"/>
                  </a:lnTo>
                  <a:lnTo>
                    <a:pt x="252" y="390"/>
                  </a:lnTo>
                  <a:lnTo>
                    <a:pt x="251" y="392"/>
                  </a:lnTo>
                  <a:lnTo>
                    <a:pt x="250" y="395"/>
                  </a:lnTo>
                  <a:lnTo>
                    <a:pt x="250" y="395"/>
                  </a:lnTo>
                  <a:lnTo>
                    <a:pt x="247" y="408"/>
                  </a:lnTo>
                  <a:lnTo>
                    <a:pt x="243" y="422"/>
                  </a:lnTo>
                  <a:lnTo>
                    <a:pt x="237" y="435"/>
                  </a:lnTo>
                  <a:lnTo>
                    <a:pt x="228" y="448"/>
                  </a:lnTo>
                  <a:lnTo>
                    <a:pt x="218" y="460"/>
                  </a:lnTo>
                  <a:lnTo>
                    <a:pt x="208" y="471"/>
                  </a:lnTo>
                  <a:lnTo>
                    <a:pt x="195" y="481"/>
                  </a:lnTo>
                  <a:lnTo>
                    <a:pt x="182" y="489"/>
                  </a:lnTo>
                  <a:lnTo>
                    <a:pt x="169" y="496"/>
                  </a:lnTo>
                  <a:lnTo>
                    <a:pt x="156" y="500"/>
                  </a:lnTo>
                  <a:lnTo>
                    <a:pt x="142" y="502"/>
                  </a:lnTo>
                  <a:lnTo>
                    <a:pt x="135" y="502"/>
                  </a:lnTo>
                  <a:lnTo>
                    <a:pt x="130" y="502"/>
                  </a:lnTo>
                  <a:lnTo>
                    <a:pt x="123" y="500"/>
                  </a:lnTo>
                  <a:lnTo>
                    <a:pt x="117" y="498"/>
                  </a:lnTo>
                  <a:lnTo>
                    <a:pt x="111" y="495"/>
                  </a:lnTo>
                  <a:lnTo>
                    <a:pt x="105" y="491"/>
                  </a:lnTo>
                  <a:lnTo>
                    <a:pt x="99" y="486"/>
                  </a:lnTo>
                  <a:lnTo>
                    <a:pt x="95" y="481"/>
                  </a:lnTo>
                  <a:lnTo>
                    <a:pt x="89" y="475"/>
                  </a:lnTo>
                  <a:lnTo>
                    <a:pt x="84" y="468"/>
                  </a:lnTo>
                  <a:lnTo>
                    <a:pt x="84" y="468"/>
                  </a:lnTo>
                  <a:lnTo>
                    <a:pt x="74" y="446"/>
                  </a:lnTo>
                  <a:lnTo>
                    <a:pt x="65" y="422"/>
                  </a:lnTo>
                  <a:lnTo>
                    <a:pt x="58" y="398"/>
                  </a:lnTo>
                  <a:lnTo>
                    <a:pt x="53" y="373"/>
                  </a:lnTo>
                  <a:lnTo>
                    <a:pt x="43" y="323"/>
                  </a:lnTo>
                  <a:lnTo>
                    <a:pt x="34" y="274"/>
                  </a:lnTo>
                  <a:lnTo>
                    <a:pt x="34" y="274"/>
                  </a:lnTo>
                  <a:lnTo>
                    <a:pt x="27" y="240"/>
                  </a:lnTo>
                  <a:lnTo>
                    <a:pt x="20" y="198"/>
                  </a:lnTo>
                  <a:lnTo>
                    <a:pt x="16" y="175"/>
                  </a:lnTo>
                  <a:lnTo>
                    <a:pt x="14" y="151"/>
                  </a:lnTo>
                  <a:lnTo>
                    <a:pt x="13" y="128"/>
                  </a:lnTo>
                  <a:lnTo>
                    <a:pt x="14" y="105"/>
                  </a:lnTo>
                  <a:lnTo>
                    <a:pt x="16" y="84"/>
                  </a:lnTo>
                  <a:lnTo>
                    <a:pt x="19" y="73"/>
                  </a:lnTo>
                  <a:lnTo>
                    <a:pt x="21" y="64"/>
                  </a:lnTo>
                  <a:lnTo>
                    <a:pt x="23" y="55"/>
                  </a:lnTo>
                  <a:lnTo>
                    <a:pt x="28" y="46"/>
                  </a:lnTo>
                  <a:lnTo>
                    <a:pt x="33" y="39"/>
                  </a:lnTo>
                  <a:lnTo>
                    <a:pt x="37" y="32"/>
                  </a:lnTo>
                  <a:lnTo>
                    <a:pt x="43" y="27"/>
                  </a:lnTo>
                  <a:lnTo>
                    <a:pt x="50" y="22"/>
                  </a:lnTo>
                  <a:lnTo>
                    <a:pt x="58" y="18"/>
                  </a:lnTo>
                  <a:lnTo>
                    <a:pt x="67" y="15"/>
                  </a:lnTo>
                  <a:lnTo>
                    <a:pt x="76" y="14"/>
                  </a:lnTo>
                  <a:lnTo>
                    <a:pt x="86" y="14"/>
                  </a:lnTo>
                  <a:lnTo>
                    <a:pt x="98" y="15"/>
                  </a:lnTo>
                  <a:lnTo>
                    <a:pt x="111" y="17"/>
                  </a:lnTo>
                  <a:lnTo>
                    <a:pt x="111" y="17"/>
                  </a:lnTo>
                  <a:lnTo>
                    <a:pt x="114" y="17"/>
                  </a:lnTo>
                  <a:lnTo>
                    <a:pt x="117" y="16"/>
                  </a:lnTo>
                  <a:lnTo>
                    <a:pt x="118" y="15"/>
                  </a:lnTo>
                  <a:lnTo>
                    <a:pt x="119" y="13"/>
                  </a:lnTo>
                  <a:lnTo>
                    <a:pt x="120" y="10"/>
                  </a:lnTo>
                  <a:lnTo>
                    <a:pt x="119" y="8"/>
                  </a:lnTo>
                  <a:lnTo>
                    <a:pt x="118" y="6"/>
                  </a:lnTo>
                  <a:lnTo>
                    <a:pt x="114" y="4"/>
                  </a:lnTo>
                  <a:lnTo>
                    <a:pt x="114" y="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FEFF5289-17E7-0367-08B5-69B07D5BF8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2" y="1310"/>
              <a:ext cx="195" cy="514"/>
            </a:xfrm>
            <a:custGeom>
              <a:avLst/>
              <a:gdLst>
                <a:gd name="T0" fmla="*/ 103 w 195"/>
                <a:gd name="T1" fmla="*/ 29 h 514"/>
                <a:gd name="T2" fmla="*/ 116 w 195"/>
                <a:gd name="T3" fmla="*/ 17 h 514"/>
                <a:gd name="T4" fmla="*/ 127 w 195"/>
                <a:gd name="T5" fmla="*/ 14 h 514"/>
                <a:gd name="T6" fmla="*/ 137 w 195"/>
                <a:gd name="T7" fmla="*/ 16 h 514"/>
                <a:gd name="T8" fmla="*/ 142 w 195"/>
                <a:gd name="T9" fmla="*/ 20 h 514"/>
                <a:gd name="T10" fmla="*/ 150 w 195"/>
                <a:gd name="T11" fmla="*/ 30 h 514"/>
                <a:gd name="T12" fmla="*/ 160 w 195"/>
                <a:gd name="T13" fmla="*/ 57 h 514"/>
                <a:gd name="T14" fmla="*/ 165 w 195"/>
                <a:gd name="T15" fmla="*/ 71 h 514"/>
                <a:gd name="T16" fmla="*/ 172 w 195"/>
                <a:gd name="T17" fmla="*/ 108 h 514"/>
                <a:gd name="T18" fmla="*/ 180 w 195"/>
                <a:gd name="T19" fmla="*/ 184 h 514"/>
                <a:gd name="T20" fmla="*/ 181 w 195"/>
                <a:gd name="T21" fmla="*/ 223 h 514"/>
                <a:gd name="T22" fmla="*/ 180 w 195"/>
                <a:gd name="T23" fmla="*/ 289 h 514"/>
                <a:gd name="T24" fmla="*/ 174 w 195"/>
                <a:gd name="T25" fmla="*/ 357 h 514"/>
                <a:gd name="T26" fmla="*/ 173 w 195"/>
                <a:gd name="T27" fmla="*/ 374 h 514"/>
                <a:gd name="T28" fmla="*/ 166 w 195"/>
                <a:gd name="T29" fmla="*/ 407 h 514"/>
                <a:gd name="T30" fmla="*/ 155 w 195"/>
                <a:gd name="T31" fmla="*/ 440 h 514"/>
                <a:gd name="T32" fmla="*/ 136 w 195"/>
                <a:gd name="T33" fmla="*/ 468 h 514"/>
                <a:gd name="T34" fmla="*/ 124 w 195"/>
                <a:gd name="T35" fmla="*/ 481 h 514"/>
                <a:gd name="T36" fmla="*/ 112 w 195"/>
                <a:gd name="T37" fmla="*/ 491 h 514"/>
                <a:gd name="T38" fmla="*/ 96 w 195"/>
                <a:gd name="T39" fmla="*/ 498 h 514"/>
                <a:gd name="T40" fmla="*/ 80 w 195"/>
                <a:gd name="T41" fmla="*/ 500 h 514"/>
                <a:gd name="T42" fmla="*/ 63 w 195"/>
                <a:gd name="T43" fmla="*/ 498 h 514"/>
                <a:gd name="T44" fmla="*/ 54 w 195"/>
                <a:gd name="T45" fmla="*/ 495 h 514"/>
                <a:gd name="T46" fmla="*/ 39 w 195"/>
                <a:gd name="T47" fmla="*/ 483 h 514"/>
                <a:gd name="T48" fmla="*/ 26 w 195"/>
                <a:gd name="T49" fmla="*/ 468 h 514"/>
                <a:gd name="T50" fmla="*/ 12 w 195"/>
                <a:gd name="T51" fmla="*/ 442 h 514"/>
                <a:gd name="T52" fmla="*/ 11 w 195"/>
                <a:gd name="T53" fmla="*/ 440 h 514"/>
                <a:gd name="T54" fmla="*/ 5 w 195"/>
                <a:gd name="T55" fmla="*/ 439 h 514"/>
                <a:gd name="T56" fmla="*/ 2 w 195"/>
                <a:gd name="T57" fmla="*/ 441 h 514"/>
                <a:gd name="T58" fmla="*/ 0 w 195"/>
                <a:gd name="T59" fmla="*/ 447 h 514"/>
                <a:gd name="T60" fmla="*/ 1 w 195"/>
                <a:gd name="T61" fmla="*/ 449 h 514"/>
                <a:gd name="T62" fmla="*/ 15 w 195"/>
                <a:gd name="T63" fmla="*/ 475 h 514"/>
                <a:gd name="T64" fmla="*/ 33 w 195"/>
                <a:gd name="T65" fmla="*/ 496 h 514"/>
                <a:gd name="T66" fmla="*/ 51 w 195"/>
                <a:gd name="T67" fmla="*/ 507 h 514"/>
                <a:gd name="T68" fmla="*/ 64 w 195"/>
                <a:gd name="T69" fmla="*/ 513 h 514"/>
                <a:gd name="T70" fmla="*/ 79 w 195"/>
                <a:gd name="T71" fmla="*/ 514 h 514"/>
                <a:gd name="T72" fmla="*/ 86 w 195"/>
                <a:gd name="T73" fmla="*/ 514 h 514"/>
                <a:gd name="T74" fmla="*/ 101 w 195"/>
                <a:gd name="T75" fmla="*/ 511 h 514"/>
                <a:gd name="T76" fmla="*/ 116 w 195"/>
                <a:gd name="T77" fmla="*/ 505 h 514"/>
                <a:gd name="T78" fmla="*/ 139 w 195"/>
                <a:gd name="T79" fmla="*/ 485 h 514"/>
                <a:gd name="T80" fmla="*/ 159 w 195"/>
                <a:gd name="T81" fmla="*/ 460 h 514"/>
                <a:gd name="T82" fmla="*/ 172 w 195"/>
                <a:gd name="T83" fmla="*/ 432 h 514"/>
                <a:gd name="T84" fmla="*/ 178 w 195"/>
                <a:gd name="T85" fmla="*/ 415 h 514"/>
                <a:gd name="T86" fmla="*/ 185 w 195"/>
                <a:gd name="T87" fmla="*/ 381 h 514"/>
                <a:gd name="T88" fmla="*/ 191 w 195"/>
                <a:gd name="T89" fmla="*/ 329 h 514"/>
                <a:gd name="T90" fmla="*/ 193 w 195"/>
                <a:gd name="T91" fmla="*/ 295 h 514"/>
                <a:gd name="T92" fmla="*/ 195 w 195"/>
                <a:gd name="T93" fmla="*/ 262 h 514"/>
                <a:gd name="T94" fmla="*/ 195 w 195"/>
                <a:gd name="T95" fmla="*/ 230 h 514"/>
                <a:gd name="T96" fmla="*/ 192 w 195"/>
                <a:gd name="T97" fmla="*/ 167 h 514"/>
                <a:gd name="T98" fmla="*/ 186 w 195"/>
                <a:gd name="T99" fmla="*/ 121 h 514"/>
                <a:gd name="T100" fmla="*/ 178 w 195"/>
                <a:gd name="T101" fmla="*/ 76 h 514"/>
                <a:gd name="T102" fmla="*/ 165 w 195"/>
                <a:gd name="T103" fmla="*/ 35 h 514"/>
                <a:gd name="T104" fmla="*/ 157 w 195"/>
                <a:gd name="T105" fmla="*/ 20 h 514"/>
                <a:gd name="T106" fmla="*/ 148 w 195"/>
                <a:gd name="T107" fmla="*/ 8 h 514"/>
                <a:gd name="T108" fmla="*/ 136 w 195"/>
                <a:gd name="T109" fmla="*/ 1 h 514"/>
                <a:gd name="T110" fmla="*/ 123 w 195"/>
                <a:gd name="T111" fmla="*/ 0 h 514"/>
                <a:gd name="T112" fmla="*/ 109 w 195"/>
                <a:gd name="T113" fmla="*/ 5 h 514"/>
                <a:gd name="T114" fmla="*/ 93 w 195"/>
                <a:gd name="T115" fmla="*/ 18 h 514"/>
                <a:gd name="T116" fmla="*/ 92 w 195"/>
                <a:gd name="T117" fmla="*/ 22 h 514"/>
                <a:gd name="T118" fmla="*/ 92 w 195"/>
                <a:gd name="T119" fmla="*/ 27 h 514"/>
                <a:gd name="T120" fmla="*/ 95 w 195"/>
                <a:gd name="T121" fmla="*/ 30 h 514"/>
                <a:gd name="T122" fmla="*/ 101 w 195"/>
                <a:gd name="T123" fmla="*/ 30 h 514"/>
                <a:gd name="T124" fmla="*/ 103 w 195"/>
                <a:gd name="T125" fmla="*/ 29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5" h="514">
                  <a:moveTo>
                    <a:pt x="103" y="29"/>
                  </a:moveTo>
                  <a:lnTo>
                    <a:pt x="103" y="29"/>
                  </a:lnTo>
                  <a:lnTo>
                    <a:pt x="112" y="21"/>
                  </a:lnTo>
                  <a:lnTo>
                    <a:pt x="116" y="17"/>
                  </a:lnTo>
                  <a:lnTo>
                    <a:pt x="122" y="15"/>
                  </a:lnTo>
                  <a:lnTo>
                    <a:pt x="127" y="14"/>
                  </a:lnTo>
                  <a:lnTo>
                    <a:pt x="131" y="14"/>
                  </a:lnTo>
                  <a:lnTo>
                    <a:pt x="137" y="16"/>
                  </a:lnTo>
                  <a:lnTo>
                    <a:pt x="142" y="20"/>
                  </a:lnTo>
                  <a:lnTo>
                    <a:pt x="142" y="20"/>
                  </a:lnTo>
                  <a:lnTo>
                    <a:pt x="146" y="24"/>
                  </a:lnTo>
                  <a:lnTo>
                    <a:pt x="150" y="30"/>
                  </a:lnTo>
                  <a:lnTo>
                    <a:pt x="157" y="44"/>
                  </a:lnTo>
                  <a:lnTo>
                    <a:pt x="160" y="57"/>
                  </a:lnTo>
                  <a:lnTo>
                    <a:pt x="165" y="71"/>
                  </a:lnTo>
                  <a:lnTo>
                    <a:pt x="165" y="71"/>
                  </a:lnTo>
                  <a:lnTo>
                    <a:pt x="169" y="90"/>
                  </a:lnTo>
                  <a:lnTo>
                    <a:pt x="172" y="108"/>
                  </a:lnTo>
                  <a:lnTo>
                    <a:pt x="177" y="146"/>
                  </a:lnTo>
                  <a:lnTo>
                    <a:pt x="180" y="184"/>
                  </a:lnTo>
                  <a:lnTo>
                    <a:pt x="181" y="223"/>
                  </a:lnTo>
                  <a:lnTo>
                    <a:pt x="181" y="223"/>
                  </a:lnTo>
                  <a:lnTo>
                    <a:pt x="181" y="255"/>
                  </a:lnTo>
                  <a:lnTo>
                    <a:pt x="180" y="289"/>
                  </a:lnTo>
                  <a:lnTo>
                    <a:pt x="178" y="323"/>
                  </a:lnTo>
                  <a:lnTo>
                    <a:pt x="174" y="357"/>
                  </a:lnTo>
                  <a:lnTo>
                    <a:pt x="174" y="357"/>
                  </a:lnTo>
                  <a:lnTo>
                    <a:pt x="173" y="374"/>
                  </a:lnTo>
                  <a:lnTo>
                    <a:pt x="170" y="391"/>
                  </a:lnTo>
                  <a:lnTo>
                    <a:pt x="166" y="407"/>
                  </a:lnTo>
                  <a:lnTo>
                    <a:pt x="160" y="423"/>
                  </a:lnTo>
                  <a:lnTo>
                    <a:pt x="155" y="440"/>
                  </a:lnTo>
                  <a:lnTo>
                    <a:pt x="146" y="454"/>
                  </a:lnTo>
                  <a:lnTo>
                    <a:pt x="136" y="468"/>
                  </a:lnTo>
                  <a:lnTo>
                    <a:pt x="124" y="481"/>
                  </a:lnTo>
                  <a:lnTo>
                    <a:pt x="124" y="481"/>
                  </a:lnTo>
                  <a:lnTo>
                    <a:pt x="119" y="485"/>
                  </a:lnTo>
                  <a:lnTo>
                    <a:pt x="112" y="491"/>
                  </a:lnTo>
                  <a:lnTo>
                    <a:pt x="103" y="495"/>
                  </a:lnTo>
                  <a:lnTo>
                    <a:pt x="96" y="498"/>
                  </a:lnTo>
                  <a:lnTo>
                    <a:pt x="88" y="499"/>
                  </a:lnTo>
                  <a:lnTo>
                    <a:pt x="80" y="500"/>
                  </a:lnTo>
                  <a:lnTo>
                    <a:pt x="71" y="500"/>
                  </a:lnTo>
                  <a:lnTo>
                    <a:pt x="63" y="498"/>
                  </a:lnTo>
                  <a:lnTo>
                    <a:pt x="63" y="498"/>
                  </a:lnTo>
                  <a:lnTo>
                    <a:pt x="54" y="495"/>
                  </a:lnTo>
                  <a:lnTo>
                    <a:pt x="46" y="489"/>
                  </a:lnTo>
                  <a:lnTo>
                    <a:pt x="39" y="483"/>
                  </a:lnTo>
                  <a:lnTo>
                    <a:pt x="32" y="475"/>
                  </a:lnTo>
                  <a:lnTo>
                    <a:pt x="26" y="468"/>
                  </a:lnTo>
                  <a:lnTo>
                    <a:pt x="22" y="458"/>
                  </a:lnTo>
                  <a:lnTo>
                    <a:pt x="12" y="442"/>
                  </a:lnTo>
                  <a:lnTo>
                    <a:pt x="12" y="442"/>
                  </a:lnTo>
                  <a:lnTo>
                    <a:pt x="11" y="440"/>
                  </a:lnTo>
                  <a:lnTo>
                    <a:pt x="9" y="439"/>
                  </a:lnTo>
                  <a:lnTo>
                    <a:pt x="5" y="439"/>
                  </a:lnTo>
                  <a:lnTo>
                    <a:pt x="3" y="440"/>
                  </a:lnTo>
                  <a:lnTo>
                    <a:pt x="2" y="441"/>
                  </a:lnTo>
                  <a:lnTo>
                    <a:pt x="1" y="443"/>
                  </a:lnTo>
                  <a:lnTo>
                    <a:pt x="0" y="447"/>
                  </a:lnTo>
                  <a:lnTo>
                    <a:pt x="1" y="449"/>
                  </a:lnTo>
                  <a:lnTo>
                    <a:pt x="1" y="449"/>
                  </a:lnTo>
                  <a:lnTo>
                    <a:pt x="8" y="462"/>
                  </a:lnTo>
                  <a:lnTo>
                    <a:pt x="15" y="475"/>
                  </a:lnTo>
                  <a:lnTo>
                    <a:pt x="24" y="485"/>
                  </a:lnTo>
                  <a:lnTo>
                    <a:pt x="33" y="496"/>
                  </a:lnTo>
                  <a:lnTo>
                    <a:pt x="45" y="504"/>
                  </a:lnTo>
                  <a:lnTo>
                    <a:pt x="51" y="507"/>
                  </a:lnTo>
                  <a:lnTo>
                    <a:pt x="58" y="511"/>
                  </a:lnTo>
                  <a:lnTo>
                    <a:pt x="64" y="513"/>
                  </a:lnTo>
                  <a:lnTo>
                    <a:pt x="71" y="514"/>
                  </a:lnTo>
                  <a:lnTo>
                    <a:pt x="79" y="514"/>
                  </a:lnTo>
                  <a:lnTo>
                    <a:pt x="86" y="514"/>
                  </a:lnTo>
                  <a:lnTo>
                    <a:pt x="86" y="514"/>
                  </a:lnTo>
                  <a:lnTo>
                    <a:pt x="94" y="513"/>
                  </a:lnTo>
                  <a:lnTo>
                    <a:pt x="101" y="511"/>
                  </a:lnTo>
                  <a:lnTo>
                    <a:pt x="109" y="509"/>
                  </a:lnTo>
                  <a:lnTo>
                    <a:pt x="116" y="505"/>
                  </a:lnTo>
                  <a:lnTo>
                    <a:pt x="129" y="496"/>
                  </a:lnTo>
                  <a:lnTo>
                    <a:pt x="139" y="485"/>
                  </a:lnTo>
                  <a:lnTo>
                    <a:pt x="150" y="472"/>
                  </a:lnTo>
                  <a:lnTo>
                    <a:pt x="159" y="460"/>
                  </a:lnTo>
                  <a:lnTo>
                    <a:pt x="166" y="446"/>
                  </a:lnTo>
                  <a:lnTo>
                    <a:pt x="172" y="432"/>
                  </a:lnTo>
                  <a:lnTo>
                    <a:pt x="172" y="432"/>
                  </a:lnTo>
                  <a:lnTo>
                    <a:pt x="178" y="415"/>
                  </a:lnTo>
                  <a:lnTo>
                    <a:pt x="183" y="399"/>
                  </a:lnTo>
                  <a:lnTo>
                    <a:pt x="185" y="381"/>
                  </a:lnTo>
                  <a:lnTo>
                    <a:pt x="187" y="364"/>
                  </a:lnTo>
                  <a:lnTo>
                    <a:pt x="191" y="329"/>
                  </a:lnTo>
                  <a:lnTo>
                    <a:pt x="193" y="295"/>
                  </a:lnTo>
                  <a:lnTo>
                    <a:pt x="193" y="295"/>
                  </a:lnTo>
                  <a:lnTo>
                    <a:pt x="195" y="279"/>
                  </a:lnTo>
                  <a:lnTo>
                    <a:pt x="195" y="262"/>
                  </a:lnTo>
                  <a:lnTo>
                    <a:pt x="195" y="230"/>
                  </a:lnTo>
                  <a:lnTo>
                    <a:pt x="195" y="230"/>
                  </a:lnTo>
                  <a:lnTo>
                    <a:pt x="194" y="205"/>
                  </a:lnTo>
                  <a:lnTo>
                    <a:pt x="192" y="167"/>
                  </a:lnTo>
                  <a:lnTo>
                    <a:pt x="190" y="144"/>
                  </a:lnTo>
                  <a:lnTo>
                    <a:pt x="186" y="121"/>
                  </a:lnTo>
                  <a:lnTo>
                    <a:pt x="183" y="98"/>
                  </a:lnTo>
                  <a:lnTo>
                    <a:pt x="178" y="76"/>
                  </a:lnTo>
                  <a:lnTo>
                    <a:pt x="172" y="53"/>
                  </a:lnTo>
                  <a:lnTo>
                    <a:pt x="165" y="35"/>
                  </a:lnTo>
                  <a:lnTo>
                    <a:pt x="162" y="27"/>
                  </a:lnTo>
                  <a:lnTo>
                    <a:pt x="157" y="20"/>
                  </a:lnTo>
                  <a:lnTo>
                    <a:pt x="152" y="12"/>
                  </a:lnTo>
                  <a:lnTo>
                    <a:pt x="148" y="8"/>
                  </a:lnTo>
                  <a:lnTo>
                    <a:pt x="142" y="3"/>
                  </a:lnTo>
                  <a:lnTo>
                    <a:pt x="136" y="1"/>
                  </a:lnTo>
                  <a:lnTo>
                    <a:pt x="130" y="0"/>
                  </a:lnTo>
                  <a:lnTo>
                    <a:pt x="123" y="0"/>
                  </a:lnTo>
                  <a:lnTo>
                    <a:pt x="116" y="2"/>
                  </a:lnTo>
                  <a:lnTo>
                    <a:pt x="109" y="5"/>
                  </a:lnTo>
                  <a:lnTo>
                    <a:pt x="101" y="11"/>
                  </a:lnTo>
                  <a:lnTo>
                    <a:pt x="93" y="18"/>
                  </a:lnTo>
                  <a:lnTo>
                    <a:pt x="93" y="18"/>
                  </a:lnTo>
                  <a:lnTo>
                    <a:pt x="92" y="22"/>
                  </a:lnTo>
                  <a:lnTo>
                    <a:pt x="91" y="24"/>
                  </a:lnTo>
                  <a:lnTo>
                    <a:pt x="92" y="27"/>
                  </a:lnTo>
                  <a:lnTo>
                    <a:pt x="93" y="29"/>
                  </a:lnTo>
                  <a:lnTo>
                    <a:pt x="95" y="30"/>
                  </a:lnTo>
                  <a:lnTo>
                    <a:pt x="98" y="31"/>
                  </a:lnTo>
                  <a:lnTo>
                    <a:pt x="101" y="30"/>
                  </a:lnTo>
                  <a:lnTo>
                    <a:pt x="103" y="29"/>
                  </a:lnTo>
                  <a:lnTo>
                    <a:pt x="103" y="2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96D06515-7734-FC1C-845B-703863062D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5" y="2156"/>
              <a:ext cx="699" cy="43"/>
            </a:xfrm>
            <a:custGeom>
              <a:avLst/>
              <a:gdLst>
                <a:gd name="T0" fmla="*/ 9 w 699"/>
                <a:gd name="T1" fmla="*/ 43 h 43"/>
                <a:gd name="T2" fmla="*/ 9 w 699"/>
                <a:gd name="T3" fmla="*/ 43 h 43"/>
                <a:gd name="T4" fmla="*/ 52 w 699"/>
                <a:gd name="T5" fmla="*/ 36 h 43"/>
                <a:gd name="T6" fmla="*/ 97 w 699"/>
                <a:gd name="T7" fmla="*/ 31 h 43"/>
                <a:gd name="T8" fmla="*/ 141 w 699"/>
                <a:gd name="T9" fmla="*/ 28 h 43"/>
                <a:gd name="T10" fmla="*/ 185 w 699"/>
                <a:gd name="T11" fmla="*/ 26 h 43"/>
                <a:gd name="T12" fmla="*/ 275 w 699"/>
                <a:gd name="T13" fmla="*/ 23 h 43"/>
                <a:gd name="T14" fmla="*/ 364 w 699"/>
                <a:gd name="T15" fmla="*/ 21 h 43"/>
                <a:gd name="T16" fmla="*/ 364 w 699"/>
                <a:gd name="T17" fmla="*/ 21 h 43"/>
                <a:gd name="T18" fmla="*/ 443 w 699"/>
                <a:gd name="T19" fmla="*/ 20 h 43"/>
                <a:gd name="T20" fmla="*/ 522 w 699"/>
                <a:gd name="T21" fmla="*/ 16 h 43"/>
                <a:gd name="T22" fmla="*/ 522 w 699"/>
                <a:gd name="T23" fmla="*/ 16 h 43"/>
                <a:gd name="T24" fmla="*/ 564 w 699"/>
                <a:gd name="T25" fmla="*/ 14 h 43"/>
                <a:gd name="T26" fmla="*/ 607 w 699"/>
                <a:gd name="T27" fmla="*/ 14 h 43"/>
                <a:gd name="T28" fmla="*/ 628 w 699"/>
                <a:gd name="T29" fmla="*/ 14 h 43"/>
                <a:gd name="T30" fmla="*/ 649 w 699"/>
                <a:gd name="T31" fmla="*/ 15 h 43"/>
                <a:gd name="T32" fmla="*/ 670 w 699"/>
                <a:gd name="T33" fmla="*/ 16 h 43"/>
                <a:gd name="T34" fmla="*/ 690 w 699"/>
                <a:gd name="T35" fmla="*/ 20 h 43"/>
                <a:gd name="T36" fmla="*/ 690 w 699"/>
                <a:gd name="T37" fmla="*/ 20 h 43"/>
                <a:gd name="T38" fmla="*/ 694 w 699"/>
                <a:gd name="T39" fmla="*/ 20 h 43"/>
                <a:gd name="T40" fmla="*/ 696 w 699"/>
                <a:gd name="T41" fmla="*/ 19 h 43"/>
                <a:gd name="T42" fmla="*/ 698 w 699"/>
                <a:gd name="T43" fmla="*/ 16 h 43"/>
                <a:gd name="T44" fmla="*/ 699 w 699"/>
                <a:gd name="T45" fmla="*/ 14 h 43"/>
                <a:gd name="T46" fmla="*/ 699 w 699"/>
                <a:gd name="T47" fmla="*/ 12 h 43"/>
                <a:gd name="T48" fmla="*/ 698 w 699"/>
                <a:gd name="T49" fmla="*/ 9 h 43"/>
                <a:gd name="T50" fmla="*/ 697 w 699"/>
                <a:gd name="T51" fmla="*/ 7 h 43"/>
                <a:gd name="T52" fmla="*/ 695 w 699"/>
                <a:gd name="T53" fmla="*/ 6 h 43"/>
                <a:gd name="T54" fmla="*/ 695 w 699"/>
                <a:gd name="T55" fmla="*/ 6 h 43"/>
                <a:gd name="T56" fmla="*/ 675 w 699"/>
                <a:gd name="T57" fmla="*/ 3 h 43"/>
                <a:gd name="T58" fmla="*/ 655 w 699"/>
                <a:gd name="T59" fmla="*/ 1 h 43"/>
                <a:gd name="T60" fmla="*/ 617 w 699"/>
                <a:gd name="T61" fmla="*/ 0 h 43"/>
                <a:gd name="T62" fmla="*/ 578 w 699"/>
                <a:gd name="T63" fmla="*/ 0 h 43"/>
                <a:gd name="T64" fmla="*/ 540 w 699"/>
                <a:gd name="T65" fmla="*/ 1 h 43"/>
                <a:gd name="T66" fmla="*/ 540 w 699"/>
                <a:gd name="T67" fmla="*/ 1 h 43"/>
                <a:gd name="T68" fmla="*/ 451 w 699"/>
                <a:gd name="T69" fmla="*/ 6 h 43"/>
                <a:gd name="T70" fmla="*/ 364 w 699"/>
                <a:gd name="T71" fmla="*/ 7 h 43"/>
                <a:gd name="T72" fmla="*/ 364 w 699"/>
                <a:gd name="T73" fmla="*/ 7 h 43"/>
                <a:gd name="T74" fmla="*/ 274 w 699"/>
                <a:gd name="T75" fmla="*/ 9 h 43"/>
                <a:gd name="T76" fmla="*/ 184 w 699"/>
                <a:gd name="T77" fmla="*/ 12 h 43"/>
                <a:gd name="T78" fmla="*/ 139 w 699"/>
                <a:gd name="T79" fmla="*/ 15 h 43"/>
                <a:gd name="T80" fmla="*/ 94 w 699"/>
                <a:gd name="T81" fmla="*/ 19 h 43"/>
                <a:gd name="T82" fmla="*/ 50 w 699"/>
                <a:gd name="T83" fmla="*/ 23 h 43"/>
                <a:gd name="T84" fmla="*/ 4 w 699"/>
                <a:gd name="T85" fmla="*/ 29 h 43"/>
                <a:gd name="T86" fmla="*/ 4 w 699"/>
                <a:gd name="T87" fmla="*/ 29 h 43"/>
                <a:gd name="T88" fmla="*/ 2 w 699"/>
                <a:gd name="T89" fmla="*/ 30 h 43"/>
                <a:gd name="T90" fmla="*/ 1 w 699"/>
                <a:gd name="T91" fmla="*/ 33 h 43"/>
                <a:gd name="T92" fmla="*/ 0 w 699"/>
                <a:gd name="T93" fmla="*/ 35 h 43"/>
                <a:gd name="T94" fmla="*/ 0 w 699"/>
                <a:gd name="T95" fmla="*/ 37 h 43"/>
                <a:gd name="T96" fmla="*/ 1 w 699"/>
                <a:gd name="T97" fmla="*/ 40 h 43"/>
                <a:gd name="T98" fmla="*/ 3 w 699"/>
                <a:gd name="T99" fmla="*/ 42 h 43"/>
                <a:gd name="T100" fmla="*/ 6 w 699"/>
                <a:gd name="T101" fmla="*/ 43 h 43"/>
                <a:gd name="T102" fmla="*/ 9 w 699"/>
                <a:gd name="T103" fmla="*/ 43 h 43"/>
                <a:gd name="T104" fmla="*/ 9 w 699"/>
                <a:gd name="T10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99" h="43">
                  <a:moveTo>
                    <a:pt x="9" y="43"/>
                  </a:moveTo>
                  <a:lnTo>
                    <a:pt x="9" y="43"/>
                  </a:lnTo>
                  <a:lnTo>
                    <a:pt x="52" y="36"/>
                  </a:lnTo>
                  <a:lnTo>
                    <a:pt x="97" y="31"/>
                  </a:lnTo>
                  <a:lnTo>
                    <a:pt x="141" y="28"/>
                  </a:lnTo>
                  <a:lnTo>
                    <a:pt x="185" y="26"/>
                  </a:lnTo>
                  <a:lnTo>
                    <a:pt x="275" y="23"/>
                  </a:lnTo>
                  <a:lnTo>
                    <a:pt x="364" y="21"/>
                  </a:lnTo>
                  <a:lnTo>
                    <a:pt x="364" y="21"/>
                  </a:lnTo>
                  <a:lnTo>
                    <a:pt x="443" y="20"/>
                  </a:lnTo>
                  <a:lnTo>
                    <a:pt x="522" y="16"/>
                  </a:lnTo>
                  <a:lnTo>
                    <a:pt x="522" y="16"/>
                  </a:lnTo>
                  <a:lnTo>
                    <a:pt x="564" y="14"/>
                  </a:lnTo>
                  <a:lnTo>
                    <a:pt x="607" y="14"/>
                  </a:lnTo>
                  <a:lnTo>
                    <a:pt x="628" y="14"/>
                  </a:lnTo>
                  <a:lnTo>
                    <a:pt x="649" y="15"/>
                  </a:lnTo>
                  <a:lnTo>
                    <a:pt x="670" y="16"/>
                  </a:lnTo>
                  <a:lnTo>
                    <a:pt x="690" y="20"/>
                  </a:lnTo>
                  <a:lnTo>
                    <a:pt x="690" y="20"/>
                  </a:lnTo>
                  <a:lnTo>
                    <a:pt x="694" y="20"/>
                  </a:lnTo>
                  <a:lnTo>
                    <a:pt x="696" y="19"/>
                  </a:lnTo>
                  <a:lnTo>
                    <a:pt x="698" y="16"/>
                  </a:lnTo>
                  <a:lnTo>
                    <a:pt x="699" y="14"/>
                  </a:lnTo>
                  <a:lnTo>
                    <a:pt x="699" y="12"/>
                  </a:lnTo>
                  <a:lnTo>
                    <a:pt x="698" y="9"/>
                  </a:lnTo>
                  <a:lnTo>
                    <a:pt x="697" y="7"/>
                  </a:lnTo>
                  <a:lnTo>
                    <a:pt x="695" y="6"/>
                  </a:lnTo>
                  <a:lnTo>
                    <a:pt x="695" y="6"/>
                  </a:lnTo>
                  <a:lnTo>
                    <a:pt x="675" y="3"/>
                  </a:lnTo>
                  <a:lnTo>
                    <a:pt x="655" y="1"/>
                  </a:lnTo>
                  <a:lnTo>
                    <a:pt x="617" y="0"/>
                  </a:lnTo>
                  <a:lnTo>
                    <a:pt x="578" y="0"/>
                  </a:lnTo>
                  <a:lnTo>
                    <a:pt x="540" y="1"/>
                  </a:lnTo>
                  <a:lnTo>
                    <a:pt x="540" y="1"/>
                  </a:lnTo>
                  <a:lnTo>
                    <a:pt x="451" y="6"/>
                  </a:lnTo>
                  <a:lnTo>
                    <a:pt x="364" y="7"/>
                  </a:lnTo>
                  <a:lnTo>
                    <a:pt x="364" y="7"/>
                  </a:lnTo>
                  <a:lnTo>
                    <a:pt x="274" y="9"/>
                  </a:lnTo>
                  <a:lnTo>
                    <a:pt x="184" y="12"/>
                  </a:lnTo>
                  <a:lnTo>
                    <a:pt x="139" y="15"/>
                  </a:lnTo>
                  <a:lnTo>
                    <a:pt x="94" y="19"/>
                  </a:lnTo>
                  <a:lnTo>
                    <a:pt x="50" y="23"/>
                  </a:lnTo>
                  <a:lnTo>
                    <a:pt x="4" y="29"/>
                  </a:lnTo>
                  <a:lnTo>
                    <a:pt x="4" y="29"/>
                  </a:lnTo>
                  <a:lnTo>
                    <a:pt x="2" y="30"/>
                  </a:lnTo>
                  <a:lnTo>
                    <a:pt x="1" y="33"/>
                  </a:lnTo>
                  <a:lnTo>
                    <a:pt x="0" y="35"/>
                  </a:lnTo>
                  <a:lnTo>
                    <a:pt x="0" y="37"/>
                  </a:lnTo>
                  <a:lnTo>
                    <a:pt x="1" y="40"/>
                  </a:lnTo>
                  <a:lnTo>
                    <a:pt x="3" y="42"/>
                  </a:lnTo>
                  <a:lnTo>
                    <a:pt x="6" y="43"/>
                  </a:lnTo>
                  <a:lnTo>
                    <a:pt x="9" y="43"/>
                  </a:lnTo>
                  <a:lnTo>
                    <a:pt x="9" y="4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1F74520A-7277-5078-B82E-864408477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" y="2173"/>
              <a:ext cx="126" cy="14"/>
            </a:xfrm>
            <a:custGeom>
              <a:avLst/>
              <a:gdLst>
                <a:gd name="T0" fmla="*/ 7 w 126"/>
                <a:gd name="T1" fmla="*/ 14 h 14"/>
                <a:gd name="T2" fmla="*/ 7 w 126"/>
                <a:gd name="T3" fmla="*/ 14 h 14"/>
                <a:gd name="T4" fmla="*/ 119 w 126"/>
                <a:gd name="T5" fmla="*/ 14 h 14"/>
                <a:gd name="T6" fmla="*/ 119 w 126"/>
                <a:gd name="T7" fmla="*/ 14 h 14"/>
                <a:gd name="T8" fmla="*/ 123 w 126"/>
                <a:gd name="T9" fmla="*/ 13 h 14"/>
                <a:gd name="T10" fmla="*/ 124 w 126"/>
                <a:gd name="T11" fmla="*/ 12 h 14"/>
                <a:gd name="T12" fmla="*/ 125 w 126"/>
                <a:gd name="T13" fmla="*/ 10 h 14"/>
                <a:gd name="T14" fmla="*/ 126 w 126"/>
                <a:gd name="T15" fmla="*/ 7 h 14"/>
                <a:gd name="T16" fmla="*/ 125 w 126"/>
                <a:gd name="T17" fmla="*/ 5 h 14"/>
                <a:gd name="T18" fmla="*/ 124 w 126"/>
                <a:gd name="T19" fmla="*/ 3 h 14"/>
                <a:gd name="T20" fmla="*/ 123 w 126"/>
                <a:gd name="T21" fmla="*/ 2 h 14"/>
                <a:gd name="T22" fmla="*/ 119 w 126"/>
                <a:gd name="T23" fmla="*/ 0 h 14"/>
                <a:gd name="T24" fmla="*/ 119 w 126"/>
                <a:gd name="T25" fmla="*/ 0 h 14"/>
                <a:gd name="T26" fmla="*/ 7 w 126"/>
                <a:gd name="T27" fmla="*/ 0 h 14"/>
                <a:gd name="T28" fmla="*/ 7 w 126"/>
                <a:gd name="T29" fmla="*/ 0 h 14"/>
                <a:gd name="T30" fmla="*/ 4 w 126"/>
                <a:gd name="T31" fmla="*/ 2 h 14"/>
                <a:gd name="T32" fmla="*/ 3 w 126"/>
                <a:gd name="T33" fmla="*/ 3 h 14"/>
                <a:gd name="T34" fmla="*/ 2 w 126"/>
                <a:gd name="T35" fmla="*/ 5 h 14"/>
                <a:gd name="T36" fmla="*/ 0 w 126"/>
                <a:gd name="T37" fmla="*/ 7 h 14"/>
                <a:gd name="T38" fmla="*/ 2 w 126"/>
                <a:gd name="T39" fmla="*/ 10 h 14"/>
                <a:gd name="T40" fmla="*/ 3 w 126"/>
                <a:gd name="T41" fmla="*/ 12 h 14"/>
                <a:gd name="T42" fmla="*/ 4 w 126"/>
                <a:gd name="T43" fmla="*/ 13 h 14"/>
                <a:gd name="T44" fmla="*/ 7 w 126"/>
                <a:gd name="T45" fmla="*/ 14 h 14"/>
                <a:gd name="T46" fmla="*/ 7 w 126"/>
                <a:gd name="T4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6" h="14">
                  <a:moveTo>
                    <a:pt x="7" y="14"/>
                  </a:moveTo>
                  <a:lnTo>
                    <a:pt x="7" y="14"/>
                  </a:lnTo>
                  <a:lnTo>
                    <a:pt x="119" y="14"/>
                  </a:lnTo>
                  <a:lnTo>
                    <a:pt x="119" y="14"/>
                  </a:lnTo>
                  <a:lnTo>
                    <a:pt x="123" y="13"/>
                  </a:lnTo>
                  <a:lnTo>
                    <a:pt x="124" y="12"/>
                  </a:lnTo>
                  <a:lnTo>
                    <a:pt x="125" y="10"/>
                  </a:lnTo>
                  <a:lnTo>
                    <a:pt x="126" y="7"/>
                  </a:lnTo>
                  <a:lnTo>
                    <a:pt x="125" y="5"/>
                  </a:lnTo>
                  <a:lnTo>
                    <a:pt x="124" y="3"/>
                  </a:lnTo>
                  <a:lnTo>
                    <a:pt x="123" y="2"/>
                  </a:lnTo>
                  <a:lnTo>
                    <a:pt x="119" y="0"/>
                  </a:lnTo>
                  <a:lnTo>
                    <a:pt x="119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3" y="3"/>
                  </a:lnTo>
                  <a:lnTo>
                    <a:pt x="2" y="5"/>
                  </a:lnTo>
                  <a:lnTo>
                    <a:pt x="0" y="7"/>
                  </a:lnTo>
                  <a:lnTo>
                    <a:pt x="2" y="10"/>
                  </a:lnTo>
                  <a:lnTo>
                    <a:pt x="3" y="12"/>
                  </a:lnTo>
                  <a:lnTo>
                    <a:pt x="4" y="13"/>
                  </a:lnTo>
                  <a:lnTo>
                    <a:pt x="7" y="14"/>
                  </a:lnTo>
                  <a:lnTo>
                    <a:pt x="7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3C2A9AE9-1D40-AC53-7C68-18D8C2E561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0" y="2180"/>
              <a:ext cx="102" cy="19"/>
            </a:xfrm>
            <a:custGeom>
              <a:avLst/>
              <a:gdLst>
                <a:gd name="T0" fmla="*/ 95 w 102"/>
                <a:gd name="T1" fmla="*/ 0 h 19"/>
                <a:gd name="T2" fmla="*/ 95 w 102"/>
                <a:gd name="T3" fmla="*/ 0 h 19"/>
                <a:gd name="T4" fmla="*/ 73 w 102"/>
                <a:gd name="T5" fmla="*/ 2 h 19"/>
                <a:gd name="T6" fmla="*/ 51 w 102"/>
                <a:gd name="T7" fmla="*/ 3 h 19"/>
                <a:gd name="T8" fmla="*/ 29 w 102"/>
                <a:gd name="T9" fmla="*/ 4 h 19"/>
                <a:gd name="T10" fmla="*/ 7 w 102"/>
                <a:gd name="T11" fmla="*/ 5 h 19"/>
                <a:gd name="T12" fmla="*/ 7 w 102"/>
                <a:gd name="T13" fmla="*/ 5 h 19"/>
                <a:gd name="T14" fmla="*/ 3 w 102"/>
                <a:gd name="T15" fmla="*/ 6 h 19"/>
                <a:gd name="T16" fmla="*/ 2 w 102"/>
                <a:gd name="T17" fmla="*/ 7 h 19"/>
                <a:gd name="T18" fmla="*/ 1 w 102"/>
                <a:gd name="T19" fmla="*/ 10 h 19"/>
                <a:gd name="T20" fmla="*/ 0 w 102"/>
                <a:gd name="T21" fmla="*/ 12 h 19"/>
                <a:gd name="T22" fmla="*/ 1 w 102"/>
                <a:gd name="T23" fmla="*/ 14 h 19"/>
                <a:gd name="T24" fmla="*/ 2 w 102"/>
                <a:gd name="T25" fmla="*/ 17 h 19"/>
                <a:gd name="T26" fmla="*/ 3 w 102"/>
                <a:gd name="T27" fmla="*/ 19 h 19"/>
                <a:gd name="T28" fmla="*/ 7 w 102"/>
                <a:gd name="T29" fmla="*/ 19 h 19"/>
                <a:gd name="T30" fmla="*/ 7 w 102"/>
                <a:gd name="T31" fmla="*/ 19 h 19"/>
                <a:gd name="T32" fmla="*/ 29 w 102"/>
                <a:gd name="T33" fmla="*/ 18 h 19"/>
                <a:gd name="T34" fmla="*/ 51 w 102"/>
                <a:gd name="T35" fmla="*/ 17 h 19"/>
                <a:gd name="T36" fmla="*/ 73 w 102"/>
                <a:gd name="T37" fmla="*/ 16 h 19"/>
                <a:gd name="T38" fmla="*/ 95 w 102"/>
                <a:gd name="T39" fmla="*/ 14 h 19"/>
                <a:gd name="T40" fmla="*/ 95 w 102"/>
                <a:gd name="T41" fmla="*/ 14 h 19"/>
                <a:gd name="T42" fmla="*/ 99 w 102"/>
                <a:gd name="T43" fmla="*/ 13 h 19"/>
                <a:gd name="T44" fmla="*/ 100 w 102"/>
                <a:gd name="T45" fmla="*/ 12 h 19"/>
                <a:gd name="T46" fmla="*/ 101 w 102"/>
                <a:gd name="T47" fmla="*/ 10 h 19"/>
                <a:gd name="T48" fmla="*/ 102 w 102"/>
                <a:gd name="T49" fmla="*/ 7 h 19"/>
                <a:gd name="T50" fmla="*/ 101 w 102"/>
                <a:gd name="T51" fmla="*/ 5 h 19"/>
                <a:gd name="T52" fmla="*/ 100 w 102"/>
                <a:gd name="T53" fmla="*/ 3 h 19"/>
                <a:gd name="T54" fmla="*/ 99 w 102"/>
                <a:gd name="T55" fmla="*/ 0 h 19"/>
                <a:gd name="T56" fmla="*/ 95 w 102"/>
                <a:gd name="T57" fmla="*/ 0 h 19"/>
                <a:gd name="T58" fmla="*/ 95 w 102"/>
                <a:gd name="T5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2" h="19">
                  <a:moveTo>
                    <a:pt x="95" y="0"/>
                  </a:moveTo>
                  <a:lnTo>
                    <a:pt x="95" y="0"/>
                  </a:lnTo>
                  <a:lnTo>
                    <a:pt x="73" y="2"/>
                  </a:lnTo>
                  <a:lnTo>
                    <a:pt x="51" y="3"/>
                  </a:lnTo>
                  <a:lnTo>
                    <a:pt x="29" y="4"/>
                  </a:lnTo>
                  <a:lnTo>
                    <a:pt x="7" y="5"/>
                  </a:lnTo>
                  <a:lnTo>
                    <a:pt x="7" y="5"/>
                  </a:lnTo>
                  <a:lnTo>
                    <a:pt x="3" y="6"/>
                  </a:lnTo>
                  <a:lnTo>
                    <a:pt x="2" y="7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1" y="14"/>
                  </a:lnTo>
                  <a:lnTo>
                    <a:pt x="2" y="17"/>
                  </a:lnTo>
                  <a:lnTo>
                    <a:pt x="3" y="19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29" y="18"/>
                  </a:lnTo>
                  <a:lnTo>
                    <a:pt x="51" y="17"/>
                  </a:lnTo>
                  <a:lnTo>
                    <a:pt x="73" y="16"/>
                  </a:lnTo>
                  <a:lnTo>
                    <a:pt x="95" y="14"/>
                  </a:lnTo>
                  <a:lnTo>
                    <a:pt x="95" y="14"/>
                  </a:lnTo>
                  <a:lnTo>
                    <a:pt x="99" y="13"/>
                  </a:lnTo>
                  <a:lnTo>
                    <a:pt x="100" y="12"/>
                  </a:lnTo>
                  <a:lnTo>
                    <a:pt x="101" y="10"/>
                  </a:lnTo>
                  <a:lnTo>
                    <a:pt x="102" y="7"/>
                  </a:lnTo>
                  <a:lnTo>
                    <a:pt x="101" y="5"/>
                  </a:lnTo>
                  <a:lnTo>
                    <a:pt x="100" y="3"/>
                  </a:lnTo>
                  <a:lnTo>
                    <a:pt x="99" y="0"/>
                  </a:lnTo>
                  <a:lnTo>
                    <a:pt x="95" y="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06CCCF00-3908-9917-0604-750D0FD411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2" y="2199"/>
              <a:ext cx="618" cy="346"/>
            </a:xfrm>
            <a:custGeom>
              <a:avLst/>
              <a:gdLst>
                <a:gd name="T0" fmla="*/ 609 w 618"/>
                <a:gd name="T1" fmla="*/ 0 h 346"/>
                <a:gd name="T2" fmla="*/ 550 w 618"/>
                <a:gd name="T3" fmla="*/ 19 h 346"/>
                <a:gd name="T4" fmla="*/ 490 w 618"/>
                <a:gd name="T5" fmla="*/ 34 h 346"/>
                <a:gd name="T6" fmla="*/ 368 w 618"/>
                <a:gd name="T7" fmla="*/ 56 h 346"/>
                <a:gd name="T8" fmla="*/ 245 w 618"/>
                <a:gd name="T9" fmla="*/ 79 h 346"/>
                <a:gd name="T10" fmla="*/ 185 w 618"/>
                <a:gd name="T11" fmla="*/ 95 h 346"/>
                <a:gd name="T12" fmla="*/ 125 w 618"/>
                <a:gd name="T13" fmla="*/ 112 h 346"/>
                <a:gd name="T14" fmla="*/ 109 w 618"/>
                <a:gd name="T15" fmla="*/ 119 h 346"/>
                <a:gd name="T16" fmla="*/ 75 w 618"/>
                <a:gd name="T17" fmla="*/ 134 h 346"/>
                <a:gd name="T18" fmla="*/ 43 w 618"/>
                <a:gd name="T19" fmla="*/ 154 h 346"/>
                <a:gd name="T20" fmla="*/ 25 w 618"/>
                <a:gd name="T21" fmla="*/ 173 h 346"/>
                <a:gd name="T22" fmla="*/ 15 w 618"/>
                <a:gd name="T23" fmla="*/ 189 h 346"/>
                <a:gd name="T24" fmla="*/ 12 w 618"/>
                <a:gd name="T25" fmla="*/ 197 h 346"/>
                <a:gd name="T26" fmla="*/ 3 w 618"/>
                <a:gd name="T27" fmla="*/ 231 h 346"/>
                <a:gd name="T28" fmla="*/ 0 w 618"/>
                <a:gd name="T29" fmla="*/ 267 h 346"/>
                <a:gd name="T30" fmla="*/ 3 w 618"/>
                <a:gd name="T31" fmla="*/ 339 h 346"/>
                <a:gd name="T32" fmla="*/ 4 w 618"/>
                <a:gd name="T33" fmla="*/ 342 h 346"/>
                <a:gd name="T34" fmla="*/ 7 w 618"/>
                <a:gd name="T35" fmla="*/ 344 h 346"/>
                <a:gd name="T36" fmla="*/ 12 w 618"/>
                <a:gd name="T37" fmla="*/ 344 h 346"/>
                <a:gd name="T38" fmla="*/ 15 w 618"/>
                <a:gd name="T39" fmla="*/ 342 h 346"/>
                <a:gd name="T40" fmla="*/ 17 w 618"/>
                <a:gd name="T41" fmla="*/ 339 h 346"/>
                <a:gd name="T42" fmla="*/ 14 w 618"/>
                <a:gd name="T43" fmla="*/ 271 h 346"/>
                <a:gd name="T44" fmla="*/ 17 w 618"/>
                <a:gd name="T45" fmla="*/ 237 h 346"/>
                <a:gd name="T46" fmla="*/ 24 w 618"/>
                <a:gd name="T47" fmla="*/ 204 h 346"/>
                <a:gd name="T48" fmla="*/ 28 w 618"/>
                <a:gd name="T49" fmla="*/ 195 h 346"/>
                <a:gd name="T50" fmla="*/ 40 w 618"/>
                <a:gd name="T51" fmla="*/ 176 h 346"/>
                <a:gd name="T52" fmla="*/ 56 w 618"/>
                <a:gd name="T53" fmla="*/ 161 h 346"/>
                <a:gd name="T54" fmla="*/ 75 w 618"/>
                <a:gd name="T55" fmla="*/ 148 h 346"/>
                <a:gd name="T56" fmla="*/ 106 w 618"/>
                <a:gd name="T57" fmla="*/ 133 h 346"/>
                <a:gd name="T58" fmla="*/ 169 w 618"/>
                <a:gd name="T59" fmla="*/ 113 h 346"/>
                <a:gd name="T60" fmla="*/ 197 w 618"/>
                <a:gd name="T61" fmla="*/ 105 h 346"/>
                <a:gd name="T62" fmla="*/ 280 w 618"/>
                <a:gd name="T63" fmla="*/ 86 h 346"/>
                <a:gd name="T64" fmla="*/ 392 w 618"/>
                <a:gd name="T65" fmla="*/ 65 h 346"/>
                <a:gd name="T66" fmla="*/ 504 w 618"/>
                <a:gd name="T67" fmla="*/ 44 h 346"/>
                <a:gd name="T68" fmla="*/ 559 w 618"/>
                <a:gd name="T69" fmla="*/ 30 h 346"/>
                <a:gd name="T70" fmla="*/ 614 w 618"/>
                <a:gd name="T71" fmla="*/ 14 h 346"/>
                <a:gd name="T72" fmla="*/ 616 w 618"/>
                <a:gd name="T73" fmla="*/ 12 h 346"/>
                <a:gd name="T74" fmla="*/ 618 w 618"/>
                <a:gd name="T75" fmla="*/ 7 h 346"/>
                <a:gd name="T76" fmla="*/ 617 w 618"/>
                <a:gd name="T77" fmla="*/ 2 h 346"/>
                <a:gd name="T78" fmla="*/ 612 w 618"/>
                <a:gd name="T79" fmla="*/ 0 h 346"/>
                <a:gd name="T80" fmla="*/ 609 w 618"/>
                <a:gd name="T81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18" h="346">
                  <a:moveTo>
                    <a:pt x="609" y="0"/>
                  </a:moveTo>
                  <a:lnTo>
                    <a:pt x="609" y="0"/>
                  </a:lnTo>
                  <a:lnTo>
                    <a:pt x="580" y="11"/>
                  </a:lnTo>
                  <a:lnTo>
                    <a:pt x="550" y="19"/>
                  </a:lnTo>
                  <a:lnTo>
                    <a:pt x="520" y="27"/>
                  </a:lnTo>
                  <a:lnTo>
                    <a:pt x="490" y="34"/>
                  </a:lnTo>
                  <a:lnTo>
                    <a:pt x="428" y="46"/>
                  </a:lnTo>
                  <a:lnTo>
                    <a:pt x="368" y="56"/>
                  </a:lnTo>
                  <a:lnTo>
                    <a:pt x="306" y="68"/>
                  </a:lnTo>
                  <a:lnTo>
                    <a:pt x="245" y="79"/>
                  </a:lnTo>
                  <a:lnTo>
                    <a:pt x="215" y="86"/>
                  </a:lnTo>
                  <a:lnTo>
                    <a:pt x="185" y="95"/>
                  </a:lnTo>
                  <a:lnTo>
                    <a:pt x="155" y="103"/>
                  </a:lnTo>
                  <a:lnTo>
                    <a:pt x="125" y="112"/>
                  </a:lnTo>
                  <a:lnTo>
                    <a:pt x="125" y="112"/>
                  </a:lnTo>
                  <a:lnTo>
                    <a:pt x="109" y="119"/>
                  </a:lnTo>
                  <a:lnTo>
                    <a:pt x="91" y="126"/>
                  </a:lnTo>
                  <a:lnTo>
                    <a:pt x="75" y="134"/>
                  </a:lnTo>
                  <a:lnTo>
                    <a:pt x="59" y="144"/>
                  </a:lnTo>
                  <a:lnTo>
                    <a:pt x="43" y="154"/>
                  </a:lnTo>
                  <a:lnTo>
                    <a:pt x="31" y="167"/>
                  </a:lnTo>
                  <a:lnTo>
                    <a:pt x="25" y="173"/>
                  </a:lnTo>
                  <a:lnTo>
                    <a:pt x="20" y="181"/>
                  </a:lnTo>
                  <a:lnTo>
                    <a:pt x="15" y="189"/>
                  </a:lnTo>
                  <a:lnTo>
                    <a:pt x="12" y="197"/>
                  </a:lnTo>
                  <a:lnTo>
                    <a:pt x="12" y="197"/>
                  </a:lnTo>
                  <a:lnTo>
                    <a:pt x="6" y="214"/>
                  </a:lnTo>
                  <a:lnTo>
                    <a:pt x="3" y="231"/>
                  </a:lnTo>
                  <a:lnTo>
                    <a:pt x="2" y="249"/>
                  </a:lnTo>
                  <a:lnTo>
                    <a:pt x="0" y="267"/>
                  </a:lnTo>
                  <a:lnTo>
                    <a:pt x="2" y="304"/>
                  </a:lnTo>
                  <a:lnTo>
                    <a:pt x="3" y="339"/>
                  </a:lnTo>
                  <a:lnTo>
                    <a:pt x="3" y="339"/>
                  </a:lnTo>
                  <a:lnTo>
                    <a:pt x="4" y="342"/>
                  </a:lnTo>
                  <a:lnTo>
                    <a:pt x="5" y="343"/>
                  </a:lnTo>
                  <a:lnTo>
                    <a:pt x="7" y="344"/>
                  </a:lnTo>
                  <a:lnTo>
                    <a:pt x="10" y="346"/>
                  </a:lnTo>
                  <a:lnTo>
                    <a:pt x="12" y="344"/>
                  </a:lnTo>
                  <a:lnTo>
                    <a:pt x="14" y="343"/>
                  </a:lnTo>
                  <a:lnTo>
                    <a:pt x="15" y="342"/>
                  </a:lnTo>
                  <a:lnTo>
                    <a:pt x="17" y="339"/>
                  </a:lnTo>
                  <a:lnTo>
                    <a:pt x="17" y="339"/>
                  </a:lnTo>
                  <a:lnTo>
                    <a:pt x="15" y="305"/>
                  </a:lnTo>
                  <a:lnTo>
                    <a:pt x="14" y="271"/>
                  </a:lnTo>
                  <a:lnTo>
                    <a:pt x="15" y="255"/>
                  </a:lnTo>
                  <a:lnTo>
                    <a:pt x="17" y="237"/>
                  </a:lnTo>
                  <a:lnTo>
                    <a:pt x="19" y="221"/>
                  </a:lnTo>
                  <a:lnTo>
                    <a:pt x="24" y="204"/>
                  </a:lnTo>
                  <a:lnTo>
                    <a:pt x="24" y="204"/>
                  </a:lnTo>
                  <a:lnTo>
                    <a:pt x="28" y="195"/>
                  </a:lnTo>
                  <a:lnTo>
                    <a:pt x="33" y="186"/>
                  </a:lnTo>
                  <a:lnTo>
                    <a:pt x="40" y="176"/>
                  </a:lnTo>
                  <a:lnTo>
                    <a:pt x="47" y="168"/>
                  </a:lnTo>
                  <a:lnTo>
                    <a:pt x="56" y="161"/>
                  </a:lnTo>
                  <a:lnTo>
                    <a:pt x="66" y="154"/>
                  </a:lnTo>
                  <a:lnTo>
                    <a:pt x="75" y="148"/>
                  </a:lnTo>
                  <a:lnTo>
                    <a:pt x="85" y="144"/>
                  </a:lnTo>
                  <a:lnTo>
                    <a:pt x="106" y="133"/>
                  </a:lnTo>
                  <a:lnTo>
                    <a:pt x="129" y="126"/>
                  </a:lnTo>
                  <a:lnTo>
                    <a:pt x="169" y="113"/>
                  </a:lnTo>
                  <a:lnTo>
                    <a:pt x="169" y="113"/>
                  </a:lnTo>
                  <a:lnTo>
                    <a:pt x="197" y="105"/>
                  </a:lnTo>
                  <a:lnTo>
                    <a:pt x="224" y="98"/>
                  </a:lnTo>
                  <a:lnTo>
                    <a:pt x="280" y="86"/>
                  </a:lnTo>
                  <a:lnTo>
                    <a:pt x="336" y="76"/>
                  </a:lnTo>
                  <a:lnTo>
                    <a:pt x="392" y="65"/>
                  </a:lnTo>
                  <a:lnTo>
                    <a:pt x="448" y="56"/>
                  </a:lnTo>
                  <a:lnTo>
                    <a:pt x="504" y="44"/>
                  </a:lnTo>
                  <a:lnTo>
                    <a:pt x="531" y="39"/>
                  </a:lnTo>
                  <a:lnTo>
                    <a:pt x="559" y="30"/>
                  </a:lnTo>
                  <a:lnTo>
                    <a:pt x="586" y="23"/>
                  </a:lnTo>
                  <a:lnTo>
                    <a:pt x="614" y="14"/>
                  </a:lnTo>
                  <a:lnTo>
                    <a:pt x="614" y="14"/>
                  </a:lnTo>
                  <a:lnTo>
                    <a:pt x="616" y="12"/>
                  </a:lnTo>
                  <a:lnTo>
                    <a:pt x="617" y="11"/>
                  </a:lnTo>
                  <a:lnTo>
                    <a:pt x="618" y="7"/>
                  </a:lnTo>
                  <a:lnTo>
                    <a:pt x="617" y="5"/>
                  </a:lnTo>
                  <a:lnTo>
                    <a:pt x="617" y="2"/>
                  </a:lnTo>
                  <a:lnTo>
                    <a:pt x="615" y="1"/>
                  </a:lnTo>
                  <a:lnTo>
                    <a:pt x="612" y="0"/>
                  </a:lnTo>
                  <a:lnTo>
                    <a:pt x="609" y="0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67B3F43D-611A-BE87-C5E2-5F97A6BDA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7" y="2190"/>
              <a:ext cx="564" cy="411"/>
            </a:xfrm>
            <a:custGeom>
              <a:avLst/>
              <a:gdLst>
                <a:gd name="T0" fmla="*/ 7 w 564"/>
                <a:gd name="T1" fmla="*/ 14 h 411"/>
                <a:gd name="T2" fmla="*/ 121 w 564"/>
                <a:gd name="T3" fmla="*/ 15 h 411"/>
                <a:gd name="T4" fmla="*/ 210 w 564"/>
                <a:gd name="T5" fmla="*/ 18 h 411"/>
                <a:gd name="T6" fmla="*/ 268 w 564"/>
                <a:gd name="T7" fmla="*/ 23 h 411"/>
                <a:gd name="T8" fmla="*/ 325 w 564"/>
                <a:gd name="T9" fmla="*/ 34 h 411"/>
                <a:gd name="T10" fmla="*/ 381 w 564"/>
                <a:gd name="T11" fmla="*/ 50 h 411"/>
                <a:gd name="T12" fmla="*/ 433 w 564"/>
                <a:gd name="T13" fmla="*/ 73 h 411"/>
                <a:gd name="T14" fmla="*/ 457 w 564"/>
                <a:gd name="T15" fmla="*/ 88 h 411"/>
                <a:gd name="T16" fmla="*/ 490 w 564"/>
                <a:gd name="T17" fmla="*/ 114 h 411"/>
                <a:gd name="T18" fmla="*/ 509 w 564"/>
                <a:gd name="T19" fmla="*/ 135 h 411"/>
                <a:gd name="T20" fmla="*/ 527 w 564"/>
                <a:gd name="T21" fmla="*/ 157 h 411"/>
                <a:gd name="T22" fmla="*/ 540 w 564"/>
                <a:gd name="T23" fmla="*/ 181 h 411"/>
                <a:gd name="T24" fmla="*/ 547 w 564"/>
                <a:gd name="T25" fmla="*/ 206 h 411"/>
                <a:gd name="T26" fmla="*/ 548 w 564"/>
                <a:gd name="T27" fmla="*/ 232 h 411"/>
                <a:gd name="T28" fmla="*/ 541 w 564"/>
                <a:gd name="T29" fmla="*/ 258 h 411"/>
                <a:gd name="T30" fmla="*/ 534 w 564"/>
                <a:gd name="T31" fmla="*/ 272 h 411"/>
                <a:gd name="T32" fmla="*/ 519 w 564"/>
                <a:gd name="T33" fmla="*/ 290 h 411"/>
                <a:gd name="T34" fmla="*/ 485 w 564"/>
                <a:gd name="T35" fmla="*/ 323 h 411"/>
                <a:gd name="T36" fmla="*/ 429 w 564"/>
                <a:gd name="T37" fmla="*/ 367 h 411"/>
                <a:gd name="T38" fmla="*/ 394 w 564"/>
                <a:gd name="T39" fmla="*/ 399 h 411"/>
                <a:gd name="T40" fmla="*/ 392 w 564"/>
                <a:gd name="T41" fmla="*/ 401 h 411"/>
                <a:gd name="T42" fmla="*/ 393 w 564"/>
                <a:gd name="T43" fmla="*/ 406 h 411"/>
                <a:gd name="T44" fmla="*/ 396 w 564"/>
                <a:gd name="T45" fmla="*/ 411 h 411"/>
                <a:gd name="T46" fmla="*/ 401 w 564"/>
                <a:gd name="T47" fmla="*/ 411 h 411"/>
                <a:gd name="T48" fmla="*/ 403 w 564"/>
                <a:gd name="T49" fmla="*/ 408 h 411"/>
                <a:gd name="T50" fmla="*/ 441 w 564"/>
                <a:gd name="T51" fmla="*/ 374 h 411"/>
                <a:gd name="T52" fmla="*/ 501 w 564"/>
                <a:gd name="T53" fmla="*/ 327 h 411"/>
                <a:gd name="T54" fmla="*/ 528 w 564"/>
                <a:gd name="T55" fmla="*/ 300 h 411"/>
                <a:gd name="T56" fmla="*/ 544 w 564"/>
                <a:gd name="T57" fmla="*/ 280 h 411"/>
                <a:gd name="T58" fmla="*/ 551 w 564"/>
                <a:gd name="T59" fmla="*/ 269 h 411"/>
                <a:gd name="T60" fmla="*/ 562 w 564"/>
                <a:gd name="T61" fmla="*/ 245 h 411"/>
                <a:gd name="T62" fmla="*/ 564 w 564"/>
                <a:gd name="T63" fmla="*/ 220 h 411"/>
                <a:gd name="T64" fmla="*/ 561 w 564"/>
                <a:gd name="T65" fmla="*/ 196 h 411"/>
                <a:gd name="T66" fmla="*/ 551 w 564"/>
                <a:gd name="T67" fmla="*/ 173 h 411"/>
                <a:gd name="T68" fmla="*/ 539 w 564"/>
                <a:gd name="T69" fmla="*/ 150 h 411"/>
                <a:gd name="T70" fmla="*/ 522 w 564"/>
                <a:gd name="T71" fmla="*/ 129 h 411"/>
                <a:gd name="T72" fmla="*/ 486 w 564"/>
                <a:gd name="T73" fmla="*/ 94 h 411"/>
                <a:gd name="T74" fmla="*/ 475 w 564"/>
                <a:gd name="T75" fmla="*/ 85 h 411"/>
                <a:gd name="T76" fmla="*/ 440 w 564"/>
                <a:gd name="T77" fmla="*/ 62 h 411"/>
                <a:gd name="T78" fmla="*/ 387 w 564"/>
                <a:gd name="T79" fmla="*/ 38 h 411"/>
                <a:gd name="T80" fmla="*/ 332 w 564"/>
                <a:gd name="T81" fmla="*/ 22 h 411"/>
                <a:gd name="T82" fmla="*/ 276 w 564"/>
                <a:gd name="T83" fmla="*/ 13 h 411"/>
                <a:gd name="T84" fmla="*/ 242 w 564"/>
                <a:gd name="T85" fmla="*/ 9 h 411"/>
                <a:gd name="T86" fmla="*/ 176 w 564"/>
                <a:gd name="T87" fmla="*/ 4 h 411"/>
                <a:gd name="T88" fmla="*/ 7 w 564"/>
                <a:gd name="T89" fmla="*/ 0 h 411"/>
                <a:gd name="T90" fmla="*/ 3 w 564"/>
                <a:gd name="T91" fmla="*/ 0 h 411"/>
                <a:gd name="T92" fmla="*/ 1 w 564"/>
                <a:gd name="T93" fmla="*/ 4 h 411"/>
                <a:gd name="T94" fmla="*/ 1 w 564"/>
                <a:gd name="T95" fmla="*/ 9 h 411"/>
                <a:gd name="T96" fmla="*/ 3 w 564"/>
                <a:gd name="T97" fmla="*/ 13 h 411"/>
                <a:gd name="T98" fmla="*/ 7 w 564"/>
                <a:gd name="T99" fmla="*/ 14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64" h="411">
                  <a:moveTo>
                    <a:pt x="7" y="14"/>
                  </a:moveTo>
                  <a:lnTo>
                    <a:pt x="7" y="14"/>
                  </a:lnTo>
                  <a:lnTo>
                    <a:pt x="63" y="15"/>
                  </a:lnTo>
                  <a:lnTo>
                    <a:pt x="121" y="15"/>
                  </a:lnTo>
                  <a:lnTo>
                    <a:pt x="181" y="16"/>
                  </a:lnTo>
                  <a:lnTo>
                    <a:pt x="210" y="18"/>
                  </a:lnTo>
                  <a:lnTo>
                    <a:pt x="239" y="20"/>
                  </a:lnTo>
                  <a:lnTo>
                    <a:pt x="268" y="23"/>
                  </a:lnTo>
                  <a:lnTo>
                    <a:pt x="297" y="28"/>
                  </a:lnTo>
                  <a:lnTo>
                    <a:pt x="325" y="34"/>
                  </a:lnTo>
                  <a:lnTo>
                    <a:pt x="353" y="41"/>
                  </a:lnTo>
                  <a:lnTo>
                    <a:pt x="381" y="50"/>
                  </a:lnTo>
                  <a:lnTo>
                    <a:pt x="407" y="60"/>
                  </a:lnTo>
                  <a:lnTo>
                    <a:pt x="433" y="73"/>
                  </a:lnTo>
                  <a:lnTo>
                    <a:pt x="457" y="88"/>
                  </a:lnTo>
                  <a:lnTo>
                    <a:pt x="457" y="88"/>
                  </a:lnTo>
                  <a:lnTo>
                    <a:pt x="479" y="105"/>
                  </a:lnTo>
                  <a:lnTo>
                    <a:pt x="490" y="114"/>
                  </a:lnTo>
                  <a:lnTo>
                    <a:pt x="499" y="125"/>
                  </a:lnTo>
                  <a:lnTo>
                    <a:pt x="509" y="135"/>
                  </a:lnTo>
                  <a:lnTo>
                    <a:pt x="519" y="146"/>
                  </a:lnTo>
                  <a:lnTo>
                    <a:pt x="527" y="157"/>
                  </a:lnTo>
                  <a:lnTo>
                    <a:pt x="534" y="169"/>
                  </a:lnTo>
                  <a:lnTo>
                    <a:pt x="540" y="181"/>
                  </a:lnTo>
                  <a:lnTo>
                    <a:pt x="544" y="194"/>
                  </a:lnTo>
                  <a:lnTo>
                    <a:pt x="547" y="206"/>
                  </a:lnTo>
                  <a:lnTo>
                    <a:pt x="549" y="219"/>
                  </a:lnTo>
                  <a:lnTo>
                    <a:pt x="548" y="232"/>
                  </a:lnTo>
                  <a:lnTo>
                    <a:pt x="546" y="245"/>
                  </a:lnTo>
                  <a:lnTo>
                    <a:pt x="541" y="258"/>
                  </a:lnTo>
                  <a:lnTo>
                    <a:pt x="534" y="272"/>
                  </a:lnTo>
                  <a:lnTo>
                    <a:pt x="534" y="272"/>
                  </a:lnTo>
                  <a:lnTo>
                    <a:pt x="527" y="281"/>
                  </a:lnTo>
                  <a:lnTo>
                    <a:pt x="519" y="290"/>
                  </a:lnTo>
                  <a:lnTo>
                    <a:pt x="504" y="307"/>
                  </a:lnTo>
                  <a:lnTo>
                    <a:pt x="485" y="323"/>
                  </a:lnTo>
                  <a:lnTo>
                    <a:pt x="466" y="338"/>
                  </a:lnTo>
                  <a:lnTo>
                    <a:pt x="429" y="367"/>
                  </a:lnTo>
                  <a:lnTo>
                    <a:pt x="410" y="383"/>
                  </a:lnTo>
                  <a:lnTo>
                    <a:pt x="394" y="399"/>
                  </a:lnTo>
                  <a:lnTo>
                    <a:pt x="394" y="399"/>
                  </a:lnTo>
                  <a:lnTo>
                    <a:pt x="392" y="401"/>
                  </a:lnTo>
                  <a:lnTo>
                    <a:pt x="392" y="404"/>
                  </a:lnTo>
                  <a:lnTo>
                    <a:pt x="393" y="406"/>
                  </a:lnTo>
                  <a:lnTo>
                    <a:pt x="394" y="408"/>
                  </a:lnTo>
                  <a:lnTo>
                    <a:pt x="396" y="411"/>
                  </a:lnTo>
                  <a:lnTo>
                    <a:pt x="399" y="411"/>
                  </a:lnTo>
                  <a:lnTo>
                    <a:pt x="401" y="411"/>
                  </a:lnTo>
                  <a:lnTo>
                    <a:pt x="403" y="408"/>
                  </a:lnTo>
                  <a:lnTo>
                    <a:pt x="403" y="408"/>
                  </a:lnTo>
                  <a:lnTo>
                    <a:pt x="422" y="391"/>
                  </a:lnTo>
                  <a:lnTo>
                    <a:pt x="441" y="374"/>
                  </a:lnTo>
                  <a:lnTo>
                    <a:pt x="482" y="343"/>
                  </a:lnTo>
                  <a:lnTo>
                    <a:pt x="501" y="327"/>
                  </a:lnTo>
                  <a:lnTo>
                    <a:pt x="520" y="309"/>
                  </a:lnTo>
                  <a:lnTo>
                    <a:pt x="528" y="300"/>
                  </a:lnTo>
                  <a:lnTo>
                    <a:pt x="536" y="290"/>
                  </a:lnTo>
                  <a:lnTo>
                    <a:pt x="544" y="280"/>
                  </a:lnTo>
                  <a:lnTo>
                    <a:pt x="551" y="269"/>
                  </a:lnTo>
                  <a:lnTo>
                    <a:pt x="551" y="269"/>
                  </a:lnTo>
                  <a:lnTo>
                    <a:pt x="557" y="257"/>
                  </a:lnTo>
                  <a:lnTo>
                    <a:pt x="562" y="245"/>
                  </a:lnTo>
                  <a:lnTo>
                    <a:pt x="563" y="232"/>
                  </a:lnTo>
                  <a:lnTo>
                    <a:pt x="564" y="220"/>
                  </a:lnTo>
                  <a:lnTo>
                    <a:pt x="563" y="208"/>
                  </a:lnTo>
                  <a:lnTo>
                    <a:pt x="561" y="196"/>
                  </a:lnTo>
                  <a:lnTo>
                    <a:pt x="556" y="184"/>
                  </a:lnTo>
                  <a:lnTo>
                    <a:pt x="551" y="173"/>
                  </a:lnTo>
                  <a:lnTo>
                    <a:pt x="546" y="161"/>
                  </a:lnTo>
                  <a:lnTo>
                    <a:pt x="539" y="150"/>
                  </a:lnTo>
                  <a:lnTo>
                    <a:pt x="530" y="140"/>
                  </a:lnTo>
                  <a:lnTo>
                    <a:pt x="522" y="129"/>
                  </a:lnTo>
                  <a:lnTo>
                    <a:pt x="505" y="111"/>
                  </a:lnTo>
                  <a:lnTo>
                    <a:pt x="486" y="94"/>
                  </a:lnTo>
                  <a:lnTo>
                    <a:pt x="486" y="94"/>
                  </a:lnTo>
                  <a:lnTo>
                    <a:pt x="475" y="85"/>
                  </a:lnTo>
                  <a:lnTo>
                    <a:pt x="463" y="77"/>
                  </a:lnTo>
                  <a:lnTo>
                    <a:pt x="440" y="62"/>
                  </a:lnTo>
                  <a:lnTo>
                    <a:pt x="414" y="49"/>
                  </a:lnTo>
                  <a:lnTo>
                    <a:pt x="387" y="38"/>
                  </a:lnTo>
                  <a:lnTo>
                    <a:pt x="360" y="29"/>
                  </a:lnTo>
                  <a:lnTo>
                    <a:pt x="332" y="22"/>
                  </a:lnTo>
                  <a:lnTo>
                    <a:pt x="304" y="17"/>
                  </a:lnTo>
                  <a:lnTo>
                    <a:pt x="276" y="13"/>
                  </a:lnTo>
                  <a:lnTo>
                    <a:pt x="276" y="13"/>
                  </a:lnTo>
                  <a:lnTo>
                    <a:pt x="242" y="9"/>
                  </a:lnTo>
                  <a:lnTo>
                    <a:pt x="210" y="6"/>
                  </a:lnTo>
                  <a:lnTo>
                    <a:pt x="176" y="4"/>
                  </a:lnTo>
                  <a:lnTo>
                    <a:pt x="142" y="3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7"/>
                  </a:lnTo>
                  <a:lnTo>
                    <a:pt x="1" y="9"/>
                  </a:lnTo>
                  <a:lnTo>
                    <a:pt x="2" y="11"/>
                  </a:lnTo>
                  <a:lnTo>
                    <a:pt x="3" y="13"/>
                  </a:lnTo>
                  <a:lnTo>
                    <a:pt x="7" y="14"/>
                  </a:lnTo>
                  <a:lnTo>
                    <a:pt x="7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02C16DE2-1B6D-4F24-5967-8FBED7992F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3" y="2615"/>
              <a:ext cx="299" cy="191"/>
            </a:xfrm>
            <a:custGeom>
              <a:avLst/>
              <a:gdLst>
                <a:gd name="T0" fmla="*/ 7 w 299"/>
                <a:gd name="T1" fmla="*/ 14 h 191"/>
                <a:gd name="T2" fmla="*/ 110 w 299"/>
                <a:gd name="T3" fmla="*/ 14 h 191"/>
                <a:gd name="T4" fmla="*/ 161 w 299"/>
                <a:gd name="T5" fmla="*/ 18 h 191"/>
                <a:gd name="T6" fmla="*/ 211 w 299"/>
                <a:gd name="T7" fmla="*/ 29 h 191"/>
                <a:gd name="T8" fmla="*/ 231 w 299"/>
                <a:gd name="T9" fmla="*/ 35 h 191"/>
                <a:gd name="T10" fmla="*/ 250 w 299"/>
                <a:gd name="T11" fmla="*/ 44 h 191"/>
                <a:gd name="T12" fmla="*/ 266 w 299"/>
                <a:gd name="T13" fmla="*/ 57 h 191"/>
                <a:gd name="T14" fmla="*/ 279 w 299"/>
                <a:gd name="T15" fmla="*/ 73 h 191"/>
                <a:gd name="T16" fmla="*/ 281 w 299"/>
                <a:gd name="T17" fmla="*/ 80 h 191"/>
                <a:gd name="T18" fmla="*/ 285 w 299"/>
                <a:gd name="T19" fmla="*/ 93 h 191"/>
                <a:gd name="T20" fmla="*/ 286 w 299"/>
                <a:gd name="T21" fmla="*/ 114 h 191"/>
                <a:gd name="T22" fmla="*/ 279 w 299"/>
                <a:gd name="T23" fmla="*/ 142 h 191"/>
                <a:gd name="T24" fmla="*/ 263 w 299"/>
                <a:gd name="T25" fmla="*/ 181 h 191"/>
                <a:gd name="T26" fmla="*/ 262 w 299"/>
                <a:gd name="T27" fmla="*/ 183 h 191"/>
                <a:gd name="T28" fmla="*/ 264 w 299"/>
                <a:gd name="T29" fmla="*/ 189 h 191"/>
                <a:gd name="T30" fmla="*/ 267 w 299"/>
                <a:gd name="T31" fmla="*/ 191 h 191"/>
                <a:gd name="T32" fmla="*/ 273 w 299"/>
                <a:gd name="T33" fmla="*/ 190 h 191"/>
                <a:gd name="T34" fmla="*/ 274 w 299"/>
                <a:gd name="T35" fmla="*/ 188 h 191"/>
                <a:gd name="T36" fmla="*/ 292 w 299"/>
                <a:gd name="T37" fmla="*/ 149 h 191"/>
                <a:gd name="T38" fmla="*/ 298 w 299"/>
                <a:gd name="T39" fmla="*/ 122 h 191"/>
                <a:gd name="T40" fmla="*/ 299 w 299"/>
                <a:gd name="T41" fmla="*/ 94 h 191"/>
                <a:gd name="T42" fmla="*/ 297 w 299"/>
                <a:gd name="T43" fmla="*/ 80 h 191"/>
                <a:gd name="T44" fmla="*/ 288 w 299"/>
                <a:gd name="T45" fmla="*/ 62 h 191"/>
                <a:gd name="T46" fmla="*/ 274 w 299"/>
                <a:gd name="T47" fmla="*/ 45 h 191"/>
                <a:gd name="T48" fmla="*/ 257 w 299"/>
                <a:gd name="T49" fmla="*/ 32 h 191"/>
                <a:gd name="T50" fmla="*/ 238 w 299"/>
                <a:gd name="T51" fmla="*/ 23 h 191"/>
                <a:gd name="T52" fmla="*/ 225 w 299"/>
                <a:gd name="T53" fmla="*/ 18 h 191"/>
                <a:gd name="T54" fmla="*/ 183 w 299"/>
                <a:gd name="T55" fmla="*/ 7 h 191"/>
                <a:gd name="T56" fmla="*/ 124 w 299"/>
                <a:gd name="T57" fmla="*/ 1 h 191"/>
                <a:gd name="T58" fmla="*/ 66 w 299"/>
                <a:gd name="T59" fmla="*/ 0 h 191"/>
                <a:gd name="T60" fmla="*/ 7 w 299"/>
                <a:gd name="T61" fmla="*/ 0 h 191"/>
                <a:gd name="T62" fmla="*/ 3 w 299"/>
                <a:gd name="T63" fmla="*/ 2 h 191"/>
                <a:gd name="T64" fmla="*/ 0 w 299"/>
                <a:gd name="T65" fmla="*/ 7 h 191"/>
                <a:gd name="T66" fmla="*/ 3 w 299"/>
                <a:gd name="T67" fmla="*/ 11 h 191"/>
                <a:gd name="T68" fmla="*/ 7 w 299"/>
                <a:gd name="T69" fmla="*/ 14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99" h="191">
                  <a:moveTo>
                    <a:pt x="7" y="14"/>
                  </a:moveTo>
                  <a:lnTo>
                    <a:pt x="7" y="14"/>
                  </a:lnTo>
                  <a:lnTo>
                    <a:pt x="59" y="14"/>
                  </a:lnTo>
                  <a:lnTo>
                    <a:pt x="110" y="14"/>
                  </a:lnTo>
                  <a:lnTo>
                    <a:pt x="136" y="16"/>
                  </a:lnTo>
                  <a:lnTo>
                    <a:pt x="161" y="18"/>
                  </a:lnTo>
                  <a:lnTo>
                    <a:pt x="187" y="23"/>
                  </a:lnTo>
                  <a:lnTo>
                    <a:pt x="211" y="29"/>
                  </a:lnTo>
                  <a:lnTo>
                    <a:pt x="211" y="29"/>
                  </a:lnTo>
                  <a:lnTo>
                    <a:pt x="231" y="35"/>
                  </a:lnTo>
                  <a:lnTo>
                    <a:pt x="241" y="39"/>
                  </a:lnTo>
                  <a:lnTo>
                    <a:pt x="250" y="44"/>
                  </a:lnTo>
                  <a:lnTo>
                    <a:pt x="258" y="50"/>
                  </a:lnTo>
                  <a:lnTo>
                    <a:pt x="266" y="57"/>
                  </a:lnTo>
                  <a:lnTo>
                    <a:pt x="273" y="65"/>
                  </a:lnTo>
                  <a:lnTo>
                    <a:pt x="279" y="73"/>
                  </a:lnTo>
                  <a:lnTo>
                    <a:pt x="279" y="73"/>
                  </a:lnTo>
                  <a:lnTo>
                    <a:pt x="281" y="80"/>
                  </a:lnTo>
                  <a:lnTo>
                    <a:pt x="284" y="86"/>
                  </a:lnTo>
                  <a:lnTo>
                    <a:pt x="285" y="93"/>
                  </a:lnTo>
                  <a:lnTo>
                    <a:pt x="286" y="100"/>
                  </a:lnTo>
                  <a:lnTo>
                    <a:pt x="286" y="114"/>
                  </a:lnTo>
                  <a:lnTo>
                    <a:pt x="284" y="128"/>
                  </a:lnTo>
                  <a:lnTo>
                    <a:pt x="279" y="142"/>
                  </a:lnTo>
                  <a:lnTo>
                    <a:pt x="274" y="156"/>
                  </a:lnTo>
                  <a:lnTo>
                    <a:pt x="263" y="181"/>
                  </a:lnTo>
                  <a:lnTo>
                    <a:pt x="263" y="181"/>
                  </a:lnTo>
                  <a:lnTo>
                    <a:pt x="262" y="183"/>
                  </a:lnTo>
                  <a:lnTo>
                    <a:pt x="262" y="186"/>
                  </a:lnTo>
                  <a:lnTo>
                    <a:pt x="264" y="189"/>
                  </a:lnTo>
                  <a:lnTo>
                    <a:pt x="265" y="190"/>
                  </a:lnTo>
                  <a:lnTo>
                    <a:pt x="267" y="191"/>
                  </a:lnTo>
                  <a:lnTo>
                    <a:pt x="271" y="191"/>
                  </a:lnTo>
                  <a:lnTo>
                    <a:pt x="273" y="190"/>
                  </a:lnTo>
                  <a:lnTo>
                    <a:pt x="274" y="188"/>
                  </a:lnTo>
                  <a:lnTo>
                    <a:pt x="274" y="188"/>
                  </a:lnTo>
                  <a:lnTo>
                    <a:pt x="286" y="162"/>
                  </a:lnTo>
                  <a:lnTo>
                    <a:pt x="292" y="149"/>
                  </a:lnTo>
                  <a:lnTo>
                    <a:pt x="295" y="136"/>
                  </a:lnTo>
                  <a:lnTo>
                    <a:pt x="298" y="122"/>
                  </a:lnTo>
                  <a:lnTo>
                    <a:pt x="299" y="108"/>
                  </a:lnTo>
                  <a:lnTo>
                    <a:pt x="299" y="94"/>
                  </a:lnTo>
                  <a:lnTo>
                    <a:pt x="297" y="80"/>
                  </a:lnTo>
                  <a:lnTo>
                    <a:pt x="297" y="80"/>
                  </a:lnTo>
                  <a:lnTo>
                    <a:pt x="293" y="71"/>
                  </a:lnTo>
                  <a:lnTo>
                    <a:pt x="288" y="62"/>
                  </a:lnTo>
                  <a:lnTo>
                    <a:pt x="281" y="53"/>
                  </a:lnTo>
                  <a:lnTo>
                    <a:pt x="274" y="45"/>
                  </a:lnTo>
                  <a:lnTo>
                    <a:pt x="266" y="38"/>
                  </a:lnTo>
                  <a:lnTo>
                    <a:pt x="257" y="32"/>
                  </a:lnTo>
                  <a:lnTo>
                    <a:pt x="248" y="28"/>
                  </a:lnTo>
                  <a:lnTo>
                    <a:pt x="238" y="23"/>
                  </a:lnTo>
                  <a:lnTo>
                    <a:pt x="238" y="23"/>
                  </a:lnTo>
                  <a:lnTo>
                    <a:pt x="225" y="18"/>
                  </a:lnTo>
                  <a:lnTo>
                    <a:pt x="211" y="14"/>
                  </a:lnTo>
                  <a:lnTo>
                    <a:pt x="183" y="7"/>
                  </a:lnTo>
                  <a:lnTo>
                    <a:pt x="154" y="3"/>
                  </a:lnTo>
                  <a:lnTo>
                    <a:pt x="124" y="1"/>
                  </a:lnTo>
                  <a:lnTo>
                    <a:pt x="95" y="0"/>
                  </a:lnTo>
                  <a:lnTo>
                    <a:pt x="66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2" y="4"/>
                  </a:lnTo>
                  <a:lnTo>
                    <a:pt x="0" y="7"/>
                  </a:lnTo>
                  <a:lnTo>
                    <a:pt x="2" y="9"/>
                  </a:lnTo>
                  <a:lnTo>
                    <a:pt x="3" y="11"/>
                  </a:lnTo>
                  <a:lnTo>
                    <a:pt x="4" y="12"/>
                  </a:lnTo>
                  <a:lnTo>
                    <a:pt x="7" y="14"/>
                  </a:lnTo>
                  <a:lnTo>
                    <a:pt x="7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8FE4FA11-5CE3-381E-46B7-DBEC3B8169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8" y="2587"/>
              <a:ext cx="196" cy="205"/>
            </a:xfrm>
            <a:custGeom>
              <a:avLst/>
              <a:gdLst>
                <a:gd name="T0" fmla="*/ 187 w 196"/>
                <a:gd name="T1" fmla="*/ 0 h 205"/>
                <a:gd name="T2" fmla="*/ 128 w 196"/>
                <a:gd name="T3" fmla="*/ 19 h 205"/>
                <a:gd name="T4" fmla="*/ 91 w 196"/>
                <a:gd name="T5" fmla="*/ 35 h 205"/>
                <a:gd name="T6" fmla="*/ 55 w 196"/>
                <a:gd name="T7" fmla="*/ 54 h 205"/>
                <a:gd name="T8" fmla="*/ 39 w 196"/>
                <a:gd name="T9" fmla="*/ 67 h 205"/>
                <a:gd name="T10" fmla="*/ 25 w 196"/>
                <a:gd name="T11" fmla="*/ 81 h 205"/>
                <a:gd name="T12" fmla="*/ 13 w 196"/>
                <a:gd name="T13" fmla="*/ 97 h 205"/>
                <a:gd name="T14" fmla="*/ 6 w 196"/>
                <a:gd name="T15" fmla="*/ 113 h 205"/>
                <a:gd name="T16" fmla="*/ 1 w 196"/>
                <a:gd name="T17" fmla="*/ 129 h 205"/>
                <a:gd name="T18" fmla="*/ 0 w 196"/>
                <a:gd name="T19" fmla="*/ 147 h 205"/>
                <a:gd name="T20" fmla="*/ 2 w 196"/>
                <a:gd name="T21" fmla="*/ 165 h 205"/>
                <a:gd name="T22" fmla="*/ 15 w 196"/>
                <a:gd name="T23" fmla="*/ 202 h 205"/>
                <a:gd name="T24" fmla="*/ 16 w 196"/>
                <a:gd name="T25" fmla="*/ 204 h 205"/>
                <a:gd name="T26" fmla="*/ 22 w 196"/>
                <a:gd name="T27" fmla="*/ 205 h 205"/>
                <a:gd name="T28" fmla="*/ 26 w 196"/>
                <a:gd name="T29" fmla="*/ 203 h 205"/>
                <a:gd name="T30" fmla="*/ 28 w 196"/>
                <a:gd name="T31" fmla="*/ 198 h 205"/>
                <a:gd name="T32" fmla="*/ 27 w 196"/>
                <a:gd name="T33" fmla="*/ 195 h 205"/>
                <a:gd name="T34" fmla="*/ 19 w 196"/>
                <a:gd name="T35" fmla="*/ 175 h 205"/>
                <a:gd name="T36" fmla="*/ 15 w 196"/>
                <a:gd name="T37" fmla="*/ 156 h 205"/>
                <a:gd name="T38" fmla="*/ 15 w 196"/>
                <a:gd name="T39" fmla="*/ 139 h 205"/>
                <a:gd name="T40" fmla="*/ 18 w 196"/>
                <a:gd name="T41" fmla="*/ 122 h 205"/>
                <a:gd name="T42" fmla="*/ 25 w 196"/>
                <a:gd name="T43" fmla="*/ 108 h 205"/>
                <a:gd name="T44" fmla="*/ 33 w 196"/>
                <a:gd name="T45" fmla="*/ 95 h 205"/>
                <a:gd name="T46" fmla="*/ 57 w 196"/>
                <a:gd name="T47" fmla="*/ 72 h 205"/>
                <a:gd name="T48" fmla="*/ 89 w 196"/>
                <a:gd name="T49" fmla="*/ 52 h 205"/>
                <a:gd name="T50" fmla="*/ 123 w 196"/>
                <a:gd name="T51" fmla="*/ 37 h 205"/>
                <a:gd name="T52" fmla="*/ 191 w 196"/>
                <a:gd name="T53" fmla="*/ 14 h 205"/>
                <a:gd name="T54" fmla="*/ 194 w 196"/>
                <a:gd name="T55" fmla="*/ 12 h 205"/>
                <a:gd name="T56" fmla="*/ 196 w 196"/>
                <a:gd name="T57" fmla="*/ 8 h 205"/>
                <a:gd name="T58" fmla="*/ 195 w 196"/>
                <a:gd name="T59" fmla="*/ 2 h 205"/>
                <a:gd name="T60" fmla="*/ 190 w 196"/>
                <a:gd name="T61" fmla="*/ 0 h 205"/>
                <a:gd name="T62" fmla="*/ 187 w 196"/>
                <a:gd name="T63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6" h="205">
                  <a:moveTo>
                    <a:pt x="187" y="0"/>
                  </a:moveTo>
                  <a:lnTo>
                    <a:pt x="187" y="0"/>
                  </a:lnTo>
                  <a:lnTo>
                    <a:pt x="148" y="12"/>
                  </a:lnTo>
                  <a:lnTo>
                    <a:pt x="128" y="19"/>
                  </a:lnTo>
                  <a:lnTo>
                    <a:pt x="110" y="26"/>
                  </a:lnTo>
                  <a:lnTo>
                    <a:pt x="91" y="35"/>
                  </a:lnTo>
                  <a:lnTo>
                    <a:pt x="72" y="44"/>
                  </a:lnTo>
                  <a:lnTo>
                    <a:pt x="55" y="54"/>
                  </a:lnTo>
                  <a:lnTo>
                    <a:pt x="39" y="67"/>
                  </a:lnTo>
                  <a:lnTo>
                    <a:pt x="39" y="67"/>
                  </a:lnTo>
                  <a:lnTo>
                    <a:pt x="30" y="74"/>
                  </a:lnTo>
                  <a:lnTo>
                    <a:pt x="25" y="81"/>
                  </a:lnTo>
                  <a:lnTo>
                    <a:pt x="18" y="88"/>
                  </a:lnTo>
                  <a:lnTo>
                    <a:pt x="13" y="97"/>
                  </a:lnTo>
                  <a:lnTo>
                    <a:pt x="9" y="105"/>
                  </a:lnTo>
                  <a:lnTo>
                    <a:pt x="6" y="113"/>
                  </a:lnTo>
                  <a:lnTo>
                    <a:pt x="4" y="121"/>
                  </a:lnTo>
                  <a:lnTo>
                    <a:pt x="1" y="129"/>
                  </a:lnTo>
                  <a:lnTo>
                    <a:pt x="0" y="139"/>
                  </a:lnTo>
                  <a:lnTo>
                    <a:pt x="0" y="147"/>
                  </a:lnTo>
                  <a:lnTo>
                    <a:pt x="1" y="156"/>
                  </a:lnTo>
                  <a:lnTo>
                    <a:pt x="2" y="165"/>
                  </a:lnTo>
                  <a:lnTo>
                    <a:pt x="7" y="183"/>
                  </a:lnTo>
                  <a:lnTo>
                    <a:pt x="15" y="202"/>
                  </a:lnTo>
                  <a:lnTo>
                    <a:pt x="15" y="202"/>
                  </a:lnTo>
                  <a:lnTo>
                    <a:pt x="16" y="204"/>
                  </a:lnTo>
                  <a:lnTo>
                    <a:pt x="19" y="205"/>
                  </a:lnTo>
                  <a:lnTo>
                    <a:pt x="22" y="205"/>
                  </a:lnTo>
                  <a:lnTo>
                    <a:pt x="25" y="204"/>
                  </a:lnTo>
                  <a:lnTo>
                    <a:pt x="26" y="203"/>
                  </a:lnTo>
                  <a:lnTo>
                    <a:pt x="27" y="200"/>
                  </a:lnTo>
                  <a:lnTo>
                    <a:pt x="28" y="198"/>
                  </a:lnTo>
                  <a:lnTo>
                    <a:pt x="27" y="195"/>
                  </a:lnTo>
                  <a:lnTo>
                    <a:pt x="27" y="195"/>
                  </a:lnTo>
                  <a:lnTo>
                    <a:pt x="22" y="184"/>
                  </a:lnTo>
                  <a:lnTo>
                    <a:pt x="19" y="175"/>
                  </a:lnTo>
                  <a:lnTo>
                    <a:pt x="16" y="165"/>
                  </a:lnTo>
                  <a:lnTo>
                    <a:pt x="15" y="156"/>
                  </a:lnTo>
                  <a:lnTo>
                    <a:pt x="14" y="147"/>
                  </a:lnTo>
                  <a:lnTo>
                    <a:pt x="15" y="139"/>
                  </a:lnTo>
                  <a:lnTo>
                    <a:pt x="16" y="130"/>
                  </a:lnTo>
                  <a:lnTo>
                    <a:pt x="18" y="122"/>
                  </a:lnTo>
                  <a:lnTo>
                    <a:pt x="21" y="115"/>
                  </a:lnTo>
                  <a:lnTo>
                    <a:pt x="25" y="108"/>
                  </a:lnTo>
                  <a:lnTo>
                    <a:pt x="28" y="101"/>
                  </a:lnTo>
                  <a:lnTo>
                    <a:pt x="33" y="95"/>
                  </a:lnTo>
                  <a:lnTo>
                    <a:pt x="44" y="83"/>
                  </a:lnTo>
                  <a:lnTo>
                    <a:pt x="57" y="72"/>
                  </a:lnTo>
                  <a:lnTo>
                    <a:pt x="72" y="61"/>
                  </a:lnTo>
                  <a:lnTo>
                    <a:pt x="89" y="52"/>
                  </a:lnTo>
                  <a:lnTo>
                    <a:pt x="105" y="44"/>
                  </a:lnTo>
                  <a:lnTo>
                    <a:pt x="123" y="37"/>
                  </a:lnTo>
                  <a:lnTo>
                    <a:pt x="158" y="24"/>
                  </a:lnTo>
                  <a:lnTo>
                    <a:pt x="191" y="14"/>
                  </a:lnTo>
                  <a:lnTo>
                    <a:pt x="191" y="14"/>
                  </a:lnTo>
                  <a:lnTo>
                    <a:pt x="194" y="12"/>
                  </a:lnTo>
                  <a:lnTo>
                    <a:pt x="195" y="10"/>
                  </a:lnTo>
                  <a:lnTo>
                    <a:pt x="196" y="8"/>
                  </a:lnTo>
                  <a:lnTo>
                    <a:pt x="196" y="4"/>
                  </a:lnTo>
                  <a:lnTo>
                    <a:pt x="195" y="2"/>
                  </a:lnTo>
                  <a:lnTo>
                    <a:pt x="192" y="1"/>
                  </a:lnTo>
                  <a:lnTo>
                    <a:pt x="190" y="0"/>
                  </a:lnTo>
                  <a:lnTo>
                    <a:pt x="187" y="0"/>
                  </a:lnTo>
                  <a:lnTo>
                    <a:pt x="187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3BC88DB4-6C3F-94BE-3C23-04A110E55B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5" y="2946"/>
              <a:ext cx="672" cy="827"/>
            </a:xfrm>
            <a:custGeom>
              <a:avLst/>
              <a:gdLst>
                <a:gd name="T0" fmla="*/ 662 w 672"/>
                <a:gd name="T1" fmla="*/ 0 h 827"/>
                <a:gd name="T2" fmla="*/ 608 w 672"/>
                <a:gd name="T3" fmla="*/ 25 h 827"/>
                <a:gd name="T4" fmla="*/ 556 w 672"/>
                <a:gd name="T5" fmla="*/ 57 h 827"/>
                <a:gd name="T6" fmla="*/ 511 w 672"/>
                <a:gd name="T7" fmla="*/ 97 h 827"/>
                <a:gd name="T8" fmla="*/ 469 w 672"/>
                <a:gd name="T9" fmla="*/ 141 h 827"/>
                <a:gd name="T10" fmla="*/ 431 w 672"/>
                <a:gd name="T11" fmla="*/ 190 h 827"/>
                <a:gd name="T12" fmla="*/ 396 w 672"/>
                <a:gd name="T13" fmla="*/ 242 h 827"/>
                <a:gd name="T14" fmla="*/ 336 w 672"/>
                <a:gd name="T15" fmla="*/ 346 h 827"/>
                <a:gd name="T16" fmla="*/ 302 w 672"/>
                <a:gd name="T17" fmla="*/ 410 h 827"/>
                <a:gd name="T18" fmla="*/ 233 w 672"/>
                <a:gd name="T19" fmla="*/ 537 h 827"/>
                <a:gd name="T20" fmla="*/ 196 w 672"/>
                <a:gd name="T21" fmla="*/ 600 h 827"/>
                <a:gd name="T22" fmla="*/ 155 w 672"/>
                <a:gd name="T23" fmla="*/ 660 h 827"/>
                <a:gd name="T24" fmla="*/ 111 w 672"/>
                <a:gd name="T25" fmla="*/ 716 h 827"/>
                <a:gd name="T26" fmla="*/ 61 w 672"/>
                <a:gd name="T27" fmla="*/ 767 h 827"/>
                <a:gd name="T28" fmla="*/ 4 w 672"/>
                <a:gd name="T29" fmla="*/ 814 h 827"/>
                <a:gd name="T30" fmla="*/ 1 w 672"/>
                <a:gd name="T31" fmla="*/ 816 h 827"/>
                <a:gd name="T32" fmla="*/ 0 w 672"/>
                <a:gd name="T33" fmla="*/ 821 h 827"/>
                <a:gd name="T34" fmla="*/ 4 w 672"/>
                <a:gd name="T35" fmla="*/ 825 h 827"/>
                <a:gd name="T36" fmla="*/ 8 w 672"/>
                <a:gd name="T37" fmla="*/ 827 h 827"/>
                <a:gd name="T38" fmla="*/ 11 w 672"/>
                <a:gd name="T39" fmla="*/ 825 h 827"/>
                <a:gd name="T40" fmla="*/ 64 w 672"/>
                <a:gd name="T41" fmla="*/ 782 h 827"/>
                <a:gd name="T42" fmla="*/ 113 w 672"/>
                <a:gd name="T43" fmla="*/ 734 h 827"/>
                <a:gd name="T44" fmla="*/ 156 w 672"/>
                <a:gd name="T45" fmla="*/ 682 h 827"/>
                <a:gd name="T46" fmla="*/ 196 w 672"/>
                <a:gd name="T47" fmla="*/ 626 h 827"/>
                <a:gd name="T48" fmla="*/ 232 w 672"/>
                <a:gd name="T49" fmla="*/ 569 h 827"/>
                <a:gd name="T50" fmla="*/ 299 w 672"/>
                <a:gd name="T51" fmla="*/ 448 h 827"/>
                <a:gd name="T52" fmla="*/ 330 w 672"/>
                <a:gd name="T53" fmla="*/ 388 h 827"/>
                <a:gd name="T54" fmla="*/ 392 w 672"/>
                <a:gd name="T55" fmla="*/ 276 h 827"/>
                <a:gd name="T56" fmla="*/ 427 w 672"/>
                <a:gd name="T57" fmla="*/ 221 h 827"/>
                <a:gd name="T58" fmla="*/ 465 w 672"/>
                <a:gd name="T59" fmla="*/ 167 h 827"/>
                <a:gd name="T60" fmla="*/ 508 w 672"/>
                <a:gd name="T61" fmla="*/ 119 h 827"/>
                <a:gd name="T62" fmla="*/ 555 w 672"/>
                <a:gd name="T63" fmla="*/ 76 h 827"/>
                <a:gd name="T64" fmla="*/ 608 w 672"/>
                <a:gd name="T65" fmla="*/ 40 h 827"/>
                <a:gd name="T66" fmla="*/ 637 w 672"/>
                <a:gd name="T67" fmla="*/ 26 h 827"/>
                <a:gd name="T68" fmla="*/ 667 w 672"/>
                <a:gd name="T69" fmla="*/ 14 h 827"/>
                <a:gd name="T70" fmla="*/ 669 w 672"/>
                <a:gd name="T71" fmla="*/ 12 h 827"/>
                <a:gd name="T72" fmla="*/ 672 w 672"/>
                <a:gd name="T73" fmla="*/ 7 h 827"/>
                <a:gd name="T74" fmla="*/ 671 w 672"/>
                <a:gd name="T75" fmla="*/ 2 h 827"/>
                <a:gd name="T76" fmla="*/ 666 w 672"/>
                <a:gd name="T77" fmla="*/ 0 h 827"/>
                <a:gd name="T78" fmla="*/ 662 w 672"/>
                <a:gd name="T79" fmla="*/ 0 h 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72" h="827">
                  <a:moveTo>
                    <a:pt x="662" y="0"/>
                  </a:moveTo>
                  <a:lnTo>
                    <a:pt x="662" y="0"/>
                  </a:lnTo>
                  <a:lnTo>
                    <a:pt x="634" y="12"/>
                  </a:lnTo>
                  <a:lnTo>
                    <a:pt x="608" y="25"/>
                  </a:lnTo>
                  <a:lnTo>
                    <a:pt x="581" y="41"/>
                  </a:lnTo>
                  <a:lnTo>
                    <a:pt x="556" y="57"/>
                  </a:lnTo>
                  <a:lnTo>
                    <a:pt x="533" y="77"/>
                  </a:lnTo>
                  <a:lnTo>
                    <a:pt x="511" y="97"/>
                  </a:lnTo>
                  <a:lnTo>
                    <a:pt x="490" y="119"/>
                  </a:lnTo>
                  <a:lnTo>
                    <a:pt x="469" y="141"/>
                  </a:lnTo>
                  <a:lnTo>
                    <a:pt x="450" y="166"/>
                  </a:lnTo>
                  <a:lnTo>
                    <a:pt x="431" y="190"/>
                  </a:lnTo>
                  <a:lnTo>
                    <a:pt x="414" y="216"/>
                  </a:lnTo>
                  <a:lnTo>
                    <a:pt x="396" y="242"/>
                  </a:lnTo>
                  <a:lnTo>
                    <a:pt x="365" y="294"/>
                  </a:lnTo>
                  <a:lnTo>
                    <a:pt x="336" y="346"/>
                  </a:lnTo>
                  <a:lnTo>
                    <a:pt x="336" y="346"/>
                  </a:lnTo>
                  <a:lnTo>
                    <a:pt x="302" y="410"/>
                  </a:lnTo>
                  <a:lnTo>
                    <a:pt x="268" y="474"/>
                  </a:lnTo>
                  <a:lnTo>
                    <a:pt x="233" y="537"/>
                  </a:lnTo>
                  <a:lnTo>
                    <a:pt x="215" y="569"/>
                  </a:lnTo>
                  <a:lnTo>
                    <a:pt x="196" y="600"/>
                  </a:lnTo>
                  <a:lnTo>
                    <a:pt x="176" y="630"/>
                  </a:lnTo>
                  <a:lnTo>
                    <a:pt x="155" y="660"/>
                  </a:lnTo>
                  <a:lnTo>
                    <a:pt x="134" y="688"/>
                  </a:lnTo>
                  <a:lnTo>
                    <a:pt x="111" y="716"/>
                  </a:lnTo>
                  <a:lnTo>
                    <a:pt x="86" y="743"/>
                  </a:lnTo>
                  <a:lnTo>
                    <a:pt x="61" y="767"/>
                  </a:lnTo>
                  <a:lnTo>
                    <a:pt x="33" y="792"/>
                  </a:lnTo>
                  <a:lnTo>
                    <a:pt x="4" y="814"/>
                  </a:lnTo>
                  <a:lnTo>
                    <a:pt x="4" y="814"/>
                  </a:lnTo>
                  <a:lnTo>
                    <a:pt x="1" y="816"/>
                  </a:lnTo>
                  <a:lnTo>
                    <a:pt x="0" y="818"/>
                  </a:lnTo>
                  <a:lnTo>
                    <a:pt x="0" y="821"/>
                  </a:lnTo>
                  <a:lnTo>
                    <a:pt x="1" y="823"/>
                  </a:lnTo>
                  <a:lnTo>
                    <a:pt x="4" y="825"/>
                  </a:lnTo>
                  <a:lnTo>
                    <a:pt x="6" y="827"/>
                  </a:lnTo>
                  <a:lnTo>
                    <a:pt x="8" y="827"/>
                  </a:lnTo>
                  <a:lnTo>
                    <a:pt x="11" y="825"/>
                  </a:lnTo>
                  <a:lnTo>
                    <a:pt x="11" y="825"/>
                  </a:lnTo>
                  <a:lnTo>
                    <a:pt x="39" y="804"/>
                  </a:lnTo>
                  <a:lnTo>
                    <a:pt x="64" y="782"/>
                  </a:lnTo>
                  <a:lnTo>
                    <a:pt x="89" y="759"/>
                  </a:lnTo>
                  <a:lnTo>
                    <a:pt x="113" y="734"/>
                  </a:lnTo>
                  <a:lnTo>
                    <a:pt x="135" y="709"/>
                  </a:lnTo>
                  <a:lnTo>
                    <a:pt x="156" y="682"/>
                  </a:lnTo>
                  <a:lnTo>
                    <a:pt x="176" y="654"/>
                  </a:lnTo>
                  <a:lnTo>
                    <a:pt x="196" y="626"/>
                  </a:lnTo>
                  <a:lnTo>
                    <a:pt x="213" y="598"/>
                  </a:lnTo>
                  <a:lnTo>
                    <a:pt x="232" y="569"/>
                  </a:lnTo>
                  <a:lnTo>
                    <a:pt x="266" y="509"/>
                  </a:lnTo>
                  <a:lnTo>
                    <a:pt x="299" y="448"/>
                  </a:lnTo>
                  <a:lnTo>
                    <a:pt x="330" y="388"/>
                  </a:lnTo>
                  <a:lnTo>
                    <a:pt x="330" y="388"/>
                  </a:lnTo>
                  <a:lnTo>
                    <a:pt x="359" y="332"/>
                  </a:lnTo>
                  <a:lnTo>
                    <a:pt x="392" y="276"/>
                  </a:lnTo>
                  <a:lnTo>
                    <a:pt x="408" y="248"/>
                  </a:lnTo>
                  <a:lnTo>
                    <a:pt x="427" y="221"/>
                  </a:lnTo>
                  <a:lnTo>
                    <a:pt x="445" y="194"/>
                  </a:lnTo>
                  <a:lnTo>
                    <a:pt x="465" y="167"/>
                  </a:lnTo>
                  <a:lnTo>
                    <a:pt x="486" y="143"/>
                  </a:lnTo>
                  <a:lnTo>
                    <a:pt x="508" y="119"/>
                  </a:lnTo>
                  <a:lnTo>
                    <a:pt x="531" y="96"/>
                  </a:lnTo>
                  <a:lnTo>
                    <a:pt x="555" y="76"/>
                  </a:lnTo>
                  <a:lnTo>
                    <a:pt x="581" y="57"/>
                  </a:lnTo>
                  <a:lnTo>
                    <a:pt x="608" y="40"/>
                  </a:lnTo>
                  <a:lnTo>
                    <a:pt x="622" y="33"/>
                  </a:lnTo>
                  <a:lnTo>
                    <a:pt x="637" y="26"/>
                  </a:lnTo>
                  <a:lnTo>
                    <a:pt x="652" y="20"/>
                  </a:lnTo>
                  <a:lnTo>
                    <a:pt x="667" y="14"/>
                  </a:lnTo>
                  <a:lnTo>
                    <a:pt x="667" y="14"/>
                  </a:lnTo>
                  <a:lnTo>
                    <a:pt x="669" y="12"/>
                  </a:lnTo>
                  <a:lnTo>
                    <a:pt x="671" y="11"/>
                  </a:lnTo>
                  <a:lnTo>
                    <a:pt x="672" y="7"/>
                  </a:lnTo>
                  <a:lnTo>
                    <a:pt x="671" y="5"/>
                  </a:lnTo>
                  <a:lnTo>
                    <a:pt x="671" y="2"/>
                  </a:lnTo>
                  <a:lnTo>
                    <a:pt x="668" y="1"/>
                  </a:lnTo>
                  <a:lnTo>
                    <a:pt x="666" y="0"/>
                  </a:lnTo>
                  <a:lnTo>
                    <a:pt x="662" y="0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1ACEF56E-9D62-883A-BECC-F2D87A6CCD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0" y="2274"/>
              <a:ext cx="485" cy="149"/>
            </a:xfrm>
            <a:custGeom>
              <a:avLst/>
              <a:gdLst>
                <a:gd name="T0" fmla="*/ 475 w 485"/>
                <a:gd name="T1" fmla="*/ 0 h 149"/>
                <a:gd name="T2" fmla="*/ 475 w 485"/>
                <a:gd name="T3" fmla="*/ 0 h 149"/>
                <a:gd name="T4" fmla="*/ 444 w 485"/>
                <a:gd name="T5" fmla="*/ 8 h 149"/>
                <a:gd name="T6" fmla="*/ 411 w 485"/>
                <a:gd name="T7" fmla="*/ 16 h 149"/>
                <a:gd name="T8" fmla="*/ 348 w 485"/>
                <a:gd name="T9" fmla="*/ 37 h 149"/>
                <a:gd name="T10" fmla="*/ 317 w 485"/>
                <a:gd name="T11" fmla="*/ 48 h 149"/>
                <a:gd name="T12" fmla="*/ 284 w 485"/>
                <a:gd name="T13" fmla="*/ 57 h 149"/>
                <a:gd name="T14" fmla="*/ 253 w 485"/>
                <a:gd name="T15" fmla="*/ 65 h 149"/>
                <a:gd name="T16" fmla="*/ 220 w 485"/>
                <a:gd name="T17" fmla="*/ 72 h 149"/>
                <a:gd name="T18" fmla="*/ 220 w 485"/>
                <a:gd name="T19" fmla="*/ 72 h 149"/>
                <a:gd name="T20" fmla="*/ 164 w 485"/>
                <a:gd name="T21" fmla="*/ 82 h 149"/>
                <a:gd name="T22" fmla="*/ 136 w 485"/>
                <a:gd name="T23" fmla="*/ 87 h 149"/>
                <a:gd name="T24" fmla="*/ 108 w 485"/>
                <a:gd name="T25" fmla="*/ 93 h 149"/>
                <a:gd name="T26" fmla="*/ 80 w 485"/>
                <a:gd name="T27" fmla="*/ 100 h 149"/>
                <a:gd name="T28" fmla="*/ 54 w 485"/>
                <a:gd name="T29" fmla="*/ 110 h 149"/>
                <a:gd name="T30" fmla="*/ 40 w 485"/>
                <a:gd name="T31" fmla="*/ 115 h 149"/>
                <a:gd name="T32" fmla="*/ 28 w 485"/>
                <a:gd name="T33" fmla="*/ 121 h 149"/>
                <a:gd name="T34" fmla="*/ 16 w 485"/>
                <a:gd name="T35" fmla="*/ 128 h 149"/>
                <a:gd name="T36" fmla="*/ 3 w 485"/>
                <a:gd name="T37" fmla="*/ 136 h 149"/>
                <a:gd name="T38" fmla="*/ 3 w 485"/>
                <a:gd name="T39" fmla="*/ 136 h 149"/>
                <a:gd name="T40" fmla="*/ 1 w 485"/>
                <a:gd name="T41" fmla="*/ 139 h 149"/>
                <a:gd name="T42" fmla="*/ 0 w 485"/>
                <a:gd name="T43" fmla="*/ 141 h 149"/>
                <a:gd name="T44" fmla="*/ 0 w 485"/>
                <a:gd name="T45" fmla="*/ 143 h 149"/>
                <a:gd name="T46" fmla="*/ 1 w 485"/>
                <a:gd name="T47" fmla="*/ 146 h 149"/>
                <a:gd name="T48" fmla="*/ 3 w 485"/>
                <a:gd name="T49" fmla="*/ 148 h 149"/>
                <a:gd name="T50" fmla="*/ 4 w 485"/>
                <a:gd name="T51" fmla="*/ 149 h 149"/>
                <a:gd name="T52" fmla="*/ 8 w 485"/>
                <a:gd name="T53" fmla="*/ 149 h 149"/>
                <a:gd name="T54" fmla="*/ 10 w 485"/>
                <a:gd name="T55" fmla="*/ 148 h 149"/>
                <a:gd name="T56" fmla="*/ 10 w 485"/>
                <a:gd name="T57" fmla="*/ 148 h 149"/>
                <a:gd name="T58" fmla="*/ 23 w 485"/>
                <a:gd name="T59" fmla="*/ 141 h 149"/>
                <a:gd name="T60" fmla="*/ 36 w 485"/>
                <a:gd name="T61" fmla="*/ 134 h 149"/>
                <a:gd name="T62" fmla="*/ 49 w 485"/>
                <a:gd name="T63" fmla="*/ 127 h 149"/>
                <a:gd name="T64" fmla="*/ 61 w 485"/>
                <a:gd name="T65" fmla="*/ 121 h 149"/>
                <a:gd name="T66" fmla="*/ 89 w 485"/>
                <a:gd name="T67" fmla="*/ 112 h 149"/>
                <a:gd name="T68" fmla="*/ 117 w 485"/>
                <a:gd name="T69" fmla="*/ 105 h 149"/>
                <a:gd name="T70" fmla="*/ 145 w 485"/>
                <a:gd name="T71" fmla="*/ 99 h 149"/>
                <a:gd name="T72" fmla="*/ 173 w 485"/>
                <a:gd name="T73" fmla="*/ 94 h 149"/>
                <a:gd name="T74" fmla="*/ 232 w 485"/>
                <a:gd name="T75" fmla="*/ 85 h 149"/>
                <a:gd name="T76" fmla="*/ 232 w 485"/>
                <a:gd name="T77" fmla="*/ 85 h 149"/>
                <a:gd name="T78" fmla="*/ 247 w 485"/>
                <a:gd name="T79" fmla="*/ 82 h 149"/>
                <a:gd name="T80" fmla="*/ 262 w 485"/>
                <a:gd name="T81" fmla="*/ 78 h 149"/>
                <a:gd name="T82" fmla="*/ 292 w 485"/>
                <a:gd name="T83" fmla="*/ 69 h 149"/>
                <a:gd name="T84" fmla="*/ 353 w 485"/>
                <a:gd name="T85" fmla="*/ 48 h 149"/>
                <a:gd name="T86" fmla="*/ 353 w 485"/>
                <a:gd name="T87" fmla="*/ 48 h 149"/>
                <a:gd name="T88" fmla="*/ 384 w 485"/>
                <a:gd name="T89" fmla="*/ 38 h 149"/>
                <a:gd name="T90" fmla="*/ 416 w 485"/>
                <a:gd name="T91" fmla="*/ 29 h 149"/>
                <a:gd name="T92" fmla="*/ 447 w 485"/>
                <a:gd name="T93" fmla="*/ 21 h 149"/>
                <a:gd name="T94" fmla="*/ 480 w 485"/>
                <a:gd name="T95" fmla="*/ 14 h 149"/>
                <a:gd name="T96" fmla="*/ 480 w 485"/>
                <a:gd name="T97" fmla="*/ 14 h 149"/>
                <a:gd name="T98" fmla="*/ 482 w 485"/>
                <a:gd name="T99" fmla="*/ 13 h 149"/>
                <a:gd name="T100" fmla="*/ 484 w 485"/>
                <a:gd name="T101" fmla="*/ 10 h 149"/>
                <a:gd name="T102" fmla="*/ 485 w 485"/>
                <a:gd name="T103" fmla="*/ 8 h 149"/>
                <a:gd name="T104" fmla="*/ 485 w 485"/>
                <a:gd name="T105" fmla="*/ 6 h 149"/>
                <a:gd name="T106" fmla="*/ 484 w 485"/>
                <a:gd name="T107" fmla="*/ 3 h 149"/>
                <a:gd name="T108" fmla="*/ 481 w 485"/>
                <a:gd name="T109" fmla="*/ 1 h 149"/>
                <a:gd name="T110" fmla="*/ 479 w 485"/>
                <a:gd name="T111" fmla="*/ 0 h 149"/>
                <a:gd name="T112" fmla="*/ 475 w 485"/>
                <a:gd name="T113" fmla="*/ 0 h 149"/>
                <a:gd name="T114" fmla="*/ 475 w 485"/>
                <a:gd name="T11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85" h="149">
                  <a:moveTo>
                    <a:pt x="475" y="0"/>
                  </a:moveTo>
                  <a:lnTo>
                    <a:pt x="475" y="0"/>
                  </a:lnTo>
                  <a:lnTo>
                    <a:pt x="444" y="8"/>
                  </a:lnTo>
                  <a:lnTo>
                    <a:pt x="411" y="16"/>
                  </a:lnTo>
                  <a:lnTo>
                    <a:pt x="348" y="37"/>
                  </a:lnTo>
                  <a:lnTo>
                    <a:pt x="317" y="48"/>
                  </a:lnTo>
                  <a:lnTo>
                    <a:pt x="284" y="57"/>
                  </a:lnTo>
                  <a:lnTo>
                    <a:pt x="253" y="65"/>
                  </a:lnTo>
                  <a:lnTo>
                    <a:pt x="220" y="72"/>
                  </a:lnTo>
                  <a:lnTo>
                    <a:pt x="220" y="72"/>
                  </a:lnTo>
                  <a:lnTo>
                    <a:pt x="164" y="82"/>
                  </a:lnTo>
                  <a:lnTo>
                    <a:pt x="136" y="87"/>
                  </a:lnTo>
                  <a:lnTo>
                    <a:pt x="108" y="93"/>
                  </a:lnTo>
                  <a:lnTo>
                    <a:pt x="80" y="100"/>
                  </a:lnTo>
                  <a:lnTo>
                    <a:pt x="54" y="110"/>
                  </a:lnTo>
                  <a:lnTo>
                    <a:pt x="40" y="115"/>
                  </a:lnTo>
                  <a:lnTo>
                    <a:pt x="28" y="121"/>
                  </a:lnTo>
                  <a:lnTo>
                    <a:pt x="16" y="128"/>
                  </a:lnTo>
                  <a:lnTo>
                    <a:pt x="3" y="136"/>
                  </a:lnTo>
                  <a:lnTo>
                    <a:pt x="3" y="136"/>
                  </a:lnTo>
                  <a:lnTo>
                    <a:pt x="1" y="139"/>
                  </a:lnTo>
                  <a:lnTo>
                    <a:pt x="0" y="141"/>
                  </a:lnTo>
                  <a:lnTo>
                    <a:pt x="0" y="143"/>
                  </a:lnTo>
                  <a:lnTo>
                    <a:pt x="1" y="146"/>
                  </a:lnTo>
                  <a:lnTo>
                    <a:pt x="3" y="148"/>
                  </a:lnTo>
                  <a:lnTo>
                    <a:pt x="4" y="149"/>
                  </a:lnTo>
                  <a:lnTo>
                    <a:pt x="8" y="149"/>
                  </a:lnTo>
                  <a:lnTo>
                    <a:pt x="10" y="148"/>
                  </a:lnTo>
                  <a:lnTo>
                    <a:pt x="10" y="148"/>
                  </a:lnTo>
                  <a:lnTo>
                    <a:pt x="23" y="141"/>
                  </a:lnTo>
                  <a:lnTo>
                    <a:pt x="36" y="134"/>
                  </a:lnTo>
                  <a:lnTo>
                    <a:pt x="49" y="127"/>
                  </a:lnTo>
                  <a:lnTo>
                    <a:pt x="61" y="121"/>
                  </a:lnTo>
                  <a:lnTo>
                    <a:pt x="89" y="112"/>
                  </a:lnTo>
                  <a:lnTo>
                    <a:pt x="117" y="105"/>
                  </a:lnTo>
                  <a:lnTo>
                    <a:pt x="145" y="99"/>
                  </a:lnTo>
                  <a:lnTo>
                    <a:pt x="173" y="94"/>
                  </a:lnTo>
                  <a:lnTo>
                    <a:pt x="232" y="85"/>
                  </a:lnTo>
                  <a:lnTo>
                    <a:pt x="232" y="85"/>
                  </a:lnTo>
                  <a:lnTo>
                    <a:pt x="247" y="82"/>
                  </a:lnTo>
                  <a:lnTo>
                    <a:pt x="262" y="78"/>
                  </a:lnTo>
                  <a:lnTo>
                    <a:pt x="292" y="69"/>
                  </a:lnTo>
                  <a:lnTo>
                    <a:pt x="353" y="48"/>
                  </a:lnTo>
                  <a:lnTo>
                    <a:pt x="353" y="48"/>
                  </a:lnTo>
                  <a:lnTo>
                    <a:pt x="384" y="38"/>
                  </a:lnTo>
                  <a:lnTo>
                    <a:pt x="416" y="29"/>
                  </a:lnTo>
                  <a:lnTo>
                    <a:pt x="447" y="21"/>
                  </a:lnTo>
                  <a:lnTo>
                    <a:pt x="480" y="14"/>
                  </a:lnTo>
                  <a:lnTo>
                    <a:pt x="480" y="14"/>
                  </a:lnTo>
                  <a:lnTo>
                    <a:pt x="482" y="13"/>
                  </a:lnTo>
                  <a:lnTo>
                    <a:pt x="484" y="10"/>
                  </a:lnTo>
                  <a:lnTo>
                    <a:pt x="485" y="8"/>
                  </a:lnTo>
                  <a:lnTo>
                    <a:pt x="485" y="6"/>
                  </a:lnTo>
                  <a:lnTo>
                    <a:pt x="484" y="3"/>
                  </a:lnTo>
                  <a:lnTo>
                    <a:pt x="481" y="1"/>
                  </a:lnTo>
                  <a:lnTo>
                    <a:pt x="479" y="0"/>
                  </a:lnTo>
                  <a:lnTo>
                    <a:pt x="475" y="0"/>
                  </a:lnTo>
                  <a:lnTo>
                    <a:pt x="475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3992661F-09C6-355D-3C9E-2DAD468ACC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5" y="2456"/>
              <a:ext cx="574" cy="233"/>
            </a:xfrm>
            <a:custGeom>
              <a:avLst/>
              <a:gdLst>
                <a:gd name="T0" fmla="*/ 5 w 574"/>
                <a:gd name="T1" fmla="*/ 14 h 233"/>
                <a:gd name="T2" fmla="*/ 5 w 574"/>
                <a:gd name="T3" fmla="*/ 14 h 233"/>
                <a:gd name="T4" fmla="*/ 78 w 574"/>
                <a:gd name="T5" fmla="*/ 33 h 233"/>
                <a:gd name="T6" fmla="*/ 151 w 574"/>
                <a:gd name="T7" fmla="*/ 54 h 233"/>
                <a:gd name="T8" fmla="*/ 223 w 574"/>
                <a:gd name="T9" fmla="*/ 75 h 233"/>
                <a:gd name="T10" fmla="*/ 259 w 574"/>
                <a:gd name="T11" fmla="*/ 86 h 233"/>
                <a:gd name="T12" fmla="*/ 294 w 574"/>
                <a:gd name="T13" fmla="*/ 99 h 233"/>
                <a:gd name="T14" fmla="*/ 330 w 574"/>
                <a:gd name="T15" fmla="*/ 112 h 233"/>
                <a:gd name="T16" fmla="*/ 365 w 574"/>
                <a:gd name="T17" fmla="*/ 126 h 233"/>
                <a:gd name="T18" fmla="*/ 399 w 574"/>
                <a:gd name="T19" fmla="*/ 141 h 233"/>
                <a:gd name="T20" fmla="*/ 434 w 574"/>
                <a:gd name="T21" fmla="*/ 156 h 233"/>
                <a:gd name="T22" fmla="*/ 467 w 574"/>
                <a:gd name="T23" fmla="*/ 174 h 233"/>
                <a:gd name="T24" fmla="*/ 499 w 574"/>
                <a:gd name="T25" fmla="*/ 191 h 233"/>
                <a:gd name="T26" fmla="*/ 532 w 574"/>
                <a:gd name="T27" fmla="*/ 211 h 233"/>
                <a:gd name="T28" fmla="*/ 563 w 574"/>
                <a:gd name="T29" fmla="*/ 232 h 233"/>
                <a:gd name="T30" fmla="*/ 563 w 574"/>
                <a:gd name="T31" fmla="*/ 232 h 233"/>
                <a:gd name="T32" fmla="*/ 566 w 574"/>
                <a:gd name="T33" fmla="*/ 233 h 233"/>
                <a:gd name="T34" fmla="*/ 568 w 574"/>
                <a:gd name="T35" fmla="*/ 233 h 233"/>
                <a:gd name="T36" fmla="*/ 570 w 574"/>
                <a:gd name="T37" fmla="*/ 232 h 233"/>
                <a:gd name="T38" fmla="*/ 573 w 574"/>
                <a:gd name="T39" fmla="*/ 230 h 233"/>
                <a:gd name="T40" fmla="*/ 574 w 574"/>
                <a:gd name="T41" fmla="*/ 228 h 233"/>
                <a:gd name="T42" fmla="*/ 574 w 574"/>
                <a:gd name="T43" fmla="*/ 225 h 233"/>
                <a:gd name="T44" fmla="*/ 573 w 574"/>
                <a:gd name="T45" fmla="*/ 223 h 233"/>
                <a:gd name="T46" fmla="*/ 570 w 574"/>
                <a:gd name="T47" fmla="*/ 221 h 233"/>
                <a:gd name="T48" fmla="*/ 570 w 574"/>
                <a:gd name="T49" fmla="*/ 221 h 233"/>
                <a:gd name="T50" fmla="*/ 539 w 574"/>
                <a:gd name="T51" fmla="*/ 199 h 233"/>
                <a:gd name="T52" fmla="*/ 506 w 574"/>
                <a:gd name="T53" fmla="*/ 180 h 233"/>
                <a:gd name="T54" fmla="*/ 474 w 574"/>
                <a:gd name="T55" fmla="*/ 161 h 233"/>
                <a:gd name="T56" fmla="*/ 440 w 574"/>
                <a:gd name="T57" fmla="*/ 145 h 233"/>
                <a:gd name="T58" fmla="*/ 406 w 574"/>
                <a:gd name="T59" fmla="*/ 128 h 233"/>
                <a:gd name="T60" fmla="*/ 371 w 574"/>
                <a:gd name="T61" fmla="*/ 113 h 233"/>
                <a:gd name="T62" fmla="*/ 336 w 574"/>
                <a:gd name="T63" fmla="*/ 99 h 233"/>
                <a:gd name="T64" fmla="*/ 300 w 574"/>
                <a:gd name="T65" fmla="*/ 86 h 233"/>
                <a:gd name="T66" fmla="*/ 264 w 574"/>
                <a:gd name="T67" fmla="*/ 73 h 233"/>
                <a:gd name="T68" fmla="*/ 228 w 574"/>
                <a:gd name="T69" fmla="*/ 62 h 233"/>
                <a:gd name="T70" fmla="*/ 155 w 574"/>
                <a:gd name="T71" fmla="*/ 40 h 233"/>
                <a:gd name="T72" fmla="*/ 82 w 574"/>
                <a:gd name="T73" fmla="*/ 20 h 233"/>
                <a:gd name="T74" fmla="*/ 10 w 574"/>
                <a:gd name="T75" fmla="*/ 0 h 233"/>
                <a:gd name="T76" fmla="*/ 10 w 574"/>
                <a:gd name="T77" fmla="*/ 0 h 233"/>
                <a:gd name="T78" fmla="*/ 6 w 574"/>
                <a:gd name="T79" fmla="*/ 0 h 233"/>
                <a:gd name="T80" fmla="*/ 4 w 574"/>
                <a:gd name="T81" fmla="*/ 1 h 233"/>
                <a:gd name="T82" fmla="*/ 1 w 574"/>
                <a:gd name="T83" fmla="*/ 2 h 233"/>
                <a:gd name="T84" fmla="*/ 0 w 574"/>
                <a:gd name="T85" fmla="*/ 5 h 233"/>
                <a:gd name="T86" fmla="*/ 0 w 574"/>
                <a:gd name="T87" fmla="*/ 8 h 233"/>
                <a:gd name="T88" fmla="*/ 1 w 574"/>
                <a:gd name="T89" fmla="*/ 10 h 233"/>
                <a:gd name="T90" fmla="*/ 3 w 574"/>
                <a:gd name="T91" fmla="*/ 13 h 233"/>
                <a:gd name="T92" fmla="*/ 5 w 574"/>
                <a:gd name="T93" fmla="*/ 14 h 233"/>
                <a:gd name="T94" fmla="*/ 5 w 574"/>
                <a:gd name="T95" fmla="*/ 14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74" h="233">
                  <a:moveTo>
                    <a:pt x="5" y="14"/>
                  </a:moveTo>
                  <a:lnTo>
                    <a:pt x="5" y="14"/>
                  </a:lnTo>
                  <a:lnTo>
                    <a:pt x="78" y="33"/>
                  </a:lnTo>
                  <a:lnTo>
                    <a:pt x="151" y="54"/>
                  </a:lnTo>
                  <a:lnTo>
                    <a:pt x="223" y="75"/>
                  </a:lnTo>
                  <a:lnTo>
                    <a:pt x="259" y="86"/>
                  </a:lnTo>
                  <a:lnTo>
                    <a:pt x="294" y="99"/>
                  </a:lnTo>
                  <a:lnTo>
                    <a:pt x="330" y="112"/>
                  </a:lnTo>
                  <a:lnTo>
                    <a:pt x="365" y="126"/>
                  </a:lnTo>
                  <a:lnTo>
                    <a:pt x="399" y="141"/>
                  </a:lnTo>
                  <a:lnTo>
                    <a:pt x="434" y="156"/>
                  </a:lnTo>
                  <a:lnTo>
                    <a:pt x="467" y="174"/>
                  </a:lnTo>
                  <a:lnTo>
                    <a:pt x="499" y="191"/>
                  </a:lnTo>
                  <a:lnTo>
                    <a:pt x="532" y="211"/>
                  </a:lnTo>
                  <a:lnTo>
                    <a:pt x="563" y="232"/>
                  </a:lnTo>
                  <a:lnTo>
                    <a:pt x="563" y="232"/>
                  </a:lnTo>
                  <a:lnTo>
                    <a:pt x="566" y="233"/>
                  </a:lnTo>
                  <a:lnTo>
                    <a:pt x="568" y="233"/>
                  </a:lnTo>
                  <a:lnTo>
                    <a:pt x="570" y="232"/>
                  </a:lnTo>
                  <a:lnTo>
                    <a:pt x="573" y="230"/>
                  </a:lnTo>
                  <a:lnTo>
                    <a:pt x="574" y="228"/>
                  </a:lnTo>
                  <a:lnTo>
                    <a:pt x="574" y="225"/>
                  </a:lnTo>
                  <a:lnTo>
                    <a:pt x="573" y="223"/>
                  </a:lnTo>
                  <a:lnTo>
                    <a:pt x="570" y="221"/>
                  </a:lnTo>
                  <a:lnTo>
                    <a:pt x="570" y="221"/>
                  </a:lnTo>
                  <a:lnTo>
                    <a:pt x="539" y="199"/>
                  </a:lnTo>
                  <a:lnTo>
                    <a:pt x="506" y="180"/>
                  </a:lnTo>
                  <a:lnTo>
                    <a:pt x="474" y="161"/>
                  </a:lnTo>
                  <a:lnTo>
                    <a:pt x="440" y="145"/>
                  </a:lnTo>
                  <a:lnTo>
                    <a:pt x="406" y="128"/>
                  </a:lnTo>
                  <a:lnTo>
                    <a:pt x="371" y="113"/>
                  </a:lnTo>
                  <a:lnTo>
                    <a:pt x="336" y="99"/>
                  </a:lnTo>
                  <a:lnTo>
                    <a:pt x="300" y="86"/>
                  </a:lnTo>
                  <a:lnTo>
                    <a:pt x="264" y="73"/>
                  </a:lnTo>
                  <a:lnTo>
                    <a:pt x="228" y="62"/>
                  </a:lnTo>
                  <a:lnTo>
                    <a:pt x="155" y="40"/>
                  </a:lnTo>
                  <a:lnTo>
                    <a:pt x="82" y="2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2"/>
                  </a:lnTo>
                  <a:lnTo>
                    <a:pt x="0" y="5"/>
                  </a:lnTo>
                  <a:lnTo>
                    <a:pt x="0" y="8"/>
                  </a:lnTo>
                  <a:lnTo>
                    <a:pt x="1" y="10"/>
                  </a:lnTo>
                  <a:lnTo>
                    <a:pt x="3" y="13"/>
                  </a:lnTo>
                  <a:lnTo>
                    <a:pt x="5" y="14"/>
                  </a:lnTo>
                  <a:lnTo>
                    <a:pt x="5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F23410DC-40A5-4310-B571-02B75D0116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8" y="2342"/>
              <a:ext cx="294" cy="14"/>
            </a:xfrm>
            <a:custGeom>
              <a:avLst/>
              <a:gdLst>
                <a:gd name="T0" fmla="*/ 7 w 294"/>
                <a:gd name="T1" fmla="*/ 14 h 14"/>
                <a:gd name="T2" fmla="*/ 7 w 294"/>
                <a:gd name="T3" fmla="*/ 14 h 14"/>
                <a:gd name="T4" fmla="*/ 287 w 294"/>
                <a:gd name="T5" fmla="*/ 14 h 14"/>
                <a:gd name="T6" fmla="*/ 287 w 294"/>
                <a:gd name="T7" fmla="*/ 14 h 14"/>
                <a:gd name="T8" fmla="*/ 291 w 294"/>
                <a:gd name="T9" fmla="*/ 12 h 14"/>
                <a:gd name="T10" fmla="*/ 292 w 294"/>
                <a:gd name="T11" fmla="*/ 11 h 14"/>
                <a:gd name="T12" fmla="*/ 293 w 294"/>
                <a:gd name="T13" fmla="*/ 9 h 14"/>
                <a:gd name="T14" fmla="*/ 294 w 294"/>
                <a:gd name="T15" fmla="*/ 7 h 14"/>
                <a:gd name="T16" fmla="*/ 293 w 294"/>
                <a:gd name="T17" fmla="*/ 4 h 14"/>
                <a:gd name="T18" fmla="*/ 292 w 294"/>
                <a:gd name="T19" fmla="*/ 2 h 14"/>
                <a:gd name="T20" fmla="*/ 291 w 294"/>
                <a:gd name="T21" fmla="*/ 1 h 14"/>
                <a:gd name="T22" fmla="*/ 287 w 294"/>
                <a:gd name="T23" fmla="*/ 0 h 14"/>
                <a:gd name="T24" fmla="*/ 287 w 294"/>
                <a:gd name="T25" fmla="*/ 0 h 14"/>
                <a:gd name="T26" fmla="*/ 7 w 294"/>
                <a:gd name="T27" fmla="*/ 0 h 14"/>
                <a:gd name="T28" fmla="*/ 7 w 294"/>
                <a:gd name="T29" fmla="*/ 0 h 14"/>
                <a:gd name="T30" fmla="*/ 4 w 294"/>
                <a:gd name="T31" fmla="*/ 1 h 14"/>
                <a:gd name="T32" fmla="*/ 3 w 294"/>
                <a:gd name="T33" fmla="*/ 2 h 14"/>
                <a:gd name="T34" fmla="*/ 1 w 294"/>
                <a:gd name="T35" fmla="*/ 4 h 14"/>
                <a:gd name="T36" fmla="*/ 0 w 294"/>
                <a:gd name="T37" fmla="*/ 7 h 14"/>
                <a:gd name="T38" fmla="*/ 1 w 294"/>
                <a:gd name="T39" fmla="*/ 9 h 14"/>
                <a:gd name="T40" fmla="*/ 3 w 294"/>
                <a:gd name="T41" fmla="*/ 11 h 14"/>
                <a:gd name="T42" fmla="*/ 4 w 294"/>
                <a:gd name="T43" fmla="*/ 12 h 14"/>
                <a:gd name="T44" fmla="*/ 7 w 294"/>
                <a:gd name="T45" fmla="*/ 14 h 14"/>
                <a:gd name="T46" fmla="*/ 7 w 294"/>
                <a:gd name="T4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94" h="14">
                  <a:moveTo>
                    <a:pt x="7" y="14"/>
                  </a:moveTo>
                  <a:lnTo>
                    <a:pt x="7" y="14"/>
                  </a:lnTo>
                  <a:lnTo>
                    <a:pt x="287" y="14"/>
                  </a:lnTo>
                  <a:lnTo>
                    <a:pt x="287" y="14"/>
                  </a:lnTo>
                  <a:lnTo>
                    <a:pt x="291" y="12"/>
                  </a:lnTo>
                  <a:lnTo>
                    <a:pt x="292" y="11"/>
                  </a:lnTo>
                  <a:lnTo>
                    <a:pt x="293" y="9"/>
                  </a:lnTo>
                  <a:lnTo>
                    <a:pt x="294" y="7"/>
                  </a:lnTo>
                  <a:lnTo>
                    <a:pt x="293" y="4"/>
                  </a:lnTo>
                  <a:lnTo>
                    <a:pt x="292" y="2"/>
                  </a:lnTo>
                  <a:lnTo>
                    <a:pt x="291" y="1"/>
                  </a:lnTo>
                  <a:lnTo>
                    <a:pt x="287" y="0"/>
                  </a:lnTo>
                  <a:lnTo>
                    <a:pt x="28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1" y="4"/>
                  </a:lnTo>
                  <a:lnTo>
                    <a:pt x="0" y="7"/>
                  </a:lnTo>
                  <a:lnTo>
                    <a:pt x="1" y="9"/>
                  </a:lnTo>
                  <a:lnTo>
                    <a:pt x="3" y="11"/>
                  </a:lnTo>
                  <a:lnTo>
                    <a:pt x="4" y="12"/>
                  </a:lnTo>
                  <a:lnTo>
                    <a:pt x="7" y="14"/>
                  </a:lnTo>
                  <a:lnTo>
                    <a:pt x="7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0B7CDBCA-9351-9C02-C6DF-6A3A26C754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3" y="2577"/>
              <a:ext cx="461" cy="70"/>
            </a:xfrm>
            <a:custGeom>
              <a:avLst/>
              <a:gdLst>
                <a:gd name="T0" fmla="*/ 7 w 461"/>
                <a:gd name="T1" fmla="*/ 14 h 70"/>
                <a:gd name="T2" fmla="*/ 7 w 461"/>
                <a:gd name="T3" fmla="*/ 14 h 70"/>
                <a:gd name="T4" fmla="*/ 36 w 461"/>
                <a:gd name="T5" fmla="*/ 14 h 70"/>
                <a:gd name="T6" fmla="*/ 64 w 461"/>
                <a:gd name="T7" fmla="*/ 15 h 70"/>
                <a:gd name="T8" fmla="*/ 92 w 461"/>
                <a:gd name="T9" fmla="*/ 18 h 70"/>
                <a:gd name="T10" fmla="*/ 121 w 461"/>
                <a:gd name="T11" fmla="*/ 21 h 70"/>
                <a:gd name="T12" fmla="*/ 177 w 461"/>
                <a:gd name="T13" fmla="*/ 28 h 70"/>
                <a:gd name="T14" fmla="*/ 234 w 461"/>
                <a:gd name="T15" fmla="*/ 36 h 70"/>
                <a:gd name="T16" fmla="*/ 234 w 461"/>
                <a:gd name="T17" fmla="*/ 36 h 70"/>
                <a:gd name="T18" fmla="*/ 262 w 461"/>
                <a:gd name="T19" fmla="*/ 39 h 70"/>
                <a:gd name="T20" fmla="*/ 289 w 461"/>
                <a:gd name="T21" fmla="*/ 41 h 70"/>
                <a:gd name="T22" fmla="*/ 345 w 461"/>
                <a:gd name="T23" fmla="*/ 43 h 70"/>
                <a:gd name="T24" fmla="*/ 372 w 461"/>
                <a:gd name="T25" fmla="*/ 46 h 70"/>
                <a:gd name="T26" fmla="*/ 398 w 461"/>
                <a:gd name="T27" fmla="*/ 50 h 70"/>
                <a:gd name="T28" fmla="*/ 412 w 461"/>
                <a:gd name="T29" fmla="*/ 54 h 70"/>
                <a:gd name="T30" fmla="*/ 425 w 461"/>
                <a:gd name="T31" fmla="*/ 59 h 70"/>
                <a:gd name="T32" fmla="*/ 438 w 461"/>
                <a:gd name="T33" fmla="*/ 63 h 70"/>
                <a:gd name="T34" fmla="*/ 451 w 461"/>
                <a:gd name="T35" fmla="*/ 69 h 70"/>
                <a:gd name="T36" fmla="*/ 451 w 461"/>
                <a:gd name="T37" fmla="*/ 69 h 70"/>
                <a:gd name="T38" fmla="*/ 453 w 461"/>
                <a:gd name="T39" fmla="*/ 70 h 70"/>
                <a:gd name="T40" fmla="*/ 457 w 461"/>
                <a:gd name="T41" fmla="*/ 70 h 70"/>
                <a:gd name="T42" fmla="*/ 459 w 461"/>
                <a:gd name="T43" fmla="*/ 68 h 70"/>
                <a:gd name="T44" fmla="*/ 460 w 461"/>
                <a:gd name="T45" fmla="*/ 67 h 70"/>
                <a:gd name="T46" fmla="*/ 461 w 461"/>
                <a:gd name="T47" fmla="*/ 64 h 70"/>
                <a:gd name="T48" fmla="*/ 461 w 461"/>
                <a:gd name="T49" fmla="*/ 61 h 70"/>
                <a:gd name="T50" fmla="*/ 460 w 461"/>
                <a:gd name="T51" fmla="*/ 59 h 70"/>
                <a:gd name="T52" fmla="*/ 458 w 461"/>
                <a:gd name="T53" fmla="*/ 57 h 70"/>
                <a:gd name="T54" fmla="*/ 458 w 461"/>
                <a:gd name="T55" fmla="*/ 57 h 70"/>
                <a:gd name="T56" fmla="*/ 446 w 461"/>
                <a:gd name="T57" fmla="*/ 52 h 70"/>
                <a:gd name="T58" fmla="*/ 434 w 461"/>
                <a:gd name="T59" fmla="*/ 47 h 70"/>
                <a:gd name="T60" fmla="*/ 422 w 461"/>
                <a:gd name="T61" fmla="*/ 42 h 70"/>
                <a:gd name="T62" fmla="*/ 410 w 461"/>
                <a:gd name="T63" fmla="*/ 39 h 70"/>
                <a:gd name="T64" fmla="*/ 386 w 461"/>
                <a:gd name="T65" fmla="*/ 34 h 70"/>
                <a:gd name="T66" fmla="*/ 361 w 461"/>
                <a:gd name="T67" fmla="*/ 32 h 70"/>
                <a:gd name="T68" fmla="*/ 337 w 461"/>
                <a:gd name="T69" fmla="*/ 29 h 70"/>
                <a:gd name="T70" fmla="*/ 311 w 461"/>
                <a:gd name="T71" fmla="*/ 28 h 70"/>
                <a:gd name="T72" fmla="*/ 286 w 461"/>
                <a:gd name="T73" fmla="*/ 27 h 70"/>
                <a:gd name="T74" fmla="*/ 261 w 461"/>
                <a:gd name="T75" fmla="*/ 26 h 70"/>
                <a:gd name="T76" fmla="*/ 261 w 461"/>
                <a:gd name="T77" fmla="*/ 26 h 70"/>
                <a:gd name="T78" fmla="*/ 228 w 461"/>
                <a:gd name="T79" fmla="*/ 22 h 70"/>
                <a:gd name="T80" fmla="*/ 197 w 461"/>
                <a:gd name="T81" fmla="*/ 18 h 70"/>
                <a:gd name="T82" fmla="*/ 134 w 461"/>
                <a:gd name="T83" fmla="*/ 8 h 70"/>
                <a:gd name="T84" fmla="*/ 102 w 461"/>
                <a:gd name="T85" fmla="*/ 5 h 70"/>
                <a:gd name="T86" fmla="*/ 71 w 461"/>
                <a:gd name="T87" fmla="*/ 1 h 70"/>
                <a:gd name="T88" fmla="*/ 38 w 461"/>
                <a:gd name="T89" fmla="*/ 0 h 70"/>
                <a:gd name="T90" fmla="*/ 7 w 461"/>
                <a:gd name="T91" fmla="*/ 0 h 70"/>
                <a:gd name="T92" fmla="*/ 7 w 461"/>
                <a:gd name="T93" fmla="*/ 0 h 70"/>
                <a:gd name="T94" fmla="*/ 3 w 461"/>
                <a:gd name="T95" fmla="*/ 1 h 70"/>
                <a:gd name="T96" fmla="*/ 2 w 461"/>
                <a:gd name="T97" fmla="*/ 3 h 70"/>
                <a:gd name="T98" fmla="*/ 1 w 461"/>
                <a:gd name="T99" fmla="*/ 5 h 70"/>
                <a:gd name="T100" fmla="*/ 0 w 461"/>
                <a:gd name="T101" fmla="*/ 7 h 70"/>
                <a:gd name="T102" fmla="*/ 1 w 461"/>
                <a:gd name="T103" fmla="*/ 10 h 70"/>
                <a:gd name="T104" fmla="*/ 2 w 461"/>
                <a:gd name="T105" fmla="*/ 12 h 70"/>
                <a:gd name="T106" fmla="*/ 3 w 461"/>
                <a:gd name="T107" fmla="*/ 14 h 70"/>
                <a:gd name="T108" fmla="*/ 7 w 461"/>
                <a:gd name="T109" fmla="*/ 14 h 70"/>
                <a:gd name="T110" fmla="*/ 7 w 461"/>
                <a:gd name="T111" fmla="*/ 1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61" h="70">
                  <a:moveTo>
                    <a:pt x="7" y="14"/>
                  </a:moveTo>
                  <a:lnTo>
                    <a:pt x="7" y="14"/>
                  </a:lnTo>
                  <a:lnTo>
                    <a:pt x="36" y="14"/>
                  </a:lnTo>
                  <a:lnTo>
                    <a:pt x="64" y="15"/>
                  </a:lnTo>
                  <a:lnTo>
                    <a:pt x="92" y="18"/>
                  </a:lnTo>
                  <a:lnTo>
                    <a:pt x="121" y="21"/>
                  </a:lnTo>
                  <a:lnTo>
                    <a:pt x="177" y="28"/>
                  </a:lnTo>
                  <a:lnTo>
                    <a:pt x="234" y="36"/>
                  </a:lnTo>
                  <a:lnTo>
                    <a:pt x="234" y="36"/>
                  </a:lnTo>
                  <a:lnTo>
                    <a:pt x="262" y="39"/>
                  </a:lnTo>
                  <a:lnTo>
                    <a:pt x="289" y="41"/>
                  </a:lnTo>
                  <a:lnTo>
                    <a:pt x="345" y="43"/>
                  </a:lnTo>
                  <a:lnTo>
                    <a:pt x="372" y="46"/>
                  </a:lnTo>
                  <a:lnTo>
                    <a:pt x="398" y="50"/>
                  </a:lnTo>
                  <a:lnTo>
                    <a:pt x="412" y="54"/>
                  </a:lnTo>
                  <a:lnTo>
                    <a:pt x="425" y="59"/>
                  </a:lnTo>
                  <a:lnTo>
                    <a:pt x="438" y="63"/>
                  </a:lnTo>
                  <a:lnTo>
                    <a:pt x="451" y="69"/>
                  </a:lnTo>
                  <a:lnTo>
                    <a:pt x="451" y="69"/>
                  </a:lnTo>
                  <a:lnTo>
                    <a:pt x="453" y="70"/>
                  </a:lnTo>
                  <a:lnTo>
                    <a:pt x="457" y="70"/>
                  </a:lnTo>
                  <a:lnTo>
                    <a:pt x="459" y="68"/>
                  </a:lnTo>
                  <a:lnTo>
                    <a:pt x="460" y="67"/>
                  </a:lnTo>
                  <a:lnTo>
                    <a:pt x="461" y="64"/>
                  </a:lnTo>
                  <a:lnTo>
                    <a:pt x="461" y="61"/>
                  </a:lnTo>
                  <a:lnTo>
                    <a:pt x="460" y="59"/>
                  </a:lnTo>
                  <a:lnTo>
                    <a:pt x="458" y="57"/>
                  </a:lnTo>
                  <a:lnTo>
                    <a:pt x="458" y="57"/>
                  </a:lnTo>
                  <a:lnTo>
                    <a:pt x="446" y="52"/>
                  </a:lnTo>
                  <a:lnTo>
                    <a:pt x="434" y="47"/>
                  </a:lnTo>
                  <a:lnTo>
                    <a:pt x="422" y="42"/>
                  </a:lnTo>
                  <a:lnTo>
                    <a:pt x="410" y="39"/>
                  </a:lnTo>
                  <a:lnTo>
                    <a:pt x="386" y="34"/>
                  </a:lnTo>
                  <a:lnTo>
                    <a:pt x="361" y="32"/>
                  </a:lnTo>
                  <a:lnTo>
                    <a:pt x="337" y="29"/>
                  </a:lnTo>
                  <a:lnTo>
                    <a:pt x="311" y="28"/>
                  </a:lnTo>
                  <a:lnTo>
                    <a:pt x="286" y="27"/>
                  </a:lnTo>
                  <a:lnTo>
                    <a:pt x="261" y="26"/>
                  </a:lnTo>
                  <a:lnTo>
                    <a:pt x="261" y="26"/>
                  </a:lnTo>
                  <a:lnTo>
                    <a:pt x="228" y="22"/>
                  </a:lnTo>
                  <a:lnTo>
                    <a:pt x="197" y="18"/>
                  </a:lnTo>
                  <a:lnTo>
                    <a:pt x="134" y="8"/>
                  </a:lnTo>
                  <a:lnTo>
                    <a:pt x="102" y="5"/>
                  </a:lnTo>
                  <a:lnTo>
                    <a:pt x="71" y="1"/>
                  </a:lnTo>
                  <a:lnTo>
                    <a:pt x="38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1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7"/>
                  </a:lnTo>
                  <a:lnTo>
                    <a:pt x="1" y="10"/>
                  </a:lnTo>
                  <a:lnTo>
                    <a:pt x="2" y="12"/>
                  </a:lnTo>
                  <a:lnTo>
                    <a:pt x="3" y="14"/>
                  </a:lnTo>
                  <a:lnTo>
                    <a:pt x="7" y="14"/>
                  </a:lnTo>
                  <a:lnTo>
                    <a:pt x="7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33D9F1F3-0B2A-2859-59B4-F6C3AD487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4" y="2913"/>
              <a:ext cx="1273" cy="427"/>
            </a:xfrm>
            <a:custGeom>
              <a:avLst/>
              <a:gdLst>
                <a:gd name="T0" fmla="*/ 2 w 1273"/>
                <a:gd name="T1" fmla="*/ 12 h 427"/>
                <a:gd name="T2" fmla="*/ 64 w 1273"/>
                <a:gd name="T3" fmla="*/ 69 h 427"/>
                <a:gd name="T4" fmla="*/ 131 w 1273"/>
                <a:gd name="T5" fmla="*/ 120 h 427"/>
                <a:gd name="T6" fmla="*/ 201 w 1273"/>
                <a:gd name="T7" fmla="*/ 164 h 427"/>
                <a:gd name="T8" fmla="*/ 275 w 1273"/>
                <a:gd name="T9" fmla="*/ 204 h 427"/>
                <a:gd name="T10" fmla="*/ 351 w 1273"/>
                <a:gd name="T11" fmla="*/ 240 h 427"/>
                <a:gd name="T12" fmla="*/ 428 w 1273"/>
                <a:gd name="T13" fmla="*/ 272 h 427"/>
                <a:gd name="T14" fmla="*/ 583 w 1273"/>
                <a:gd name="T15" fmla="*/ 333 h 427"/>
                <a:gd name="T16" fmla="*/ 660 w 1273"/>
                <a:gd name="T17" fmla="*/ 362 h 427"/>
                <a:gd name="T18" fmla="*/ 737 w 1273"/>
                <a:gd name="T19" fmla="*/ 388 h 427"/>
                <a:gd name="T20" fmla="*/ 779 w 1273"/>
                <a:gd name="T21" fmla="*/ 397 h 427"/>
                <a:gd name="T22" fmla="*/ 865 w 1273"/>
                <a:gd name="T23" fmla="*/ 411 h 427"/>
                <a:gd name="T24" fmla="*/ 908 w 1273"/>
                <a:gd name="T25" fmla="*/ 417 h 427"/>
                <a:gd name="T26" fmla="*/ 998 w 1273"/>
                <a:gd name="T27" fmla="*/ 424 h 427"/>
                <a:gd name="T28" fmla="*/ 1088 w 1273"/>
                <a:gd name="T29" fmla="*/ 427 h 427"/>
                <a:gd name="T30" fmla="*/ 1266 w 1273"/>
                <a:gd name="T31" fmla="*/ 425 h 427"/>
                <a:gd name="T32" fmla="*/ 1270 w 1273"/>
                <a:gd name="T33" fmla="*/ 424 h 427"/>
                <a:gd name="T34" fmla="*/ 1272 w 1273"/>
                <a:gd name="T35" fmla="*/ 421 h 427"/>
                <a:gd name="T36" fmla="*/ 1272 w 1273"/>
                <a:gd name="T37" fmla="*/ 416 h 427"/>
                <a:gd name="T38" fmla="*/ 1270 w 1273"/>
                <a:gd name="T39" fmla="*/ 411 h 427"/>
                <a:gd name="T40" fmla="*/ 1266 w 1273"/>
                <a:gd name="T41" fmla="*/ 411 h 427"/>
                <a:gd name="T42" fmla="*/ 1095 w 1273"/>
                <a:gd name="T43" fmla="*/ 413 h 427"/>
                <a:gd name="T44" fmla="*/ 1010 w 1273"/>
                <a:gd name="T45" fmla="*/ 410 h 427"/>
                <a:gd name="T46" fmla="*/ 925 w 1273"/>
                <a:gd name="T47" fmla="*/ 404 h 427"/>
                <a:gd name="T48" fmla="*/ 881 w 1273"/>
                <a:gd name="T49" fmla="*/ 400 h 427"/>
                <a:gd name="T50" fmla="*/ 796 w 1273"/>
                <a:gd name="T51" fmla="*/ 387 h 427"/>
                <a:gd name="T52" fmla="*/ 754 w 1273"/>
                <a:gd name="T53" fmla="*/ 377 h 427"/>
                <a:gd name="T54" fmla="*/ 715 w 1273"/>
                <a:gd name="T55" fmla="*/ 367 h 427"/>
                <a:gd name="T56" fmla="*/ 600 w 1273"/>
                <a:gd name="T57" fmla="*/ 325 h 427"/>
                <a:gd name="T58" fmla="*/ 522 w 1273"/>
                <a:gd name="T59" fmla="*/ 295 h 427"/>
                <a:gd name="T60" fmla="*/ 405 w 1273"/>
                <a:gd name="T61" fmla="*/ 248 h 427"/>
                <a:gd name="T62" fmla="*/ 326 w 1273"/>
                <a:gd name="T63" fmla="*/ 213 h 427"/>
                <a:gd name="T64" fmla="*/ 251 w 1273"/>
                <a:gd name="T65" fmla="*/ 176 h 427"/>
                <a:gd name="T66" fmla="*/ 177 w 1273"/>
                <a:gd name="T67" fmla="*/ 134 h 427"/>
                <a:gd name="T68" fmla="*/ 107 w 1273"/>
                <a:gd name="T69" fmla="*/ 86 h 427"/>
                <a:gd name="T70" fmla="*/ 42 w 1273"/>
                <a:gd name="T71" fmla="*/ 32 h 427"/>
                <a:gd name="T72" fmla="*/ 12 w 1273"/>
                <a:gd name="T73" fmla="*/ 3 h 427"/>
                <a:gd name="T74" fmla="*/ 7 w 1273"/>
                <a:gd name="T75" fmla="*/ 0 h 427"/>
                <a:gd name="T76" fmla="*/ 2 w 1273"/>
                <a:gd name="T77" fmla="*/ 3 h 427"/>
                <a:gd name="T78" fmla="*/ 0 w 1273"/>
                <a:gd name="T79" fmla="*/ 7 h 427"/>
                <a:gd name="T80" fmla="*/ 2 w 1273"/>
                <a:gd name="T81" fmla="*/ 12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73" h="427">
                  <a:moveTo>
                    <a:pt x="2" y="12"/>
                  </a:moveTo>
                  <a:lnTo>
                    <a:pt x="2" y="12"/>
                  </a:lnTo>
                  <a:lnTo>
                    <a:pt x="33" y="41"/>
                  </a:lnTo>
                  <a:lnTo>
                    <a:pt x="64" y="69"/>
                  </a:lnTo>
                  <a:lnTo>
                    <a:pt x="97" y="95"/>
                  </a:lnTo>
                  <a:lnTo>
                    <a:pt x="131" y="120"/>
                  </a:lnTo>
                  <a:lnTo>
                    <a:pt x="166" y="142"/>
                  </a:lnTo>
                  <a:lnTo>
                    <a:pt x="201" y="164"/>
                  </a:lnTo>
                  <a:lnTo>
                    <a:pt x="238" y="184"/>
                  </a:lnTo>
                  <a:lnTo>
                    <a:pt x="275" y="204"/>
                  </a:lnTo>
                  <a:lnTo>
                    <a:pt x="312" y="222"/>
                  </a:lnTo>
                  <a:lnTo>
                    <a:pt x="351" y="240"/>
                  </a:lnTo>
                  <a:lnTo>
                    <a:pt x="389" y="256"/>
                  </a:lnTo>
                  <a:lnTo>
                    <a:pt x="428" y="272"/>
                  </a:lnTo>
                  <a:lnTo>
                    <a:pt x="506" y="304"/>
                  </a:lnTo>
                  <a:lnTo>
                    <a:pt x="583" y="333"/>
                  </a:lnTo>
                  <a:lnTo>
                    <a:pt x="583" y="333"/>
                  </a:lnTo>
                  <a:lnTo>
                    <a:pt x="660" y="362"/>
                  </a:lnTo>
                  <a:lnTo>
                    <a:pt x="697" y="376"/>
                  </a:lnTo>
                  <a:lnTo>
                    <a:pt x="737" y="388"/>
                  </a:lnTo>
                  <a:lnTo>
                    <a:pt x="737" y="388"/>
                  </a:lnTo>
                  <a:lnTo>
                    <a:pt x="779" y="397"/>
                  </a:lnTo>
                  <a:lnTo>
                    <a:pt x="822" y="405"/>
                  </a:lnTo>
                  <a:lnTo>
                    <a:pt x="865" y="411"/>
                  </a:lnTo>
                  <a:lnTo>
                    <a:pt x="908" y="417"/>
                  </a:lnTo>
                  <a:lnTo>
                    <a:pt x="908" y="417"/>
                  </a:lnTo>
                  <a:lnTo>
                    <a:pt x="954" y="421"/>
                  </a:lnTo>
                  <a:lnTo>
                    <a:pt x="998" y="424"/>
                  </a:lnTo>
                  <a:lnTo>
                    <a:pt x="1042" y="425"/>
                  </a:lnTo>
                  <a:lnTo>
                    <a:pt x="1088" y="427"/>
                  </a:lnTo>
                  <a:lnTo>
                    <a:pt x="1176" y="427"/>
                  </a:lnTo>
                  <a:lnTo>
                    <a:pt x="1266" y="425"/>
                  </a:lnTo>
                  <a:lnTo>
                    <a:pt x="1266" y="425"/>
                  </a:lnTo>
                  <a:lnTo>
                    <a:pt x="1270" y="424"/>
                  </a:lnTo>
                  <a:lnTo>
                    <a:pt x="1271" y="423"/>
                  </a:lnTo>
                  <a:lnTo>
                    <a:pt x="1272" y="421"/>
                  </a:lnTo>
                  <a:lnTo>
                    <a:pt x="1273" y="418"/>
                  </a:lnTo>
                  <a:lnTo>
                    <a:pt x="1272" y="416"/>
                  </a:lnTo>
                  <a:lnTo>
                    <a:pt x="1271" y="414"/>
                  </a:lnTo>
                  <a:lnTo>
                    <a:pt x="1270" y="411"/>
                  </a:lnTo>
                  <a:lnTo>
                    <a:pt x="1266" y="411"/>
                  </a:lnTo>
                  <a:lnTo>
                    <a:pt x="1266" y="411"/>
                  </a:lnTo>
                  <a:lnTo>
                    <a:pt x="1181" y="413"/>
                  </a:lnTo>
                  <a:lnTo>
                    <a:pt x="1095" y="413"/>
                  </a:lnTo>
                  <a:lnTo>
                    <a:pt x="1053" y="411"/>
                  </a:lnTo>
                  <a:lnTo>
                    <a:pt x="1010" y="410"/>
                  </a:lnTo>
                  <a:lnTo>
                    <a:pt x="967" y="408"/>
                  </a:lnTo>
                  <a:lnTo>
                    <a:pt x="925" y="404"/>
                  </a:lnTo>
                  <a:lnTo>
                    <a:pt x="925" y="404"/>
                  </a:lnTo>
                  <a:lnTo>
                    <a:pt x="881" y="400"/>
                  </a:lnTo>
                  <a:lnTo>
                    <a:pt x="838" y="394"/>
                  </a:lnTo>
                  <a:lnTo>
                    <a:pt x="796" y="387"/>
                  </a:lnTo>
                  <a:lnTo>
                    <a:pt x="754" y="377"/>
                  </a:lnTo>
                  <a:lnTo>
                    <a:pt x="754" y="377"/>
                  </a:lnTo>
                  <a:lnTo>
                    <a:pt x="735" y="373"/>
                  </a:lnTo>
                  <a:lnTo>
                    <a:pt x="715" y="367"/>
                  </a:lnTo>
                  <a:lnTo>
                    <a:pt x="676" y="354"/>
                  </a:lnTo>
                  <a:lnTo>
                    <a:pt x="600" y="325"/>
                  </a:lnTo>
                  <a:lnTo>
                    <a:pt x="600" y="325"/>
                  </a:lnTo>
                  <a:lnTo>
                    <a:pt x="522" y="295"/>
                  </a:lnTo>
                  <a:lnTo>
                    <a:pt x="443" y="264"/>
                  </a:lnTo>
                  <a:lnTo>
                    <a:pt x="405" y="248"/>
                  </a:lnTo>
                  <a:lnTo>
                    <a:pt x="365" y="230"/>
                  </a:lnTo>
                  <a:lnTo>
                    <a:pt x="326" y="213"/>
                  </a:lnTo>
                  <a:lnTo>
                    <a:pt x="288" y="195"/>
                  </a:lnTo>
                  <a:lnTo>
                    <a:pt x="251" y="176"/>
                  </a:lnTo>
                  <a:lnTo>
                    <a:pt x="213" y="155"/>
                  </a:lnTo>
                  <a:lnTo>
                    <a:pt x="177" y="134"/>
                  </a:lnTo>
                  <a:lnTo>
                    <a:pt x="142" y="110"/>
                  </a:lnTo>
                  <a:lnTo>
                    <a:pt x="107" y="86"/>
                  </a:lnTo>
                  <a:lnTo>
                    <a:pt x="75" y="60"/>
                  </a:lnTo>
                  <a:lnTo>
                    <a:pt x="42" y="32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2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C2E4948C-648F-76AA-C1A9-C4F2CD2BB4F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9" y="3184"/>
              <a:ext cx="877" cy="575"/>
            </a:xfrm>
            <a:custGeom>
              <a:avLst/>
              <a:gdLst>
                <a:gd name="T0" fmla="*/ 2 w 877"/>
                <a:gd name="T1" fmla="*/ 11 h 575"/>
                <a:gd name="T2" fmla="*/ 31 w 877"/>
                <a:gd name="T3" fmla="*/ 66 h 575"/>
                <a:gd name="T4" fmla="*/ 67 w 877"/>
                <a:gd name="T5" fmla="*/ 116 h 575"/>
                <a:gd name="T6" fmla="*/ 108 w 877"/>
                <a:gd name="T7" fmla="*/ 161 h 575"/>
                <a:gd name="T8" fmla="*/ 153 w 877"/>
                <a:gd name="T9" fmla="*/ 203 h 575"/>
                <a:gd name="T10" fmla="*/ 201 w 877"/>
                <a:gd name="T11" fmla="*/ 242 h 575"/>
                <a:gd name="T12" fmla="*/ 252 w 877"/>
                <a:gd name="T13" fmla="*/ 278 h 575"/>
                <a:gd name="T14" fmla="*/ 357 w 877"/>
                <a:gd name="T15" fmla="*/ 345 h 575"/>
                <a:gd name="T16" fmla="*/ 416 w 877"/>
                <a:gd name="T17" fmla="*/ 380 h 575"/>
                <a:gd name="T18" fmla="*/ 533 w 877"/>
                <a:gd name="T19" fmla="*/ 446 h 575"/>
                <a:gd name="T20" fmla="*/ 595 w 877"/>
                <a:gd name="T21" fmla="*/ 478 h 575"/>
                <a:gd name="T22" fmla="*/ 628 w 877"/>
                <a:gd name="T23" fmla="*/ 493 h 575"/>
                <a:gd name="T24" fmla="*/ 695 w 877"/>
                <a:gd name="T25" fmla="*/ 520 h 575"/>
                <a:gd name="T26" fmla="*/ 763 w 877"/>
                <a:gd name="T27" fmla="*/ 544 h 575"/>
                <a:gd name="T28" fmla="*/ 833 w 877"/>
                <a:gd name="T29" fmla="*/ 565 h 575"/>
                <a:gd name="T30" fmla="*/ 868 w 877"/>
                <a:gd name="T31" fmla="*/ 575 h 575"/>
                <a:gd name="T32" fmla="*/ 874 w 877"/>
                <a:gd name="T33" fmla="*/ 573 h 575"/>
                <a:gd name="T34" fmla="*/ 877 w 877"/>
                <a:gd name="T35" fmla="*/ 569 h 575"/>
                <a:gd name="T36" fmla="*/ 876 w 877"/>
                <a:gd name="T37" fmla="*/ 564 h 575"/>
                <a:gd name="T38" fmla="*/ 873 w 877"/>
                <a:gd name="T39" fmla="*/ 561 h 575"/>
                <a:gd name="T40" fmla="*/ 838 w 877"/>
                <a:gd name="T41" fmla="*/ 551 h 575"/>
                <a:gd name="T42" fmla="*/ 769 w 877"/>
                <a:gd name="T43" fmla="*/ 531 h 575"/>
                <a:gd name="T44" fmla="*/ 701 w 877"/>
                <a:gd name="T45" fmla="*/ 507 h 575"/>
                <a:gd name="T46" fmla="*/ 635 w 877"/>
                <a:gd name="T47" fmla="*/ 480 h 575"/>
                <a:gd name="T48" fmla="*/ 602 w 877"/>
                <a:gd name="T49" fmla="*/ 465 h 575"/>
                <a:gd name="T50" fmla="*/ 543 w 877"/>
                <a:gd name="T51" fmla="*/ 436 h 575"/>
                <a:gd name="T52" fmla="*/ 427 w 877"/>
                <a:gd name="T53" fmla="*/ 369 h 575"/>
                <a:gd name="T54" fmla="*/ 370 w 877"/>
                <a:gd name="T55" fmla="*/ 335 h 575"/>
                <a:gd name="T56" fmla="*/ 265 w 877"/>
                <a:gd name="T57" fmla="*/ 270 h 575"/>
                <a:gd name="T58" fmla="*/ 214 w 877"/>
                <a:gd name="T59" fmla="*/ 234 h 575"/>
                <a:gd name="T60" fmla="*/ 166 w 877"/>
                <a:gd name="T61" fmla="*/ 196 h 575"/>
                <a:gd name="T62" fmla="*/ 121 w 877"/>
                <a:gd name="T63" fmla="*/ 154 h 575"/>
                <a:gd name="T64" fmla="*/ 80 w 877"/>
                <a:gd name="T65" fmla="*/ 109 h 575"/>
                <a:gd name="T66" fmla="*/ 44 w 877"/>
                <a:gd name="T67" fmla="*/ 59 h 575"/>
                <a:gd name="T68" fmla="*/ 13 w 877"/>
                <a:gd name="T69" fmla="*/ 4 h 575"/>
                <a:gd name="T70" fmla="*/ 12 w 877"/>
                <a:gd name="T71" fmla="*/ 1 h 575"/>
                <a:gd name="T72" fmla="*/ 7 w 877"/>
                <a:gd name="T73" fmla="*/ 0 h 575"/>
                <a:gd name="T74" fmla="*/ 3 w 877"/>
                <a:gd name="T75" fmla="*/ 3 h 575"/>
                <a:gd name="T76" fmla="*/ 0 w 877"/>
                <a:gd name="T77" fmla="*/ 7 h 575"/>
                <a:gd name="T78" fmla="*/ 2 w 877"/>
                <a:gd name="T79" fmla="*/ 11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77" h="575">
                  <a:moveTo>
                    <a:pt x="2" y="11"/>
                  </a:moveTo>
                  <a:lnTo>
                    <a:pt x="2" y="11"/>
                  </a:lnTo>
                  <a:lnTo>
                    <a:pt x="16" y="39"/>
                  </a:lnTo>
                  <a:lnTo>
                    <a:pt x="31" y="66"/>
                  </a:lnTo>
                  <a:lnTo>
                    <a:pt x="48" y="91"/>
                  </a:lnTo>
                  <a:lnTo>
                    <a:pt x="67" y="116"/>
                  </a:lnTo>
                  <a:lnTo>
                    <a:pt x="87" y="139"/>
                  </a:lnTo>
                  <a:lnTo>
                    <a:pt x="108" y="161"/>
                  </a:lnTo>
                  <a:lnTo>
                    <a:pt x="130" y="184"/>
                  </a:lnTo>
                  <a:lnTo>
                    <a:pt x="153" y="203"/>
                  </a:lnTo>
                  <a:lnTo>
                    <a:pt x="176" y="223"/>
                  </a:lnTo>
                  <a:lnTo>
                    <a:pt x="201" y="242"/>
                  </a:lnTo>
                  <a:lnTo>
                    <a:pt x="227" y="261"/>
                  </a:lnTo>
                  <a:lnTo>
                    <a:pt x="252" y="278"/>
                  </a:lnTo>
                  <a:lnTo>
                    <a:pt x="305" y="312"/>
                  </a:lnTo>
                  <a:lnTo>
                    <a:pt x="357" y="345"/>
                  </a:lnTo>
                  <a:lnTo>
                    <a:pt x="357" y="345"/>
                  </a:lnTo>
                  <a:lnTo>
                    <a:pt x="416" y="380"/>
                  </a:lnTo>
                  <a:lnTo>
                    <a:pt x="474" y="413"/>
                  </a:lnTo>
                  <a:lnTo>
                    <a:pt x="533" y="446"/>
                  </a:lnTo>
                  <a:lnTo>
                    <a:pt x="564" y="462"/>
                  </a:lnTo>
                  <a:lnTo>
                    <a:pt x="595" y="478"/>
                  </a:lnTo>
                  <a:lnTo>
                    <a:pt x="595" y="478"/>
                  </a:lnTo>
                  <a:lnTo>
                    <a:pt x="628" y="493"/>
                  </a:lnTo>
                  <a:lnTo>
                    <a:pt x="662" y="507"/>
                  </a:lnTo>
                  <a:lnTo>
                    <a:pt x="695" y="520"/>
                  </a:lnTo>
                  <a:lnTo>
                    <a:pt x="729" y="533"/>
                  </a:lnTo>
                  <a:lnTo>
                    <a:pt x="763" y="544"/>
                  </a:lnTo>
                  <a:lnTo>
                    <a:pt x="798" y="555"/>
                  </a:lnTo>
                  <a:lnTo>
                    <a:pt x="833" y="565"/>
                  </a:lnTo>
                  <a:lnTo>
                    <a:pt x="868" y="575"/>
                  </a:lnTo>
                  <a:lnTo>
                    <a:pt x="868" y="575"/>
                  </a:lnTo>
                  <a:lnTo>
                    <a:pt x="871" y="575"/>
                  </a:lnTo>
                  <a:lnTo>
                    <a:pt x="874" y="573"/>
                  </a:lnTo>
                  <a:lnTo>
                    <a:pt x="876" y="571"/>
                  </a:lnTo>
                  <a:lnTo>
                    <a:pt x="877" y="569"/>
                  </a:lnTo>
                  <a:lnTo>
                    <a:pt x="877" y="566"/>
                  </a:lnTo>
                  <a:lnTo>
                    <a:pt x="876" y="564"/>
                  </a:lnTo>
                  <a:lnTo>
                    <a:pt x="875" y="562"/>
                  </a:lnTo>
                  <a:lnTo>
                    <a:pt x="873" y="561"/>
                  </a:lnTo>
                  <a:lnTo>
                    <a:pt x="873" y="561"/>
                  </a:lnTo>
                  <a:lnTo>
                    <a:pt x="838" y="551"/>
                  </a:lnTo>
                  <a:lnTo>
                    <a:pt x="803" y="542"/>
                  </a:lnTo>
                  <a:lnTo>
                    <a:pt x="769" y="531"/>
                  </a:lnTo>
                  <a:lnTo>
                    <a:pt x="735" y="520"/>
                  </a:lnTo>
                  <a:lnTo>
                    <a:pt x="701" y="507"/>
                  </a:lnTo>
                  <a:lnTo>
                    <a:pt x="667" y="494"/>
                  </a:lnTo>
                  <a:lnTo>
                    <a:pt x="635" y="480"/>
                  </a:lnTo>
                  <a:lnTo>
                    <a:pt x="602" y="465"/>
                  </a:lnTo>
                  <a:lnTo>
                    <a:pt x="602" y="465"/>
                  </a:lnTo>
                  <a:lnTo>
                    <a:pt x="572" y="451"/>
                  </a:lnTo>
                  <a:lnTo>
                    <a:pt x="543" y="436"/>
                  </a:lnTo>
                  <a:lnTo>
                    <a:pt x="484" y="403"/>
                  </a:lnTo>
                  <a:lnTo>
                    <a:pt x="427" y="369"/>
                  </a:lnTo>
                  <a:lnTo>
                    <a:pt x="370" y="335"/>
                  </a:lnTo>
                  <a:lnTo>
                    <a:pt x="370" y="335"/>
                  </a:lnTo>
                  <a:lnTo>
                    <a:pt x="318" y="304"/>
                  </a:lnTo>
                  <a:lnTo>
                    <a:pt x="265" y="270"/>
                  </a:lnTo>
                  <a:lnTo>
                    <a:pt x="239" y="252"/>
                  </a:lnTo>
                  <a:lnTo>
                    <a:pt x="214" y="234"/>
                  </a:lnTo>
                  <a:lnTo>
                    <a:pt x="189" y="215"/>
                  </a:lnTo>
                  <a:lnTo>
                    <a:pt x="166" y="196"/>
                  </a:lnTo>
                  <a:lnTo>
                    <a:pt x="143" y="175"/>
                  </a:lnTo>
                  <a:lnTo>
                    <a:pt x="121" y="154"/>
                  </a:lnTo>
                  <a:lnTo>
                    <a:pt x="100" y="132"/>
                  </a:lnTo>
                  <a:lnTo>
                    <a:pt x="80" y="109"/>
                  </a:lnTo>
                  <a:lnTo>
                    <a:pt x="61" y="84"/>
                  </a:lnTo>
                  <a:lnTo>
                    <a:pt x="44" y="59"/>
                  </a:lnTo>
                  <a:lnTo>
                    <a:pt x="27" y="32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3"/>
                  </a:lnTo>
                  <a:lnTo>
                    <a:pt x="2" y="5"/>
                  </a:lnTo>
                  <a:lnTo>
                    <a:pt x="0" y="7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D7BD7AA1-D314-6245-B33E-4445E6E275C8}"/>
                </a:ext>
              </a:extLst>
            </p:cNvPr>
            <p:cNvSpPr>
              <a:spLocks/>
            </p:cNvSpPr>
            <p:nvPr/>
          </p:nvSpPr>
          <p:spPr bwMode="auto">
            <a:xfrm>
              <a:off x="793" y="2811"/>
              <a:ext cx="956" cy="1489"/>
            </a:xfrm>
            <a:custGeom>
              <a:avLst/>
              <a:gdLst>
                <a:gd name="T0" fmla="*/ 949 w 956"/>
                <a:gd name="T1" fmla="*/ 0 h 1489"/>
                <a:gd name="T2" fmla="*/ 906 w 956"/>
                <a:gd name="T3" fmla="*/ 7 h 1489"/>
                <a:gd name="T4" fmla="*/ 864 w 956"/>
                <a:gd name="T5" fmla="*/ 18 h 1489"/>
                <a:gd name="T6" fmla="*/ 824 w 956"/>
                <a:gd name="T7" fmla="*/ 34 h 1489"/>
                <a:gd name="T8" fmla="*/ 787 w 956"/>
                <a:gd name="T9" fmla="*/ 51 h 1489"/>
                <a:gd name="T10" fmla="*/ 751 w 956"/>
                <a:gd name="T11" fmla="*/ 73 h 1489"/>
                <a:gd name="T12" fmla="*/ 717 w 956"/>
                <a:gd name="T13" fmla="*/ 97 h 1489"/>
                <a:gd name="T14" fmla="*/ 684 w 956"/>
                <a:gd name="T15" fmla="*/ 123 h 1489"/>
                <a:gd name="T16" fmla="*/ 623 w 956"/>
                <a:gd name="T17" fmla="*/ 183 h 1489"/>
                <a:gd name="T18" fmla="*/ 570 w 956"/>
                <a:gd name="T19" fmla="*/ 250 h 1489"/>
                <a:gd name="T20" fmla="*/ 520 w 956"/>
                <a:gd name="T21" fmla="*/ 321 h 1489"/>
                <a:gd name="T22" fmla="*/ 474 w 956"/>
                <a:gd name="T23" fmla="*/ 392 h 1489"/>
                <a:gd name="T24" fmla="*/ 453 w 956"/>
                <a:gd name="T25" fmla="*/ 428 h 1489"/>
                <a:gd name="T26" fmla="*/ 400 w 956"/>
                <a:gd name="T27" fmla="*/ 524 h 1489"/>
                <a:gd name="T28" fmla="*/ 348 w 956"/>
                <a:gd name="T29" fmla="*/ 621 h 1489"/>
                <a:gd name="T30" fmla="*/ 293 w 956"/>
                <a:gd name="T31" fmla="*/ 718 h 1489"/>
                <a:gd name="T32" fmla="*/ 239 w 956"/>
                <a:gd name="T33" fmla="*/ 814 h 1489"/>
                <a:gd name="T34" fmla="*/ 214 w 956"/>
                <a:gd name="T35" fmla="*/ 860 h 1489"/>
                <a:gd name="T36" fmla="*/ 169 w 956"/>
                <a:gd name="T37" fmla="*/ 953 h 1489"/>
                <a:gd name="T38" fmla="*/ 150 w 956"/>
                <a:gd name="T39" fmla="*/ 1001 h 1489"/>
                <a:gd name="T40" fmla="*/ 142 w 956"/>
                <a:gd name="T41" fmla="*/ 1027 h 1489"/>
                <a:gd name="T42" fmla="*/ 121 w 956"/>
                <a:gd name="T43" fmla="*/ 1103 h 1489"/>
                <a:gd name="T44" fmla="*/ 96 w 956"/>
                <a:gd name="T45" fmla="*/ 1206 h 1489"/>
                <a:gd name="T46" fmla="*/ 68 w 956"/>
                <a:gd name="T47" fmla="*/ 1312 h 1489"/>
                <a:gd name="T48" fmla="*/ 45 w 956"/>
                <a:gd name="T49" fmla="*/ 1379 h 1489"/>
                <a:gd name="T50" fmla="*/ 17 w 956"/>
                <a:gd name="T51" fmla="*/ 1446 h 1489"/>
                <a:gd name="T52" fmla="*/ 1 w 956"/>
                <a:gd name="T53" fmla="*/ 1479 h 1489"/>
                <a:gd name="T54" fmla="*/ 0 w 956"/>
                <a:gd name="T55" fmla="*/ 1484 h 1489"/>
                <a:gd name="T56" fmla="*/ 3 w 956"/>
                <a:gd name="T57" fmla="*/ 1488 h 1489"/>
                <a:gd name="T58" fmla="*/ 8 w 956"/>
                <a:gd name="T59" fmla="*/ 1489 h 1489"/>
                <a:gd name="T60" fmla="*/ 12 w 956"/>
                <a:gd name="T61" fmla="*/ 1486 h 1489"/>
                <a:gd name="T62" fmla="*/ 24 w 956"/>
                <a:gd name="T63" fmla="*/ 1463 h 1489"/>
                <a:gd name="T64" fmla="*/ 45 w 956"/>
                <a:gd name="T65" fmla="*/ 1416 h 1489"/>
                <a:gd name="T66" fmla="*/ 72 w 956"/>
                <a:gd name="T67" fmla="*/ 1344 h 1489"/>
                <a:gd name="T68" fmla="*/ 101 w 956"/>
                <a:gd name="T69" fmla="*/ 1245 h 1489"/>
                <a:gd name="T70" fmla="*/ 138 w 956"/>
                <a:gd name="T71" fmla="*/ 1096 h 1489"/>
                <a:gd name="T72" fmla="*/ 145 w 956"/>
                <a:gd name="T73" fmla="*/ 1069 h 1489"/>
                <a:gd name="T74" fmla="*/ 162 w 956"/>
                <a:gd name="T75" fmla="*/ 1016 h 1489"/>
                <a:gd name="T76" fmla="*/ 180 w 956"/>
                <a:gd name="T77" fmla="*/ 965 h 1489"/>
                <a:gd name="T78" fmla="*/ 203 w 956"/>
                <a:gd name="T79" fmla="*/ 915 h 1489"/>
                <a:gd name="T80" fmla="*/ 214 w 956"/>
                <a:gd name="T81" fmla="*/ 890 h 1489"/>
                <a:gd name="T82" fmla="*/ 268 w 956"/>
                <a:gd name="T83" fmla="*/ 793 h 1489"/>
                <a:gd name="T84" fmla="*/ 323 w 956"/>
                <a:gd name="T85" fmla="*/ 697 h 1489"/>
                <a:gd name="T86" fmla="*/ 373 w 956"/>
                <a:gd name="T87" fmla="*/ 604 h 1489"/>
                <a:gd name="T88" fmla="*/ 449 w 956"/>
                <a:gd name="T89" fmla="*/ 465 h 1489"/>
                <a:gd name="T90" fmla="*/ 502 w 956"/>
                <a:gd name="T91" fmla="*/ 374 h 1489"/>
                <a:gd name="T92" fmla="*/ 530 w 956"/>
                <a:gd name="T93" fmla="*/ 330 h 1489"/>
                <a:gd name="T94" fmla="*/ 580 w 956"/>
                <a:gd name="T95" fmla="*/ 257 h 1489"/>
                <a:gd name="T96" fmla="*/ 637 w 956"/>
                <a:gd name="T97" fmla="*/ 189 h 1489"/>
                <a:gd name="T98" fmla="*/ 684 w 956"/>
                <a:gd name="T99" fmla="*/ 141 h 1489"/>
                <a:gd name="T100" fmla="*/ 718 w 956"/>
                <a:gd name="T101" fmla="*/ 113 h 1489"/>
                <a:gd name="T102" fmla="*/ 754 w 956"/>
                <a:gd name="T103" fmla="*/ 87 h 1489"/>
                <a:gd name="T104" fmla="*/ 773 w 956"/>
                <a:gd name="T105" fmla="*/ 74 h 1489"/>
                <a:gd name="T106" fmla="*/ 814 w 956"/>
                <a:gd name="T107" fmla="*/ 52 h 1489"/>
                <a:gd name="T108" fmla="*/ 858 w 956"/>
                <a:gd name="T109" fmla="*/ 35 h 1489"/>
                <a:gd name="T110" fmla="*/ 902 w 956"/>
                <a:gd name="T111" fmla="*/ 22 h 1489"/>
                <a:gd name="T112" fmla="*/ 949 w 956"/>
                <a:gd name="T113" fmla="*/ 14 h 1489"/>
                <a:gd name="T114" fmla="*/ 951 w 956"/>
                <a:gd name="T115" fmla="*/ 13 h 1489"/>
                <a:gd name="T116" fmla="*/ 955 w 956"/>
                <a:gd name="T117" fmla="*/ 9 h 1489"/>
                <a:gd name="T118" fmla="*/ 955 w 956"/>
                <a:gd name="T119" fmla="*/ 3 h 1489"/>
                <a:gd name="T120" fmla="*/ 952 w 956"/>
                <a:gd name="T121" fmla="*/ 0 h 1489"/>
                <a:gd name="T122" fmla="*/ 949 w 956"/>
                <a:gd name="T123" fmla="*/ 0 h 1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56" h="1489">
                  <a:moveTo>
                    <a:pt x="949" y="0"/>
                  </a:moveTo>
                  <a:lnTo>
                    <a:pt x="949" y="0"/>
                  </a:lnTo>
                  <a:lnTo>
                    <a:pt x="927" y="3"/>
                  </a:lnTo>
                  <a:lnTo>
                    <a:pt x="906" y="7"/>
                  </a:lnTo>
                  <a:lnTo>
                    <a:pt x="885" y="13"/>
                  </a:lnTo>
                  <a:lnTo>
                    <a:pt x="864" y="18"/>
                  </a:lnTo>
                  <a:lnTo>
                    <a:pt x="844" y="25"/>
                  </a:lnTo>
                  <a:lnTo>
                    <a:pt x="824" y="34"/>
                  </a:lnTo>
                  <a:lnTo>
                    <a:pt x="805" y="42"/>
                  </a:lnTo>
                  <a:lnTo>
                    <a:pt x="787" y="51"/>
                  </a:lnTo>
                  <a:lnTo>
                    <a:pt x="768" y="62"/>
                  </a:lnTo>
                  <a:lnTo>
                    <a:pt x="751" y="73"/>
                  </a:lnTo>
                  <a:lnTo>
                    <a:pt x="733" y="85"/>
                  </a:lnTo>
                  <a:lnTo>
                    <a:pt x="717" y="97"/>
                  </a:lnTo>
                  <a:lnTo>
                    <a:pt x="700" y="111"/>
                  </a:lnTo>
                  <a:lnTo>
                    <a:pt x="684" y="123"/>
                  </a:lnTo>
                  <a:lnTo>
                    <a:pt x="654" y="153"/>
                  </a:lnTo>
                  <a:lnTo>
                    <a:pt x="623" y="183"/>
                  </a:lnTo>
                  <a:lnTo>
                    <a:pt x="597" y="216"/>
                  </a:lnTo>
                  <a:lnTo>
                    <a:pt x="570" y="250"/>
                  </a:lnTo>
                  <a:lnTo>
                    <a:pt x="544" y="285"/>
                  </a:lnTo>
                  <a:lnTo>
                    <a:pt x="520" y="321"/>
                  </a:lnTo>
                  <a:lnTo>
                    <a:pt x="496" y="356"/>
                  </a:lnTo>
                  <a:lnTo>
                    <a:pt x="474" y="392"/>
                  </a:lnTo>
                  <a:lnTo>
                    <a:pt x="453" y="428"/>
                  </a:lnTo>
                  <a:lnTo>
                    <a:pt x="453" y="428"/>
                  </a:lnTo>
                  <a:lnTo>
                    <a:pt x="425" y="476"/>
                  </a:lnTo>
                  <a:lnTo>
                    <a:pt x="400" y="524"/>
                  </a:lnTo>
                  <a:lnTo>
                    <a:pt x="348" y="621"/>
                  </a:lnTo>
                  <a:lnTo>
                    <a:pt x="348" y="621"/>
                  </a:lnTo>
                  <a:lnTo>
                    <a:pt x="321" y="670"/>
                  </a:lnTo>
                  <a:lnTo>
                    <a:pt x="293" y="718"/>
                  </a:lnTo>
                  <a:lnTo>
                    <a:pt x="266" y="765"/>
                  </a:lnTo>
                  <a:lnTo>
                    <a:pt x="239" y="814"/>
                  </a:lnTo>
                  <a:lnTo>
                    <a:pt x="239" y="814"/>
                  </a:lnTo>
                  <a:lnTo>
                    <a:pt x="214" y="860"/>
                  </a:lnTo>
                  <a:lnTo>
                    <a:pt x="191" y="907"/>
                  </a:lnTo>
                  <a:lnTo>
                    <a:pt x="169" y="953"/>
                  </a:lnTo>
                  <a:lnTo>
                    <a:pt x="159" y="977"/>
                  </a:lnTo>
                  <a:lnTo>
                    <a:pt x="150" y="1001"/>
                  </a:lnTo>
                  <a:lnTo>
                    <a:pt x="150" y="1001"/>
                  </a:lnTo>
                  <a:lnTo>
                    <a:pt x="142" y="1027"/>
                  </a:lnTo>
                  <a:lnTo>
                    <a:pt x="134" y="1051"/>
                  </a:lnTo>
                  <a:lnTo>
                    <a:pt x="121" y="1103"/>
                  </a:lnTo>
                  <a:lnTo>
                    <a:pt x="96" y="1206"/>
                  </a:lnTo>
                  <a:lnTo>
                    <a:pt x="96" y="1206"/>
                  </a:lnTo>
                  <a:lnTo>
                    <a:pt x="79" y="1277"/>
                  </a:lnTo>
                  <a:lnTo>
                    <a:pt x="68" y="1312"/>
                  </a:lnTo>
                  <a:lnTo>
                    <a:pt x="57" y="1346"/>
                  </a:lnTo>
                  <a:lnTo>
                    <a:pt x="45" y="1379"/>
                  </a:lnTo>
                  <a:lnTo>
                    <a:pt x="31" y="1413"/>
                  </a:lnTo>
                  <a:lnTo>
                    <a:pt x="17" y="1446"/>
                  </a:lnTo>
                  <a:lnTo>
                    <a:pt x="1" y="1479"/>
                  </a:lnTo>
                  <a:lnTo>
                    <a:pt x="1" y="1479"/>
                  </a:lnTo>
                  <a:lnTo>
                    <a:pt x="0" y="1482"/>
                  </a:lnTo>
                  <a:lnTo>
                    <a:pt x="0" y="1484"/>
                  </a:lnTo>
                  <a:lnTo>
                    <a:pt x="1" y="1487"/>
                  </a:lnTo>
                  <a:lnTo>
                    <a:pt x="3" y="1488"/>
                  </a:lnTo>
                  <a:lnTo>
                    <a:pt x="5" y="1489"/>
                  </a:lnTo>
                  <a:lnTo>
                    <a:pt x="8" y="1489"/>
                  </a:lnTo>
                  <a:lnTo>
                    <a:pt x="10" y="1488"/>
                  </a:lnTo>
                  <a:lnTo>
                    <a:pt x="12" y="1486"/>
                  </a:lnTo>
                  <a:lnTo>
                    <a:pt x="12" y="1486"/>
                  </a:lnTo>
                  <a:lnTo>
                    <a:pt x="24" y="1463"/>
                  </a:lnTo>
                  <a:lnTo>
                    <a:pt x="36" y="1440"/>
                  </a:lnTo>
                  <a:lnTo>
                    <a:pt x="45" y="1416"/>
                  </a:lnTo>
                  <a:lnTo>
                    <a:pt x="56" y="1392"/>
                  </a:lnTo>
                  <a:lnTo>
                    <a:pt x="72" y="1344"/>
                  </a:lnTo>
                  <a:lnTo>
                    <a:pt x="87" y="1295"/>
                  </a:lnTo>
                  <a:lnTo>
                    <a:pt x="101" y="1245"/>
                  </a:lnTo>
                  <a:lnTo>
                    <a:pt x="114" y="1195"/>
                  </a:lnTo>
                  <a:lnTo>
                    <a:pt x="138" y="1096"/>
                  </a:lnTo>
                  <a:lnTo>
                    <a:pt x="138" y="1096"/>
                  </a:lnTo>
                  <a:lnTo>
                    <a:pt x="145" y="1069"/>
                  </a:lnTo>
                  <a:lnTo>
                    <a:pt x="152" y="1042"/>
                  </a:lnTo>
                  <a:lnTo>
                    <a:pt x="162" y="1016"/>
                  </a:lnTo>
                  <a:lnTo>
                    <a:pt x="170" y="991"/>
                  </a:lnTo>
                  <a:lnTo>
                    <a:pt x="180" y="965"/>
                  </a:lnTo>
                  <a:lnTo>
                    <a:pt x="191" y="939"/>
                  </a:lnTo>
                  <a:lnTo>
                    <a:pt x="203" y="915"/>
                  </a:lnTo>
                  <a:lnTo>
                    <a:pt x="214" y="890"/>
                  </a:lnTo>
                  <a:lnTo>
                    <a:pt x="214" y="890"/>
                  </a:lnTo>
                  <a:lnTo>
                    <a:pt x="241" y="841"/>
                  </a:lnTo>
                  <a:lnTo>
                    <a:pt x="268" y="793"/>
                  </a:lnTo>
                  <a:lnTo>
                    <a:pt x="296" y="744"/>
                  </a:lnTo>
                  <a:lnTo>
                    <a:pt x="323" y="697"/>
                  </a:lnTo>
                  <a:lnTo>
                    <a:pt x="323" y="697"/>
                  </a:lnTo>
                  <a:lnTo>
                    <a:pt x="373" y="604"/>
                  </a:lnTo>
                  <a:lnTo>
                    <a:pt x="423" y="511"/>
                  </a:lnTo>
                  <a:lnTo>
                    <a:pt x="449" y="465"/>
                  </a:lnTo>
                  <a:lnTo>
                    <a:pt x="474" y="419"/>
                  </a:lnTo>
                  <a:lnTo>
                    <a:pt x="502" y="374"/>
                  </a:lnTo>
                  <a:lnTo>
                    <a:pt x="530" y="330"/>
                  </a:lnTo>
                  <a:lnTo>
                    <a:pt x="530" y="330"/>
                  </a:lnTo>
                  <a:lnTo>
                    <a:pt x="555" y="293"/>
                  </a:lnTo>
                  <a:lnTo>
                    <a:pt x="580" y="257"/>
                  </a:lnTo>
                  <a:lnTo>
                    <a:pt x="608" y="222"/>
                  </a:lnTo>
                  <a:lnTo>
                    <a:pt x="637" y="189"/>
                  </a:lnTo>
                  <a:lnTo>
                    <a:pt x="668" y="156"/>
                  </a:lnTo>
                  <a:lnTo>
                    <a:pt x="684" y="141"/>
                  </a:lnTo>
                  <a:lnTo>
                    <a:pt x="700" y="127"/>
                  </a:lnTo>
                  <a:lnTo>
                    <a:pt x="718" y="113"/>
                  </a:lnTo>
                  <a:lnTo>
                    <a:pt x="735" y="99"/>
                  </a:lnTo>
                  <a:lnTo>
                    <a:pt x="754" y="87"/>
                  </a:lnTo>
                  <a:lnTo>
                    <a:pt x="773" y="74"/>
                  </a:lnTo>
                  <a:lnTo>
                    <a:pt x="773" y="74"/>
                  </a:lnTo>
                  <a:lnTo>
                    <a:pt x="793" y="63"/>
                  </a:lnTo>
                  <a:lnTo>
                    <a:pt x="814" y="52"/>
                  </a:lnTo>
                  <a:lnTo>
                    <a:pt x="836" y="43"/>
                  </a:lnTo>
                  <a:lnTo>
                    <a:pt x="858" y="35"/>
                  </a:lnTo>
                  <a:lnTo>
                    <a:pt x="880" y="28"/>
                  </a:lnTo>
                  <a:lnTo>
                    <a:pt x="902" y="22"/>
                  </a:lnTo>
                  <a:lnTo>
                    <a:pt x="925" y="17"/>
                  </a:lnTo>
                  <a:lnTo>
                    <a:pt x="949" y="14"/>
                  </a:lnTo>
                  <a:lnTo>
                    <a:pt x="949" y="14"/>
                  </a:lnTo>
                  <a:lnTo>
                    <a:pt x="951" y="13"/>
                  </a:lnTo>
                  <a:lnTo>
                    <a:pt x="953" y="11"/>
                  </a:lnTo>
                  <a:lnTo>
                    <a:pt x="955" y="9"/>
                  </a:lnTo>
                  <a:lnTo>
                    <a:pt x="956" y="6"/>
                  </a:lnTo>
                  <a:lnTo>
                    <a:pt x="955" y="3"/>
                  </a:lnTo>
                  <a:lnTo>
                    <a:pt x="953" y="1"/>
                  </a:lnTo>
                  <a:lnTo>
                    <a:pt x="952" y="0"/>
                  </a:lnTo>
                  <a:lnTo>
                    <a:pt x="949" y="0"/>
                  </a:lnTo>
                  <a:lnTo>
                    <a:pt x="949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2AF58749-B947-CEF9-ECF9-A060328970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9" y="3314"/>
              <a:ext cx="512" cy="986"/>
            </a:xfrm>
            <a:custGeom>
              <a:avLst/>
              <a:gdLst>
                <a:gd name="T0" fmla="*/ 1 w 512"/>
                <a:gd name="T1" fmla="*/ 10 h 986"/>
                <a:gd name="T2" fmla="*/ 1 w 512"/>
                <a:gd name="T3" fmla="*/ 10 h 986"/>
                <a:gd name="T4" fmla="*/ 70 w 512"/>
                <a:gd name="T5" fmla="*/ 127 h 986"/>
                <a:gd name="T6" fmla="*/ 140 w 512"/>
                <a:gd name="T7" fmla="*/ 244 h 986"/>
                <a:gd name="T8" fmla="*/ 140 w 512"/>
                <a:gd name="T9" fmla="*/ 244 h 986"/>
                <a:gd name="T10" fmla="*/ 215 w 512"/>
                <a:gd name="T11" fmla="*/ 363 h 986"/>
                <a:gd name="T12" fmla="*/ 251 w 512"/>
                <a:gd name="T13" fmla="*/ 422 h 986"/>
                <a:gd name="T14" fmla="*/ 287 w 512"/>
                <a:gd name="T15" fmla="*/ 482 h 986"/>
                <a:gd name="T16" fmla="*/ 287 w 512"/>
                <a:gd name="T17" fmla="*/ 482 h 986"/>
                <a:gd name="T18" fmla="*/ 321 w 512"/>
                <a:gd name="T19" fmla="*/ 541 h 986"/>
                <a:gd name="T20" fmla="*/ 351 w 512"/>
                <a:gd name="T21" fmla="*/ 602 h 986"/>
                <a:gd name="T22" fmla="*/ 380 w 512"/>
                <a:gd name="T23" fmla="*/ 663 h 986"/>
                <a:gd name="T24" fmla="*/ 407 w 512"/>
                <a:gd name="T25" fmla="*/ 725 h 986"/>
                <a:gd name="T26" fmla="*/ 433 w 512"/>
                <a:gd name="T27" fmla="*/ 788 h 986"/>
                <a:gd name="T28" fmla="*/ 456 w 512"/>
                <a:gd name="T29" fmla="*/ 852 h 986"/>
                <a:gd name="T30" fmla="*/ 478 w 512"/>
                <a:gd name="T31" fmla="*/ 916 h 986"/>
                <a:gd name="T32" fmla="*/ 498 w 512"/>
                <a:gd name="T33" fmla="*/ 981 h 986"/>
                <a:gd name="T34" fmla="*/ 498 w 512"/>
                <a:gd name="T35" fmla="*/ 981 h 986"/>
                <a:gd name="T36" fmla="*/ 500 w 512"/>
                <a:gd name="T37" fmla="*/ 984 h 986"/>
                <a:gd name="T38" fmla="*/ 501 w 512"/>
                <a:gd name="T39" fmla="*/ 985 h 986"/>
                <a:gd name="T40" fmla="*/ 505 w 512"/>
                <a:gd name="T41" fmla="*/ 986 h 986"/>
                <a:gd name="T42" fmla="*/ 507 w 512"/>
                <a:gd name="T43" fmla="*/ 986 h 986"/>
                <a:gd name="T44" fmla="*/ 510 w 512"/>
                <a:gd name="T45" fmla="*/ 985 h 986"/>
                <a:gd name="T46" fmla="*/ 511 w 512"/>
                <a:gd name="T47" fmla="*/ 983 h 986"/>
                <a:gd name="T48" fmla="*/ 512 w 512"/>
                <a:gd name="T49" fmla="*/ 980 h 986"/>
                <a:gd name="T50" fmla="*/ 512 w 512"/>
                <a:gd name="T51" fmla="*/ 977 h 986"/>
                <a:gd name="T52" fmla="*/ 512 w 512"/>
                <a:gd name="T53" fmla="*/ 977 h 986"/>
                <a:gd name="T54" fmla="*/ 492 w 512"/>
                <a:gd name="T55" fmla="*/ 914 h 986"/>
                <a:gd name="T56" fmla="*/ 471 w 512"/>
                <a:gd name="T57" fmla="*/ 852 h 986"/>
                <a:gd name="T58" fmla="*/ 448 w 512"/>
                <a:gd name="T59" fmla="*/ 789 h 986"/>
                <a:gd name="T60" fmla="*/ 423 w 512"/>
                <a:gd name="T61" fmla="*/ 728 h 986"/>
                <a:gd name="T62" fmla="*/ 398 w 512"/>
                <a:gd name="T63" fmla="*/ 667 h 986"/>
                <a:gd name="T64" fmla="*/ 370 w 512"/>
                <a:gd name="T65" fmla="*/ 608 h 986"/>
                <a:gd name="T66" fmla="*/ 339 w 512"/>
                <a:gd name="T67" fmla="*/ 548 h 986"/>
                <a:gd name="T68" fmla="*/ 308 w 512"/>
                <a:gd name="T69" fmla="*/ 490 h 986"/>
                <a:gd name="T70" fmla="*/ 308 w 512"/>
                <a:gd name="T71" fmla="*/ 490 h 986"/>
                <a:gd name="T72" fmla="*/ 273 w 512"/>
                <a:gd name="T73" fmla="*/ 431 h 986"/>
                <a:gd name="T74" fmla="*/ 236 w 512"/>
                <a:gd name="T75" fmla="*/ 371 h 986"/>
                <a:gd name="T76" fmla="*/ 162 w 512"/>
                <a:gd name="T77" fmla="*/ 252 h 986"/>
                <a:gd name="T78" fmla="*/ 162 w 512"/>
                <a:gd name="T79" fmla="*/ 252 h 986"/>
                <a:gd name="T80" fmla="*/ 124 w 512"/>
                <a:gd name="T81" fmla="*/ 190 h 986"/>
                <a:gd name="T82" fmla="*/ 88 w 512"/>
                <a:gd name="T83" fmla="*/ 128 h 986"/>
                <a:gd name="T84" fmla="*/ 13 w 512"/>
                <a:gd name="T85" fmla="*/ 3 h 986"/>
                <a:gd name="T86" fmla="*/ 13 w 512"/>
                <a:gd name="T87" fmla="*/ 3 h 986"/>
                <a:gd name="T88" fmla="*/ 11 w 512"/>
                <a:gd name="T89" fmla="*/ 1 h 986"/>
                <a:gd name="T90" fmla="*/ 8 w 512"/>
                <a:gd name="T91" fmla="*/ 0 h 986"/>
                <a:gd name="T92" fmla="*/ 6 w 512"/>
                <a:gd name="T93" fmla="*/ 0 h 986"/>
                <a:gd name="T94" fmla="*/ 4 w 512"/>
                <a:gd name="T95" fmla="*/ 1 h 986"/>
                <a:gd name="T96" fmla="*/ 1 w 512"/>
                <a:gd name="T97" fmla="*/ 2 h 986"/>
                <a:gd name="T98" fmla="*/ 0 w 512"/>
                <a:gd name="T99" fmla="*/ 4 h 986"/>
                <a:gd name="T100" fmla="*/ 0 w 512"/>
                <a:gd name="T101" fmla="*/ 7 h 986"/>
                <a:gd name="T102" fmla="*/ 1 w 512"/>
                <a:gd name="T103" fmla="*/ 10 h 986"/>
                <a:gd name="T104" fmla="*/ 1 w 512"/>
                <a:gd name="T105" fmla="*/ 10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12" h="986">
                  <a:moveTo>
                    <a:pt x="1" y="10"/>
                  </a:moveTo>
                  <a:lnTo>
                    <a:pt x="1" y="10"/>
                  </a:lnTo>
                  <a:lnTo>
                    <a:pt x="70" y="127"/>
                  </a:lnTo>
                  <a:lnTo>
                    <a:pt x="140" y="244"/>
                  </a:lnTo>
                  <a:lnTo>
                    <a:pt x="140" y="244"/>
                  </a:lnTo>
                  <a:lnTo>
                    <a:pt x="215" y="363"/>
                  </a:lnTo>
                  <a:lnTo>
                    <a:pt x="251" y="422"/>
                  </a:lnTo>
                  <a:lnTo>
                    <a:pt x="287" y="482"/>
                  </a:lnTo>
                  <a:lnTo>
                    <a:pt x="287" y="482"/>
                  </a:lnTo>
                  <a:lnTo>
                    <a:pt x="321" y="541"/>
                  </a:lnTo>
                  <a:lnTo>
                    <a:pt x="351" y="602"/>
                  </a:lnTo>
                  <a:lnTo>
                    <a:pt x="380" y="663"/>
                  </a:lnTo>
                  <a:lnTo>
                    <a:pt x="407" y="725"/>
                  </a:lnTo>
                  <a:lnTo>
                    <a:pt x="433" y="788"/>
                  </a:lnTo>
                  <a:lnTo>
                    <a:pt x="456" y="852"/>
                  </a:lnTo>
                  <a:lnTo>
                    <a:pt x="478" y="916"/>
                  </a:lnTo>
                  <a:lnTo>
                    <a:pt x="498" y="981"/>
                  </a:lnTo>
                  <a:lnTo>
                    <a:pt x="498" y="981"/>
                  </a:lnTo>
                  <a:lnTo>
                    <a:pt x="500" y="984"/>
                  </a:lnTo>
                  <a:lnTo>
                    <a:pt x="501" y="985"/>
                  </a:lnTo>
                  <a:lnTo>
                    <a:pt x="505" y="986"/>
                  </a:lnTo>
                  <a:lnTo>
                    <a:pt x="507" y="986"/>
                  </a:lnTo>
                  <a:lnTo>
                    <a:pt x="510" y="985"/>
                  </a:lnTo>
                  <a:lnTo>
                    <a:pt x="511" y="983"/>
                  </a:lnTo>
                  <a:lnTo>
                    <a:pt x="512" y="980"/>
                  </a:lnTo>
                  <a:lnTo>
                    <a:pt x="512" y="977"/>
                  </a:lnTo>
                  <a:lnTo>
                    <a:pt x="512" y="977"/>
                  </a:lnTo>
                  <a:lnTo>
                    <a:pt x="492" y="914"/>
                  </a:lnTo>
                  <a:lnTo>
                    <a:pt x="471" y="852"/>
                  </a:lnTo>
                  <a:lnTo>
                    <a:pt x="448" y="789"/>
                  </a:lnTo>
                  <a:lnTo>
                    <a:pt x="423" y="728"/>
                  </a:lnTo>
                  <a:lnTo>
                    <a:pt x="398" y="667"/>
                  </a:lnTo>
                  <a:lnTo>
                    <a:pt x="370" y="608"/>
                  </a:lnTo>
                  <a:lnTo>
                    <a:pt x="339" y="548"/>
                  </a:lnTo>
                  <a:lnTo>
                    <a:pt x="308" y="490"/>
                  </a:lnTo>
                  <a:lnTo>
                    <a:pt x="308" y="490"/>
                  </a:lnTo>
                  <a:lnTo>
                    <a:pt x="273" y="431"/>
                  </a:lnTo>
                  <a:lnTo>
                    <a:pt x="236" y="371"/>
                  </a:lnTo>
                  <a:lnTo>
                    <a:pt x="162" y="252"/>
                  </a:lnTo>
                  <a:lnTo>
                    <a:pt x="162" y="252"/>
                  </a:lnTo>
                  <a:lnTo>
                    <a:pt x="124" y="190"/>
                  </a:lnTo>
                  <a:lnTo>
                    <a:pt x="88" y="128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1" y="10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97E4EB02-6A1D-D251-D3C2-056D89DE60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3" y="2843"/>
              <a:ext cx="527" cy="463"/>
            </a:xfrm>
            <a:custGeom>
              <a:avLst/>
              <a:gdLst>
                <a:gd name="T0" fmla="*/ 3 w 527"/>
                <a:gd name="T1" fmla="*/ 12 h 463"/>
                <a:gd name="T2" fmla="*/ 3 w 527"/>
                <a:gd name="T3" fmla="*/ 12 h 463"/>
                <a:gd name="T4" fmla="*/ 33 w 527"/>
                <a:gd name="T5" fmla="*/ 39 h 463"/>
                <a:gd name="T6" fmla="*/ 64 w 527"/>
                <a:gd name="T7" fmla="*/ 63 h 463"/>
                <a:gd name="T8" fmla="*/ 96 w 527"/>
                <a:gd name="T9" fmla="*/ 88 h 463"/>
                <a:gd name="T10" fmla="*/ 128 w 527"/>
                <a:gd name="T11" fmla="*/ 111 h 463"/>
                <a:gd name="T12" fmla="*/ 195 w 527"/>
                <a:gd name="T13" fmla="*/ 156 h 463"/>
                <a:gd name="T14" fmla="*/ 261 w 527"/>
                <a:gd name="T15" fmla="*/ 201 h 463"/>
                <a:gd name="T16" fmla="*/ 261 w 527"/>
                <a:gd name="T17" fmla="*/ 201 h 463"/>
                <a:gd name="T18" fmla="*/ 298 w 527"/>
                <a:gd name="T19" fmla="*/ 226 h 463"/>
                <a:gd name="T20" fmla="*/ 331 w 527"/>
                <a:gd name="T21" fmla="*/ 253 h 463"/>
                <a:gd name="T22" fmla="*/ 365 w 527"/>
                <a:gd name="T23" fmla="*/ 279 h 463"/>
                <a:gd name="T24" fmla="*/ 397 w 527"/>
                <a:gd name="T25" fmla="*/ 310 h 463"/>
                <a:gd name="T26" fmla="*/ 397 w 527"/>
                <a:gd name="T27" fmla="*/ 310 h 463"/>
                <a:gd name="T28" fmla="*/ 413 w 527"/>
                <a:gd name="T29" fmla="*/ 326 h 463"/>
                <a:gd name="T30" fmla="*/ 429 w 527"/>
                <a:gd name="T31" fmla="*/ 344 h 463"/>
                <a:gd name="T32" fmla="*/ 444 w 527"/>
                <a:gd name="T33" fmla="*/ 362 h 463"/>
                <a:gd name="T34" fmla="*/ 460 w 527"/>
                <a:gd name="T35" fmla="*/ 381 h 463"/>
                <a:gd name="T36" fmla="*/ 488 w 527"/>
                <a:gd name="T37" fmla="*/ 419 h 463"/>
                <a:gd name="T38" fmla="*/ 514 w 527"/>
                <a:gd name="T39" fmla="*/ 459 h 463"/>
                <a:gd name="T40" fmla="*/ 514 w 527"/>
                <a:gd name="T41" fmla="*/ 459 h 463"/>
                <a:gd name="T42" fmla="*/ 516 w 527"/>
                <a:gd name="T43" fmla="*/ 461 h 463"/>
                <a:gd name="T44" fmla="*/ 518 w 527"/>
                <a:gd name="T45" fmla="*/ 463 h 463"/>
                <a:gd name="T46" fmla="*/ 521 w 527"/>
                <a:gd name="T47" fmla="*/ 463 h 463"/>
                <a:gd name="T48" fmla="*/ 524 w 527"/>
                <a:gd name="T49" fmla="*/ 461 h 463"/>
                <a:gd name="T50" fmla="*/ 526 w 527"/>
                <a:gd name="T51" fmla="*/ 460 h 463"/>
                <a:gd name="T52" fmla="*/ 527 w 527"/>
                <a:gd name="T53" fmla="*/ 458 h 463"/>
                <a:gd name="T54" fmla="*/ 527 w 527"/>
                <a:gd name="T55" fmla="*/ 456 h 463"/>
                <a:gd name="T56" fmla="*/ 526 w 527"/>
                <a:gd name="T57" fmla="*/ 452 h 463"/>
                <a:gd name="T58" fmla="*/ 526 w 527"/>
                <a:gd name="T59" fmla="*/ 452 h 463"/>
                <a:gd name="T60" fmla="*/ 502 w 527"/>
                <a:gd name="T61" fmla="*/ 415 h 463"/>
                <a:gd name="T62" fmla="*/ 475 w 527"/>
                <a:gd name="T63" fmla="*/ 379 h 463"/>
                <a:gd name="T64" fmla="*/ 448 w 527"/>
                <a:gd name="T65" fmla="*/ 344 h 463"/>
                <a:gd name="T66" fmla="*/ 433 w 527"/>
                <a:gd name="T67" fmla="*/ 326 h 463"/>
                <a:gd name="T68" fmla="*/ 418 w 527"/>
                <a:gd name="T69" fmla="*/ 310 h 463"/>
                <a:gd name="T70" fmla="*/ 418 w 527"/>
                <a:gd name="T71" fmla="*/ 310 h 463"/>
                <a:gd name="T72" fmla="*/ 389 w 527"/>
                <a:gd name="T73" fmla="*/ 282 h 463"/>
                <a:gd name="T74" fmla="*/ 358 w 527"/>
                <a:gd name="T75" fmla="*/ 256 h 463"/>
                <a:gd name="T76" fmla="*/ 327 w 527"/>
                <a:gd name="T77" fmla="*/ 230 h 463"/>
                <a:gd name="T78" fmla="*/ 294 w 527"/>
                <a:gd name="T79" fmla="*/ 207 h 463"/>
                <a:gd name="T80" fmla="*/ 294 w 527"/>
                <a:gd name="T81" fmla="*/ 207 h 463"/>
                <a:gd name="T82" fmla="*/ 258 w 527"/>
                <a:gd name="T83" fmla="*/ 181 h 463"/>
                <a:gd name="T84" fmla="*/ 222 w 527"/>
                <a:gd name="T85" fmla="*/ 157 h 463"/>
                <a:gd name="T86" fmla="*/ 149 w 527"/>
                <a:gd name="T87" fmla="*/ 109 h 463"/>
                <a:gd name="T88" fmla="*/ 114 w 527"/>
                <a:gd name="T89" fmla="*/ 83 h 463"/>
                <a:gd name="T90" fmla="*/ 80 w 527"/>
                <a:gd name="T91" fmla="*/ 58 h 463"/>
                <a:gd name="T92" fmla="*/ 45 w 527"/>
                <a:gd name="T93" fmla="*/ 31 h 463"/>
                <a:gd name="T94" fmla="*/ 12 w 527"/>
                <a:gd name="T95" fmla="*/ 3 h 463"/>
                <a:gd name="T96" fmla="*/ 12 w 527"/>
                <a:gd name="T97" fmla="*/ 3 h 463"/>
                <a:gd name="T98" fmla="*/ 10 w 527"/>
                <a:gd name="T99" fmla="*/ 0 h 463"/>
                <a:gd name="T100" fmla="*/ 7 w 527"/>
                <a:gd name="T101" fmla="*/ 0 h 463"/>
                <a:gd name="T102" fmla="*/ 5 w 527"/>
                <a:gd name="T103" fmla="*/ 2 h 463"/>
                <a:gd name="T104" fmla="*/ 3 w 527"/>
                <a:gd name="T105" fmla="*/ 3 h 463"/>
                <a:gd name="T106" fmla="*/ 0 w 527"/>
                <a:gd name="T107" fmla="*/ 5 h 463"/>
                <a:gd name="T108" fmla="*/ 0 w 527"/>
                <a:gd name="T109" fmla="*/ 7 h 463"/>
                <a:gd name="T110" fmla="*/ 0 w 527"/>
                <a:gd name="T111" fmla="*/ 10 h 463"/>
                <a:gd name="T112" fmla="*/ 3 w 527"/>
                <a:gd name="T113" fmla="*/ 12 h 463"/>
                <a:gd name="T114" fmla="*/ 3 w 527"/>
                <a:gd name="T115" fmla="*/ 12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27" h="463">
                  <a:moveTo>
                    <a:pt x="3" y="12"/>
                  </a:moveTo>
                  <a:lnTo>
                    <a:pt x="3" y="12"/>
                  </a:lnTo>
                  <a:lnTo>
                    <a:pt x="33" y="39"/>
                  </a:lnTo>
                  <a:lnTo>
                    <a:pt x="64" y="63"/>
                  </a:lnTo>
                  <a:lnTo>
                    <a:pt x="96" y="88"/>
                  </a:lnTo>
                  <a:lnTo>
                    <a:pt x="128" y="111"/>
                  </a:lnTo>
                  <a:lnTo>
                    <a:pt x="195" y="156"/>
                  </a:lnTo>
                  <a:lnTo>
                    <a:pt x="261" y="201"/>
                  </a:lnTo>
                  <a:lnTo>
                    <a:pt x="261" y="201"/>
                  </a:lnTo>
                  <a:lnTo>
                    <a:pt x="298" y="226"/>
                  </a:lnTo>
                  <a:lnTo>
                    <a:pt x="331" y="253"/>
                  </a:lnTo>
                  <a:lnTo>
                    <a:pt x="365" y="279"/>
                  </a:lnTo>
                  <a:lnTo>
                    <a:pt x="397" y="310"/>
                  </a:lnTo>
                  <a:lnTo>
                    <a:pt x="397" y="310"/>
                  </a:lnTo>
                  <a:lnTo>
                    <a:pt x="413" y="326"/>
                  </a:lnTo>
                  <a:lnTo>
                    <a:pt x="429" y="344"/>
                  </a:lnTo>
                  <a:lnTo>
                    <a:pt x="444" y="362"/>
                  </a:lnTo>
                  <a:lnTo>
                    <a:pt x="460" y="381"/>
                  </a:lnTo>
                  <a:lnTo>
                    <a:pt x="488" y="419"/>
                  </a:lnTo>
                  <a:lnTo>
                    <a:pt x="514" y="459"/>
                  </a:lnTo>
                  <a:lnTo>
                    <a:pt x="514" y="459"/>
                  </a:lnTo>
                  <a:lnTo>
                    <a:pt x="516" y="461"/>
                  </a:lnTo>
                  <a:lnTo>
                    <a:pt x="518" y="463"/>
                  </a:lnTo>
                  <a:lnTo>
                    <a:pt x="521" y="463"/>
                  </a:lnTo>
                  <a:lnTo>
                    <a:pt x="524" y="461"/>
                  </a:lnTo>
                  <a:lnTo>
                    <a:pt x="526" y="460"/>
                  </a:lnTo>
                  <a:lnTo>
                    <a:pt x="527" y="458"/>
                  </a:lnTo>
                  <a:lnTo>
                    <a:pt x="527" y="456"/>
                  </a:lnTo>
                  <a:lnTo>
                    <a:pt x="526" y="452"/>
                  </a:lnTo>
                  <a:lnTo>
                    <a:pt x="526" y="452"/>
                  </a:lnTo>
                  <a:lnTo>
                    <a:pt x="502" y="415"/>
                  </a:lnTo>
                  <a:lnTo>
                    <a:pt x="475" y="379"/>
                  </a:lnTo>
                  <a:lnTo>
                    <a:pt x="448" y="344"/>
                  </a:lnTo>
                  <a:lnTo>
                    <a:pt x="433" y="326"/>
                  </a:lnTo>
                  <a:lnTo>
                    <a:pt x="418" y="310"/>
                  </a:lnTo>
                  <a:lnTo>
                    <a:pt x="418" y="310"/>
                  </a:lnTo>
                  <a:lnTo>
                    <a:pt x="389" y="282"/>
                  </a:lnTo>
                  <a:lnTo>
                    <a:pt x="358" y="256"/>
                  </a:lnTo>
                  <a:lnTo>
                    <a:pt x="327" y="230"/>
                  </a:lnTo>
                  <a:lnTo>
                    <a:pt x="294" y="207"/>
                  </a:lnTo>
                  <a:lnTo>
                    <a:pt x="294" y="207"/>
                  </a:lnTo>
                  <a:lnTo>
                    <a:pt x="258" y="181"/>
                  </a:lnTo>
                  <a:lnTo>
                    <a:pt x="222" y="157"/>
                  </a:lnTo>
                  <a:lnTo>
                    <a:pt x="149" y="109"/>
                  </a:lnTo>
                  <a:lnTo>
                    <a:pt x="114" y="83"/>
                  </a:lnTo>
                  <a:lnTo>
                    <a:pt x="80" y="58"/>
                  </a:lnTo>
                  <a:lnTo>
                    <a:pt x="45" y="31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2"/>
                  </a:lnTo>
                  <a:lnTo>
                    <a:pt x="3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3" y="12"/>
                  </a:lnTo>
                  <a:lnTo>
                    <a:pt x="3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7B6EE12E-877C-433B-67B1-70D97947C2AF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6" y="4230"/>
              <a:ext cx="437" cy="71"/>
            </a:xfrm>
            <a:custGeom>
              <a:avLst/>
              <a:gdLst>
                <a:gd name="T0" fmla="*/ 10 w 437"/>
                <a:gd name="T1" fmla="*/ 70 h 71"/>
                <a:gd name="T2" fmla="*/ 10 w 437"/>
                <a:gd name="T3" fmla="*/ 70 h 71"/>
                <a:gd name="T4" fmla="*/ 35 w 437"/>
                <a:gd name="T5" fmla="*/ 60 h 71"/>
                <a:gd name="T6" fmla="*/ 61 w 437"/>
                <a:gd name="T7" fmla="*/ 49 h 71"/>
                <a:gd name="T8" fmla="*/ 86 w 437"/>
                <a:gd name="T9" fmla="*/ 41 h 71"/>
                <a:gd name="T10" fmla="*/ 113 w 437"/>
                <a:gd name="T11" fmla="*/ 33 h 71"/>
                <a:gd name="T12" fmla="*/ 140 w 437"/>
                <a:gd name="T13" fmla="*/ 26 h 71"/>
                <a:gd name="T14" fmla="*/ 167 w 437"/>
                <a:gd name="T15" fmla="*/ 21 h 71"/>
                <a:gd name="T16" fmla="*/ 193 w 437"/>
                <a:gd name="T17" fmla="*/ 16 h 71"/>
                <a:gd name="T18" fmla="*/ 221 w 437"/>
                <a:gd name="T19" fmla="*/ 15 h 71"/>
                <a:gd name="T20" fmla="*/ 248 w 437"/>
                <a:gd name="T21" fmla="*/ 14 h 71"/>
                <a:gd name="T22" fmla="*/ 275 w 437"/>
                <a:gd name="T23" fmla="*/ 15 h 71"/>
                <a:gd name="T24" fmla="*/ 302 w 437"/>
                <a:gd name="T25" fmla="*/ 19 h 71"/>
                <a:gd name="T26" fmla="*/ 328 w 437"/>
                <a:gd name="T27" fmla="*/ 25 h 71"/>
                <a:gd name="T28" fmla="*/ 353 w 437"/>
                <a:gd name="T29" fmla="*/ 32 h 71"/>
                <a:gd name="T30" fmla="*/ 379 w 437"/>
                <a:gd name="T31" fmla="*/ 42 h 71"/>
                <a:gd name="T32" fmla="*/ 403 w 437"/>
                <a:gd name="T33" fmla="*/ 55 h 71"/>
                <a:gd name="T34" fmla="*/ 427 w 437"/>
                <a:gd name="T35" fmla="*/ 70 h 71"/>
                <a:gd name="T36" fmla="*/ 427 w 437"/>
                <a:gd name="T37" fmla="*/ 70 h 71"/>
                <a:gd name="T38" fmla="*/ 430 w 437"/>
                <a:gd name="T39" fmla="*/ 71 h 71"/>
                <a:gd name="T40" fmla="*/ 432 w 437"/>
                <a:gd name="T41" fmla="*/ 71 h 71"/>
                <a:gd name="T42" fmla="*/ 435 w 437"/>
                <a:gd name="T43" fmla="*/ 70 h 71"/>
                <a:gd name="T44" fmla="*/ 436 w 437"/>
                <a:gd name="T45" fmla="*/ 68 h 71"/>
                <a:gd name="T46" fmla="*/ 437 w 437"/>
                <a:gd name="T47" fmla="*/ 65 h 71"/>
                <a:gd name="T48" fmla="*/ 437 w 437"/>
                <a:gd name="T49" fmla="*/ 62 h 71"/>
                <a:gd name="T50" fmla="*/ 436 w 437"/>
                <a:gd name="T51" fmla="*/ 60 h 71"/>
                <a:gd name="T52" fmla="*/ 434 w 437"/>
                <a:gd name="T53" fmla="*/ 57 h 71"/>
                <a:gd name="T54" fmla="*/ 434 w 437"/>
                <a:gd name="T55" fmla="*/ 57 h 71"/>
                <a:gd name="T56" fmla="*/ 422 w 437"/>
                <a:gd name="T57" fmla="*/ 49 h 71"/>
                <a:gd name="T58" fmla="*/ 409 w 437"/>
                <a:gd name="T59" fmla="*/ 42 h 71"/>
                <a:gd name="T60" fmla="*/ 385 w 437"/>
                <a:gd name="T61" fmla="*/ 29 h 71"/>
                <a:gd name="T62" fmla="*/ 358 w 437"/>
                <a:gd name="T63" fmla="*/ 19 h 71"/>
                <a:gd name="T64" fmla="*/ 331 w 437"/>
                <a:gd name="T65" fmla="*/ 11 h 71"/>
                <a:gd name="T66" fmla="*/ 304 w 437"/>
                <a:gd name="T67" fmla="*/ 5 h 71"/>
                <a:gd name="T68" fmla="*/ 276 w 437"/>
                <a:gd name="T69" fmla="*/ 1 h 71"/>
                <a:gd name="T70" fmla="*/ 249 w 437"/>
                <a:gd name="T71" fmla="*/ 0 h 71"/>
                <a:gd name="T72" fmla="*/ 221 w 437"/>
                <a:gd name="T73" fmla="*/ 1 h 71"/>
                <a:gd name="T74" fmla="*/ 192 w 437"/>
                <a:gd name="T75" fmla="*/ 4 h 71"/>
                <a:gd name="T76" fmla="*/ 164 w 437"/>
                <a:gd name="T77" fmla="*/ 7 h 71"/>
                <a:gd name="T78" fmla="*/ 137 w 437"/>
                <a:gd name="T79" fmla="*/ 13 h 71"/>
                <a:gd name="T80" fmla="*/ 110 w 437"/>
                <a:gd name="T81" fmla="*/ 20 h 71"/>
                <a:gd name="T82" fmla="*/ 83 w 437"/>
                <a:gd name="T83" fmla="*/ 28 h 71"/>
                <a:gd name="T84" fmla="*/ 56 w 437"/>
                <a:gd name="T85" fmla="*/ 37 h 71"/>
                <a:gd name="T86" fmla="*/ 29 w 437"/>
                <a:gd name="T87" fmla="*/ 47 h 71"/>
                <a:gd name="T88" fmla="*/ 3 w 437"/>
                <a:gd name="T89" fmla="*/ 58 h 71"/>
                <a:gd name="T90" fmla="*/ 3 w 437"/>
                <a:gd name="T91" fmla="*/ 58 h 71"/>
                <a:gd name="T92" fmla="*/ 1 w 437"/>
                <a:gd name="T93" fmla="*/ 60 h 71"/>
                <a:gd name="T94" fmla="*/ 0 w 437"/>
                <a:gd name="T95" fmla="*/ 62 h 71"/>
                <a:gd name="T96" fmla="*/ 0 w 437"/>
                <a:gd name="T97" fmla="*/ 65 h 71"/>
                <a:gd name="T98" fmla="*/ 1 w 437"/>
                <a:gd name="T99" fmla="*/ 68 h 71"/>
                <a:gd name="T100" fmla="*/ 2 w 437"/>
                <a:gd name="T101" fmla="*/ 69 h 71"/>
                <a:gd name="T102" fmla="*/ 5 w 437"/>
                <a:gd name="T103" fmla="*/ 71 h 71"/>
                <a:gd name="T104" fmla="*/ 8 w 437"/>
                <a:gd name="T105" fmla="*/ 71 h 71"/>
                <a:gd name="T106" fmla="*/ 10 w 437"/>
                <a:gd name="T107" fmla="*/ 70 h 71"/>
                <a:gd name="T108" fmla="*/ 10 w 437"/>
                <a:gd name="T109" fmla="*/ 7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37" h="71">
                  <a:moveTo>
                    <a:pt x="10" y="70"/>
                  </a:moveTo>
                  <a:lnTo>
                    <a:pt x="10" y="70"/>
                  </a:lnTo>
                  <a:lnTo>
                    <a:pt x="35" y="60"/>
                  </a:lnTo>
                  <a:lnTo>
                    <a:pt x="61" y="49"/>
                  </a:lnTo>
                  <a:lnTo>
                    <a:pt x="86" y="41"/>
                  </a:lnTo>
                  <a:lnTo>
                    <a:pt x="113" y="33"/>
                  </a:lnTo>
                  <a:lnTo>
                    <a:pt x="140" y="26"/>
                  </a:lnTo>
                  <a:lnTo>
                    <a:pt x="167" y="21"/>
                  </a:lnTo>
                  <a:lnTo>
                    <a:pt x="193" y="16"/>
                  </a:lnTo>
                  <a:lnTo>
                    <a:pt x="221" y="15"/>
                  </a:lnTo>
                  <a:lnTo>
                    <a:pt x="248" y="14"/>
                  </a:lnTo>
                  <a:lnTo>
                    <a:pt x="275" y="15"/>
                  </a:lnTo>
                  <a:lnTo>
                    <a:pt x="302" y="19"/>
                  </a:lnTo>
                  <a:lnTo>
                    <a:pt x="328" y="25"/>
                  </a:lnTo>
                  <a:lnTo>
                    <a:pt x="353" y="32"/>
                  </a:lnTo>
                  <a:lnTo>
                    <a:pt x="379" y="42"/>
                  </a:lnTo>
                  <a:lnTo>
                    <a:pt x="403" y="55"/>
                  </a:lnTo>
                  <a:lnTo>
                    <a:pt x="427" y="70"/>
                  </a:lnTo>
                  <a:lnTo>
                    <a:pt x="427" y="70"/>
                  </a:lnTo>
                  <a:lnTo>
                    <a:pt x="430" y="71"/>
                  </a:lnTo>
                  <a:lnTo>
                    <a:pt x="432" y="71"/>
                  </a:lnTo>
                  <a:lnTo>
                    <a:pt x="435" y="70"/>
                  </a:lnTo>
                  <a:lnTo>
                    <a:pt x="436" y="68"/>
                  </a:lnTo>
                  <a:lnTo>
                    <a:pt x="437" y="65"/>
                  </a:lnTo>
                  <a:lnTo>
                    <a:pt x="437" y="62"/>
                  </a:lnTo>
                  <a:lnTo>
                    <a:pt x="436" y="60"/>
                  </a:lnTo>
                  <a:lnTo>
                    <a:pt x="434" y="57"/>
                  </a:lnTo>
                  <a:lnTo>
                    <a:pt x="434" y="57"/>
                  </a:lnTo>
                  <a:lnTo>
                    <a:pt x="422" y="49"/>
                  </a:lnTo>
                  <a:lnTo>
                    <a:pt x="409" y="42"/>
                  </a:lnTo>
                  <a:lnTo>
                    <a:pt x="385" y="29"/>
                  </a:lnTo>
                  <a:lnTo>
                    <a:pt x="358" y="19"/>
                  </a:lnTo>
                  <a:lnTo>
                    <a:pt x="331" y="11"/>
                  </a:lnTo>
                  <a:lnTo>
                    <a:pt x="304" y="5"/>
                  </a:lnTo>
                  <a:lnTo>
                    <a:pt x="276" y="1"/>
                  </a:lnTo>
                  <a:lnTo>
                    <a:pt x="249" y="0"/>
                  </a:lnTo>
                  <a:lnTo>
                    <a:pt x="221" y="1"/>
                  </a:lnTo>
                  <a:lnTo>
                    <a:pt x="192" y="4"/>
                  </a:lnTo>
                  <a:lnTo>
                    <a:pt x="164" y="7"/>
                  </a:lnTo>
                  <a:lnTo>
                    <a:pt x="137" y="13"/>
                  </a:lnTo>
                  <a:lnTo>
                    <a:pt x="110" y="20"/>
                  </a:lnTo>
                  <a:lnTo>
                    <a:pt x="83" y="28"/>
                  </a:lnTo>
                  <a:lnTo>
                    <a:pt x="56" y="37"/>
                  </a:lnTo>
                  <a:lnTo>
                    <a:pt x="29" y="47"/>
                  </a:lnTo>
                  <a:lnTo>
                    <a:pt x="3" y="58"/>
                  </a:lnTo>
                  <a:lnTo>
                    <a:pt x="3" y="58"/>
                  </a:lnTo>
                  <a:lnTo>
                    <a:pt x="1" y="60"/>
                  </a:lnTo>
                  <a:lnTo>
                    <a:pt x="0" y="62"/>
                  </a:lnTo>
                  <a:lnTo>
                    <a:pt x="0" y="65"/>
                  </a:lnTo>
                  <a:lnTo>
                    <a:pt x="1" y="68"/>
                  </a:lnTo>
                  <a:lnTo>
                    <a:pt x="2" y="69"/>
                  </a:lnTo>
                  <a:lnTo>
                    <a:pt x="5" y="71"/>
                  </a:lnTo>
                  <a:lnTo>
                    <a:pt x="8" y="71"/>
                  </a:lnTo>
                  <a:lnTo>
                    <a:pt x="10" y="70"/>
                  </a:lnTo>
                  <a:lnTo>
                    <a:pt x="10" y="7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E0DE3FEB-13A5-5480-7C6E-A5B6DE11CD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1" y="3704"/>
              <a:ext cx="375" cy="587"/>
            </a:xfrm>
            <a:custGeom>
              <a:avLst/>
              <a:gdLst>
                <a:gd name="T0" fmla="*/ 37 w 375"/>
                <a:gd name="T1" fmla="*/ 530 h 587"/>
                <a:gd name="T2" fmla="*/ 16 w 375"/>
                <a:gd name="T3" fmla="*/ 456 h 587"/>
                <a:gd name="T4" fmla="*/ 14 w 375"/>
                <a:gd name="T5" fmla="*/ 405 h 587"/>
                <a:gd name="T6" fmla="*/ 27 w 375"/>
                <a:gd name="T7" fmla="*/ 374 h 587"/>
                <a:gd name="T8" fmla="*/ 52 w 375"/>
                <a:gd name="T9" fmla="*/ 364 h 587"/>
                <a:gd name="T10" fmla="*/ 92 w 375"/>
                <a:gd name="T11" fmla="*/ 378 h 587"/>
                <a:gd name="T12" fmla="*/ 131 w 375"/>
                <a:gd name="T13" fmla="*/ 405 h 587"/>
                <a:gd name="T14" fmla="*/ 141 w 375"/>
                <a:gd name="T15" fmla="*/ 404 h 587"/>
                <a:gd name="T16" fmla="*/ 180 w 375"/>
                <a:gd name="T17" fmla="*/ 338 h 587"/>
                <a:gd name="T18" fmla="*/ 204 w 375"/>
                <a:gd name="T19" fmla="*/ 267 h 587"/>
                <a:gd name="T20" fmla="*/ 208 w 375"/>
                <a:gd name="T21" fmla="*/ 218 h 587"/>
                <a:gd name="T22" fmla="*/ 198 w 375"/>
                <a:gd name="T23" fmla="*/ 190 h 587"/>
                <a:gd name="T24" fmla="*/ 159 w 375"/>
                <a:gd name="T25" fmla="*/ 140 h 587"/>
                <a:gd name="T26" fmla="*/ 133 w 375"/>
                <a:gd name="T27" fmla="*/ 101 h 587"/>
                <a:gd name="T28" fmla="*/ 127 w 375"/>
                <a:gd name="T29" fmla="*/ 67 h 587"/>
                <a:gd name="T30" fmla="*/ 149 w 375"/>
                <a:gd name="T31" fmla="*/ 34 h 587"/>
                <a:gd name="T32" fmla="*/ 194 w 375"/>
                <a:gd name="T33" fmla="*/ 18 h 587"/>
                <a:gd name="T34" fmla="*/ 241 w 375"/>
                <a:gd name="T35" fmla="*/ 17 h 587"/>
                <a:gd name="T36" fmla="*/ 273 w 375"/>
                <a:gd name="T37" fmla="*/ 25 h 587"/>
                <a:gd name="T38" fmla="*/ 311 w 375"/>
                <a:gd name="T39" fmla="*/ 53 h 587"/>
                <a:gd name="T40" fmla="*/ 342 w 375"/>
                <a:gd name="T41" fmla="*/ 107 h 587"/>
                <a:gd name="T42" fmla="*/ 361 w 375"/>
                <a:gd name="T43" fmla="*/ 178 h 587"/>
                <a:gd name="T44" fmla="*/ 370 w 375"/>
                <a:gd name="T45" fmla="*/ 183 h 587"/>
                <a:gd name="T46" fmla="*/ 375 w 375"/>
                <a:gd name="T47" fmla="*/ 174 h 587"/>
                <a:gd name="T48" fmla="*/ 356 w 375"/>
                <a:gd name="T49" fmla="*/ 107 h 587"/>
                <a:gd name="T50" fmla="*/ 323 w 375"/>
                <a:gd name="T51" fmla="*/ 48 h 587"/>
                <a:gd name="T52" fmla="*/ 288 w 375"/>
                <a:gd name="T53" fmla="*/ 17 h 587"/>
                <a:gd name="T54" fmla="*/ 260 w 375"/>
                <a:gd name="T55" fmla="*/ 6 h 587"/>
                <a:gd name="T56" fmla="*/ 217 w 375"/>
                <a:gd name="T57" fmla="*/ 0 h 587"/>
                <a:gd name="T58" fmla="*/ 174 w 375"/>
                <a:gd name="T59" fmla="*/ 7 h 587"/>
                <a:gd name="T60" fmla="*/ 138 w 375"/>
                <a:gd name="T61" fmla="*/ 25 h 587"/>
                <a:gd name="T62" fmla="*/ 118 w 375"/>
                <a:gd name="T63" fmla="*/ 51 h 587"/>
                <a:gd name="T64" fmla="*/ 114 w 375"/>
                <a:gd name="T65" fmla="*/ 87 h 587"/>
                <a:gd name="T66" fmla="*/ 131 w 375"/>
                <a:gd name="T67" fmla="*/ 122 h 587"/>
                <a:gd name="T68" fmla="*/ 168 w 375"/>
                <a:gd name="T69" fmla="*/ 168 h 587"/>
                <a:gd name="T70" fmla="*/ 191 w 375"/>
                <a:gd name="T71" fmla="*/ 218 h 587"/>
                <a:gd name="T72" fmla="*/ 187 w 375"/>
                <a:gd name="T73" fmla="*/ 275 h 587"/>
                <a:gd name="T74" fmla="*/ 171 w 375"/>
                <a:gd name="T75" fmla="*/ 323 h 587"/>
                <a:gd name="T76" fmla="*/ 139 w 375"/>
                <a:gd name="T77" fmla="*/ 383 h 587"/>
                <a:gd name="T78" fmla="*/ 140 w 375"/>
                <a:gd name="T79" fmla="*/ 395 h 587"/>
                <a:gd name="T80" fmla="*/ 82 w 375"/>
                <a:gd name="T81" fmla="*/ 357 h 587"/>
                <a:gd name="T82" fmla="*/ 49 w 375"/>
                <a:gd name="T83" fmla="*/ 351 h 587"/>
                <a:gd name="T84" fmla="*/ 17 w 375"/>
                <a:gd name="T85" fmla="*/ 364 h 587"/>
                <a:gd name="T86" fmla="*/ 5 w 375"/>
                <a:gd name="T87" fmla="*/ 381 h 587"/>
                <a:gd name="T88" fmla="*/ 0 w 375"/>
                <a:gd name="T89" fmla="*/ 428 h 587"/>
                <a:gd name="T90" fmla="*/ 8 w 375"/>
                <a:gd name="T91" fmla="*/ 484 h 587"/>
                <a:gd name="T92" fmla="*/ 45 w 375"/>
                <a:gd name="T93" fmla="*/ 583 h 587"/>
                <a:gd name="T94" fmla="*/ 51 w 375"/>
                <a:gd name="T95" fmla="*/ 587 h 587"/>
                <a:gd name="T96" fmla="*/ 58 w 375"/>
                <a:gd name="T97" fmla="*/ 580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75" h="587">
                  <a:moveTo>
                    <a:pt x="57" y="576"/>
                  </a:moveTo>
                  <a:lnTo>
                    <a:pt x="57" y="576"/>
                  </a:lnTo>
                  <a:lnTo>
                    <a:pt x="47" y="553"/>
                  </a:lnTo>
                  <a:lnTo>
                    <a:pt x="37" y="530"/>
                  </a:lnTo>
                  <a:lnTo>
                    <a:pt x="29" y="505"/>
                  </a:lnTo>
                  <a:lnTo>
                    <a:pt x="22" y="481"/>
                  </a:lnTo>
                  <a:lnTo>
                    <a:pt x="22" y="481"/>
                  </a:lnTo>
                  <a:lnTo>
                    <a:pt x="16" y="456"/>
                  </a:lnTo>
                  <a:lnTo>
                    <a:pt x="15" y="443"/>
                  </a:lnTo>
                  <a:lnTo>
                    <a:pt x="13" y="430"/>
                  </a:lnTo>
                  <a:lnTo>
                    <a:pt x="13" y="418"/>
                  </a:lnTo>
                  <a:lnTo>
                    <a:pt x="14" y="405"/>
                  </a:lnTo>
                  <a:lnTo>
                    <a:pt x="17" y="392"/>
                  </a:lnTo>
                  <a:lnTo>
                    <a:pt x="22" y="381"/>
                  </a:lnTo>
                  <a:lnTo>
                    <a:pt x="22" y="381"/>
                  </a:lnTo>
                  <a:lnTo>
                    <a:pt x="27" y="374"/>
                  </a:lnTo>
                  <a:lnTo>
                    <a:pt x="31" y="370"/>
                  </a:lnTo>
                  <a:lnTo>
                    <a:pt x="38" y="366"/>
                  </a:lnTo>
                  <a:lnTo>
                    <a:pt x="45" y="365"/>
                  </a:lnTo>
                  <a:lnTo>
                    <a:pt x="52" y="364"/>
                  </a:lnTo>
                  <a:lnTo>
                    <a:pt x="61" y="365"/>
                  </a:lnTo>
                  <a:lnTo>
                    <a:pt x="68" y="367"/>
                  </a:lnTo>
                  <a:lnTo>
                    <a:pt x="76" y="370"/>
                  </a:lnTo>
                  <a:lnTo>
                    <a:pt x="92" y="378"/>
                  </a:lnTo>
                  <a:lnTo>
                    <a:pt x="107" y="387"/>
                  </a:lnTo>
                  <a:lnTo>
                    <a:pt x="120" y="397"/>
                  </a:lnTo>
                  <a:lnTo>
                    <a:pt x="131" y="405"/>
                  </a:lnTo>
                  <a:lnTo>
                    <a:pt x="131" y="405"/>
                  </a:lnTo>
                  <a:lnTo>
                    <a:pt x="133" y="407"/>
                  </a:lnTo>
                  <a:lnTo>
                    <a:pt x="136" y="407"/>
                  </a:lnTo>
                  <a:lnTo>
                    <a:pt x="139" y="406"/>
                  </a:lnTo>
                  <a:lnTo>
                    <a:pt x="141" y="404"/>
                  </a:lnTo>
                  <a:lnTo>
                    <a:pt x="141" y="404"/>
                  </a:lnTo>
                  <a:lnTo>
                    <a:pt x="156" y="383"/>
                  </a:lnTo>
                  <a:lnTo>
                    <a:pt x="168" y="360"/>
                  </a:lnTo>
                  <a:lnTo>
                    <a:pt x="180" y="338"/>
                  </a:lnTo>
                  <a:lnTo>
                    <a:pt x="189" y="314"/>
                  </a:lnTo>
                  <a:lnTo>
                    <a:pt x="189" y="314"/>
                  </a:lnTo>
                  <a:lnTo>
                    <a:pt x="197" y="292"/>
                  </a:lnTo>
                  <a:lnTo>
                    <a:pt x="204" y="267"/>
                  </a:lnTo>
                  <a:lnTo>
                    <a:pt x="206" y="254"/>
                  </a:lnTo>
                  <a:lnTo>
                    <a:pt x="208" y="241"/>
                  </a:lnTo>
                  <a:lnTo>
                    <a:pt x="209" y="230"/>
                  </a:lnTo>
                  <a:lnTo>
                    <a:pt x="208" y="218"/>
                  </a:lnTo>
                  <a:lnTo>
                    <a:pt x="208" y="218"/>
                  </a:lnTo>
                  <a:lnTo>
                    <a:pt x="205" y="207"/>
                  </a:lnTo>
                  <a:lnTo>
                    <a:pt x="203" y="199"/>
                  </a:lnTo>
                  <a:lnTo>
                    <a:pt x="198" y="190"/>
                  </a:lnTo>
                  <a:lnTo>
                    <a:pt x="195" y="182"/>
                  </a:lnTo>
                  <a:lnTo>
                    <a:pt x="183" y="168"/>
                  </a:lnTo>
                  <a:lnTo>
                    <a:pt x="171" y="154"/>
                  </a:lnTo>
                  <a:lnTo>
                    <a:pt x="159" y="140"/>
                  </a:lnTo>
                  <a:lnTo>
                    <a:pt x="147" y="126"/>
                  </a:lnTo>
                  <a:lnTo>
                    <a:pt x="142" y="118"/>
                  </a:lnTo>
                  <a:lnTo>
                    <a:pt x="138" y="111"/>
                  </a:lnTo>
                  <a:lnTo>
                    <a:pt x="133" y="101"/>
                  </a:lnTo>
                  <a:lnTo>
                    <a:pt x="131" y="93"/>
                  </a:lnTo>
                  <a:lnTo>
                    <a:pt x="131" y="93"/>
                  </a:lnTo>
                  <a:lnTo>
                    <a:pt x="127" y="79"/>
                  </a:lnTo>
                  <a:lnTo>
                    <a:pt x="127" y="67"/>
                  </a:lnTo>
                  <a:lnTo>
                    <a:pt x="129" y="57"/>
                  </a:lnTo>
                  <a:lnTo>
                    <a:pt x="134" y="48"/>
                  </a:lnTo>
                  <a:lnTo>
                    <a:pt x="141" y="41"/>
                  </a:lnTo>
                  <a:lnTo>
                    <a:pt x="149" y="34"/>
                  </a:lnTo>
                  <a:lnTo>
                    <a:pt x="159" y="28"/>
                  </a:lnTo>
                  <a:lnTo>
                    <a:pt x="169" y="24"/>
                  </a:lnTo>
                  <a:lnTo>
                    <a:pt x="181" y="21"/>
                  </a:lnTo>
                  <a:lnTo>
                    <a:pt x="194" y="18"/>
                  </a:lnTo>
                  <a:lnTo>
                    <a:pt x="205" y="17"/>
                  </a:lnTo>
                  <a:lnTo>
                    <a:pt x="218" y="16"/>
                  </a:lnTo>
                  <a:lnTo>
                    <a:pt x="230" y="16"/>
                  </a:lnTo>
                  <a:lnTo>
                    <a:pt x="241" y="17"/>
                  </a:lnTo>
                  <a:lnTo>
                    <a:pt x="252" y="18"/>
                  </a:lnTo>
                  <a:lnTo>
                    <a:pt x="261" y="21"/>
                  </a:lnTo>
                  <a:lnTo>
                    <a:pt x="261" y="21"/>
                  </a:lnTo>
                  <a:lnTo>
                    <a:pt x="273" y="25"/>
                  </a:lnTo>
                  <a:lnTo>
                    <a:pt x="284" y="30"/>
                  </a:lnTo>
                  <a:lnTo>
                    <a:pt x="294" y="37"/>
                  </a:lnTo>
                  <a:lnTo>
                    <a:pt x="303" y="45"/>
                  </a:lnTo>
                  <a:lnTo>
                    <a:pt x="311" y="53"/>
                  </a:lnTo>
                  <a:lnTo>
                    <a:pt x="318" y="63"/>
                  </a:lnTo>
                  <a:lnTo>
                    <a:pt x="325" y="73"/>
                  </a:lnTo>
                  <a:lnTo>
                    <a:pt x="331" y="85"/>
                  </a:lnTo>
                  <a:lnTo>
                    <a:pt x="342" y="107"/>
                  </a:lnTo>
                  <a:lnTo>
                    <a:pt x="350" y="132"/>
                  </a:lnTo>
                  <a:lnTo>
                    <a:pt x="356" y="155"/>
                  </a:lnTo>
                  <a:lnTo>
                    <a:pt x="361" y="178"/>
                  </a:lnTo>
                  <a:lnTo>
                    <a:pt x="361" y="178"/>
                  </a:lnTo>
                  <a:lnTo>
                    <a:pt x="363" y="181"/>
                  </a:lnTo>
                  <a:lnTo>
                    <a:pt x="365" y="182"/>
                  </a:lnTo>
                  <a:lnTo>
                    <a:pt x="367" y="183"/>
                  </a:lnTo>
                  <a:lnTo>
                    <a:pt x="370" y="183"/>
                  </a:lnTo>
                  <a:lnTo>
                    <a:pt x="372" y="182"/>
                  </a:lnTo>
                  <a:lnTo>
                    <a:pt x="374" y="179"/>
                  </a:lnTo>
                  <a:lnTo>
                    <a:pt x="375" y="177"/>
                  </a:lnTo>
                  <a:lnTo>
                    <a:pt x="375" y="174"/>
                  </a:lnTo>
                  <a:lnTo>
                    <a:pt x="375" y="174"/>
                  </a:lnTo>
                  <a:lnTo>
                    <a:pt x="370" y="151"/>
                  </a:lnTo>
                  <a:lnTo>
                    <a:pt x="364" y="129"/>
                  </a:lnTo>
                  <a:lnTo>
                    <a:pt x="356" y="107"/>
                  </a:lnTo>
                  <a:lnTo>
                    <a:pt x="347" y="86"/>
                  </a:lnTo>
                  <a:lnTo>
                    <a:pt x="336" y="66"/>
                  </a:lnTo>
                  <a:lnTo>
                    <a:pt x="330" y="56"/>
                  </a:lnTo>
                  <a:lnTo>
                    <a:pt x="323" y="48"/>
                  </a:lnTo>
                  <a:lnTo>
                    <a:pt x="316" y="38"/>
                  </a:lnTo>
                  <a:lnTo>
                    <a:pt x="307" y="31"/>
                  </a:lnTo>
                  <a:lnTo>
                    <a:pt x="298" y="23"/>
                  </a:lnTo>
                  <a:lnTo>
                    <a:pt x="288" y="17"/>
                  </a:lnTo>
                  <a:lnTo>
                    <a:pt x="288" y="17"/>
                  </a:lnTo>
                  <a:lnTo>
                    <a:pt x="280" y="13"/>
                  </a:lnTo>
                  <a:lnTo>
                    <a:pt x="270" y="9"/>
                  </a:lnTo>
                  <a:lnTo>
                    <a:pt x="260" y="6"/>
                  </a:lnTo>
                  <a:lnTo>
                    <a:pt x="249" y="3"/>
                  </a:lnTo>
                  <a:lnTo>
                    <a:pt x="239" y="1"/>
                  </a:lnTo>
                  <a:lnTo>
                    <a:pt x="228" y="0"/>
                  </a:lnTo>
                  <a:lnTo>
                    <a:pt x="217" y="0"/>
                  </a:lnTo>
                  <a:lnTo>
                    <a:pt x="206" y="1"/>
                  </a:lnTo>
                  <a:lnTo>
                    <a:pt x="195" y="2"/>
                  </a:lnTo>
                  <a:lnTo>
                    <a:pt x="184" y="3"/>
                  </a:lnTo>
                  <a:lnTo>
                    <a:pt x="174" y="7"/>
                  </a:lnTo>
                  <a:lnTo>
                    <a:pt x="163" y="10"/>
                  </a:lnTo>
                  <a:lnTo>
                    <a:pt x="154" y="15"/>
                  </a:lnTo>
                  <a:lnTo>
                    <a:pt x="146" y="20"/>
                  </a:lnTo>
                  <a:lnTo>
                    <a:pt x="138" y="25"/>
                  </a:lnTo>
                  <a:lnTo>
                    <a:pt x="131" y="32"/>
                  </a:lnTo>
                  <a:lnTo>
                    <a:pt x="131" y="32"/>
                  </a:lnTo>
                  <a:lnTo>
                    <a:pt x="122" y="42"/>
                  </a:lnTo>
                  <a:lnTo>
                    <a:pt x="118" y="51"/>
                  </a:lnTo>
                  <a:lnTo>
                    <a:pt x="114" y="60"/>
                  </a:lnTo>
                  <a:lnTo>
                    <a:pt x="113" y="69"/>
                  </a:lnTo>
                  <a:lnTo>
                    <a:pt x="113" y="78"/>
                  </a:lnTo>
                  <a:lnTo>
                    <a:pt x="114" y="87"/>
                  </a:lnTo>
                  <a:lnTo>
                    <a:pt x="118" y="97"/>
                  </a:lnTo>
                  <a:lnTo>
                    <a:pt x="121" y="105"/>
                  </a:lnTo>
                  <a:lnTo>
                    <a:pt x="125" y="114"/>
                  </a:lnTo>
                  <a:lnTo>
                    <a:pt x="131" y="122"/>
                  </a:lnTo>
                  <a:lnTo>
                    <a:pt x="142" y="139"/>
                  </a:lnTo>
                  <a:lnTo>
                    <a:pt x="155" y="154"/>
                  </a:lnTo>
                  <a:lnTo>
                    <a:pt x="168" y="168"/>
                  </a:lnTo>
                  <a:lnTo>
                    <a:pt x="168" y="168"/>
                  </a:lnTo>
                  <a:lnTo>
                    <a:pt x="177" y="179"/>
                  </a:lnTo>
                  <a:lnTo>
                    <a:pt x="184" y="192"/>
                  </a:lnTo>
                  <a:lnTo>
                    <a:pt x="189" y="205"/>
                  </a:lnTo>
                  <a:lnTo>
                    <a:pt x="191" y="218"/>
                  </a:lnTo>
                  <a:lnTo>
                    <a:pt x="192" y="232"/>
                  </a:lnTo>
                  <a:lnTo>
                    <a:pt x="192" y="246"/>
                  </a:lnTo>
                  <a:lnTo>
                    <a:pt x="190" y="260"/>
                  </a:lnTo>
                  <a:lnTo>
                    <a:pt x="187" y="275"/>
                  </a:lnTo>
                  <a:lnTo>
                    <a:pt x="187" y="275"/>
                  </a:lnTo>
                  <a:lnTo>
                    <a:pt x="182" y="292"/>
                  </a:lnTo>
                  <a:lnTo>
                    <a:pt x="177" y="308"/>
                  </a:lnTo>
                  <a:lnTo>
                    <a:pt x="171" y="323"/>
                  </a:lnTo>
                  <a:lnTo>
                    <a:pt x="164" y="339"/>
                  </a:lnTo>
                  <a:lnTo>
                    <a:pt x="156" y="355"/>
                  </a:lnTo>
                  <a:lnTo>
                    <a:pt x="148" y="369"/>
                  </a:lnTo>
                  <a:lnTo>
                    <a:pt x="139" y="383"/>
                  </a:lnTo>
                  <a:lnTo>
                    <a:pt x="129" y="397"/>
                  </a:lnTo>
                  <a:lnTo>
                    <a:pt x="129" y="397"/>
                  </a:lnTo>
                  <a:lnTo>
                    <a:pt x="140" y="395"/>
                  </a:lnTo>
                  <a:lnTo>
                    <a:pt x="140" y="395"/>
                  </a:lnTo>
                  <a:lnTo>
                    <a:pt x="128" y="385"/>
                  </a:lnTo>
                  <a:lnTo>
                    <a:pt x="114" y="374"/>
                  </a:lnTo>
                  <a:lnTo>
                    <a:pt x="99" y="365"/>
                  </a:lnTo>
                  <a:lnTo>
                    <a:pt x="82" y="357"/>
                  </a:lnTo>
                  <a:lnTo>
                    <a:pt x="73" y="355"/>
                  </a:lnTo>
                  <a:lnTo>
                    <a:pt x="65" y="352"/>
                  </a:lnTo>
                  <a:lnTo>
                    <a:pt x="57" y="351"/>
                  </a:lnTo>
                  <a:lnTo>
                    <a:pt x="49" y="351"/>
                  </a:lnTo>
                  <a:lnTo>
                    <a:pt x="41" y="352"/>
                  </a:lnTo>
                  <a:lnTo>
                    <a:pt x="33" y="355"/>
                  </a:lnTo>
                  <a:lnTo>
                    <a:pt x="24" y="358"/>
                  </a:lnTo>
                  <a:lnTo>
                    <a:pt x="17" y="364"/>
                  </a:lnTo>
                  <a:lnTo>
                    <a:pt x="17" y="364"/>
                  </a:lnTo>
                  <a:lnTo>
                    <a:pt x="14" y="367"/>
                  </a:lnTo>
                  <a:lnTo>
                    <a:pt x="10" y="372"/>
                  </a:lnTo>
                  <a:lnTo>
                    <a:pt x="5" y="381"/>
                  </a:lnTo>
                  <a:lnTo>
                    <a:pt x="2" y="393"/>
                  </a:lnTo>
                  <a:lnTo>
                    <a:pt x="0" y="405"/>
                  </a:lnTo>
                  <a:lnTo>
                    <a:pt x="0" y="416"/>
                  </a:lnTo>
                  <a:lnTo>
                    <a:pt x="0" y="428"/>
                  </a:lnTo>
                  <a:lnTo>
                    <a:pt x="2" y="450"/>
                  </a:lnTo>
                  <a:lnTo>
                    <a:pt x="2" y="450"/>
                  </a:lnTo>
                  <a:lnTo>
                    <a:pt x="5" y="468"/>
                  </a:lnTo>
                  <a:lnTo>
                    <a:pt x="8" y="484"/>
                  </a:lnTo>
                  <a:lnTo>
                    <a:pt x="13" y="502"/>
                  </a:lnTo>
                  <a:lnTo>
                    <a:pt x="17" y="518"/>
                  </a:lnTo>
                  <a:lnTo>
                    <a:pt x="30" y="552"/>
                  </a:lnTo>
                  <a:lnTo>
                    <a:pt x="45" y="583"/>
                  </a:lnTo>
                  <a:lnTo>
                    <a:pt x="45" y="583"/>
                  </a:lnTo>
                  <a:lnTo>
                    <a:pt x="47" y="586"/>
                  </a:lnTo>
                  <a:lnTo>
                    <a:pt x="49" y="587"/>
                  </a:lnTo>
                  <a:lnTo>
                    <a:pt x="51" y="587"/>
                  </a:lnTo>
                  <a:lnTo>
                    <a:pt x="55" y="586"/>
                  </a:lnTo>
                  <a:lnTo>
                    <a:pt x="56" y="584"/>
                  </a:lnTo>
                  <a:lnTo>
                    <a:pt x="57" y="582"/>
                  </a:lnTo>
                  <a:lnTo>
                    <a:pt x="58" y="580"/>
                  </a:lnTo>
                  <a:lnTo>
                    <a:pt x="57" y="576"/>
                  </a:lnTo>
                  <a:lnTo>
                    <a:pt x="57" y="57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1A380780-79B1-CA14-C591-8F861059C81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4" y="3706"/>
              <a:ext cx="197" cy="151"/>
            </a:xfrm>
            <a:custGeom>
              <a:avLst/>
              <a:gdLst>
                <a:gd name="T0" fmla="*/ 17 w 197"/>
                <a:gd name="T1" fmla="*/ 141 h 151"/>
                <a:gd name="T2" fmla="*/ 14 w 197"/>
                <a:gd name="T3" fmla="*/ 120 h 151"/>
                <a:gd name="T4" fmla="*/ 16 w 197"/>
                <a:gd name="T5" fmla="*/ 99 h 151"/>
                <a:gd name="T6" fmla="*/ 22 w 197"/>
                <a:gd name="T7" fmla="*/ 81 h 151"/>
                <a:gd name="T8" fmla="*/ 31 w 197"/>
                <a:gd name="T9" fmla="*/ 62 h 151"/>
                <a:gd name="T10" fmla="*/ 44 w 197"/>
                <a:gd name="T11" fmla="*/ 47 h 151"/>
                <a:gd name="T12" fmla="*/ 59 w 197"/>
                <a:gd name="T13" fmla="*/ 33 h 151"/>
                <a:gd name="T14" fmla="*/ 78 w 197"/>
                <a:gd name="T15" fmla="*/ 22 h 151"/>
                <a:gd name="T16" fmla="*/ 98 w 197"/>
                <a:gd name="T17" fmla="*/ 15 h 151"/>
                <a:gd name="T18" fmla="*/ 108 w 197"/>
                <a:gd name="T19" fmla="*/ 14 h 151"/>
                <a:gd name="T20" fmla="*/ 124 w 197"/>
                <a:gd name="T21" fmla="*/ 16 h 151"/>
                <a:gd name="T22" fmla="*/ 140 w 197"/>
                <a:gd name="T23" fmla="*/ 23 h 151"/>
                <a:gd name="T24" fmla="*/ 151 w 197"/>
                <a:gd name="T25" fmla="*/ 35 h 151"/>
                <a:gd name="T26" fmla="*/ 165 w 197"/>
                <a:gd name="T27" fmla="*/ 58 h 151"/>
                <a:gd name="T28" fmla="*/ 183 w 197"/>
                <a:gd name="T29" fmla="*/ 109 h 151"/>
                <a:gd name="T30" fmla="*/ 184 w 197"/>
                <a:gd name="T31" fmla="*/ 111 h 151"/>
                <a:gd name="T32" fmla="*/ 190 w 197"/>
                <a:gd name="T33" fmla="*/ 113 h 151"/>
                <a:gd name="T34" fmla="*/ 194 w 197"/>
                <a:gd name="T35" fmla="*/ 112 h 151"/>
                <a:gd name="T36" fmla="*/ 197 w 197"/>
                <a:gd name="T37" fmla="*/ 107 h 151"/>
                <a:gd name="T38" fmla="*/ 197 w 197"/>
                <a:gd name="T39" fmla="*/ 104 h 151"/>
                <a:gd name="T40" fmla="*/ 184 w 197"/>
                <a:gd name="T41" fmla="*/ 68 h 151"/>
                <a:gd name="T42" fmla="*/ 171 w 197"/>
                <a:gd name="T43" fmla="*/ 40 h 151"/>
                <a:gd name="T44" fmla="*/ 159 w 197"/>
                <a:gd name="T45" fmla="*/ 25 h 151"/>
                <a:gd name="T46" fmla="*/ 147 w 197"/>
                <a:gd name="T47" fmla="*/ 12 h 151"/>
                <a:gd name="T48" fmla="*/ 130 w 197"/>
                <a:gd name="T49" fmla="*/ 2 h 151"/>
                <a:gd name="T50" fmla="*/ 110 w 197"/>
                <a:gd name="T51" fmla="*/ 0 h 151"/>
                <a:gd name="T52" fmla="*/ 100 w 197"/>
                <a:gd name="T53" fmla="*/ 1 h 151"/>
                <a:gd name="T54" fmla="*/ 77 w 197"/>
                <a:gd name="T55" fmla="*/ 8 h 151"/>
                <a:gd name="T56" fmla="*/ 54 w 197"/>
                <a:gd name="T57" fmla="*/ 19 h 151"/>
                <a:gd name="T58" fmla="*/ 36 w 197"/>
                <a:gd name="T59" fmla="*/ 34 h 151"/>
                <a:gd name="T60" fmla="*/ 21 w 197"/>
                <a:gd name="T61" fmla="*/ 53 h 151"/>
                <a:gd name="T62" fmla="*/ 9 w 197"/>
                <a:gd name="T63" fmla="*/ 74 h 151"/>
                <a:gd name="T64" fmla="*/ 2 w 197"/>
                <a:gd name="T65" fmla="*/ 97 h 151"/>
                <a:gd name="T66" fmla="*/ 0 w 197"/>
                <a:gd name="T67" fmla="*/ 120 h 151"/>
                <a:gd name="T68" fmla="*/ 3 w 197"/>
                <a:gd name="T69" fmla="*/ 146 h 151"/>
                <a:gd name="T70" fmla="*/ 4 w 197"/>
                <a:gd name="T71" fmla="*/ 148 h 151"/>
                <a:gd name="T72" fmla="*/ 9 w 197"/>
                <a:gd name="T73" fmla="*/ 151 h 151"/>
                <a:gd name="T74" fmla="*/ 14 w 197"/>
                <a:gd name="T75" fmla="*/ 149 h 151"/>
                <a:gd name="T76" fmla="*/ 17 w 197"/>
                <a:gd name="T77" fmla="*/ 145 h 151"/>
                <a:gd name="T78" fmla="*/ 17 w 197"/>
                <a:gd name="T79" fmla="*/ 14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7" h="151">
                  <a:moveTo>
                    <a:pt x="17" y="141"/>
                  </a:moveTo>
                  <a:lnTo>
                    <a:pt x="17" y="141"/>
                  </a:lnTo>
                  <a:lnTo>
                    <a:pt x="15" y="131"/>
                  </a:lnTo>
                  <a:lnTo>
                    <a:pt x="14" y="120"/>
                  </a:lnTo>
                  <a:lnTo>
                    <a:pt x="15" y="110"/>
                  </a:lnTo>
                  <a:lnTo>
                    <a:pt x="16" y="99"/>
                  </a:lnTo>
                  <a:lnTo>
                    <a:pt x="18" y="90"/>
                  </a:lnTo>
                  <a:lnTo>
                    <a:pt x="22" y="81"/>
                  </a:lnTo>
                  <a:lnTo>
                    <a:pt x="26" y="71"/>
                  </a:lnTo>
                  <a:lnTo>
                    <a:pt x="31" y="62"/>
                  </a:lnTo>
                  <a:lnTo>
                    <a:pt x="37" y="54"/>
                  </a:lnTo>
                  <a:lnTo>
                    <a:pt x="44" y="47"/>
                  </a:lnTo>
                  <a:lnTo>
                    <a:pt x="51" y="40"/>
                  </a:lnTo>
                  <a:lnTo>
                    <a:pt x="59" y="33"/>
                  </a:lnTo>
                  <a:lnTo>
                    <a:pt x="68" y="28"/>
                  </a:lnTo>
                  <a:lnTo>
                    <a:pt x="78" y="22"/>
                  </a:lnTo>
                  <a:lnTo>
                    <a:pt x="87" y="19"/>
                  </a:lnTo>
                  <a:lnTo>
                    <a:pt x="98" y="15"/>
                  </a:lnTo>
                  <a:lnTo>
                    <a:pt x="98" y="15"/>
                  </a:lnTo>
                  <a:lnTo>
                    <a:pt x="108" y="14"/>
                  </a:lnTo>
                  <a:lnTo>
                    <a:pt x="116" y="14"/>
                  </a:lnTo>
                  <a:lnTo>
                    <a:pt x="124" y="16"/>
                  </a:lnTo>
                  <a:lnTo>
                    <a:pt x="133" y="19"/>
                  </a:lnTo>
                  <a:lnTo>
                    <a:pt x="140" y="23"/>
                  </a:lnTo>
                  <a:lnTo>
                    <a:pt x="145" y="29"/>
                  </a:lnTo>
                  <a:lnTo>
                    <a:pt x="151" y="35"/>
                  </a:lnTo>
                  <a:lnTo>
                    <a:pt x="156" y="42"/>
                  </a:lnTo>
                  <a:lnTo>
                    <a:pt x="165" y="58"/>
                  </a:lnTo>
                  <a:lnTo>
                    <a:pt x="172" y="76"/>
                  </a:lnTo>
                  <a:lnTo>
                    <a:pt x="183" y="109"/>
                  </a:lnTo>
                  <a:lnTo>
                    <a:pt x="183" y="109"/>
                  </a:lnTo>
                  <a:lnTo>
                    <a:pt x="184" y="111"/>
                  </a:lnTo>
                  <a:lnTo>
                    <a:pt x="186" y="112"/>
                  </a:lnTo>
                  <a:lnTo>
                    <a:pt x="190" y="113"/>
                  </a:lnTo>
                  <a:lnTo>
                    <a:pt x="192" y="113"/>
                  </a:lnTo>
                  <a:lnTo>
                    <a:pt x="194" y="112"/>
                  </a:lnTo>
                  <a:lnTo>
                    <a:pt x="195" y="110"/>
                  </a:lnTo>
                  <a:lnTo>
                    <a:pt x="197" y="107"/>
                  </a:lnTo>
                  <a:lnTo>
                    <a:pt x="197" y="104"/>
                  </a:lnTo>
                  <a:lnTo>
                    <a:pt x="197" y="104"/>
                  </a:lnTo>
                  <a:lnTo>
                    <a:pt x="191" y="86"/>
                  </a:lnTo>
                  <a:lnTo>
                    <a:pt x="184" y="68"/>
                  </a:lnTo>
                  <a:lnTo>
                    <a:pt x="176" y="49"/>
                  </a:lnTo>
                  <a:lnTo>
                    <a:pt x="171" y="40"/>
                  </a:lnTo>
                  <a:lnTo>
                    <a:pt x="165" y="32"/>
                  </a:lnTo>
                  <a:lnTo>
                    <a:pt x="159" y="25"/>
                  </a:lnTo>
                  <a:lnTo>
                    <a:pt x="154" y="18"/>
                  </a:lnTo>
                  <a:lnTo>
                    <a:pt x="147" y="12"/>
                  </a:lnTo>
                  <a:lnTo>
                    <a:pt x="138" y="6"/>
                  </a:lnTo>
                  <a:lnTo>
                    <a:pt x="130" y="2"/>
                  </a:lnTo>
                  <a:lnTo>
                    <a:pt x="121" y="1"/>
                  </a:lnTo>
                  <a:lnTo>
                    <a:pt x="110" y="0"/>
                  </a:lnTo>
                  <a:lnTo>
                    <a:pt x="100" y="1"/>
                  </a:lnTo>
                  <a:lnTo>
                    <a:pt x="100" y="1"/>
                  </a:lnTo>
                  <a:lnTo>
                    <a:pt x="88" y="4"/>
                  </a:lnTo>
                  <a:lnTo>
                    <a:pt x="77" y="8"/>
                  </a:lnTo>
                  <a:lnTo>
                    <a:pt x="65" y="13"/>
                  </a:lnTo>
                  <a:lnTo>
                    <a:pt x="54" y="19"/>
                  </a:lnTo>
                  <a:lnTo>
                    <a:pt x="45" y="27"/>
                  </a:lnTo>
                  <a:lnTo>
                    <a:pt x="36" y="34"/>
                  </a:lnTo>
                  <a:lnTo>
                    <a:pt x="28" y="43"/>
                  </a:lnTo>
                  <a:lnTo>
                    <a:pt x="21" y="53"/>
                  </a:lnTo>
                  <a:lnTo>
                    <a:pt x="15" y="63"/>
                  </a:lnTo>
                  <a:lnTo>
                    <a:pt x="9" y="74"/>
                  </a:lnTo>
                  <a:lnTo>
                    <a:pt x="5" y="85"/>
                  </a:lnTo>
                  <a:lnTo>
                    <a:pt x="2" y="97"/>
                  </a:lnTo>
                  <a:lnTo>
                    <a:pt x="1" y="109"/>
                  </a:lnTo>
                  <a:lnTo>
                    <a:pt x="0" y="120"/>
                  </a:lnTo>
                  <a:lnTo>
                    <a:pt x="1" y="133"/>
                  </a:lnTo>
                  <a:lnTo>
                    <a:pt x="3" y="146"/>
                  </a:lnTo>
                  <a:lnTo>
                    <a:pt x="3" y="146"/>
                  </a:lnTo>
                  <a:lnTo>
                    <a:pt x="4" y="148"/>
                  </a:lnTo>
                  <a:lnTo>
                    <a:pt x="7" y="149"/>
                  </a:lnTo>
                  <a:lnTo>
                    <a:pt x="9" y="151"/>
                  </a:lnTo>
                  <a:lnTo>
                    <a:pt x="11" y="151"/>
                  </a:lnTo>
                  <a:lnTo>
                    <a:pt x="14" y="149"/>
                  </a:lnTo>
                  <a:lnTo>
                    <a:pt x="16" y="147"/>
                  </a:lnTo>
                  <a:lnTo>
                    <a:pt x="17" y="145"/>
                  </a:lnTo>
                  <a:lnTo>
                    <a:pt x="17" y="141"/>
                  </a:lnTo>
                  <a:lnTo>
                    <a:pt x="17" y="14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7D67B2FF-F783-0742-7557-32DDC607DFD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39" y="3791"/>
              <a:ext cx="159" cy="154"/>
            </a:xfrm>
            <a:custGeom>
              <a:avLst/>
              <a:gdLst>
                <a:gd name="T0" fmla="*/ 14 w 159"/>
                <a:gd name="T1" fmla="*/ 110 h 154"/>
                <a:gd name="T2" fmla="*/ 16 w 159"/>
                <a:gd name="T3" fmla="*/ 80 h 154"/>
                <a:gd name="T4" fmla="*/ 21 w 159"/>
                <a:gd name="T5" fmla="*/ 61 h 154"/>
                <a:gd name="T6" fmla="*/ 29 w 159"/>
                <a:gd name="T7" fmla="*/ 43 h 154"/>
                <a:gd name="T8" fmla="*/ 41 w 159"/>
                <a:gd name="T9" fmla="*/ 29 h 154"/>
                <a:gd name="T10" fmla="*/ 55 w 159"/>
                <a:gd name="T11" fmla="*/ 19 h 154"/>
                <a:gd name="T12" fmla="*/ 71 w 159"/>
                <a:gd name="T13" fmla="*/ 14 h 154"/>
                <a:gd name="T14" fmla="*/ 92 w 159"/>
                <a:gd name="T15" fmla="*/ 17 h 154"/>
                <a:gd name="T16" fmla="*/ 104 w 159"/>
                <a:gd name="T17" fmla="*/ 21 h 154"/>
                <a:gd name="T18" fmla="*/ 119 w 159"/>
                <a:gd name="T19" fmla="*/ 31 h 154"/>
                <a:gd name="T20" fmla="*/ 129 w 159"/>
                <a:gd name="T21" fmla="*/ 43 h 154"/>
                <a:gd name="T22" fmla="*/ 136 w 159"/>
                <a:gd name="T23" fmla="*/ 59 h 154"/>
                <a:gd name="T24" fmla="*/ 141 w 159"/>
                <a:gd name="T25" fmla="*/ 76 h 154"/>
                <a:gd name="T26" fmla="*/ 145 w 159"/>
                <a:gd name="T27" fmla="*/ 113 h 154"/>
                <a:gd name="T28" fmla="*/ 145 w 159"/>
                <a:gd name="T29" fmla="*/ 147 h 154"/>
                <a:gd name="T30" fmla="*/ 147 w 159"/>
                <a:gd name="T31" fmla="*/ 152 h 154"/>
                <a:gd name="T32" fmla="*/ 152 w 159"/>
                <a:gd name="T33" fmla="*/ 154 h 154"/>
                <a:gd name="T34" fmla="*/ 156 w 159"/>
                <a:gd name="T35" fmla="*/ 152 h 154"/>
                <a:gd name="T36" fmla="*/ 159 w 159"/>
                <a:gd name="T37" fmla="*/ 147 h 154"/>
                <a:gd name="T38" fmla="*/ 159 w 159"/>
                <a:gd name="T39" fmla="*/ 126 h 154"/>
                <a:gd name="T40" fmla="*/ 155 w 159"/>
                <a:gd name="T41" fmla="*/ 82 h 154"/>
                <a:gd name="T42" fmla="*/ 150 w 159"/>
                <a:gd name="T43" fmla="*/ 61 h 154"/>
                <a:gd name="T44" fmla="*/ 142 w 159"/>
                <a:gd name="T45" fmla="*/ 41 h 154"/>
                <a:gd name="T46" fmla="*/ 131 w 159"/>
                <a:gd name="T47" fmla="*/ 25 h 154"/>
                <a:gd name="T48" fmla="*/ 114 w 159"/>
                <a:gd name="T49" fmla="*/ 12 h 154"/>
                <a:gd name="T50" fmla="*/ 93 w 159"/>
                <a:gd name="T51" fmla="*/ 3 h 154"/>
                <a:gd name="T52" fmla="*/ 80 w 159"/>
                <a:gd name="T53" fmla="*/ 0 h 154"/>
                <a:gd name="T54" fmla="*/ 59 w 159"/>
                <a:gd name="T55" fmla="*/ 1 h 154"/>
                <a:gd name="T56" fmla="*/ 41 w 159"/>
                <a:gd name="T57" fmla="*/ 10 h 154"/>
                <a:gd name="T58" fmla="*/ 27 w 159"/>
                <a:gd name="T59" fmla="*/ 22 h 154"/>
                <a:gd name="T60" fmla="*/ 15 w 159"/>
                <a:gd name="T61" fmla="*/ 39 h 154"/>
                <a:gd name="T62" fmla="*/ 7 w 159"/>
                <a:gd name="T63" fmla="*/ 57 h 154"/>
                <a:gd name="T64" fmla="*/ 2 w 159"/>
                <a:gd name="T65" fmla="*/ 78 h 154"/>
                <a:gd name="T66" fmla="*/ 0 w 159"/>
                <a:gd name="T67" fmla="*/ 110 h 154"/>
                <a:gd name="T68" fmla="*/ 1 w 159"/>
                <a:gd name="T69" fmla="*/ 113 h 154"/>
                <a:gd name="T70" fmla="*/ 5 w 159"/>
                <a:gd name="T71" fmla="*/ 116 h 154"/>
                <a:gd name="T72" fmla="*/ 9 w 159"/>
                <a:gd name="T73" fmla="*/ 116 h 154"/>
                <a:gd name="T74" fmla="*/ 14 w 159"/>
                <a:gd name="T75" fmla="*/ 113 h 154"/>
                <a:gd name="T76" fmla="*/ 14 w 159"/>
                <a:gd name="T77" fmla="*/ 11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9" h="154">
                  <a:moveTo>
                    <a:pt x="14" y="110"/>
                  </a:moveTo>
                  <a:lnTo>
                    <a:pt x="14" y="110"/>
                  </a:lnTo>
                  <a:lnTo>
                    <a:pt x="15" y="90"/>
                  </a:lnTo>
                  <a:lnTo>
                    <a:pt x="16" y="80"/>
                  </a:lnTo>
                  <a:lnTo>
                    <a:pt x="19" y="70"/>
                  </a:lnTo>
                  <a:lnTo>
                    <a:pt x="21" y="61"/>
                  </a:lnTo>
                  <a:lnTo>
                    <a:pt x="24" y="52"/>
                  </a:lnTo>
                  <a:lnTo>
                    <a:pt x="29" y="43"/>
                  </a:lnTo>
                  <a:lnTo>
                    <a:pt x="34" y="35"/>
                  </a:lnTo>
                  <a:lnTo>
                    <a:pt x="41" y="29"/>
                  </a:lnTo>
                  <a:lnTo>
                    <a:pt x="47" y="24"/>
                  </a:lnTo>
                  <a:lnTo>
                    <a:pt x="55" y="19"/>
                  </a:lnTo>
                  <a:lnTo>
                    <a:pt x="63" y="17"/>
                  </a:lnTo>
                  <a:lnTo>
                    <a:pt x="71" y="14"/>
                  </a:lnTo>
                  <a:lnTo>
                    <a:pt x="82" y="15"/>
                  </a:lnTo>
                  <a:lnTo>
                    <a:pt x="92" y="17"/>
                  </a:lnTo>
                  <a:lnTo>
                    <a:pt x="104" y="21"/>
                  </a:lnTo>
                  <a:lnTo>
                    <a:pt x="104" y="21"/>
                  </a:lnTo>
                  <a:lnTo>
                    <a:pt x="112" y="26"/>
                  </a:lnTo>
                  <a:lnTo>
                    <a:pt x="119" y="31"/>
                  </a:lnTo>
                  <a:lnTo>
                    <a:pt x="125" y="36"/>
                  </a:lnTo>
                  <a:lnTo>
                    <a:pt x="129" y="43"/>
                  </a:lnTo>
                  <a:lnTo>
                    <a:pt x="133" y="52"/>
                  </a:lnTo>
                  <a:lnTo>
                    <a:pt x="136" y="59"/>
                  </a:lnTo>
                  <a:lnTo>
                    <a:pt x="139" y="68"/>
                  </a:lnTo>
                  <a:lnTo>
                    <a:pt x="141" y="76"/>
                  </a:lnTo>
                  <a:lnTo>
                    <a:pt x="143" y="95"/>
                  </a:lnTo>
                  <a:lnTo>
                    <a:pt x="145" y="113"/>
                  </a:lnTo>
                  <a:lnTo>
                    <a:pt x="145" y="147"/>
                  </a:lnTo>
                  <a:lnTo>
                    <a:pt x="145" y="147"/>
                  </a:lnTo>
                  <a:lnTo>
                    <a:pt x="146" y="151"/>
                  </a:lnTo>
                  <a:lnTo>
                    <a:pt x="147" y="152"/>
                  </a:lnTo>
                  <a:lnTo>
                    <a:pt x="149" y="153"/>
                  </a:lnTo>
                  <a:lnTo>
                    <a:pt x="152" y="154"/>
                  </a:lnTo>
                  <a:lnTo>
                    <a:pt x="154" y="153"/>
                  </a:lnTo>
                  <a:lnTo>
                    <a:pt x="156" y="152"/>
                  </a:lnTo>
                  <a:lnTo>
                    <a:pt x="157" y="151"/>
                  </a:lnTo>
                  <a:lnTo>
                    <a:pt x="159" y="147"/>
                  </a:lnTo>
                  <a:lnTo>
                    <a:pt x="159" y="147"/>
                  </a:lnTo>
                  <a:lnTo>
                    <a:pt x="159" y="126"/>
                  </a:lnTo>
                  <a:lnTo>
                    <a:pt x="157" y="104"/>
                  </a:lnTo>
                  <a:lnTo>
                    <a:pt x="155" y="82"/>
                  </a:lnTo>
                  <a:lnTo>
                    <a:pt x="153" y="71"/>
                  </a:lnTo>
                  <a:lnTo>
                    <a:pt x="150" y="61"/>
                  </a:lnTo>
                  <a:lnTo>
                    <a:pt x="147" y="50"/>
                  </a:lnTo>
                  <a:lnTo>
                    <a:pt x="142" y="41"/>
                  </a:lnTo>
                  <a:lnTo>
                    <a:pt x="138" y="33"/>
                  </a:lnTo>
                  <a:lnTo>
                    <a:pt x="131" y="25"/>
                  </a:lnTo>
                  <a:lnTo>
                    <a:pt x="124" y="18"/>
                  </a:lnTo>
                  <a:lnTo>
                    <a:pt x="114" y="12"/>
                  </a:lnTo>
                  <a:lnTo>
                    <a:pt x="104" y="6"/>
                  </a:lnTo>
                  <a:lnTo>
                    <a:pt x="93" y="3"/>
                  </a:lnTo>
                  <a:lnTo>
                    <a:pt x="93" y="3"/>
                  </a:lnTo>
                  <a:lnTo>
                    <a:pt x="80" y="0"/>
                  </a:lnTo>
                  <a:lnTo>
                    <a:pt x="70" y="0"/>
                  </a:lnTo>
                  <a:lnTo>
                    <a:pt x="59" y="1"/>
                  </a:lnTo>
                  <a:lnTo>
                    <a:pt x="50" y="5"/>
                  </a:lnTo>
                  <a:lnTo>
                    <a:pt x="41" y="10"/>
                  </a:lnTo>
                  <a:lnTo>
                    <a:pt x="34" y="15"/>
                  </a:lnTo>
                  <a:lnTo>
                    <a:pt x="27" y="22"/>
                  </a:lnTo>
                  <a:lnTo>
                    <a:pt x="21" y="29"/>
                  </a:lnTo>
                  <a:lnTo>
                    <a:pt x="15" y="39"/>
                  </a:lnTo>
                  <a:lnTo>
                    <a:pt x="10" y="48"/>
                  </a:lnTo>
                  <a:lnTo>
                    <a:pt x="7" y="57"/>
                  </a:lnTo>
                  <a:lnTo>
                    <a:pt x="5" y="68"/>
                  </a:lnTo>
                  <a:lnTo>
                    <a:pt x="2" y="78"/>
                  </a:lnTo>
                  <a:lnTo>
                    <a:pt x="1" y="89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1" y="113"/>
                  </a:lnTo>
                  <a:lnTo>
                    <a:pt x="2" y="115"/>
                  </a:lnTo>
                  <a:lnTo>
                    <a:pt x="5" y="116"/>
                  </a:lnTo>
                  <a:lnTo>
                    <a:pt x="7" y="117"/>
                  </a:lnTo>
                  <a:lnTo>
                    <a:pt x="9" y="116"/>
                  </a:lnTo>
                  <a:lnTo>
                    <a:pt x="12" y="115"/>
                  </a:lnTo>
                  <a:lnTo>
                    <a:pt x="14" y="113"/>
                  </a:lnTo>
                  <a:lnTo>
                    <a:pt x="14" y="110"/>
                  </a:lnTo>
                  <a:lnTo>
                    <a:pt x="14" y="1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E4A8293E-EC63-0EF5-D80F-43EB4A0C00A0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4" y="3913"/>
              <a:ext cx="125" cy="387"/>
            </a:xfrm>
            <a:custGeom>
              <a:avLst/>
              <a:gdLst>
                <a:gd name="T0" fmla="*/ 13 w 125"/>
                <a:gd name="T1" fmla="*/ 59 h 387"/>
                <a:gd name="T2" fmla="*/ 29 w 125"/>
                <a:gd name="T3" fmla="*/ 35 h 387"/>
                <a:gd name="T4" fmla="*/ 47 w 125"/>
                <a:gd name="T5" fmla="*/ 21 h 387"/>
                <a:gd name="T6" fmla="*/ 59 w 125"/>
                <a:gd name="T7" fmla="*/ 16 h 387"/>
                <a:gd name="T8" fmla="*/ 71 w 125"/>
                <a:gd name="T9" fmla="*/ 15 h 387"/>
                <a:gd name="T10" fmla="*/ 84 w 125"/>
                <a:gd name="T11" fmla="*/ 18 h 387"/>
                <a:gd name="T12" fmla="*/ 96 w 125"/>
                <a:gd name="T13" fmla="*/ 28 h 387"/>
                <a:gd name="T14" fmla="*/ 101 w 125"/>
                <a:gd name="T15" fmla="*/ 36 h 387"/>
                <a:gd name="T16" fmla="*/ 110 w 125"/>
                <a:gd name="T17" fmla="*/ 59 h 387"/>
                <a:gd name="T18" fmla="*/ 111 w 125"/>
                <a:gd name="T19" fmla="*/ 85 h 387"/>
                <a:gd name="T20" fmla="*/ 109 w 125"/>
                <a:gd name="T21" fmla="*/ 112 h 387"/>
                <a:gd name="T22" fmla="*/ 105 w 125"/>
                <a:gd name="T23" fmla="*/ 137 h 387"/>
                <a:gd name="T24" fmla="*/ 95 w 125"/>
                <a:gd name="T25" fmla="*/ 198 h 387"/>
                <a:gd name="T26" fmla="*/ 80 w 125"/>
                <a:gd name="T27" fmla="*/ 259 h 387"/>
                <a:gd name="T28" fmla="*/ 61 w 125"/>
                <a:gd name="T29" fmla="*/ 318 h 387"/>
                <a:gd name="T30" fmla="*/ 38 w 125"/>
                <a:gd name="T31" fmla="*/ 377 h 387"/>
                <a:gd name="T32" fmla="*/ 36 w 125"/>
                <a:gd name="T33" fmla="*/ 379 h 387"/>
                <a:gd name="T34" fmla="*/ 39 w 125"/>
                <a:gd name="T35" fmla="*/ 385 h 387"/>
                <a:gd name="T36" fmla="*/ 42 w 125"/>
                <a:gd name="T37" fmla="*/ 387 h 387"/>
                <a:gd name="T38" fmla="*/ 47 w 125"/>
                <a:gd name="T39" fmla="*/ 386 h 387"/>
                <a:gd name="T40" fmla="*/ 49 w 125"/>
                <a:gd name="T41" fmla="*/ 384 h 387"/>
                <a:gd name="T42" fmla="*/ 78 w 125"/>
                <a:gd name="T43" fmla="*/ 309 h 387"/>
                <a:gd name="T44" fmla="*/ 102 w 125"/>
                <a:gd name="T45" fmla="*/ 232 h 387"/>
                <a:gd name="T46" fmla="*/ 110 w 125"/>
                <a:gd name="T47" fmla="*/ 196 h 387"/>
                <a:gd name="T48" fmla="*/ 123 w 125"/>
                <a:gd name="T49" fmla="*/ 122 h 387"/>
                <a:gd name="T50" fmla="*/ 125 w 125"/>
                <a:gd name="T51" fmla="*/ 85 h 387"/>
                <a:gd name="T52" fmla="*/ 125 w 125"/>
                <a:gd name="T53" fmla="*/ 73 h 387"/>
                <a:gd name="T54" fmla="*/ 120 w 125"/>
                <a:gd name="T55" fmla="*/ 47 h 387"/>
                <a:gd name="T56" fmla="*/ 111 w 125"/>
                <a:gd name="T57" fmla="*/ 24 h 387"/>
                <a:gd name="T58" fmla="*/ 98 w 125"/>
                <a:gd name="T59" fmla="*/ 10 h 387"/>
                <a:gd name="T60" fmla="*/ 88 w 125"/>
                <a:gd name="T61" fmla="*/ 3 h 387"/>
                <a:gd name="T62" fmla="*/ 82 w 125"/>
                <a:gd name="T63" fmla="*/ 1 h 387"/>
                <a:gd name="T64" fmla="*/ 69 w 125"/>
                <a:gd name="T65" fmla="*/ 0 h 387"/>
                <a:gd name="T66" fmla="*/ 56 w 125"/>
                <a:gd name="T67" fmla="*/ 1 h 387"/>
                <a:gd name="T68" fmla="*/ 33 w 125"/>
                <a:gd name="T69" fmla="*/ 11 h 387"/>
                <a:gd name="T70" fmla="*/ 14 w 125"/>
                <a:gd name="T71" fmla="*/ 30 h 387"/>
                <a:gd name="T72" fmla="*/ 1 w 125"/>
                <a:gd name="T73" fmla="*/ 52 h 387"/>
                <a:gd name="T74" fmla="*/ 0 w 125"/>
                <a:gd name="T75" fmla="*/ 56 h 387"/>
                <a:gd name="T76" fmla="*/ 3 w 125"/>
                <a:gd name="T77" fmla="*/ 60 h 387"/>
                <a:gd name="T78" fmla="*/ 7 w 125"/>
                <a:gd name="T79" fmla="*/ 63 h 387"/>
                <a:gd name="T80" fmla="*/ 12 w 125"/>
                <a:gd name="T81" fmla="*/ 61 h 387"/>
                <a:gd name="T82" fmla="*/ 13 w 125"/>
                <a:gd name="T83" fmla="*/ 59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5" h="387">
                  <a:moveTo>
                    <a:pt x="13" y="59"/>
                  </a:moveTo>
                  <a:lnTo>
                    <a:pt x="13" y="59"/>
                  </a:lnTo>
                  <a:lnTo>
                    <a:pt x="20" y="46"/>
                  </a:lnTo>
                  <a:lnTo>
                    <a:pt x="29" y="35"/>
                  </a:lnTo>
                  <a:lnTo>
                    <a:pt x="41" y="25"/>
                  </a:lnTo>
                  <a:lnTo>
                    <a:pt x="47" y="21"/>
                  </a:lnTo>
                  <a:lnTo>
                    <a:pt x="53" y="18"/>
                  </a:lnTo>
                  <a:lnTo>
                    <a:pt x="59" y="16"/>
                  </a:lnTo>
                  <a:lnTo>
                    <a:pt x="66" y="15"/>
                  </a:lnTo>
                  <a:lnTo>
                    <a:pt x="71" y="15"/>
                  </a:lnTo>
                  <a:lnTo>
                    <a:pt x="77" y="16"/>
                  </a:lnTo>
                  <a:lnTo>
                    <a:pt x="84" y="18"/>
                  </a:lnTo>
                  <a:lnTo>
                    <a:pt x="90" y="23"/>
                  </a:lnTo>
                  <a:lnTo>
                    <a:pt x="96" y="28"/>
                  </a:lnTo>
                  <a:lnTo>
                    <a:pt x="101" y="36"/>
                  </a:lnTo>
                  <a:lnTo>
                    <a:pt x="101" y="36"/>
                  </a:lnTo>
                  <a:lnTo>
                    <a:pt x="106" y="46"/>
                  </a:lnTo>
                  <a:lnTo>
                    <a:pt x="110" y="59"/>
                  </a:lnTo>
                  <a:lnTo>
                    <a:pt x="111" y="72"/>
                  </a:lnTo>
                  <a:lnTo>
                    <a:pt x="111" y="85"/>
                  </a:lnTo>
                  <a:lnTo>
                    <a:pt x="111" y="99"/>
                  </a:lnTo>
                  <a:lnTo>
                    <a:pt x="109" y="112"/>
                  </a:lnTo>
                  <a:lnTo>
                    <a:pt x="105" y="137"/>
                  </a:lnTo>
                  <a:lnTo>
                    <a:pt x="105" y="137"/>
                  </a:lnTo>
                  <a:lnTo>
                    <a:pt x="101" y="168"/>
                  </a:lnTo>
                  <a:lnTo>
                    <a:pt x="95" y="198"/>
                  </a:lnTo>
                  <a:lnTo>
                    <a:pt x="88" y="230"/>
                  </a:lnTo>
                  <a:lnTo>
                    <a:pt x="80" y="259"/>
                  </a:lnTo>
                  <a:lnTo>
                    <a:pt x="70" y="289"/>
                  </a:lnTo>
                  <a:lnTo>
                    <a:pt x="61" y="318"/>
                  </a:lnTo>
                  <a:lnTo>
                    <a:pt x="49" y="347"/>
                  </a:lnTo>
                  <a:lnTo>
                    <a:pt x="38" y="377"/>
                  </a:lnTo>
                  <a:lnTo>
                    <a:pt x="38" y="377"/>
                  </a:lnTo>
                  <a:lnTo>
                    <a:pt x="36" y="379"/>
                  </a:lnTo>
                  <a:lnTo>
                    <a:pt x="36" y="382"/>
                  </a:lnTo>
                  <a:lnTo>
                    <a:pt x="39" y="385"/>
                  </a:lnTo>
                  <a:lnTo>
                    <a:pt x="40" y="386"/>
                  </a:lnTo>
                  <a:lnTo>
                    <a:pt x="42" y="387"/>
                  </a:lnTo>
                  <a:lnTo>
                    <a:pt x="45" y="387"/>
                  </a:lnTo>
                  <a:lnTo>
                    <a:pt x="47" y="386"/>
                  </a:lnTo>
                  <a:lnTo>
                    <a:pt x="49" y="384"/>
                  </a:lnTo>
                  <a:lnTo>
                    <a:pt x="49" y="384"/>
                  </a:lnTo>
                  <a:lnTo>
                    <a:pt x="64" y="346"/>
                  </a:lnTo>
                  <a:lnTo>
                    <a:pt x="78" y="309"/>
                  </a:lnTo>
                  <a:lnTo>
                    <a:pt x="91" y="270"/>
                  </a:lnTo>
                  <a:lnTo>
                    <a:pt x="102" y="232"/>
                  </a:lnTo>
                  <a:lnTo>
                    <a:pt x="102" y="232"/>
                  </a:lnTo>
                  <a:lnTo>
                    <a:pt x="110" y="196"/>
                  </a:lnTo>
                  <a:lnTo>
                    <a:pt x="117" y="158"/>
                  </a:lnTo>
                  <a:lnTo>
                    <a:pt x="123" y="122"/>
                  </a:lnTo>
                  <a:lnTo>
                    <a:pt x="124" y="104"/>
                  </a:lnTo>
                  <a:lnTo>
                    <a:pt x="125" y="85"/>
                  </a:lnTo>
                  <a:lnTo>
                    <a:pt x="125" y="85"/>
                  </a:lnTo>
                  <a:lnTo>
                    <a:pt x="125" y="73"/>
                  </a:lnTo>
                  <a:lnTo>
                    <a:pt x="123" y="60"/>
                  </a:lnTo>
                  <a:lnTo>
                    <a:pt x="120" y="47"/>
                  </a:lnTo>
                  <a:lnTo>
                    <a:pt x="117" y="36"/>
                  </a:lnTo>
                  <a:lnTo>
                    <a:pt x="111" y="24"/>
                  </a:lnTo>
                  <a:lnTo>
                    <a:pt x="103" y="14"/>
                  </a:lnTo>
                  <a:lnTo>
                    <a:pt x="98" y="10"/>
                  </a:lnTo>
                  <a:lnTo>
                    <a:pt x="94" y="7"/>
                  </a:lnTo>
                  <a:lnTo>
                    <a:pt x="88" y="3"/>
                  </a:lnTo>
                  <a:lnTo>
                    <a:pt x="82" y="1"/>
                  </a:lnTo>
                  <a:lnTo>
                    <a:pt x="82" y="1"/>
                  </a:lnTo>
                  <a:lnTo>
                    <a:pt x="75" y="0"/>
                  </a:lnTo>
                  <a:lnTo>
                    <a:pt x="69" y="0"/>
                  </a:lnTo>
                  <a:lnTo>
                    <a:pt x="62" y="0"/>
                  </a:lnTo>
                  <a:lnTo>
                    <a:pt x="56" y="1"/>
                  </a:lnTo>
                  <a:lnTo>
                    <a:pt x="45" y="5"/>
                  </a:lnTo>
                  <a:lnTo>
                    <a:pt x="33" y="11"/>
                  </a:lnTo>
                  <a:lnTo>
                    <a:pt x="24" y="21"/>
                  </a:lnTo>
                  <a:lnTo>
                    <a:pt x="14" y="30"/>
                  </a:lnTo>
                  <a:lnTo>
                    <a:pt x="7" y="40"/>
                  </a:lnTo>
                  <a:lnTo>
                    <a:pt x="1" y="52"/>
                  </a:lnTo>
                  <a:lnTo>
                    <a:pt x="1" y="52"/>
                  </a:lnTo>
                  <a:lnTo>
                    <a:pt x="0" y="56"/>
                  </a:lnTo>
                  <a:lnTo>
                    <a:pt x="1" y="58"/>
                  </a:lnTo>
                  <a:lnTo>
                    <a:pt x="3" y="60"/>
                  </a:lnTo>
                  <a:lnTo>
                    <a:pt x="5" y="61"/>
                  </a:lnTo>
                  <a:lnTo>
                    <a:pt x="7" y="63"/>
                  </a:lnTo>
                  <a:lnTo>
                    <a:pt x="10" y="63"/>
                  </a:lnTo>
                  <a:lnTo>
                    <a:pt x="12" y="61"/>
                  </a:lnTo>
                  <a:lnTo>
                    <a:pt x="13" y="59"/>
                  </a:lnTo>
                  <a:lnTo>
                    <a:pt x="13" y="5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BE40A697-2661-F5FF-E0FD-A703CE25E0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2" y="3972"/>
              <a:ext cx="118" cy="329"/>
            </a:xfrm>
            <a:custGeom>
              <a:avLst/>
              <a:gdLst>
                <a:gd name="T0" fmla="*/ 104 w 118"/>
                <a:gd name="T1" fmla="*/ 6 h 329"/>
                <a:gd name="T2" fmla="*/ 104 w 118"/>
                <a:gd name="T3" fmla="*/ 6 h 329"/>
                <a:gd name="T4" fmla="*/ 80 w 118"/>
                <a:gd name="T5" fmla="*/ 85 h 329"/>
                <a:gd name="T6" fmla="*/ 55 w 118"/>
                <a:gd name="T7" fmla="*/ 164 h 329"/>
                <a:gd name="T8" fmla="*/ 28 w 118"/>
                <a:gd name="T9" fmla="*/ 242 h 329"/>
                <a:gd name="T10" fmla="*/ 0 w 118"/>
                <a:gd name="T11" fmla="*/ 320 h 329"/>
                <a:gd name="T12" fmla="*/ 0 w 118"/>
                <a:gd name="T13" fmla="*/ 320 h 329"/>
                <a:gd name="T14" fmla="*/ 0 w 118"/>
                <a:gd name="T15" fmla="*/ 323 h 329"/>
                <a:gd name="T16" fmla="*/ 1 w 118"/>
                <a:gd name="T17" fmla="*/ 326 h 329"/>
                <a:gd name="T18" fmla="*/ 2 w 118"/>
                <a:gd name="T19" fmla="*/ 327 h 329"/>
                <a:gd name="T20" fmla="*/ 5 w 118"/>
                <a:gd name="T21" fmla="*/ 328 h 329"/>
                <a:gd name="T22" fmla="*/ 7 w 118"/>
                <a:gd name="T23" fmla="*/ 329 h 329"/>
                <a:gd name="T24" fmla="*/ 10 w 118"/>
                <a:gd name="T25" fmla="*/ 328 h 329"/>
                <a:gd name="T26" fmla="*/ 12 w 118"/>
                <a:gd name="T27" fmla="*/ 327 h 329"/>
                <a:gd name="T28" fmla="*/ 14 w 118"/>
                <a:gd name="T29" fmla="*/ 323 h 329"/>
                <a:gd name="T30" fmla="*/ 14 w 118"/>
                <a:gd name="T31" fmla="*/ 323 h 329"/>
                <a:gd name="T32" fmla="*/ 42 w 118"/>
                <a:gd name="T33" fmla="*/ 246 h 329"/>
                <a:gd name="T34" fmla="*/ 69 w 118"/>
                <a:gd name="T35" fmla="*/ 167 h 329"/>
                <a:gd name="T36" fmla="*/ 94 w 118"/>
                <a:gd name="T37" fmla="*/ 89 h 329"/>
                <a:gd name="T38" fmla="*/ 118 w 118"/>
                <a:gd name="T39" fmla="*/ 9 h 329"/>
                <a:gd name="T40" fmla="*/ 118 w 118"/>
                <a:gd name="T41" fmla="*/ 9 h 329"/>
                <a:gd name="T42" fmla="*/ 118 w 118"/>
                <a:gd name="T43" fmla="*/ 6 h 329"/>
                <a:gd name="T44" fmla="*/ 117 w 118"/>
                <a:gd name="T45" fmla="*/ 4 h 329"/>
                <a:gd name="T46" fmla="*/ 115 w 118"/>
                <a:gd name="T47" fmla="*/ 2 h 329"/>
                <a:gd name="T48" fmla="*/ 113 w 118"/>
                <a:gd name="T49" fmla="*/ 1 h 329"/>
                <a:gd name="T50" fmla="*/ 110 w 118"/>
                <a:gd name="T51" fmla="*/ 0 h 329"/>
                <a:gd name="T52" fmla="*/ 107 w 118"/>
                <a:gd name="T53" fmla="*/ 1 h 329"/>
                <a:gd name="T54" fmla="*/ 105 w 118"/>
                <a:gd name="T55" fmla="*/ 2 h 329"/>
                <a:gd name="T56" fmla="*/ 104 w 118"/>
                <a:gd name="T57" fmla="*/ 6 h 329"/>
                <a:gd name="T58" fmla="*/ 104 w 118"/>
                <a:gd name="T59" fmla="*/ 6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18" h="329">
                  <a:moveTo>
                    <a:pt x="104" y="6"/>
                  </a:moveTo>
                  <a:lnTo>
                    <a:pt x="104" y="6"/>
                  </a:lnTo>
                  <a:lnTo>
                    <a:pt x="80" y="85"/>
                  </a:lnTo>
                  <a:lnTo>
                    <a:pt x="55" y="164"/>
                  </a:lnTo>
                  <a:lnTo>
                    <a:pt x="28" y="242"/>
                  </a:lnTo>
                  <a:lnTo>
                    <a:pt x="0" y="320"/>
                  </a:lnTo>
                  <a:lnTo>
                    <a:pt x="0" y="320"/>
                  </a:lnTo>
                  <a:lnTo>
                    <a:pt x="0" y="323"/>
                  </a:lnTo>
                  <a:lnTo>
                    <a:pt x="1" y="326"/>
                  </a:lnTo>
                  <a:lnTo>
                    <a:pt x="2" y="327"/>
                  </a:lnTo>
                  <a:lnTo>
                    <a:pt x="5" y="328"/>
                  </a:lnTo>
                  <a:lnTo>
                    <a:pt x="7" y="329"/>
                  </a:lnTo>
                  <a:lnTo>
                    <a:pt x="10" y="328"/>
                  </a:lnTo>
                  <a:lnTo>
                    <a:pt x="12" y="327"/>
                  </a:lnTo>
                  <a:lnTo>
                    <a:pt x="14" y="323"/>
                  </a:lnTo>
                  <a:lnTo>
                    <a:pt x="14" y="323"/>
                  </a:lnTo>
                  <a:lnTo>
                    <a:pt x="42" y="246"/>
                  </a:lnTo>
                  <a:lnTo>
                    <a:pt x="69" y="167"/>
                  </a:lnTo>
                  <a:lnTo>
                    <a:pt x="94" y="89"/>
                  </a:lnTo>
                  <a:lnTo>
                    <a:pt x="118" y="9"/>
                  </a:lnTo>
                  <a:lnTo>
                    <a:pt x="118" y="9"/>
                  </a:lnTo>
                  <a:lnTo>
                    <a:pt x="118" y="6"/>
                  </a:lnTo>
                  <a:lnTo>
                    <a:pt x="117" y="4"/>
                  </a:lnTo>
                  <a:lnTo>
                    <a:pt x="115" y="2"/>
                  </a:lnTo>
                  <a:lnTo>
                    <a:pt x="113" y="1"/>
                  </a:lnTo>
                  <a:lnTo>
                    <a:pt x="110" y="0"/>
                  </a:lnTo>
                  <a:lnTo>
                    <a:pt x="107" y="1"/>
                  </a:lnTo>
                  <a:lnTo>
                    <a:pt x="105" y="2"/>
                  </a:lnTo>
                  <a:lnTo>
                    <a:pt x="104" y="6"/>
                  </a:lnTo>
                  <a:lnTo>
                    <a:pt x="104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B9D551A8-C452-66ED-FA5A-57F98C97CE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9" y="3991"/>
              <a:ext cx="110" cy="310"/>
            </a:xfrm>
            <a:custGeom>
              <a:avLst/>
              <a:gdLst>
                <a:gd name="T0" fmla="*/ 0 w 110"/>
                <a:gd name="T1" fmla="*/ 9 h 310"/>
                <a:gd name="T2" fmla="*/ 0 w 110"/>
                <a:gd name="T3" fmla="*/ 9 h 310"/>
                <a:gd name="T4" fmla="*/ 22 w 110"/>
                <a:gd name="T5" fmla="*/ 84 h 310"/>
                <a:gd name="T6" fmla="*/ 46 w 110"/>
                <a:gd name="T7" fmla="*/ 159 h 310"/>
                <a:gd name="T8" fmla="*/ 71 w 110"/>
                <a:gd name="T9" fmla="*/ 232 h 310"/>
                <a:gd name="T10" fmla="*/ 96 w 110"/>
                <a:gd name="T11" fmla="*/ 306 h 310"/>
                <a:gd name="T12" fmla="*/ 96 w 110"/>
                <a:gd name="T13" fmla="*/ 306 h 310"/>
                <a:gd name="T14" fmla="*/ 99 w 110"/>
                <a:gd name="T15" fmla="*/ 308 h 310"/>
                <a:gd name="T16" fmla="*/ 101 w 110"/>
                <a:gd name="T17" fmla="*/ 309 h 310"/>
                <a:gd name="T18" fmla="*/ 103 w 110"/>
                <a:gd name="T19" fmla="*/ 310 h 310"/>
                <a:gd name="T20" fmla="*/ 106 w 110"/>
                <a:gd name="T21" fmla="*/ 310 h 310"/>
                <a:gd name="T22" fmla="*/ 108 w 110"/>
                <a:gd name="T23" fmla="*/ 309 h 310"/>
                <a:gd name="T24" fmla="*/ 110 w 110"/>
                <a:gd name="T25" fmla="*/ 307 h 310"/>
                <a:gd name="T26" fmla="*/ 110 w 110"/>
                <a:gd name="T27" fmla="*/ 304 h 310"/>
                <a:gd name="T28" fmla="*/ 110 w 110"/>
                <a:gd name="T29" fmla="*/ 302 h 310"/>
                <a:gd name="T30" fmla="*/ 110 w 110"/>
                <a:gd name="T31" fmla="*/ 302 h 310"/>
                <a:gd name="T32" fmla="*/ 85 w 110"/>
                <a:gd name="T33" fmla="*/ 229 h 310"/>
                <a:gd name="T34" fmla="*/ 59 w 110"/>
                <a:gd name="T35" fmla="*/ 154 h 310"/>
                <a:gd name="T36" fmla="*/ 36 w 110"/>
                <a:gd name="T37" fmla="*/ 80 h 310"/>
                <a:gd name="T38" fmla="*/ 14 w 110"/>
                <a:gd name="T39" fmla="*/ 6 h 310"/>
                <a:gd name="T40" fmla="*/ 14 w 110"/>
                <a:gd name="T41" fmla="*/ 6 h 310"/>
                <a:gd name="T42" fmla="*/ 11 w 110"/>
                <a:gd name="T43" fmla="*/ 2 h 310"/>
                <a:gd name="T44" fmla="*/ 10 w 110"/>
                <a:gd name="T45" fmla="*/ 1 h 310"/>
                <a:gd name="T46" fmla="*/ 7 w 110"/>
                <a:gd name="T47" fmla="*/ 0 h 310"/>
                <a:gd name="T48" fmla="*/ 4 w 110"/>
                <a:gd name="T49" fmla="*/ 1 h 310"/>
                <a:gd name="T50" fmla="*/ 2 w 110"/>
                <a:gd name="T51" fmla="*/ 2 h 310"/>
                <a:gd name="T52" fmla="*/ 1 w 110"/>
                <a:gd name="T53" fmla="*/ 3 h 310"/>
                <a:gd name="T54" fmla="*/ 0 w 110"/>
                <a:gd name="T55" fmla="*/ 6 h 310"/>
                <a:gd name="T56" fmla="*/ 0 w 110"/>
                <a:gd name="T57" fmla="*/ 9 h 310"/>
                <a:gd name="T58" fmla="*/ 0 w 110"/>
                <a:gd name="T59" fmla="*/ 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10" h="310">
                  <a:moveTo>
                    <a:pt x="0" y="9"/>
                  </a:moveTo>
                  <a:lnTo>
                    <a:pt x="0" y="9"/>
                  </a:lnTo>
                  <a:lnTo>
                    <a:pt x="22" y="84"/>
                  </a:lnTo>
                  <a:lnTo>
                    <a:pt x="46" y="159"/>
                  </a:lnTo>
                  <a:lnTo>
                    <a:pt x="71" y="232"/>
                  </a:lnTo>
                  <a:lnTo>
                    <a:pt x="96" y="306"/>
                  </a:lnTo>
                  <a:lnTo>
                    <a:pt x="96" y="306"/>
                  </a:lnTo>
                  <a:lnTo>
                    <a:pt x="99" y="308"/>
                  </a:lnTo>
                  <a:lnTo>
                    <a:pt x="101" y="309"/>
                  </a:lnTo>
                  <a:lnTo>
                    <a:pt x="103" y="310"/>
                  </a:lnTo>
                  <a:lnTo>
                    <a:pt x="106" y="310"/>
                  </a:lnTo>
                  <a:lnTo>
                    <a:pt x="108" y="309"/>
                  </a:lnTo>
                  <a:lnTo>
                    <a:pt x="110" y="307"/>
                  </a:lnTo>
                  <a:lnTo>
                    <a:pt x="110" y="304"/>
                  </a:lnTo>
                  <a:lnTo>
                    <a:pt x="110" y="302"/>
                  </a:lnTo>
                  <a:lnTo>
                    <a:pt x="110" y="302"/>
                  </a:lnTo>
                  <a:lnTo>
                    <a:pt x="85" y="229"/>
                  </a:lnTo>
                  <a:lnTo>
                    <a:pt x="59" y="154"/>
                  </a:lnTo>
                  <a:lnTo>
                    <a:pt x="36" y="80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1" y="2"/>
                  </a:lnTo>
                  <a:lnTo>
                    <a:pt x="10" y="1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37B5462D-A0C1-ADCB-081D-AA2AB33B23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7" y="3801"/>
              <a:ext cx="2607" cy="182"/>
            </a:xfrm>
            <a:custGeom>
              <a:avLst/>
              <a:gdLst>
                <a:gd name="T0" fmla="*/ 21 w 2607"/>
                <a:gd name="T1" fmla="*/ 120 h 182"/>
                <a:gd name="T2" fmla="*/ 46 w 2607"/>
                <a:gd name="T3" fmla="*/ 84 h 182"/>
                <a:gd name="T4" fmla="*/ 81 w 2607"/>
                <a:gd name="T5" fmla="*/ 57 h 182"/>
                <a:gd name="T6" fmla="*/ 121 w 2607"/>
                <a:gd name="T7" fmla="*/ 37 h 182"/>
                <a:gd name="T8" fmla="*/ 180 w 2607"/>
                <a:gd name="T9" fmla="*/ 21 h 182"/>
                <a:gd name="T10" fmla="*/ 243 w 2607"/>
                <a:gd name="T11" fmla="*/ 14 h 182"/>
                <a:gd name="T12" fmla="*/ 344 w 2607"/>
                <a:gd name="T13" fmla="*/ 15 h 182"/>
                <a:gd name="T14" fmla="*/ 478 w 2607"/>
                <a:gd name="T15" fmla="*/ 30 h 182"/>
                <a:gd name="T16" fmla="*/ 683 w 2607"/>
                <a:gd name="T17" fmla="*/ 58 h 182"/>
                <a:gd name="T18" fmla="*/ 805 w 2607"/>
                <a:gd name="T19" fmla="*/ 70 h 182"/>
                <a:gd name="T20" fmla="*/ 969 w 2607"/>
                <a:gd name="T21" fmla="*/ 77 h 182"/>
                <a:gd name="T22" fmla="*/ 1186 w 2607"/>
                <a:gd name="T23" fmla="*/ 77 h 182"/>
                <a:gd name="T24" fmla="*/ 1492 w 2607"/>
                <a:gd name="T25" fmla="*/ 60 h 182"/>
                <a:gd name="T26" fmla="*/ 1902 w 2607"/>
                <a:gd name="T27" fmla="*/ 30 h 182"/>
                <a:gd name="T28" fmla="*/ 2100 w 2607"/>
                <a:gd name="T29" fmla="*/ 18 h 182"/>
                <a:gd name="T30" fmla="*/ 2245 w 2607"/>
                <a:gd name="T31" fmla="*/ 15 h 182"/>
                <a:gd name="T32" fmla="*/ 2390 w 2607"/>
                <a:gd name="T33" fmla="*/ 24 h 182"/>
                <a:gd name="T34" fmla="*/ 2436 w 2607"/>
                <a:gd name="T35" fmla="*/ 32 h 182"/>
                <a:gd name="T36" fmla="*/ 2480 w 2607"/>
                <a:gd name="T37" fmla="*/ 47 h 182"/>
                <a:gd name="T38" fmla="*/ 2507 w 2607"/>
                <a:gd name="T39" fmla="*/ 63 h 182"/>
                <a:gd name="T40" fmla="*/ 2547 w 2607"/>
                <a:gd name="T41" fmla="*/ 100 h 182"/>
                <a:gd name="T42" fmla="*/ 2578 w 2607"/>
                <a:gd name="T43" fmla="*/ 145 h 182"/>
                <a:gd name="T44" fmla="*/ 2594 w 2607"/>
                <a:gd name="T45" fmla="*/ 178 h 182"/>
                <a:gd name="T46" fmla="*/ 2600 w 2607"/>
                <a:gd name="T47" fmla="*/ 182 h 182"/>
                <a:gd name="T48" fmla="*/ 2606 w 2607"/>
                <a:gd name="T49" fmla="*/ 177 h 182"/>
                <a:gd name="T50" fmla="*/ 2606 w 2607"/>
                <a:gd name="T51" fmla="*/ 171 h 182"/>
                <a:gd name="T52" fmla="*/ 2581 w 2607"/>
                <a:gd name="T53" fmla="*/ 124 h 182"/>
                <a:gd name="T54" fmla="*/ 2550 w 2607"/>
                <a:gd name="T55" fmla="*/ 81 h 182"/>
                <a:gd name="T56" fmla="*/ 2524 w 2607"/>
                <a:gd name="T57" fmla="*/ 58 h 182"/>
                <a:gd name="T58" fmla="*/ 2486 w 2607"/>
                <a:gd name="T59" fmla="*/ 35 h 182"/>
                <a:gd name="T60" fmla="*/ 2443 w 2607"/>
                <a:gd name="T61" fmla="*/ 19 h 182"/>
                <a:gd name="T62" fmla="*/ 2394 w 2607"/>
                <a:gd name="T63" fmla="*/ 10 h 182"/>
                <a:gd name="T64" fmla="*/ 2289 w 2607"/>
                <a:gd name="T65" fmla="*/ 4 h 182"/>
                <a:gd name="T66" fmla="*/ 2191 w 2607"/>
                <a:gd name="T67" fmla="*/ 3 h 182"/>
                <a:gd name="T68" fmla="*/ 2022 w 2607"/>
                <a:gd name="T69" fmla="*/ 9 h 182"/>
                <a:gd name="T70" fmla="*/ 1802 w 2607"/>
                <a:gd name="T71" fmla="*/ 24 h 182"/>
                <a:gd name="T72" fmla="*/ 1583 w 2607"/>
                <a:gd name="T73" fmla="*/ 42 h 182"/>
                <a:gd name="T74" fmla="*/ 1259 w 2607"/>
                <a:gd name="T75" fmla="*/ 60 h 182"/>
                <a:gd name="T76" fmla="*/ 1042 w 2607"/>
                <a:gd name="T77" fmla="*/ 64 h 182"/>
                <a:gd name="T78" fmla="*/ 880 w 2607"/>
                <a:gd name="T79" fmla="*/ 59 h 182"/>
                <a:gd name="T80" fmla="*/ 718 w 2607"/>
                <a:gd name="T81" fmla="*/ 49 h 182"/>
                <a:gd name="T82" fmla="*/ 586 w 2607"/>
                <a:gd name="T83" fmla="*/ 31 h 182"/>
                <a:gd name="T84" fmla="*/ 455 w 2607"/>
                <a:gd name="T85" fmla="*/ 12 h 182"/>
                <a:gd name="T86" fmla="*/ 324 w 2607"/>
                <a:gd name="T87" fmla="*/ 0 h 182"/>
                <a:gd name="T88" fmla="*/ 226 w 2607"/>
                <a:gd name="T89" fmla="*/ 1 h 182"/>
                <a:gd name="T90" fmla="*/ 167 w 2607"/>
                <a:gd name="T91" fmla="*/ 9 h 182"/>
                <a:gd name="T92" fmla="*/ 101 w 2607"/>
                <a:gd name="T93" fmla="*/ 30 h 182"/>
                <a:gd name="T94" fmla="*/ 66 w 2607"/>
                <a:gd name="T95" fmla="*/ 50 h 182"/>
                <a:gd name="T96" fmla="*/ 35 w 2607"/>
                <a:gd name="T97" fmla="*/ 75 h 182"/>
                <a:gd name="T98" fmla="*/ 10 w 2607"/>
                <a:gd name="T99" fmla="*/ 108 h 182"/>
                <a:gd name="T100" fmla="*/ 0 w 2607"/>
                <a:gd name="T101" fmla="*/ 130 h 182"/>
                <a:gd name="T102" fmla="*/ 0 w 2607"/>
                <a:gd name="T103" fmla="*/ 136 h 182"/>
                <a:gd name="T104" fmla="*/ 7 w 2607"/>
                <a:gd name="T105" fmla="*/ 140 h 182"/>
                <a:gd name="T106" fmla="*/ 14 w 2607"/>
                <a:gd name="T107" fmla="*/ 13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607" h="182">
                  <a:moveTo>
                    <a:pt x="14" y="135"/>
                  </a:moveTo>
                  <a:lnTo>
                    <a:pt x="14" y="135"/>
                  </a:lnTo>
                  <a:lnTo>
                    <a:pt x="21" y="120"/>
                  </a:lnTo>
                  <a:lnTo>
                    <a:pt x="28" y="107"/>
                  </a:lnTo>
                  <a:lnTo>
                    <a:pt x="37" y="95"/>
                  </a:lnTo>
                  <a:lnTo>
                    <a:pt x="46" y="84"/>
                  </a:lnTo>
                  <a:lnTo>
                    <a:pt x="58" y="73"/>
                  </a:lnTo>
                  <a:lnTo>
                    <a:pt x="69" y="65"/>
                  </a:lnTo>
                  <a:lnTo>
                    <a:pt x="81" y="57"/>
                  </a:lnTo>
                  <a:lnTo>
                    <a:pt x="94" y="49"/>
                  </a:lnTo>
                  <a:lnTo>
                    <a:pt x="108" y="43"/>
                  </a:lnTo>
                  <a:lnTo>
                    <a:pt x="121" y="37"/>
                  </a:lnTo>
                  <a:lnTo>
                    <a:pt x="136" y="32"/>
                  </a:lnTo>
                  <a:lnTo>
                    <a:pt x="150" y="28"/>
                  </a:lnTo>
                  <a:lnTo>
                    <a:pt x="180" y="21"/>
                  </a:lnTo>
                  <a:lnTo>
                    <a:pt x="210" y="17"/>
                  </a:lnTo>
                  <a:lnTo>
                    <a:pt x="210" y="17"/>
                  </a:lnTo>
                  <a:lnTo>
                    <a:pt x="243" y="14"/>
                  </a:lnTo>
                  <a:lnTo>
                    <a:pt x="277" y="12"/>
                  </a:lnTo>
                  <a:lnTo>
                    <a:pt x="310" y="12"/>
                  </a:lnTo>
                  <a:lnTo>
                    <a:pt x="344" y="15"/>
                  </a:lnTo>
                  <a:lnTo>
                    <a:pt x="378" y="17"/>
                  </a:lnTo>
                  <a:lnTo>
                    <a:pt x="411" y="21"/>
                  </a:lnTo>
                  <a:lnTo>
                    <a:pt x="478" y="30"/>
                  </a:lnTo>
                  <a:lnTo>
                    <a:pt x="478" y="30"/>
                  </a:lnTo>
                  <a:lnTo>
                    <a:pt x="614" y="50"/>
                  </a:lnTo>
                  <a:lnTo>
                    <a:pt x="683" y="58"/>
                  </a:lnTo>
                  <a:lnTo>
                    <a:pt x="752" y="65"/>
                  </a:lnTo>
                  <a:lnTo>
                    <a:pt x="752" y="65"/>
                  </a:lnTo>
                  <a:lnTo>
                    <a:pt x="805" y="70"/>
                  </a:lnTo>
                  <a:lnTo>
                    <a:pt x="860" y="73"/>
                  </a:lnTo>
                  <a:lnTo>
                    <a:pt x="914" y="75"/>
                  </a:lnTo>
                  <a:lnTo>
                    <a:pt x="969" y="77"/>
                  </a:lnTo>
                  <a:lnTo>
                    <a:pt x="1077" y="78"/>
                  </a:lnTo>
                  <a:lnTo>
                    <a:pt x="1186" y="77"/>
                  </a:lnTo>
                  <a:lnTo>
                    <a:pt x="1186" y="77"/>
                  </a:lnTo>
                  <a:lnTo>
                    <a:pt x="1288" y="73"/>
                  </a:lnTo>
                  <a:lnTo>
                    <a:pt x="1391" y="67"/>
                  </a:lnTo>
                  <a:lnTo>
                    <a:pt x="1492" y="60"/>
                  </a:lnTo>
                  <a:lnTo>
                    <a:pt x="1595" y="53"/>
                  </a:lnTo>
                  <a:lnTo>
                    <a:pt x="1799" y="37"/>
                  </a:lnTo>
                  <a:lnTo>
                    <a:pt x="1902" y="30"/>
                  </a:lnTo>
                  <a:lnTo>
                    <a:pt x="2004" y="24"/>
                  </a:lnTo>
                  <a:lnTo>
                    <a:pt x="2004" y="24"/>
                  </a:lnTo>
                  <a:lnTo>
                    <a:pt x="2100" y="18"/>
                  </a:lnTo>
                  <a:lnTo>
                    <a:pt x="2149" y="17"/>
                  </a:lnTo>
                  <a:lnTo>
                    <a:pt x="2197" y="16"/>
                  </a:lnTo>
                  <a:lnTo>
                    <a:pt x="2245" y="15"/>
                  </a:lnTo>
                  <a:lnTo>
                    <a:pt x="2294" y="16"/>
                  </a:lnTo>
                  <a:lnTo>
                    <a:pt x="2342" y="19"/>
                  </a:lnTo>
                  <a:lnTo>
                    <a:pt x="2390" y="24"/>
                  </a:lnTo>
                  <a:lnTo>
                    <a:pt x="2390" y="24"/>
                  </a:lnTo>
                  <a:lnTo>
                    <a:pt x="2420" y="29"/>
                  </a:lnTo>
                  <a:lnTo>
                    <a:pt x="2436" y="32"/>
                  </a:lnTo>
                  <a:lnTo>
                    <a:pt x="2451" y="37"/>
                  </a:lnTo>
                  <a:lnTo>
                    <a:pt x="2466" y="42"/>
                  </a:lnTo>
                  <a:lnTo>
                    <a:pt x="2480" y="47"/>
                  </a:lnTo>
                  <a:lnTo>
                    <a:pt x="2494" y="54"/>
                  </a:lnTo>
                  <a:lnTo>
                    <a:pt x="2507" y="63"/>
                  </a:lnTo>
                  <a:lnTo>
                    <a:pt x="2507" y="63"/>
                  </a:lnTo>
                  <a:lnTo>
                    <a:pt x="2522" y="74"/>
                  </a:lnTo>
                  <a:lnTo>
                    <a:pt x="2536" y="86"/>
                  </a:lnTo>
                  <a:lnTo>
                    <a:pt x="2547" y="100"/>
                  </a:lnTo>
                  <a:lnTo>
                    <a:pt x="2559" y="114"/>
                  </a:lnTo>
                  <a:lnTo>
                    <a:pt x="2568" y="129"/>
                  </a:lnTo>
                  <a:lnTo>
                    <a:pt x="2578" y="145"/>
                  </a:lnTo>
                  <a:lnTo>
                    <a:pt x="2586" y="162"/>
                  </a:lnTo>
                  <a:lnTo>
                    <a:pt x="2594" y="178"/>
                  </a:lnTo>
                  <a:lnTo>
                    <a:pt x="2594" y="178"/>
                  </a:lnTo>
                  <a:lnTo>
                    <a:pt x="2595" y="180"/>
                  </a:lnTo>
                  <a:lnTo>
                    <a:pt x="2598" y="182"/>
                  </a:lnTo>
                  <a:lnTo>
                    <a:pt x="2600" y="182"/>
                  </a:lnTo>
                  <a:lnTo>
                    <a:pt x="2602" y="180"/>
                  </a:lnTo>
                  <a:lnTo>
                    <a:pt x="2605" y="179"/>
                  </a:lnTo>
                  <a:lnTo>
                    <a:pt x="2606" y="177"/>
                  </a:lnTo>
                  <a:lnTo>
                    <a:pt x="2607" y="175"/>
                  </a:lnTo>
                  <a:lnTo>
                    <a:pt x="2606" y="171"/>
                  </a:lnTo>
                  <a:lnTo>
                    <a:pt x="2606" y="171"/>
                  </a:lnTo>
                  <a:lnTo>
                    <a:pt x="2599" y="155"/>
                  </a:lnTo>
                  <a:lnTo>
                    <a:pt x="2591" y="140"/>
                  </a:lnTo>
                  <a:lnTo>
                    <a:pt x="2581" y="124"/>
                  </a:lnTo>
                  <a:lnTo>
                    <a:pt x="2572" y="109"/>
                  </a:lnTo>
                  <a:lnTo>
                    <a:pt x="2561" y="95"/>
                  </a:lnTo>
                  <a:lnTo>
                    <a:pt x="2550" y="81"/>
                  </a:lnTo>
                  <a:lnTo>
                    <a:pt x="2537" y="70"/>
                  </a:lnTo>
                  <a:lnTo>
                    <a:pt x="2524" y="58"/>
                  </a:lnTo>
                  <a:lnTo>
                    <a:pt x="2524" y="58"/>
                  </a:lnTo>
                  <a:lnTo>
                    <a:pt x="2511" y="49"/>
                  </a:lnTo>
                  <a:lnTo>
                    <a:pt x="2499" y="42"/>
                  </a:lnTo>
                  <a:lnTo>
                    <a:pt x="2486" y="35"/>
                  </a:lnTo>
                  <a:lnTo>
                    <a:pt x="2472" y="29"/>
                  </a:lnTo>
                  <a:lnTo>
                    <a:pt x="2458" y="24"/>
                  </a:lnTo>
                  <a:lnTo>
                    <a:pt x="2443" y="19"/>
                  </a:lnTo>
                  <a:lnTo>
                    <a:pt x="2413" y="14"/>
                  </a:lnTo>
                  <a:lnTo>
                    <a:pt x="2413" y="14"/>
                  </a:lnTo>
                  <a:lnTo>
                    <a:pt x="2394" y="10"/>
                  </a:lnTo>
                  <a:lnTo>
                    <a:pt x="2373" y="8"/>
                  </a:lnTo>
                  <a:lnTo>
                    <a:pt x="2331" y="4"/>
                  </a:lnTo>
                  <a:lnTo>
                    <a:pt x="2289" y="4"/>
                  </a:lnTo>
                  <a:lnTo>
                    <a:pt x="2247" y="3"/>
                  </a:lnTo>
                  <a:lnTo>
                    <a:pt x="2247" y="3"/>
                  </a:lnTo>
                  <a:lnTo>
                    <a:pt x="2191" y="3"/>
                  </a:lnTo>
                  <a:lnTo>
                    <a:pt x="2135" y="4"/>
                  </a:lnTo>
                  <a:lnTo>
                    <a:pt x="2078" y="7"/>
                  </a:lnTo>
                  <a:lnTo>
                    <a:pt x="2022" y="9"/>
                  </a:lnTo>
                  <a:lnTo>
                    <a:pt x="2022" y="9"/>
                  </a:lnTo>
                  <a:lnTo>
                    <a:pt x="1912" y="16"/>
                  </a:lnTo>
                  <a:lnTo>
                    <a:pt x="1802" y="24"/>
                  </a:lnTo>
                  <a:lnTo>
                    <a:pt x="1693" y="33"/>
                  </a:lnTo>
                  <a:lnTo>
                    <a:pt x="1583" y="42"/>
                  </a:lnTo>
                  <a:lnTo>
                    <a:pt x="1583" y="42"/>
                  </a:lnTo>
                  <a:lnTo>
                    <a:pt x="1476" y="50"/>
                  </a:lnTo>
                  <a:lnTo>
                    <a:pt x="1367" y="56"/>
                  </a:lnTo>
                  <a:lnTo>
                    <a:pt x="1259" y="60"/>
                  </a:lnTo>
                  <a:lnTo>
                    <a:pt x="1151" y="63"/>
                  </a:lnTo>
                  <a:lnTo>
                    <a:pt x="1151" y="63"/>
                  </a:lnTo>
                  <a:lnTo>
                    <a:pt x="1042" y="64"/>
                  </a:lnTo>
                  <a:lnTo>
                    <a:pt x="989" y="63"/>
                  </a:lnTo>
                  <a:lnTo>
                    <a:pt x="934" y="61"/>
                  </a:lnTo>
                  <a:lnTo>
                    <a:pt x="880" y="59"/>
                  </a:lnTo>
                  <a:lnTo>
                    <a:pt x="825" y="57"/>
                  </a:lnTo>
                  <a:lnTo>
                    <a:pt x="772" y="53"/>
                  </a:lnTo>
                  <a:lnTo>
                    <a:pt x="718" y="49"/>
                  </a:lnTo>
                  <a:lnTo>
                    <a:pt x="718" y="49"/>
                  </a:lnTo>
                  <a:lnTo>
                    <a:pt x="652" y="40"/>
                  </a:lnTo>
                  <a:lnTo>
                    <a:pt x="586" y="31"/>
                  </a:lnTo>
                  <a:lnTo>
                    <a:pt x="520" y="22"/>
                  </a:lnTo>
                  <a:lnTo>
                    <a:pt x="455" y="12"/>
                  </a:lnTo>
                  <a:lnTo>
                    <a:pt x="455" y="12"/>
                  </a:lnTo>
                  <a:lnTo>
                    <a:pt x="389" y="4"/>
                  </a:lnTo>
                  <a:lnTo>
                    <a:pt x="357" y="2"/>
                  </a:lnTo>
                  <a:lnTo>
                    <a:pt x="324" y="0"/>
                  </a:lnTo>
                  <a:lnTo>
                    <a:pt x="291" y="0"/>
                  </a:lnTo>
                  <a:lnTo>
                    <a:pt x="259" y="0"/>
                  </a:lnTo>
                  <a:lnTo>
                    <a:pt x="226" y="1"/>
                  </a:lnTo>
                  <a:lnTo>
                    <a:pt x="193" y="4"/>
                  </a:lnTo>
                  <a:lnTo>
                    <a:pt x="193" y="4"/>
                  </a:lnTo>
                  <a:lnTo>
                    <a:pt x="167" y="9"/>
                  </a:lnTo>
                  <a:lnTo>
                    <a:pt x="140" y="16"/>
                  </a:lnTo>
                  <a:lnTo>
                    <a:pt x="114" y="24"/>
                  </a:lnTo>
                  <a:lnTo>
                    <a:pt x="101" y="30"/>
                  </a:lnTo>
                  <a:lnTo>
                    <a:pt x="90" y="36"/>
                  </a:lnTo>
                  <a:lnTo>
                    <a:pt x="77" y="43"/>
                  </a:lnTo>
                  <a:lnTo>
                    <a:pt x="66" y="50"/>
                  </a:lnTo>
                  <a:lnTo>
                    <a:pt x="55" y="58"/>
                  </a:lnTo>
                  <a:lnTo>
                    <a:pt x="45" y="66"/>
                  </a:lnTo>
                  <a:lnTo>
                    <a:pt x="35" y="75"/>
                  </a:lnTo>
                  <a:lnTo>
                    <a:pt x="27" y="86"/>
                  </a:lnTo>
                  <a:lnTo>
                    <a:pt x="18" y="96"/>
                  </a:lnTo>
                  <a:lnTo>
                    <a:pt x="10" y="108"/>
                  </a:lnTo>
                  <a:lnTo>
                    <a:pt x="10" y="108"/>
                  </a:lnTo>
                  <a:lnTo>
                    <a:pt x="4" y="120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0" y="134"/>
                  </a:lnTo>
                  <a:lnTo>
                    <a:pt x="0" y="136"/>
                  </a:lnTo>
                  <a:lnTo>
                    <a:pt x="2" y="137"/>
                  </a:lnTo>
                  <a:lnTo>
                    <a:pt x="4" y="138"/>
                  </a:lnTo>
                  <a:lnTo>
                    <a:pt x="7" y="140"/>
                  </a:lnTo>
                  <a:lnTo>
                    <a:pt x="9" y="138"/>
                  </a:lnTo>
                  <a:lnTo>
                    <a:pt x="11" y="137"/>
                  </a:lnTo>
                  <a:lnTo>
                    <a:pt x="14" y="135"/>
                  </a:lnTo>
                  <a:lnTo>
                    <a:pt x="14" y="13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65EAC7F5-EE86-B875-C738-295A159FE196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1" y="3850"/>
              <a:ext cx="54" cy="234"/>
            </a:xfrm>
            <a:custGeom>
              <a:avLst/>
              <a:gdLst>
                <a:gd name="T0" fmla="*/ 40 w 54"/>
                <a:gd name="T1" fmla="*/ 4 h 234"/>
                <a:gd name="T2" fmla="*/ 40 w 54"/>
                <a:gd name="T3" fmla="*/ 4 h 234"/>
                <a:gd name="T4" fmla="*/ 31 w 54"/>
                <a:gd name="T5" fmla="*/ 31 h 234"/>
                <a:gd name="T6" fmla="*/ 24 w 54"/>
                <a:gd name="T7" fmla="*/ 58 h 234"/>
                <a:gd name="T8" fmla="*/ 18 w 54"/>
                <a:gd name="T9" fmla="*/ 86 h 234"/>
                <a:gd name="T10" fmla="*/ 14 w 54"/>
                <a:gd name="T11" fmla="*/ 113 h 234"/>
                <a:gd name="T12" fmla="*/ 7 w 54"/>
                <a:gd name="T13" fmla="*/ 169 h 234"/>
                <a:gd name="T14" fmla="*/ 0 w 54"/>
                <a:gd name="T15" fmla="*/ 225 h 234"/>
                <a:gd name="T16" fmla="*/ 0 w 54"/>
                <a:gd name="T17" fmla="*/ 225 h 234"/>
                <a:gd name="T18" fmla="*/ 0 w 54"/>
                <a:gd name="T19" fmla="*/ 228 h 234"/>
                <a:gd name="T20" fmla="*/ 1 w 54"/>
                <a:gd name="T21" fmla="*/ 231 h 234"/>
                <a:gd name="T22" fmla="*/ 3 w 54"/>
                <a:gd name="T23" fmla="*/ 232 h 234"/>
                <a:gd name="T24" fmla="*/ 5 w 54"/>
                <a:gd name="T25" fmla="*/ 233 h 234"/>
                <a:gd name="T26" fmla="*/ 8 w 54"/>
                <a:gd name="T27" fmla="*/ 234 h 234"/>
                <a:gd name="T28" fmla="*/ 11 w 54"/>
                <a:gd name="T29" fmla="*/ 233 h 234"/>
                <a:gd name="T30" fmla="*/ 12 w 54"/>
                <a:gd name="T31" fmla="*/ 232 h 234"/>
                <a:gd name="T32" fmla="*/ 13 w 54"/>
                <a:gd name="T33" fmla="*/ 228 h 234"/>
                <a:gd name="T34" fmla="*/ 13 w 54"/>
                <a:gd name="T35" fmla="*/ 228 h 234"/>
                <a:gd name="T36" fmla="*/ 20 w 54"/>
                <a:gd name="T37" fmla="*/ 172 h 234"/>
                <a:gd name="T38" fmla="*/ 27 w 54"/>
                <a:gd name="T39" fmla="*/ 117 h 234"/>
                <a:gd name="T40" fmla="*/ 32 w 54"/>
                <a:gd name="T41" fmla="*/ 89 h 234"/>
                <a:gd name="T42" fmla="*/ 38 w 54"/>
                <a:gd name="T43" fmla="*/ 61 h 234"/>
                <a:gd name="T44" fmla="*/ 45 w 54"/>
                <a:gd name="T45" fmla="*/ 35 h 234"/>
                <a:gd name="T46" fmla="*/ 54 w 54"/>
                <a:gd name="T47" fmla="*/ 8 h 234"/>
                <a:gd name="T48" fmla="*/ 54 w 54"/>
                <a:gd name="T49" fmla="*/ 8 h 234"/>
                <a:gd name="T50" fmla="*/ 54 w 54"/>
                <a:gd name="T51" fmla="*/ 4 h 234"/>
                <a:gd name="T52" fmla="*/ 54 w 54"/>
                <a:gd name="T53" fmla="*/ 2 h 234"/>
                <a:gd name="T54" fmla="*/ 52 w 54"/>
                <a:gd name="T55" fmla="*/ 1 h 234"/>
                <a:gd name="T56" fmla="*/ 49 w 54"/>
                <a:gd name="T57" fmla="*/ 0 h 234"/>
                <a:gd name="T58" fmla="*/ 47 w 54"/>
                <a:gd name="T59" fmla="*/ 0 h 234"/>
                <a:gd name="T60" fmla="*/ 45 w 54"/>
                <a:gd name="T61" fmla="*/ 0 h 234"/>
                <a:gd name="T62" fmla="*/ 42 w 54"/>
                <a:gd name="T63" fmla="*/ 2 h 234"/>
                <a:gd name="T64" fmla="*/ 40 w 54"/>
                <a:gd name="T65" fmla="*/ 4 h 234"/>
                <a:gd name="T66" fmla="*/ 40 w 54"/>
                <a:gd name="T67" fmla="*/ 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4" h="234">
                  <a:moveTo>
                    <a:pt x="40" y="4"/>
                  </a:moveTo>
                  <a:lnTo>
                    <a:pt x="40" y="4"/>
                  </a:lnTo>
                  <a:lnTo>
                    <a:pt x="31" y="31"/>
                  </a:lnTo>
                  <a:lnTo>
                    <a:pt x="24" y="58"/>
                  </a:lnTo>
                  <a:lnTo>
                    <a:pt x="18" y="86"/>
                  </a:lnTo>
                  <a:lnTo>
                    <a:pt x="14" y="113"/>
                  </a:lnTo>
                  <a:lnTo>
                    <a:pt x="7" y="169"/>
                  </a:lnTo>
                  <a:lnTo>
                    <a:pt x="0" y="225"/>
                  </a:lnTo>
                  <a:lnTo>
                    <a:pt x="0" y="225"/>
                  </a:lnTo>
                  <a:lnTo>
                    <a:pt x="0" y="228"/>
                  </a:lnTo>
                  <a:lnTo>
                    <a:pt x="1" y="231"/>
                  </a:lnTo>
                  <a:lnTo>
                    <a:pt x="3" y="232"/>
                  </a:lnTo>
                  <a:lnTo>
                    <a:pt x="5" y="233"/>
                  </a:lnTo>
                  <a:lnTo>
                    <a:pt x="8" y="234"/>
                  </a:lnTo>
                  <a:lnTo>
                    <a:pt x="11" y="233"/>
                  </a:lnTo>
                  <a:lnTo>
                    <a:pt x="12" y="232"/>
                  </a:lnTo>
                  <a:lnTo>
                    <a:pt x="13" y="228"/>
                  </a:lnTo>
                  <a:lnTo>
                    <a:pt x="13" y="228"/>
                  </a:lnTo>
                  <a:lnTo>
                    <a:pt x="20" y="172"/>
                  </a:lnTo>
                  <a:lnTo>
                    <a:pt x="27" y="117"/>
                  </a:lnTo>
                  <a:lnTo>
                    <a:pt x="32" y="89"/>
                  </a:lnTo>
                  <a:lnTo>
                    <a:pt x="38" y="61"/>
                  </a:lnTo>
                  <a:lnTo>
                    <a:pt x="45" y="35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54" y="4"/>
                  </a:lnTo>
                  <a:lnTo>
                    <a:pt x="54" y="2"/>
                  </a:lnTo>
                  <a:lnTo>
                    <a:pt x="52" y="1"/>
                  </a:lnTo>
                  <a:lnTo>
                    <a:pt x="49" y="0"/>
                  </a:lnTo>
                  <a:lnTo>
                    <a:pt x="47" y="0"/>
                  </a:lnTo>
                  <a:lnTo>
                    <a:pt x="45" y="0"/>
                  </a:lnTo>
                  <a:lnTo>
                    <a:pt x="42" y="2"/>
                  </a:lnTo>
                  <a:lnTo>
                    <a:pt x="40" y="4"/>
                  </a:lnTo>
                  <a:lnTo>
                    <a:pt x="40" y="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1E1BB9C4-888C-6570-FBAE-B3E5994869B5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0" y="3910"/>
              <a:ext cx="597" cy="14"/>
            </a:xfrm>
            <a:custGeom>
              <a:avLst/>
              <a:gdLst>
                <a:gd name="T0" fmla="*/ 7 w 597"/>
                <a:gd name="T1" fmla="*/ 14 h 14"/>
                <a:gd name="T2" fmla="*/ 7 w 597"/>
                <a:gd name="T3" fmla="*/ 14 h 14"/>
                <a:gd name="T4" fmla="*/ 590 w 597"/>
                <a:gd name="T5" fmla="*/ 14 h 14"/>
                <a:gd name="T6" fmla="*/ 590 w 597"/>
                <a:gd name="T7" fmla="*/ 14 h 14"/>
                <a:gd name="T8" fmla="*/ 594 w 597"/>
                <a:gd name="T9" fmla="*/ 13 h 14"/>
                <a:gd name="T10" fmla="*/ 596 w 597"/>
                <a:gd name="T11" fmla="*/ 12 h 14"/>
                <a:gd name="T12" fmla="*/ 597 w 597"/>
                <a:gd name="T13" fmla="*/ 10 h 14"/>
                <a:gd name="T14" fmla="*/ 597 w 597"/>
                <a:gd name="T15" fmla="*/ 7 h 14"/>
                <a:gd name="T16" fmla="*/ 597 w 597"/>
                <a:gd name="T17" fmla="*/ 5 h 14"/>
                <a:gd name="T18" fmla="*/ 596 w 597"/>
                <a:gd name="T19" fmla="*/ 3 h 14"/>
                <a:gd name="T20" fmla="*/ 594 w 597"/>
                <a:gd name="T21" fmla="*/ 1 h 14"/>
                <a:gd name="T22" fmla="*/ 590 w 597"/>
                <a:gd name="T23" fmla="*/ 0 h 14"/>
                <a:gd name="T24" fmla="*/ 590 w 597"/>
                <a:gd name="T25" fmla="*/ 0 h 14"/>
                <a:gd name="T26" fmla="*/ 7 w 597"/>
                <a:gd name="T27" fmla="*/ 0 h 14"/>
                <a:gd name="T28" fmla="*/ 7 w 597"/>
                <a:gd name="T29" fmla="*/ 0 h 14"/>
                <a:gd name="T30" fmla="*/ 4 w 597"/>
                <a:gd name="T31" fmla="*/ 1 h 14"/>
                <a:gd name="T32" fmla="*/ 2 w 597"/>
                <a:gd name="T33" fmla="*/ 3 h 14"/>
                <a:gd name="T34" fmla="*/ 1 w 597"/>
                <a:gd name="T35" fmla="*/ 5 h 14"/>
                <a:gd name="T36" fmla="*/ 0 w 597"/>
                <a:gd name="T37" fmla="*/ 7 h 14"/>
                <a:gd name="T38" fmla="*/ 1 w 597"/>
                <a:gd name="T39" fmla="*/ 10 h 14"/>
                <a:gd name="T40" fmla="*/ 2 w 597"/>
                <a:gd name="T41" fmla="*/ 12 h 14"/>
                <a:gd name="T42" fmla="*/ 4 w 597"/>
                <a:gd name="T43" fmla="*/ 13 h 14"/>
                <a:gd name="T44" fmla="*/ 7 w 597"/>
                <a:gd name="T45" fmla="*/ 14 h 14"/>
                <a:gd name="T46" fmla="*/ 7 w 597"/>
                <a:gd name="T4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97" h="14">
                  <a:moveTo>
                    <a:pt x="7" y="14"/>
                  </a:moveTo>
                  <a:lnTo>
                    <a:pt x="7" y="14"/>
                  </a:lnTo>
                  <a:lnTo>
                    <a:pt x="590" y="14"/>
                  </a:lnTo>
                  <a:lnTo>
                    <a:pt x="590" y="14"/>
                  </a:lnTo>
                  <a:lnTo>
                    <a:pt x="594" y="13"/>
                  </a:lnTo>
                  <a:lnTo>
                    <a:pt x="596" y="12"/>
                  </a:lnTo>
                  <a:lnTo>
                    <a:pt x="597" y="10"/>
                  </a:lnTo>
                  <a:lnTo>
                    <a:pt x="597" y="7"/>
                  </a:lnTo>
                  <a:lnTo>
                    <a:pt x="597" y="5"/>
                  </a:lnTo>
                  <a:lnTo>
                    <a:pt x="596" y="3"/>
                  </a:lnTo>
                  <a:lnTo>
                    <a:pt x="594" y="1"/>
                  </a:lnTo>
                  <a:lnTo>
                    <a:pt x="590" y="0"/>
                  </a:lnTo>
                  <a:lnTo>
                    <a:pt x="590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7"/>
                  </a:lnTo>
                  <a:lnTo>
                    <a:pt x="1" y="10"/>
                  </a:lnTo>
                  <a:lnTo>
                    <a:pt x="2" y="12"/>
                  </a:lnTo>
                  <a:lnTo>
                    <a:pt x="4" y="13"/>
                  </a:lnTo>
                  <a:lnTo>
                    <a:pt x="7" y="14"/>
                  </a:lnTo>
                  <a:lnTo>
                    <a:pt x="7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D3903514-8975-B75D-C720-B1DACCF478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2" y="4265"/>
              <a:ext cx="438" cy="14"/>
            </a:xfrm>
            <a:custGeom>
              <a:avLst/>
              <a:gdLst>
                <a:gd name="T0" fmla="*/ 7 w 438"/>
                <a:gd name="T1" fmla="*/ 14 h 14"/>
                <a:gd name="T2" fmla="*/ 7 w 438"/>
                <a:gd name="T3" fmla="*/ 14 h 14"/>
                <a:gd name="T4" fmla="*/ 431 w 438"/>
                <a:gd name="T5" fmla="*/ 14 h 14"/>
                <a:gd name="T6" fmla="*/ 431 w 438"/>
                <a:gd name="T7" fmla="*/ 14 h 14"/>
                <a:gd name="T8" fmla="*/ 435 w 438"/>
                <a:gd name="T9" fmla="*/ 13 h 14"/>
                <a:gd name="T10" fmla="*/ 437 w 438"/>
                <a:gd name="T11" fmla="*/ 12 h 14"/>
                <a:gd name="T12" fmla="*/ 438 w 438"/>
                <a:gd name="T13" fmla="*/ 9 h 14"/>
                <a:gd name="T14" fmla="*/ 438 w 438"/>
                <a:gd name="T15" fmla="*/ 7 h 14"/>
                <a:gd name="T16" fmla="*/ 438 w 438"/>
                <a:gd name="T17" fmla="*/ 5 h 14"/>
                <a:gd name="T18" fmla="*/ 437 w 438"/>
                <a:gd name="T19" fmla="*/ 2 h 14"/>
                <a:gd name="T20" fmla="*/ 435 w 438"/>
                <a:gd name="T21" fmla="*/ 1 h 14"/>
                <a:gd name="T22" fmla="*/ 431 w 438"/>
                <a:gd name="T23" fmla="*/ 0 h 14"/>
                <a:gd name="T24" fmla="*/ 431 w 438"/>
                <a:gd name="T25" fmla="*/ 0 h 14"/>
                <a:gd name="T26" fmla="*/ 7 w 438"/>
                <a:gd name="T27" fmla="*/ 0 h 14"/>
                <a:gd name="T28" fmla="*/ 7 w 438"/>
                <a:gd name="T29" fmla="*/ 0 h 14"/>
                <a:gd name="T30" fmla="*/ 3 w 438"/>
                <a:gd name="T31" fmla="*/ 1 h 14"/>
                <a:gd name="T32" fmla="*/ 2 w 438"/>
                <a:gd name="T33" fmla="*/ 2 h 14"/>
                <a:gd name="T34" fmla="*/ 1 w 438"/>
                <a:gd name="T35" fmla="*/ 5 h 14"/>
                <a:gd name="T36" fmla="*/ 0 w 438"/>
                <a:gd name="T37" fmla="*/ 7 h 14"/>
                <a:gd name="T38" fmla="*/ 1 w 438"/>
                <a:gd name="T39" fmla="*/ 9 h 14"/>
                <a:gd name="T40" fmla="*/ 2 w 438"/>
                <a:gd name="T41" fmla="*/ 12 h 14"/>
                <a:gd name="T42" fmla="*/ 3 w 438"/>
                <a:gd name="T43" fmla="*/ 13 h 14"/>
                <a:gd name="T44" fmla="*/ 7 w 438"/>
                <a:gd name="T45" fmla="*/ 14 h 14"/>
                <a:gd name="T46" fmla="*/ 7 w 438"/>
                <a:gd name="T4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38" h="14">
                  <a:moveTo>
                    <a:pt x="7" y="14"/>
                  </a:moveTo>
                  <a:lnTo>
                    <a:pt x="7" y="14"/>
                  </a:lnTo>
                  <a:lnTo>
                    <a:pt x="431" y="14"/>
                  </a:lnTo>
                  <a:lnTo>
                    <a:pt x="431" y="14"/>
                  </a:lnTo>
                  <a:lnTo>
                    <a:pt x="435" y="13"/>
                  </a:lnTo>
                  <a:lnTo>
                    <a:pt x="437" y="12"/>
                  </a:lnTo>
                  <a:lnTo>
                    <a:pt x="438" y="9"/>
                  </a:lnTo>
                  <a:lnTo>
                    <a:pt x="438" y="7"/>
                  </a:lnTo>
                  <a:lnTo>
                    <a:pt x="438" y="5"/>
                  </a:lnTo>
                  <a:lnTo>
                    <a:pt x="437" y="2"/>
                  </a:lnTo>
                  <a:lnTo>
                    <a:pt x="435" y="1"/>
                  </a:lnTo>
                  <a:lnTo>
                    <a:pt x="431" y="0"/>
                  </a:lnTo>
                  <a:lnTo>
                    <a:pt x="431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1" y="5"/>
                  </a:lnTo>
                  <a:lnTo>
                    <a:pt x="0" y="7"/>
                  </a:lnTo>
                  <a:lnTo>
                    <a:pt x="1" y="9"/>
                  </a:lnTo>
                  <a:lnTo>
                    <a:pt x="2" y="12"/>
                  </a:lnTo>
                  <a:lnTo>
                    <a:pt x="3" y="13"/>
                  </a:lnTo>
                  <a:lnTo>
                    <a:pt x="7" y="14"/>
                  </a:lnTo>
                  <a:lnTo>
                    <a:pt x="7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71BAE359-07E5-E73F-1D0E-05DA6A453915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5" y="3911"/>
              <a:ext cx="13" cy="14"/>
            </a:xfrm>
            <a:custGeom>
              <a:avLst/>
              <a:gdLst>
                <a:gd name="T0" fmla="*/ 6 w 13"/>
                <a:gd name="T1" fmla="*/ 14 h 14"/>
                <a:gd name="T2" fmla="*/ 6 w 13"/>
                <a:gd name="T3" fmla="*/ 14 h 14"/>
                <a:gd name="T4" fmla="*/ 10 w 13"/>
                <a:gd name="T5" fmla="*/ 13 h 14"/>
                <a:gd name="T6" fmla="*/ 12 w 13"/>
                <a:gd name="T7" fmla="*/ 12 h 14"/>
                <a:gd name="T8" fmla="*/ 13 w 13"/>
                <a:gd name="T9" fmla="*/ 10 h 14"/>
                <a:gd name="T10" fmla="*/ 13 w 13"/>
                <a:gd name="T11" fmla="*/ 7 h 14"/>
                <a:gd name="T12" fmla="*/ 13 w 13"/>
                <a:gd name="T13" fmla="*/ 4 h 14"/>
                <a:gd name="T14" fmla="*/ 12 w 13"/>
                <a:gd name="T15" fmla="*/ 3 h 14"/>
                <a:gd name="T16" fmla="*/ 10 w 13"/>
                <a:gd name="T17" fmla="*/ 0 h 14"/>
                <a:gd name="T18" fmla="*/ 6 w 13"/>
                <a:gd name="T19" fmla="*/ 0 h 14"/>
                <a:gd name="T20" fmla="*/ 6 w 13"/>
                <a:gd name="T21" fmla="*/ 0 h 14"/>
                <a:gd name="T22" fmla="*/ 4 w 13"/>
                <a:gd name="T23" fmla="*/ 0 h 14"/>
                <a:gd name="T24" fmla="*/ 2 w 13"/>
                <a:gd name="T25" fmla="*/ 3 h 14"/>
                <a:gd name="T26" fmla="*/ 0 w 13"/>
                <a:gd name="T27" fmla="*/ 4 h 14"/>
                <a:gd name="T28" fmla="*/ 0 w 13"/>
                <a:gd name="T29" fmla="*/ 7 h 14"/>
                <a:gd name="T30" fmla="*/ 0 w 13"/>
                <a:gd name="T31" fmla="*/ 10 h 14"/>
                <a:gd name="T32" fmla="*/ 2 w 13"/>
                <a:gd name="T33" fmla="*/ 12 h 14"/>
                <a:gd name="T34" fmla="*/ 4 w 13"/>
                <a:gd name="T35" fmla="*/ 13 h 14"/>
                <a:gd name="T36" fmla="*/ 6 w 13"/>
                <a:gd name="T37" fmla="*/ 14 h 14"/>
                <a:gd name="T38" fmla="*/ 6 w 13"/>
                <a:gd name="T3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" h="14">
                  <a:moveTo>
                    <a:pt x="6" y="14"/>
                  </a:moveTo>
                  <a:lnTo>
                    <a:pt x="6" y="14"/>
                  </a:lnTo>
                  <a:lnTo>
                    <a:pt x="10" y="13"/>
                  </a:lnTo>
                  <a:lnTo>
                    <a:pt x="12" y="12"/>
                  </a:lnTo>
                  <a:lnTo>
                    <a:pt x="13" y="10"/>
                  </a:lnTo>
                  <a:lnTo>
                    <a:pt x="13" y="7"/>
                  </a:lnTo>
                  <a:lnTo>
                    <a:pt x="13" y="4"/>
                  </a:lnTo>
                  <a:lnTo>
                    <a:pt x="12" y="3"/>
                  </a:lnTo>
                  <a:lnTo>
                    <a:pt x="10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3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4" y="13"/>
                  </a:lnTo>
                  <a:lnTo>
                    <a:pt x="6" y="14"/>
                  </a:lnTo>
                  <a:lnTo>
                    <a:pt x="6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4C7AF7F2-546D-1210-E0C7-418317E919E9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8" y="3911"/>
              <a:ext cx="60" cy="366"/>
            </a:xfrm>
            <a:custGeom>
              <a:avLst/>
              <a:gdLst>
                <a:gd name="T0" fmla="*/ 46 w 60"/>
                <a:gd name="T1" fmla="*/ 7 h 366"/>
                <a:gd name="T2" fmla="*/ 46 w 60"/>
                <a:gd name="T3" fmla="*/ 7 h 366"/>
                <a:gd name="T4" fmla="*/ 0 w 60"/>
                <a:gd name="T5" fmla="*/ 359 h 366"/>
                <a:gd name="T6" fmla="*/ 0 w 60"/>
                <a:gd name="T7" fmla="*/ 359 h 366"/>
                <a:gd name="T8" fmla="*/ 1 w 60"/>
                <a:gd name="T9" fmla="*/ 362 h 366"/>
                <a:gd name="T10" fmla="*/ 2 w 60"/>
                <a:gd name="T11" fmla="*/ 363 h 366"/>
                <a:gd name="T12" fmla="*/ 3 w 60"/>
                <a:gd name="T13" fmla="*/ 365 h 366"/>
                <a:gd name="T14" fmla="*/ 7 w 60"/>
                <a:gd name="T15" fmla="*/ 366 h 366"/>
                <a:gd name="T16" fmla="*/ 9 w 60"/>
                <a:gd name="T17" fmla="*/ 365 h 366"/>
                <a:gd name="T18" fmla="*/ 11 w 60"/>
                <a:gd name="T19" fmla="*/ 363 h 366"/>
                <a:gd name="T20" fmla="*/ 12 w 60"/>
                <a:gd name="T21" fmla="*/ 361 h 366"/>
                <a:gd name="T22" fmla="*/ 14 w 60"/>
                <a:gd name="T23" fmla="*/ 359 h 366"/>
                <a:gd name="T24" fmla="*/ 14 w 60"/>
                <a:gd name="T25" fmla="*/ 359 h 366"/>
                <a:gd name="T26" fmla="*/ 60 w 60"/>
                <a:gd name="T27" fmla="*/ 7 h 366"/>
                <a:gd name="T28" fmla="*/ 60 w 60"/>
                <a:gd name="T29" fmla="*/ 7 h 366"/>
                <a:gd name="T30" fmla="*/ 60 w 60"/>
                <a:gd name="T31" fmla="*/ 4 h 366"/>
                <a:gd name="T32" fmla="*/ 59 w 60"/>
                <a:gd name="T33" fmla="*/ 2 h 366"/>
                <a:gd name="T34" fmla="*/ 57 w 60"/>
                <a:gd name="T35" fmla="*/ 0 h 366"/>
                <a:gd name="T36" fmla="*/ 54 w 60"/>
                <a:gd name="T37" fmla="*/ 0 h 366"/>
                <a:gd name="T38" fmla="*/ 52 w 60"/>
                <a:gd name="T39" fmla="*/ 0 h 366"/>
                <a:gd name="T40" fmla="*/ 50 w 60"/>
                <a:gd name="T41" fmla="*/ 2 h 366"/>
                <a:gd name="T42" fmla="*/ 47 w 60"/>
                <a:gd name="T43" fmla="*/ 4 h 366"/>
                <a:gd name="T44" fmla="*/ 46 w 60"/>
                <a:gd name="T45" fmla="*/ 7 h 366"/>
                <a:gd name="T46" fmla="*/ 46 w 60"/>
                <a:gd name="T47" fmla="*/ 7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0" h="366">
                  <a:moveTo>
                    <a:pt x="46" y="7"/>
                  </a:moveTo>
                  <a:lnTo>
                    <a:pt x="46" y="7"/>
                  </a:lnTo>
                  <a:lnTo>
                    <a:pt x="0" y="359"/>
                  </a:lnTo>
                  <a:lnTo>
                    <a:pt x="0" y="359"/>
                  </a:lnTo>
                  <a:lnTo>
                    <a:pt x="1" y="362"/>
                  </a:lnTo>
                  <a:lnTo>
                    <a:pt x="2" y="363"/>
                  </a:lnTo>
                  <a:lnTo>
                    <a:pt x="3" y="365"/>
                  </a:lnTo>
                  <a:lnTo>
                    <a:pt x="7" y="366"/>
                  </a:lnTo>
                  <a:lnTo>
                    <a:pt x="9" y="365"/>
                  </a:lnTo>
                  <a:lnTo>
                    <a:pt x="11" y="363"/>
                  </a:lnTo>
                  <a:lnTo>
                    <a:pt x="12" y="361"/>
                  </a:lnTo>
                  <a:lnTo>
                    <a:pt x="14" y="359"/>
                  </a:lnTo>
                  <a:lnTo>
                    <a:pt x="14" y="359"/>
                  </a:lnTo>
                  <a:lnTo>
                    <a:pt x="60" y="7"/>
                  </a:lnTo>
                  <a:lnTo>
                    <a:pt x="60" y="7"/>
                  </a:lnTo>
                  <a:lnTo>
                    <a:pt x="60" y="4"/>
                  </a:lnTo>
                  <a:lnTo>
                    <a:pt x="59" y="2"/>
                  </a:lnTo>
                  <a:lnTo>
                    <a:pt x="57" y="0"/>
                  </a:lnTo>
                  <a:lnTo>
                    <a:pt x="54" y="0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47" y="4"/>
                  </a:lnTo>
                  <a:lnTo>
                    <a:pt x="46" y="7"/>
                  </a:lnTo>
                  <a:lnTo>
                    <a:pt x="46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E8E3FA25-77E6-C964-578E-236BDECA3B37}"/>
                </a:ext>
              </a:extLst>
            </p:cNvPr>
            <p:cNvSpPr>
              <a:spLocks/>
            </p:cNvSpPr>
            <p:nvPr/>
          </p:nvSpPr>
          <p:spPr bwMode="auto">
            <a:xfrm>
              <a:off x="5834" y="3952"/>
              <a:ext cx="102" cy="101"/>
            </a:xfrm>
            <a:custGeom>
              <a:avLst/>
              <a:gdLst>
                <a:gd name="T0" fmla="*/ 11 w 102"/>
                <a:gd name="T1" fmla="*/ 6 h 101"/>
                <a:gd name="T2" fmla="*/ 11 w 102"/>
                <a:gd name="T3" fmla="*/ 6 h 101"/>
                <a:gd name="T4" fmla="*/ 11 w 102"/>
                <a:gd name="T5" fmla="*/ 27 h 101"/>
                <a:gd name="T6" fmla="*/ 9 w 102"/>
                <a:gd name="T7" fmla="*/ 47 h 101"/>
                <a:gd name="T8" fmla="*/ 0 w 102"/>
                <a:gd name="T9" fmla="*/ 87 h 101"/>
                <a:gd name="T10" fmla="*/ 0 w 102"/>
                <a:gd name="T11" fmla="*/ 87 h 101"/>
                <a:gd name="T12" fmla="*/ 0 w 102"/>
                <a:gd name="T13" fmla="*/ 90 h 101"/>
                <a:gd name="T14" fmla="*/ 2 w 102"/>
                <a:gd name="T15" fmla="*/ 93 h 101"/>
                <a:gd name="T16" fmla="*/ 3 w 102"/>
                <a:gd name="T17" fmla="*/ 95 h 101"/>
                <a:gd name="T18" fmla="*/ 5 w 102"/>
                <a:gd name="T19" fmla="*/ 96 h 101"/>
                <a:gd name="T20" fmla="*/ 5 w 102"/>
                <a:gd name="T21" fmla="*/ 96 h 101"/>
                <a:gd name="T22" fmla="*/ 17 w 102"/>
                <a:gd name="T23" fmla="*/ 98 h 101"/>
                <a:gd name="T24" fmla="*/ 27 w 102"/>
                <a:gd name="T25" fmla="*/ 98 h 101"/>
                <a:gd name="T26" fmla="*/ 49 w 102"/>
                <a:gd name="T27" fmla="*/ 100 h 101"/>
                <a:gd name="T28" fmla="*/ 70 w 102"/>
                <a:gd name="T29" fmla="*/ 100 h 101"/>
                <a:gd name="T30" fmla="*/ 82 w 102"/>
                <a:gd name="T31" fmla="*/ 100 h 101"/>
                <a:gd name="T32" fmla="*/ 93 w 102"/>
                <a:gd name="T33" fmla="*/ 101 h 101"/>
                <a:gd name="T34" fmla="*/ 93 w 102"/>
                <a:gd name="T35" fmla="*/ 101 h 101"/>
                <a:gd name="T36" fmla="*/ 96 w 102"/>
                <a:gd name="T37" fmla="*/ 101 h 101"/>
                <a:gd name="T38" fmla="*/ 98 w 102"/>
                <a:gd name="T39" fmla="*/ 100 h 101"/>
                <a:gd name="T40" fmla="*/ 100 w 102"/>
                <a:gd name="T41" fmla="*/ 97 h 101"/>
                <a:gd name="T42" fmla="*/ 101 w 102"/>
                <a:gd name="T43" fmla="*/ 95 h 101"/>
                <a:gd name="T44" fmla="*/ 102 w 102"/>
                <a:gd name="T45" fmla="*/ 93 h 101"/>
                <a:gd name="T46" fmla="*/ 101 w 102"/>
                <a:gd name="T47" fmla="*/ 90 h 101"/>
                <a:gd name="T48" fmla="*/ 100 w 102"/>
                <a:gd name="T49" fmla="*/ 88 h 101"/>
                <a:gd name="T50" fmla="*/ 96 w 102"/>
                <a:gd name="T51" fmla="*/ 87 h 101"/>
                <a:gd name="T52" fmla="*/ 96 w 102"/>
                <a:gd name="T53" fmla="*/ 87 h 101"/>
                <a:gd name="T54" fmla="*/ 86 w 102"/>
                <a:gd name="T55" fmla="*/ 86 h 101"/>
                <a:gd name="T56" fmla="*/ 75 w 102"/>
                <a:gd name="T57" fmla="*/ 86 h 101"/>
                <a:gd name="T58" fmla="*/ 53 w 102"/>
                <a:gd name="T59" fmla="*/ 86 h 101"/>
                <a:gd name="T60" fmla="*/ 31 w 102"/>
                <a:gd name="T61" fmla="*/ 86 h 101"/>
                <a:gd name="T62" fmla="*/ 20 w 102"/>
                <a:gd name="T63" fmla="*/ 84 h 101"/>
                <a:gd name="T64" fmla="*/ 10 w 102"/>
                <a:gd name="T65" fmla="*/ 82 h 101"/>
                <a:gd name="T66" fmla="*/ 10 w 102"/>
                <a:gd name="T67" fmla="*/ 82 h 101"/>
                <a:gd name="T68" fmla="*/ 14 w 102"/>
                <a:gd name="T69" fmla="*/ 91 h 101"/>
                <a:gd name="T70" fmla="*/ 14 w 102"/>
                <a:gd name="T71" fmla="*/ 91 h 101"/>
                <a:gd name="T72" fmla="*/ 23 w 102"/>
                <a:gd name="T73" fmla="*/ 49 h 101"/>
                <a:gd name="T74" fmla="*/ 25 w 102"/>
                <a:gd name="T75" fmla="*/ 28 h 101"/>
                <a:gd name="T76" fmla="*/ 25 w 102"/>
                <a:gd name="T77" fmla="*/ 6 h 101"/>
                <a:gd name="T78" fmla="*/ 25 w 102"/>
                <a:gd name="T79" fmla="*/ 6 h 101"/>
                <a:gd name="T80" fmla="*/ 25 w 102"/>
                <a:gd name="T81" fmla="*/ 4 h 101"/>
                <a:gd name="T82" fmla="*/ 23 w 102"/>
                <a:gd name="T83" fmla="*/ 1 h 101"/>
                <a:gd name="T84" fmla="*/ 20 w 102"/>
                <a:gd name="T85" fmla="*/ 0 h 101"/>
                <a:gd name="T86" fmla="*/ 18 w 102"/>
                <a:gd name="T87" fmla="*/ 0 h 101"/>
                <a:gd name="T88" fmla="*/ 16 w 102"/>
                <a:gd name="T89" fmla="*/ 0 h 101"/>
                <a:gd name="T90" fmla="*/ 13 w 102"/>
                <a:gd name="T91" fmla="*/ 1 h 101"/>
                <a:gd name="T92" fmla="*/ 12 w 102"/>
                <a:gd name="T93" fmla="*/ 4 h 101"/>
                <a:gd name="T94" fmla="*/ 11 w 102"/>
                <a:gd name="T95" fmla="*/ 6 h 101"/>
                <a:gd name="T96" fmla="*/ 11 w 102"/>
                <a:gd name="T97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2" h="101">
                  <a:moveTo>
                    <a:pt x="11" y="6"/>
                  </a:moveTo>
                  <a:lnTo>
                    <a:pt x="11" y="6"/>
                  </a:lnTo>
                  <a:lnTo>
                    <a:pt x="11" y="27"/>
                  </a:lnTo>
                  <a:lnTo>
                    <a:pt x="9" y="47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0" y="90"/>
                  </a:lnTo>
                  <a:lnTo>
                    <a:pt x="2" y="93"/>
                  </a:lnTo>
                  <a:lnTo>
                    <a:pt x="3" y="95"/>
                  </a:lnTo>
                  <a:lnTo>
                    <a:pt x="5" y="96"/>
                  </a:lnTo>
                  <a:lnTo>
                    <a:pt x="5" y="96"/>
                  </a:lnTo>
                  <a:lnTo>
                    <a:pt x="17" y="98"/>
                  </a:lnTo>
                  <a:lnTo>
                    <a:pt x="27" y="98"/>
                  </a:lnTo>
                  <a:lnTo>
                    <a:pt x="49" y="100"/>
                  </a:lnTo>
                  <a:lnTo>
                    <a:pt x="70" y="100"/>
                  </a:lnTo>
                  <a:lnTo>
                    <a:pt x="82" y="100"/>
                  </a:lnTo>
                  <a:lnTo>
                    <a:pt x="93" y="101"/>
                  </a:lnTo>
                  <a:lnTo>
                    <a:pt x="93" y="101"/>
                  </a:lnTo>
                  <a:lnTo>
                    <a:pt x="96" y="101"/>
                  </a:lnTo>
                  <a:lnTo>
                    <a:pt x="98" y="100"/>
                  </a:lnTo>
                  <a:lnTo>
                    <a:pt x="100" y="97"/>
                  </a:lnTo>
                  <a:lnTo>
                    <a:pt x="101" y="95"/>
                  </a:lnTo>
                  <a:lnTo>
                    <a:pt x="102" y="93"/>
                  </a:lnTo>
                  <a:lnTo>
                    <a:pt x="101" y="90"/>
                  </a:lnTo>
                  <a:lnTo>
                    <a:pt x="100" y="88"/>
                  </a:lnTo>
                  <a:lnTo>
                    <a:pt x="96" y="87"/>
                  </a:lnTo>
                  <a:lnTo>
                    <a:pt x="96" y="87"/>
                  </a:lnTo>
                  <a:lnTo>
                    <a:pt x="86" y="86"/>
                  </a:lnTo>
                  <a:lnTo>
                    <a:pt x="75" y="86"/>
                  </a:lnTo>
                  <a:lnTo>
                    <a:pt x="53" y="86"/>
                  </a:lnTo>
                  <a:lnTo>
                    <a:pt x="31" y="86"/>
                  </a:lnTo>
                  <a:lnTo>
                    <a:pt x="20" y="84"/>
                  </a:lnTo>
                  <a:lnTo>
                    <a:pt x="10" y="82"/>
                  </a:lnTo>
                  <a:lnTo>
                    <a:pt x="10" y="82"/>
                  </a:lnTo>
                  <a:lnTo>
                    <a:pt x="14" y="91"/>
                  </a:lnTo>
                  <a:lnTo>
                    <a:pt x="14" y="91"/>
                  </a:lnTo>
                  <a:lnTo>
                    <a:pt x="23" y="49"/>
                  </a:lnTo>
                  <a:lnTo>
                    <a:pt x="25" y="28"/>
                  </a:lnTo>
                  <a:lnTo>
                    <a:pt x="25" y="6"/>
                  </a:lnTo>
                  <a:lnTo>
                    <a:pt x="25" y="6"/>
                  </a:lnTo>
                  <a:lnTo>
                    <a:pt x="25" y="4"/>
                  </a:lnTo>
                  <a:lnTo>
                    <a:pt x="23" y="1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1"/>
                  </a:lnTo>
                  <a:lnTo>
                    <a:pt x="12" y="4"/>
                  </a:lnTo>
                  <a:lnTo>
                    <a:pt x="11" y="6"/>
                  </a:lnTo>
                  <a:lnTo>
                    <a:pt x="11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E8D7B33F-0D93-9346-9AAA-84B3ADC8DD0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8" y="3963"/>
              <a:ext cx="117" cy="96"/>
            </a:xfrm>
            <a:custGeom>
              <a:avLst/>
              <a:gdLst>
                <a:gd name="T0" fmla="*/ 17 w 117"/>
                <a:gd name="T1" fmla="*/ 4 h 96"/>
                <a:gd name="T2" fmla="*/ 17 w 117"/>
                <a:gd name="T3" fmla="*/ 4 h 96"/>
                <a:gd name="T4" fmla="*/ 10 w 117"/>
                <a:gd name="T5" fmla="*/ 43 h 96"/>
                <a:gd name="T6" fmla="*/ 2 w 117"/>
                <a:gd name="T7" fmla="*/ 80 h 96"/>
                <a:gd name="T8" fmla="*/ 2 w 117"/>
                <a:gd name="T9" fmla="*/ 80 h 96"/>
                <a:gd name="T10" fmla="*/ 0 w 117"/>
                <a:gd name="T11" fmla="*/ 84 h 96"/>
                <a:gd name="T12" fmla="*/ 2 w 117"/>
                <a:gd name="T13" fmla="*/ 86 h 96"/>
                <a:gd name="T14" fmla="*/ 4 w 117"/>
                <a:gd name="T15" fmla="*/ 89 h 96"/>
                <a:gd name="T16" fmla="*/ 6 w 117"/>
                <a:gd name="T17" fmla="*/ 90 h 96"/>
                <a:gd name="T18" fmla="*/ 6 w 117"/>
                <a:gd name="T19" fmla="*/ 90 h 96"/>
                <a:gd name="T20" fmla="*/ 19 w 117"/>
                <a:gd name="T21" fmla="*/ 93 h 96"/>
                <a:gd name="T22" fmla="*/ 32 w 117"/>
                <a:gd name="T23" fmla="*/ 96 h 96"/>
                <a:gd name="T24" fmla="*/ 45 w 117"/>
                <a:gd name="T25" fmla="*/ 96 h 96"/>
                <a:gd name="T26" fmla="*/ 58 w 117"/>
                <a:gd name="T27" fmla="*/ 96 h 96"/>
                <a:gd name="T28" fmla="*/ 84 w 117"/>
                <a:gd name="T29" fmla="*/ 93 h 96"/>
                <a:gd name="T30" fmla="*/ 97 w 117"/>
                <a:gd name="T31" fmla="*/ 93 h 96"/>
                <a:gd name="T32" fmla="*/ 110 w 117"/>
                <a:gd name="T33" fmla="*/ 94 h 96"/>
                <a:gd name="T34" fmla="*/ 110 w 117"/>
                <a:gd name="T35" fmla="*/ 94 h 96"/>
                <a:gd name="T36" fmla="*/ 113 w 117"/>
                <a:gd name="T37" fmla="*/ 94 h 96"/>
                <a:gd name="T38" fmla="*/ 116 w 117"/>
                <a:gd name="T39" fmla="*/ 93 h 96"/>
                <a:gd name="T40" fmla="*/ 117 w 117"/>
                <a:gd name="T41" fmla="*/ 91 h 96"/>
                <a:gd name="T42" fmla="*/ 117 w 117"/>
                <a:gd name="T43" fmla="*/ 89 h 96"/>
                <a:gd name="T44" fmla="*/ 117 w 117"/>
                <a:gd name="T45" fmla="*/ 85 h 96"/>
                <a:gd name="T46" fmla="*/ 116 w 117"/>
                <a:gd name="T47" fmla="*/ 83 h 96"/>
                <a:gd name="T48" fmla="*/ 113 w 117"/>
                <a:gd name="T49" fmla="*/ 82 h 96"/>
                <a:gd name="T50" fmla="*/ 110 w 117"/>
                <a:gd name="T51" fmla="*/ 80 h 96"/>
                <a:gd name="T52" fmla="*/ 110 w 117"/>
                <a:gd name="T53" fmla="*/ 80 h 96"/>
                <a:gd name="T54" fmla="*/ 98 w 117"/>
                <a:gd name="T55" fmla="*/ 79 h 96"/>
                <a:gd name="T56" fmla="*/ 85 w 117"/>
                <a:gd name="T57" fmla="*/ 80 h 96"/>
                <a:gd name="T58" fmla="*/ 60 w 117"/>
                <a:gd name="T59" fmla="*/ 82 h 96"/>
                <a:gd name="T60" fmla="*/ 47 w 117"/>
                <a:gd name="T61" fmla="*/ 82 h 96"/>
                <a:gd name="T62" fmla="*/ 34 w 117"/>
                <a:gd name="T63" fmla="*/ 82 h 96"/>
                <a:gd name="T64" fmla="*/ 21 w 117"/>
                <a:gd name="T65" fmla="*/ 79 h 96"/>
                <a:gd name="T66" fmla="*/ 10 w 117"/>
                <a:gd name="T67" fmla="*/ 76 h 96"/>
                <a:gd name="T68" fmla="*/ 10 w 117"/>
                <a:gd name="T69" fmla="*/ 76 h 96"/>
                <a:gd name="T70" fmla="*/ 14 w 117"/>
                <a:gd name="T71" fmla="*/ 85 h 96"/>
                <a:gd name="T72" fmla="*/ 14 w 117"/>
                <a:gd name="T73" fmla="*/ 85 h 96"/>
                <a:gd name="T74" fmla="*/ 23 w 117"/>
                <a:gd name="T75" fmla="*/ 47 h 96"/>
                <a:gd name="T76" fmla="*/ 30 w 117"/>
                <a:gd name="T77" fmla="*/ 8 h 96"/>
                <a:gd name="T78" fmla="*/ 30 w 117"/>
                <a:gd name="T79" fmla="*/ 8 h 96"/>
                <a:gd name="T80" fmla="*/ 30 w 117"/>
                <a:gd name="T81" fmla="*/ 6 h 96"/>
                <a:gd name="T82" fmla="*/ 28 w 117"/>
                <a:gd name="T83" fmla="*/ 3 h 96"/>
                <a:gd name="T84" fmla="*/ 27 w 117"/>
                <a:gd name="T85" fmla="*/ 1 h 96"/>
                <a:gd name="T86" fmla="*/ 25 w 117"/>
                <a:gd name="T87" fmla="*/ 0 h 96"/>
                <a:gd name="T88" fmla="*/ 23 w 117"/>
                <a:gd name="T89" fmla="*/ 0 h 96"/>
                <a:gd name="T90" fmla="*/ 19 w 117"/>
                <a:gd name="T91" fmla="*/ 0 h 96"/>
                <a:gd name="T92" fmla="*/ 18 w 117"/>
                <a:gd name="T93" fmla="*/ 2 h 96"/>
                <a:gd name="T94" fmla="*/ 17 w 117"/>
                <a:gd name="T95" fmla="*/ 4 h 96"/>
                <a:gd name="T96" fmla="*/ 17 w 117"/>
                <a:gd name="T97" fmla="*/ 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17" h="96">
                  <a:moveTo>
                    <a:pt x="17" y="4"/>
                  </a:moveTo>
                  <a:lnTo>
                    <a:pt x="17" y="4"/>
                  </a:lnTo>
                  <a:lnTo>
                    <a:pt x="10" y="43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0" y="84"/>
                  </a:lnTo>
                  <a:lnTo>
                    <a:pt x="2" y="86"/>
                  </a:lnTo>
                  <a:lnTo>
                    <a:pt x="4" y="89"/>
                  </a:lnTo>
                  <a:lnTo>
                    <a:pt x="6" y="90"/>
                  </a:lnTo>
                  <a:lnTo>
                    <a:pt x="6" y="90"/>
                  </a:lnTo>
                  <a:lnTo>
                    <a:pt x="19" y="93"/>
                  </a:lnTo>
                  <a:lnTo>
                    <a:pt x="32" y="96"/>
                  </a:lnTo>
                  <a:lnTo>
                    <a:pt x="45" y="96"/>
                  </a:lnTo>
                  <a:lnTo>
                    <a:pt x="58" y="96"/>
                  </a:lnTo>
                  <a:lnTo>
                    <a:pt x="84" y="93"/>
                  </a:lnTo>
                  <a:lnTo>
                    <a:pt x="97" y="93"/>
                  </a:lnTo>
                  <a:lnTo>
                    <a:pt x="110" y="94"/>
                  </a:lnTo>
                  <a:lnTo>
                    <a:pt x="110" y="94"/>
                  </a:lnTo>
                  <a:lnTo>
                    <a:pt x="113" y="94"/>
                  </a:lnTo>
                  <a:lnTo>
                    <a:pt x="116" y="93"/>
                  </a:lnTo>
                  <a:lnTo>
                    <a:pt x="117" y="91"/>
                  </a:lnTo>
                  <a:lnTo>
                    <a:pt x="117" y="89"/>
                  </a:lnTo>
                  <a:lnTo>
                    <a:pt x="117" y="85"/>
                  </a:lnTo>
                  <a:lnTo>
                    <a:pt x="116" y="83"/>
                  </a:lnTo>
                  <a:lnTo>
                    <a:pt x="113" y="82"/>
                  </a:lnTo>
                  <a:lnTo>
                    <a:pt x="110" y="80"/>
                  </a:lnTo>
                  <a:lnTo>
                    <a:pt x="110" y="80"/>
                  </a:lnTo>
                  <a:lnTo>
                    <a:pt x="98" y="79"/>
                  </a:lnTo>
                  <a:lnTo>
                    <a:pt x="85" y="80"/>
                  </a:lnTo>
                  <a:lnTo>
                    <a:pt x="60" y="82"/>
                  </a:lnTo>
                  <a:lnTo>
                    <a:pt x="47" y="82"/>
                  </a:lnTo>
                  <a:lnTo>
                    <a:pt x="34" y="82"/>
                  </a:lnTo>
                  <a:lnTo>
                    <a:pt x="21" y="79"/>
                  </a:lnTo>
                  <a:lnTo>
                    <a:pt x="10" y="76"/>
                  </a:lnTo>
                  <a:lnTo>
                    <a:pt x="10" y="76"/>
                  </a:lnTo>
                  <a:lnTo>
                    <a:pt x="14" y="85"/>
                  </a:lnTo>
                  <a:lnTo>
                    <a:pt x="14" y="85"/>
                  </a:lnTo>
                  <a:lnTo>
                    <a:pt x="23" y="47"/>
                  </a:lnTo>
                  <a:lnTo>
                    <a:pt x="30" y="8"/>
                  </a:lnTo>
                  <a:lnTo>
                    <a:pt x="30" y="8"/>
                  </a:lnTo>
                  <a:lnTo>
                    <a:pt x="30" y="6"/>
                  </a:lnTo>
                  <a:lnTo>
                    <a:pt x="28" y="3"/>
                  </a:lnTo>
                  <a:lnTo>
                    <a:pt x="27" y="1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8" y="2"/>
                  </a:lnTo>
                  <a:lnTo>
                    <a:pt x="17" y="4"/>
                  </a:lnTo>
                  <a:lnTo>
                    <a:pt x="17" y="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8756B0BD-255A-02BE-22BD-99E139DF45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7" y="3963"/>
              <a:ext cx="112" cy="94"/>
            </a:xfrm>
            <a:custGeom>
              <a:avLst/>
              <a:gdLst>
                <a:gd name="T0" fmla="*/ 20 w 112"/>
                <a:gd name="T1" fmla="*/ 4 h 94"/>
                <a:gd name="T2" fmla="*/ 20 w 112"/>
                <a:gd name="T3" fmla="*/ 4 h 94"/>
                <a:gd name="T4" fmla="*/ 9 w 112"/>
                <a:gd name="T5" fmla="*/ 43 h 94"/>
                <a:gd name="T6" fmla="*/ 1 w 112"/>
                <a:gd name="T7" fmla="*/ 83 h 94"/>
                <a:gd name="T8" fmla="*/ 1 w 112"/>
                <a:gd name="T9" fmla="*/ 83 h 94"/>
                <a:gd name="T10" fmla="*/ 0 w 112"/>
                <a:gd name="T11" fmla="*/ 85 h 94"/>
                <a:gd name="T12" fmla="*/ 1 w 112"/>
                <a:gd name="T13" fmla="*/ 87 h 94"/>
                <a:gd name="T14" fmla="*/ 4 w 112"/>
                <a:gd name="T15" fmla="*/ 90 h 94"/>
                <a:gd name="T16" fmla="*/ 6 w 112"/>
                <a:gd name="T17" fmla="*/ 91 h 94"/>
                <a:gd name="T18" fmla="*/ 6 w 112"/>
                <a:gd name="T19" fmla="*/ 91 h 94"/>
                <a:gd name="T20" fmla="*/ 18 w 112"/>
                <a:gd name="T21" fmla="*/ 93 h 94"/>
                <a:gd name="T22" fmla="*/ 30 w 112"/>
                <a:gd name="T23" fmla="*/ 94 h 94"/>
                <a:gd name="T24" fmla="*/ 55 w 112"/>
                <a:gd name="T25" fmla="*/ 94 h 94"/>
                <a:gd name="T26" fmla="*/ 105 w 112"/>
                <a:gd name="T27" fmla="*/ 93 h 94"/>
                <a:gd name="T28" fmla="*/ 105 w 112"/>
                <a:gd name="T29" fmla="*/ 93 h 94"/>
                <a:gd name="T30" fmla="*/ 109 w 112"/>
                <a:gd name="T31" fmla="*/ 92 h 94"/>
                <a:gd name="T32" fmla="*/ 111 w 112"/>
                <a:gd name="T33" fmla="*/ 91 h 94"/>
                <a:gd name="T34" fmla="*/ 112 w 112"/>
                <a:gd name="T35" fmla="*/ 89 h 94"/>
                <a:gd name="T36" fmla="*/ 112 w 112"/>
                <a:gd name="T37" fmla="*/ 86 h 94"/>
                <a:gd name="T38" fmla="*/ 112 w 112"/>
                <a:gd name="T39" fmla="*/ 83 h 94"/>
                <a:gd name="T40" fmla="*/ 111 w 112"/>
                <a:gd name="T41" fmla="*/ 80 h 94"/>
                <a:gd name="T42" fmla="*/ 109 w 112"/>
                <a:gd name="T43" fmla="*/ 79 h 94"/>
                <a:gd name="T44" fmla="*/ 105 w 112"/>
                <a:gd name="T45" fmla="*/ 79 h 94"/>
                <a:gd name="T46" fmla="*/ 105 w 112"/>
                <a:gd name="T47" fmla="*/ 79 h 94"/>
                <a:gd name="T48" fmla="*/ 82 w 112"/>
                <a:gd name="T49" fmla="*/ 79 h 94"/>
                <a:gd name="T50" fmla="*/ 57 w 112"/>
                <a:gd name="T51" fmla="*/ 80 h 94"/>
                <a:gd name="T52" fmla="*/ 33 w 112"/>
                <a:gd name="T53" fmla="*/ 80 h 94"/>
                <a:gd name="T54" fmla="*/ 21 w 112"/>
                <a:gd name="T55" fmla="*/ 79 h 94"/>
                <a:gd name="T56" fmla="*/ 9 w 112"/>
                <a:gd name="T57" fmla="*/ 78 h 94"/>
                <a:gd name="T58" fmla="*/ 9 w 112"/>
                <a:gd name="T59" fmla="*/ 78 h 94"/>
                <a:gd name="T60" fmla="*/ 14 w 112"/>
                <a:gd name="T61" fmla="*/ 86 h 94"/>
                <a:gd name="T62" fmla="*/ 14 w 112"/>
                <a:gd name="T63" fmla="*/ 86 h 94"/>
                <a:gd name="T64" fmla="*/ 22 w 112"/>
                <a:gd name="T65" fmla="*/ 47 h 94"/>
                <a:gd name="T66" fmla="*/ 33 w 112"/>
                <a:gd name="T67" fmla="*/ 8 h 94"/>
                <a:gd name="T68" fmla="*/ 33 w 112"/>
                <a:gd name="T69" fmla="*/ 8 h 94"/>
                <a:gd name="T70" fmla="*/ 33 w 112"/>
                <a:gd name="T71" fmla="*/ 6 h 94"/>
                <a:gd name="T72" fmla="*/ 33 w 112"/>
                <a:gd name="T73" fmla="*/ 3 h 94"/>
                <a:gd name="T74" fmla="*/ 30 w 112"/>
                <a:gd name="T75" fmla="*/ 1 h 94"/>
                <a:gd name="T76" fmla="*/ 28 w 112"/>
                <a:gd name="T77" fmla="*/ 0 h 94"/>
                <a:gd name="T78" fmla="*/ 26 w 112"/>
                <a:gd name="T79" fmla="*/ 0 h 94"/>
                <a:gd name="T80" fmla="*/ 23 w 112"/>
                <a:gd name="T81" fmla="*/ 0 h 94"/>
                <a:gd name="T82" fmla="*/ 21 w 112"/>
                <a:gd name="T83" fmla="*/ 2 h 94"/>
                <a:gd name="T84" fmla="*/ 20 w 112"/>
                <a:gd name="T85" fmla="*/ 4 h 94"/>
                <a:gd name="T86" fmla="*/ 20 w 112"/>
                <a:gd name="T87" fmla="*/ 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2" h="94">
                  <a:moveTo>
                    <a:pt x="20" y="4"/>
                  </a:moveTo>
                  <a:lnTo>
                    <a:pt x="20" y="4"/>
                  </a:lnTo>
                  <a:lnTo>
                    <a:pt x="9" y="43"/>
                  </a:lnTo>
                  <a:lnTo>
                    <a:pt x="1" y="83"/>
                  </a:lnTo>
                  <a:lnTo>
                    <a:pt x="1" y="83"/>
                  </a:lnTo>
                  <a:lnTo>
                    <a:pt x="0" y="85"/>
                  </a:lnTo>
                  <a:lnTo>
                    <a:pt x="1" y="87"/>
                  </a:lnTo>
                  <a:lnTo>
                    <a:pt x="4" y="90"/>
                  </a:lnTo>
                  <a:lnTo>
                    <a:pt x="6" y="91"/>
                  </a:lnTo>
                  <a:lnTo>
                    <a:pt x="6" y="91"/>
                  </a:lnTo>
                  <a:lnTo>
                    <a:pt x="18" y="93"/>
                  </a:lnTo>
                  <a:lnTo>
                    <a:pt x="30" y="94"/>
                  </a:lnTo>
                  <a:lnTo>
                    <a:pt x="55" y="94"/>
                  </a:lnTo>
                  <a:lnTo>
                    <a:pt x="105" y="93"/>
                  </a:lnTo>
                  <a:lnTo>
                    <a:pt x="105" y="93"/>
                  </a:lnTo>
                  <a:lnTo>
                    <a:pt x="109" y="92"/>
                  </a:lnTo>
                  <a:lnTo>
                    <a:pt x="111" y="91"/>
                  </a:lnTo>
                  <a:lnTo>
                    <a:pt x="112" y="89"/>
                  </a:lnTo>
                  <a:lnTo>
                    <a:pt x="112" y="86"/>
                  </a:lnTo>
                  <a:lnTo>
                    <a:pt x="112" y="83"/>
                  </a:lnTo>
                  <a:lnTo>
                    <a:pt x="111" y="80"/>
                  </a:lnTo>
                  <a:lnTo>
                    <a:pt x="109" y="79"/>
                  </a:lnTo>
                  <a:lnTo>
                    <a:pt x="105" y="79"/>
                  </a:lnTo>
                  <a:lnTo>
                    <a:pt x="105" y="79"/>
                  </a:lnTo>
                  <a:lnTo>
                    <a:pt x="82" y="79"/>
                  </a:lnTo>
                  <a:lnTo>
                    <a:pt x="57" y="80"/>
                  </a:lnTo>
                  <a:lnTo>
                    <a:pt x="33" y="80"/>
                  </a:lnTo>
                  <a:lnTo>
                    <a:pt x="21" y="79"/>
                  </a:lnTo>
                  <a:lnTo>
                    <a:pt x="9" y="78"/>
                  </a:lnTo>
                  <a:lnTo>
                    <a:pt x="9" y="78"/>
                  </a:lnTo>
                  <a:lnTo>
                    <a:pt x="14" y="86"/>
                  </a:lnTo>
                  <a:lnTo>
                    <a:pt x="14" y="86"/>
                  </a:lnTo>
                  <a:lnTo>
                    <a:pt x="22" y="47"/>
                  </a:lnTo>
                  <a:lnTo>
                    <a:pt x="33" y="8"/>
                  </a:lnTo>
                  <a:lnTo>
                    <a:pt x="33" y="8"/>
                  </a:lnTo>
                  <a:lnTo>
                    <a:pt x="33" y="6"/>
                  </a:lnTo>
                  <a:lnTo>
                    <a:pt x="33" y="3"/>
                  </a:lnTo>
                  <a:lnTo>
                    <a:pt x="30" y="1"/>
                  </a:lnTo>
                  <a:lnTo>
                    <a:pt x="28" y="0"/>
                  </a:lnTo>
                  <a:lnTo>
                    <a:pt x="26" y="0"/>
                  </a:lnTo>
                  <a:lnTo>
                    <a:pt x="23" y="0"/>
                  </a:lnTo>
                  <a:lnTo>
                    <a:pt x="21" y="2"/>
                  </a:lnTo>
                  <a:lnTo>
                    <a:pt x="20" y="4"/>
                  </a:lnTo>
                  <a:lnTo>
                    <a:pt x="20" y="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4">
              <a:extLst>
                <a:ext uri="{FF2B5EF4-FFF2-40B4-BE49-F238E27FC236}">
                  <a16:creationId xmlns:a16="http://schemas.microsoft.com/office/drawing/2014/main" id="{571E0EF4-1E55-47CA-8E3D-555D69B471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0" y="4089"/>
              <a:ext cx="114" cy="120"/>
            </a:xfrm>
            <a:custGeom>
              <a:avLst/>
              <a:gdLst>
                <a:gd name="T0" fmla="*/ 8 w 114"/>
                <a:gd name="T1" fmla="*/ 7 h 120"/>
                <a:gd name="T2" fmla="*/ 8 w 114"/>
                <a:gd name="T3" fmla="*/ 7 h 120"/>
                <a:gd name="T4" fmla="*/ 8 w 114"/>
                <a:gd name="T5" fmla="*/ 30 h 120"/>
                <a:gd name="T6" fmla="*/ 7 w 114"/>
                <a:gd name="T7" fmla="*/ 55 h 120"/>
                <a:gd name="T8" fmla="*/ 5 w 114"/>
                <a:gd name="T9" fmla="*/ 79 h 120"/>
                <a:gd name="T10" fmla="*/ 3 w 114"/>
                <a:gd name="T11" fmla="*/ 91 h 120"/>
                <a:gd name="T12" fmla="*/ 0 w 114"/>
                <a:gd name="T13" fmla="*/ 103 h 120"/>
                <a:gd name="T14" fmla="*/ 0 w 114"/>
                <a:gd name="T15" fmla="*/ 103 h 120"/>
                <a:gd name="T16" fmla="*/ 0 w 114"/>
                <a:gd name="T17" fmla="*/ 107 h 120"/>
                <a:gd name="T18" fmla="*/ 1 w 114"/>
                <a:gd name="T19" fmla="*/ 110 h 120"/>
                <a:gd name="T20" fmla="*/ 3 w 114"/>
                <a:gd name="T21" fmla="*/ 111 h 120"/>
                <a:gd name="T22" fmla="*/ 3 w 114"/>
                <a:gd name="T23" fmla="*/ 111 h 120"/>
                <a:gd name="T24" fmla="*/ 16 w 114"/>
                <a:gd name="T25" fmla="*/ 115 h 120"/>
                <a:gd name="T26" fmla="*/ 29 w 114"/>
                <a:gd name="T27" fmla="*/ 118 h 120"/>
                <a:gd name="T28" fmla="*/ 42 w 114"/>
                <a:gd name="T29" fmla="*/ 120 h 120"/>
                <a:gd name="T30" fmla="*/ 55 w 114"/>
                <a:gd name="T31" fmla="*/ 120 h 120"/>
                <a:gd name="T32" fmla="*/ 82 w 114"/>
                <a:gd name="T33" fmla="*/ 119 h 120"/>
                <a:gd name="T34" fmla="*/ 108 w 114"/>
                <a:gd name="T35" fmla="*/ 118 h 120"/>
                <a:gd name="T36" fmla="*/ 108 w 114"/>
                <a:gd name="T37" fmla="*/ 118 h 120"/>
                <a:gd name="T38" fmla="*/ 111 w 114"/>
                <a:gd name="T39" fmla="*/ 117 h 120"/>
                <a:gd name="T40" fmla="*/ 113 w 114"/>
                <a:gd name="T41" fmla="*/ 115 h 120"/>
                <a:gd name="T42" fmla="*/ 114 w 114"/>
                <a:gd name="T43" fmla="*/ 113 h 120"/>
                <a:gd name="T44" fmla="*/ 114 w 114"/>
                <a:gd name="T45" fmla="*/ 111 h 120"/>
                <a:gd name="T46" fmla="*/ 114 w 114"/>
                <a:gd name="T47" fmla="*/ 108 h 120"/>
                <a:gd name="T48" fmla="*/ 113 w 114"/>
                <a:gd name="T49" fmla="*/ 106 h 120"/>
                <a:gd name="T50" fmla="*/ 111 w 114"/>
                <a:gd name="T51" fmla="*/ 104 h 120"/>
                <a:gd name="T52" fmla="*/ 108 w 114"/>
                <a:gd name="T53" fmla="*/ 104 h 120"/>
                <a:gd name="T54" fmla="*/ 108 w 114"/>
                <a:gd name="T55" fmla="*/ 104 h 120"/>
                <a:gd name="T56" fmla="*/ 84 w 114"/>
                <a:gd name="T57" fmla="*/ 105 h 120"/>
                <a:gd name="T58" fmla="*/ 58 w 114"/>
                <a:gd name="T59" fmla="*/ 106 h 120"/>
                <a:gd name="T60" fmla="*/ 47 w 114"/>
                <a:gd name="T61" fmla="*/ 106 h 120"/>
                <a:gd name="T62" fmla="*/ 34 w 114"/>
                <a:gd name="T63" fmla="*/ 105 h 120"/>
                <a:gd name="T64" fmla="*/ 22 w 114"/>
                <a:gd name="T65" fmla="*/ 103 h 120"/>
                <a:gd name="T66" fmla="*/ 10 w 114"/>
                <a:gd name="T67" fmla="*/ 98 h 120"/>
                <a:gd name="T68" fmla="*/ 10 w 114"/>
                <a:gd name="T69" fmla="*/ 98 h 120"/>
                <a:gd name="T70" fmla="*/ 14 w 114"/>
                <a:gd name="T71" fmla="*/ 106 h 120"/>
                <a:gd name="T72" fmla="*/ 14 w 114"/>
                <a:gd name="T73" fmla="*/ 106 h 120"/>
                <a:gd name="T74" fmla="*/ 16 w 114"/>
                <a:gd name="T75" fmla="*/ 94 h 120"/>
                <a:gd name="T76" fmla="*/ 19 w 114"/>
                <a:gd name="T77" fmla="*/ 82 h 120"/>
                <a:gd name="T78" fmla="*/ 21 w 114"/>
                <a:gd name="T79" fmla="*/ 57 h 120"/>
                <a:gd name="T80" fmla="*/ 22 w 114"/>
                <a:gd name="T81" fmla="*/ 31 h 120"/>
                <a:gd name="T82" fmla="*/ 22 w 114"/>
                <a:gd name="T83" fmla="*/ 7 h 120"/>
                <a:gd name="T84" fmla="*/ 22 w 114"/>
                <a:gd name="T85" fmla="*/ 7 h 120"/>
                <a:gd name="T86" fmla="*/ 21 w 114"/>
                <a:gd name="T87" fmla="*/ 3 h 120"/>
                <a:gd name="T88" fmla="*/ 20 w 114"/>
                <a:gd name="T89" fmla="*/ 1 h 120"/>
                <a:gd name="T90" fmla="*/ 17 w 114"/>
                <a:gd name="T91" fmla="*/ 0 h 120"/>
                <a:gd name="T92" fmla="*/ 15 w 114"/>
                <a:gd name="T93" fmla="*/ 0 h 120"/>
                <a:gd name="T94" fmla="*/ 12 w 114"/>
                <a:gd name="T95" fmla="*/ 0 h 120"/>
                <a:gd name="T96" fmla="*/ 10 w 114"/>
                <a:gd name="T97" fmla="*/ 1 h 120"/>
                <a:gd name="T98" fmla="*/ 8 w 114"/>
                <a:gd name="T99" fmla="*/ 3 h 120"/>
                <a:gd name="T100" fmla="*/ 8 w 114"/>
                <a:gd name="T101" fmla="*/ 7 h 120"/>
                <a:gd name="T102" fmla="*/ 8 w 114"/>
                <a:gd name="T103" fmla="*/ 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4" h="120">
                  <a:moveTo>
                    <a:pt x="8" y="7"/>
                  </a:moveTo>
                  <a:lnTo>
                    <a:pt x="8" y="7"/>
                  </a:lnTo>
                  <a:lnTo>
                    <a:pt x="8" y="30"/>
                  </a:lnTo>
                  <a:lnTo>
                    <a:pt x="7" y="55"/>
                  </a:lnTo>
                  <a:lnTo>
                    <a:pt x="5" y="79"/>
                  </a:lnTo>
                  <a:lnTo>
                    <a:pt x="3" y="91"/>
                  </a:lnTo>
                  <a:lnTo>
                    <a:pt x="0" y="103"/>
                  </a:lnTo>
                  <a:lnTo>
                    <a:pt x="0" y="103"/>
                  </a:lnTo>
                  <a:lnTo>
                    <a:pt x="0" y="107"/>
                  </a:lnTo>
                  <a:lnTo>
                    <a:pt x="1" y="110"/>
                  </a:lnTo>
                  <a:lnTo>
                    <a:pt x="3" y="111"/>
                  </a:lnTo>
                  <a:lnTo>
                    <a:pt x="3" y="111"/>
                  </a:lnTo>
                  <a:lnTo>
                    <a:pt x="16" y="115"/>
                  </a:lnTo>
                  <a:lnTo>
                    <a:pt x="29" y="118"/>
                  </a:lnTo>
                  <a:lnTo>
                    <a:pt x="42" y="120"/>
                  </a:lnTo>
                  <a:lnTo>
                    <a:pt x="55" y="120"/>
                  </a:lnTo>
                  <a:lnTo>
                    <a:pt x="82" y="119"/>
                  </a:lnTo>
                  <a:lnTo>
                    <a:pt x="108" y="118"/>
                  </a:lnTo>
                  <a:lnTo>
                    <a:pt x="108" y="118"/>
                  </a:lnTo>
                  <a:lnTo>
                    <a:pt x="111" y="117"/>
                  </a:lnTo>
                  <a:lnTo>
                    <a:pt x="113" y="115"/>
                  </a:lnTo>
                  <a:lnTo>
                    <a:pt x="114" y="113"/>
                  </a:lnTo>
                  <a:lnTo>
                    <a:pt x="114" y="111"/>
                  </a:lnTo>
                  <a:lnTo>
                    <a:pt x="114" y="108"/>
                  </a:lnTo>
                  <a:lnTo>
                    <a:pt x="113" y="106"/>
                  </a:lnTo>
                  <a:lnTo>
                    <a:pt x="111" y="104"/>
                  </a:lnTo>
                  <a:lnTo>
                    <a:pt x="108" y="104"/>
                  </a:lnTo>
                  <a:lnTo>
                    <a:pt x="108" y="104"/>
                  </a:lnTo>
                  <a:lnTo>
                    <a:pt x="84" y="105"/>
                  </a:lnTo>
                  <a:lnTo>
                    <a:pt x="58" y="106"/>
                  </a:lnTo>
                  <a:lnTo>
                    <a:pt x="47" y="106"/>
                  </a:lnTo>
                  <a:lnTo>
                    <a:pt x="34" y="105"/>
                  </a:lnTo>
                  <a:lnTo>
                    <a:pt x="22" y="103"/>
                  </a:lnTo>
                  <a:lnTo>
                    <a:pt x="10" y="98"/>
                  </a:lnTo>
                  <a:lnTo>
                    <a:pt x="10" y="98"/>
                  </a:lnTo>
                  <a:lnTo>
                    <a:pt x="14" y="106"/>
                  </a:lnTo>
                  <a:lnTo>
                    <a:pt x="14" y="106"/>
                  </a:lnTo>
                  <a:lnTo>
                    <a:pt x="16" y="94"/>
                  </a:lnTo>
                  <a:lnTo>
                    <a:pt x="19" y="82"/>
                  </a:lnTo>
                  <a:lnTo>
                    <a:pt x="21" y="57"/>
                  </a:lnTo>
                  <a:lnTo>
                    <a:pt x="22" y="31"/>
                  </a:lnTo>
                  <a:lnTo>
                    <a:pt x="22" y="7"/>
                  </a:lnTo>
                  <a:lnTo>
                    <a:pt x="22" y="7"/>
                  </a:lnTo>
                  <a:lnTo>
                    <a:pt x="21" y="3"/>
                  </a:lnTo>
                  <a:lnTo>
                    <a:pt x="20" y="1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1"/>
                  </a:lnTo>
                  <a:lnTo>
                    <a:pt x="8" y="3"/>
                  </a:lnTo>
                  <a:lnTo>
                    <a:pt x="8" y="7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5">
              <a:extLst>
                <a:ext uri="{FF2B5EF4-FFF2-40B4-BE49-F238E27FC236}">
                  <a16:creationId xmlns:a16="http://schemas.microsoft.com/office/drawing/2014/main" id="{B8CF2665-89AD-EAF4-AACF-A6D0E6E749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0" y="4094"/>
              <a:ext cx="124" cy="117"/>
            </a:xfrm>
            <a:custGeom>
              <a:avLst/>
              <a:gdLst>
                <a:gd name="T0" fmla="*/ 13 w 124"/>
                <a:gd name="T1" fmla="*/ 7 h 117"/>
                <a:gd name="T2" fmla="*/ 13 w 124"/>
                <a:gd name="T3" fmla="*/ 7 h 117"/>
                <a:gd name="T4" fmla="*/ 10 w 124"/>
                <a:gd name="T5" fmla="*/ 23 h 117"/>
                <a:gd name="T6" fmla="*/ 7 w 124"/>
                <a:gd name="T7" fmla="*/ 38 h 117"/>
                <a:gd name="T8" fmla="*/ 3 w 124"/>
                <a:gd name="T9" fmla="*/ 54 h 117"/>
                <a:gd name="T10" fmla="*/ 1 w 124"/>
                <a:gd name="T11" fmla="*/ 71 h 117"/>
                <a:gd name="T12" fmla="*/ 1 w 124"/>
                <a:gd name="T13" fmla="*/ 71 h 117"/>
                <a:gd name="T14" fmla="*/ 0 w 124"/>
                <a:gd name="T15" fmla="*/ 80 h 117"/>
                <a:gd name="T16" fmla="*/ 0 w 124"/>
                <a:gd name="T17" fmla="*/ 91 h 117"/>
                <a:gd name="T18" fmla="*/ 0 w 124"/>
                <a:gd name="T19" fmla="*/ 96 h 117"/>
                <a:gd name="T20" fmla="*/ 1 w 124"/>
                <a:gd name="T21" fmla="*/ 101 h 117"/>
                <a:gd name="T22" fmla="*/ 3 w 124"/>
                <a:gd name="T23" fmla="*/ 106 h 117"/>
                <a:gd name="T24" fmla="*/ 7 w 124"/>
                <a:gd name="T25" fmla="*/ 109 h 117"/>
                <a:gd name="T26" fmla="*/ 7 w 124"/>
                <a:gd name="T27" fmla="*/ 109 h 117"/>
                <a:gd name="T28" fmla="*/ 13 w 124"/>
                <a:gd name="T29" fmla="*/ 113 h 117"/>
                <a:gd name="T30" fmla="*/ 18 w 124"/>
                <a:gd name="T31" fmla="*/ 115 h 117"/>
                <a:gd name="T32" fmla="*/ 24 w 124"/>
                <a:gd name="T33" fmla="*/ 116 h 117"/>
                <a:gd name="T34" fmla="*/ 31 w 124"/>
                <a:gd name="T35" fmla="*/ 117 h 117"/>
                <a:gd name="T36" fmla="*/ 45 w 124"/>
                <a:gd name="T37" fmla="*/ 117 h 117"/>
                <a:gd name="T38" fmla="*/ 58 w 124"/>
                <a:gd name="T39" fmla="*/ 117 h 117"/>
                <a:gd name="T40" fmla="*/ 58 w 124"/>
                <a:gd name="T41" fmla="*/ 117 h 117"/>
                <a:gd name="T42" fmla="*/ 87 w 124"/>
                <a:gd name="T43" fmla="*/ 115 h 117"/>
                <a:gd name="T44" fmla="*/ 117 w 124"/>
                <a:gd name="T45" fmla="*/ 113 h 117"/>
                <a:gd name="T46" fmla="*/ 117 w 124"/>
                <a:gd name="T47" fmla="*/ 113 h 117"/>
                <a:gd name="T48" fmla="*/ 121 w 124"/>
                <a:gd name="T49" fmla="*/ 112 h 117"/>
                <a:gd name="T50" fmla="*/ 122 w 124"/>
                <a:gd name="T51" fmla="*/ 110 h 117"/>
                <a:gd name="T52" fmla="*/ 123 w 124"/>
                <a:gd name="T53" fmla="*/ 108 h 117"/>
                <a:gd name="T54" fmla="*/ 124 w 124"/>
                <a:gd name="T55" fmla="*/ 106 h 117"/>
                <a:gd name="T56" fmla="*/ 123 w 124"/>
                <a:gd name="T57" fmla="*/ 102 h 117"/>
                <a:gd name="T58" fmla="*/ 122 w 124"/>
                <a:gd name="T59" fmla="*/ 101 h 117"/>
                <a:gd name="T60" fmla="*/ 121 w 124"/>
                <a:gd name="T61" fmla="*/ 99 h 117"/>
                <a:gd name="T62" fmla="*/ 117 w 124"/>
                <a:gd name="T63" fmla="*/ 99 h 117"/>
                <a:gd name="T64" fmla="*/ 117 w 124"/>
                <a:gd name="T65" fmla="*/ 99 h 117"/>
                <a:gd name="T66" fmla="*/ 93 w 124"/>
                <a:gd name="T67" fmla="*/ 101 h 117"/>
                <a:gd name="T68" fmla="*/ 69 w 124"/>
                <a:gd name="T69" fmla="*/ 103 h 117"/>
                <a:gd name="T70" fmla="*/ 56 w 124"/>
                <a:gd name="T71" fmla="*/ 105 h 117"/>
                <a:gd name="T72" fmla="*/ 44 w 124"/>
                <a:gd name="T73" fmla="*/ 105 h 117"/>
                <a:gd name="T74" fmla="*/ 31 w 124"/>
                <a:gd name="T75" fmla="*/ 103 h 117"/>
                <a:gd name="T76" fmla="*/ 20 w 124"/>
                <a:gd name="T77" fmla="*/ 100 h 117"/>
                <a:gd name="T78" fmla="*/ 20 w 124"/>
                <a:gd name="T79" fmla="*/ 100 h 117"/>
                <a:gd name="T80" fmla="*/ 17 w 124"/>
                <a:gd name="T81" fmla="*/ 99 h 117"/>
                <a:gd name="T82" fmla="*/ 15 w 124"/>
                <a:gd name="T83" fmla="*/ 95 h 117"/>
                <a:gd name="T84" fmla="*/ 14 w 124"/>
                <a:gd name="T85" fmla="*/ 91 h 117"/>
                <a:gd name="T86" fmla="*/ 13 w 124"/>
                <a:gd name="T87" fmla="*/ 86 h 117"/>
                <a:gd name="T88" fmla="*/ 14 w 124"/>
                <a:gd name="T89" fmla="*/ 72 h 117"/>
                <a:gd name="T90" fmla="*/ 16 w 124"/>
                <a:gd name="T91" fmla="*/ 57 h 117"/>
                <a:gd name="T92" fmla="*/ 22 w 124"/>
                <a:gd name="T93" fmla="*/ 26 h 117"/>
                <a:gd name="T94" fmla="*/ 27 w 124"/>
                <a:gd name="T95" fmla="*/ 7 h 117"/>
                <a:gd name="T96" fmla="*/ 27 w 124"/>
                <a:gd name="T97" fmla="*/ 7 h 117"/>
                <a:gd name="T98" fmla="*/ 27 w 124"/>
                <a:gd name="T99" fmla="*/ 3 h 117"/>
                <a:gd name="T100" fmla="*/ 25 w 124"/>
                <a:gd name="T101" fmla="*/ 1 h 117"/>
                <a:gd name="T102" fmla="*/ 23 w 124"/>
                <a:gd name="T103" fmla="*/ 0 h 117"/>
                <a:gd name="T104" fmla="*/ 21 w 124"/>
                <a:gd name="T105" fmla="*/ 0 h 117"/>
                <a:gd name="T106" fmla="*/ 17 w 124"/>
                <a:gd name="T107" fmla="*/ 0 h 117"/>
                <a:gd name="T108" fmla="*/ 15 w 124"/>
                <a:gd name="T109" fmla="*/ 1 h 117"/>
                <a:gd name="T110" fmla="*/ 14 w 124"/>
                <a:gd name="T111" fmla="*/ 3 h 117"/>
                <a:gd name="T112" fmla="*/ 13 w 124"/>
                <a:gd name="T113" fmla="*/ 7 h 117"/>
                <a:gd name="T114" fmla="*/ 13 w 124"/>
                <a:gd name="T115" fmla="*/ 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4" h="117">
                  <a:moveTo>
                    <a:pt x="13" y="7"/>
                  </a:moveTo>
                  <a:lnTo>
                    <a:pt x="13" y="7"/>
                  </a:lnTo>
                  <a:lnTo>
                    <a:pt x="10" y="23"/>
                  </a:lnTo>
                  <a:lnTo>
                    <a:pt x="7" y="38"/>
                  </a:lnTo>
                  <a:lnTo>
                    <a:pt x="3" y="54"/>
                  </a:lnTo>
                  <a:lnTo>
                    <a:pt x="1" y="71"/>
                  </a:lnTo>
                  <a:lnTo>
                    <a:pt x="1" y="71"/>
                  </a:lnTo>
                  <a:lnTo>
                    <a:pt x="0" y="80"/>
                  </a:lnTo>
                  <a:lnTo>
                    <a:pt x="0" y="91"/>
                  </a:lnTo>
                  <a:lnTo>
                    <a:pt x="0" y="96"/>
                  </a:lnTo>
                  <a:lnTo>
                    <a:pt x="1" y="101"/>
                  </a:lnTo>
                  <a:lnTo>
                    <a:pt x="3" y="106"/>
                  </a:lnTo>
                  <a:lnTo>
                    <a:pt x="7" y="109"/>
                  </a:lnTo>
                  <a:lnTo>
                    <a:pt x="7" y="109"/>
                  </a:lnTo>
                  <a:lnTo>
                    <a:pt x="13" y="113"/>
                  </a:lnTo>
                  <a:lnTo>
                    <a:pt x="18" y="115"/>
                  </a:lnTo>
                  <a:lnTo>
                    <a:pt x="24" y="116"/>
                  </a:lnTo>
                  <a:lnTo>
                    <a:pt x="31" y="117"/>
                  </a:lnTo>
                  <a:lnTo>
                    <a:pt x="45" y="117"/>
                  </a:lnTo>
                  <a:lnTo>
                    <a:pt x="58" y="117"/>
                  </a:lnTo>
                  <a:lnTo>
                    <a:pt x="58" y="117"/>
                  </a:lnTo>
                  <a:lnTo>
                    <a:pt x="87" y="115"/>
                  </a:lnTo>
                  <a:lnTo>
                    <a:pt x="117" y="113"/>
                  </a:lnTo>
                  <a:lnTo>
                    <a:pt x="117" y="113"/>
                  </a:lnTo>
                  <a:lnTo>
                    <a:pt x="121" y="112"/>
                  </a:lnTo>
                  <a:lnTo>
                    <a:pt x="122" y="110"/>
                  </a:lnTo>
                  <a:lnTo>
                    <a:pt x="123" y="108"/>
                  </a:lnTo>
                  <a:lnTo>
                    <a:pt x="124" y="106"/>
                  </a:lnTo>
                  <a:lnTo>
                    <a:pt x="123" y="102"/>
                  </a:lnTo>
                  <a:lnTo>
                    <a:pt x="122" y="101"/>
                  </a:lnTo>
                  <a:lnTo>
                    <a:pt x="121" y="99"/>
                  </a:lnTo>
                  <a:lnTo>
                    <a:pt x="117" y="99"/>
                  </a:lnTo>
                  <a:lnTo>
                    <a:pt x="117" y="99"/>
                  </a:lnTo>
                  <a:lnTo>
                    <a:pt x="93" y="101"/>
                  </a:lnTo>
                  <a:lnTo>
                    <a:pt x="69" y="103"/>
                  </a:lnTo>
                  <a:lnTo>
                    <a:pt x="56" y="105"/>
                  </a:lnTo>
                  <a:lnTo>
                    <a:pt x="44" y="105"/>
                  </a:lnTo>
                  <a:lnTo>
                    <a:pt x="31" y="103"/>
                  </a:lnTo>
                  <a:lnTo>
                    <a:pt x="20" y="100"/>
                  </a:lnTo>
                  <a:lnTo>
                    <a:pt x="20" y="100"/>
                  </a:lnTo>
                  <a:lnTo>
                    <a:pt x="17" y="99"/>
                  </a:lnTo>
                  <a:lnTo>
                    <a:pt x="15" y="95"/>
                  </a:lnTo>
                  <a:lnTo>
                    <a:pt x="14" y="91"/>
                  </a:lnTo>
                  <a:lnTo>
                    <a:pt x="13" y="86"/>
                  </a:lnTo>
                  <a:lnTo>
                    <a:pt x="14" y="72"/>
                  </a:lnTo>
                  <a:lnTo>
                    <a:pt x="16" y="57"/>
                  </a:lnTo>
                  <a:lnTo>
                    <a:pt x="22" y="26"/>
                  </a:lnTo>
                  <a:lnTo>
                    <a:pt x="27" y="7"/>
                  </a:lnTo>
                  <a:lnTo>
                    <a:pt x="27" y="7"/>
                  </a:lnTo>
                  <a:lnTo>
                    <a:pt x="27" y="3"/>
                  </a:lnTo>
                  <a:lnTo>
                    <a:pt x="25" y="1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5" y="1"/>
                  </a:lnTo>
                  <a:lnTo>
                    <a:pt x="14" y="3"/>
                  </a:lnTo>
                  <a:lnTo>
                    <a:pt x="13" y="7"/>
                  </a:lnTo>
                  <a:lnTo>
                    <a:pt x="13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6">
              <a:extLst>
                <a:ext uri="{FF2B5EF4-FFF2-40B4-BE49-F238E27FC236}">
                  <a16:creationId xmlns:a16="http://schemas.microsoft.com/office/drawing/2014/main" id="{A38D3D4F-11A7-845A-C868-D5D515C16FF9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4" y="4092"/>
              <a:ext cx="103" cy="116"/>
            </a:xfrm>
            <a:custGeom>
              <a:avLst/>
              <a:gdLst>
                <a:gd name="T0" fmla="*/ 5 w 103"/>
                <a:gd name="T1" fmla="*/ 6 h 116"/>
                <a:gd name="T2" fmla="*/ 5 w 103"/>
                <a:gd name="T3" fmla="*/ 6 h 116"/>
                <a:gd name="T4" fmla="*/ 3 w 103"/>
                <a:gd name="T5" fmla="*/ 32 h 116"/>
                <a:gd name="T6" fmla="*/ 1 w 103"/>
                <a:gd name="T7" fmla="*/ 58 h 116"/>
                <a:gd name="T8" fmla="*/ 0 w 103"/>
                <a:gd name="T9" fmla="*/ 82 h 116"/>
                <a:gd name="T10" fmla="*/ 1 w 103"/>
                <a:gd name="T11" fmla="*/ 108 h 116"/>
                <a:gd name="T12" fmla="*/ 1 w 103"/>
                <a:gd name="T13" fmla="*/ 108 h 116"/>
                <a:gd name="T14" fmla="*/ 2 w 103"/>
                <a:gd name="T15" fmla="*/ 112 h 116"/>
                <a:gd name="T16" fmla="*/ 5 w 103"/>
                <a:gd name="T17" fmla="*/ 114 h 116"/>
                <a:gd name="T18" fmla="*/ 6 w 103"/>
                <a:gd name="T19" fmla="*/ 115 h 116"/>
                <a:gd name="T20" fmla="*/ 6 w 103"/>
                <a:gd name="T21" fmla="*/ 115 h 116"/>
                <a:gd name="T22" fmla="*/ 17 w 103"/>
                <a:gd name="T23" fmla="*/ 116 h 116"/>
                <a:gd name="T24" fmla="*/ 28 w 103"/>
                <a:gd name="T25" fmla="*/ 116 h 116"/>
                <a:gd name="T26" fmla="*/ 50 w 103"/>
                <a:gd name="T27" fmla="*/ 115 h 116"/>
                <a:gd name="T28" fmla="*/ 71 w 103"/>
                <a:gd name="T29" fmla="*/ 115 h 116"/>
                <a:gd name="T30" fmla="*/ 83 w 103"/>
                <a:gd name="T31" fmla="*/ 115 h 116"/>
                <a:gd name="T32" fmla="*/ 93 w 103"/>
                <a:gd name="T33" fmla="*/ 116 h 116"/>
                <a:gd name="T34" fmla="*/ 93 w 103"/>
                <a:gd name="T35" fmla="*/ 116 h 116"/>
                <a:gd name="T36" fmla="*/ 97 w 103"/>
                <a:gd name="T37" fmla="*/ 116 h 116"/>
                <a:gd name="T38" fmla="*/ 99 w 103"/>
                <a:gd name="T39" fmla="*/ 115 h 116"/>
                <a:gd name="T40" fmla="*/ 100 w 103"/>
                <a:gd name="T41" fmla="*/ 112 h 116"/>
                <a:gd name="T42" fmla="*/ 101 w 103"/>
                <a:gd name="T43" fmla="*/ 110 h 116"/>
                <a:gd name="T44" fmla="*/ 103 w 103"/>
                <a:gd name="T45" fmla="*/ 108 h 116"/>
                <a:gd name="T46" fmla="*/ 101 w 103"/>
                <a:gd name="T47" fmla="*/ 105 h 116"/>
                <a:gd name="T48" fmla="*/ 100 w 103"/>
                <a:gd name="T49" fmla="*/ 103 h 116"/>
                <a:gd name="T50" fmla="*/ 97 w 103"/>
                <a:gd name="T51" fmla="*/ 103 h 116"/>
                <a:gd name="T52" fmla="*/ 97 w 103"/>
                <a:gd name="T53" fmla="*/ 103 h 116"/>
                <a:gd name="T54" fmla="*/ 86 w 103"/>
                <a:gd name="T55" fmla="*/ 101 h 116"/>
                <a:gd name="T56" fmla="*/ 76 w 103"/>
                <a:gd name="T57" fmla="*/ 101 h 116"/>
                <a:gd name="T58" fmla="*/ 54 w 103"/>
                <a:gd name="T59" fmla="*/ 102 h 116"/>
                <a:gd name="T60" fmla="*/ 31 w 103"/>
                <a:gd name="T61" fmla="*/ 103 h 116"/>
                <a:gd name="T62" fmla="*/ 21 w 103"/>
                <a:gd name="T63" fmla="*/ 102 h 116"/>
                <a:gd name="T64" fmla="*/ 10 w 103"/>
                <a:gd name="T65" fmla="*/ 101 h 116"/>
                <a:gd name="T66" fmla="*/ 10 w 103"/>
                <a:gd name="T67" fmla="*/ 101 h 116"/>
                <a:gd name="T68" fmla="*/ 15 w 103"/>
                <a:gd name="T69" fmla="*/ 108 h 116"/>
                <a:gd name="T70" fmla="*/ 15 w 103"/>
                <a:gd name="T71" fmla="*/ 108 h 116"/>
                <a:gd name="T72" fmla="*/ 14 w 103"/>
                <a:gd name="T73" fmla="*/ 82 h 116"/>
                <a:gd name="T74" fmla="*/ 15 w 103"/>
                <a:gd name="T75" fmla="*/ 58 h 116"/>
                <a:gd name="T76" fmla="*/ 17 w 103"/>
                <a:gd name="T77" fmla="*/ 32 h 116"/>
                <a:gd name="T78" fmla="*/ 19 w 103"/>
                <a:gd name="T79" fmla="*/ 6 h 116"/>
                <a:gd name="T80" fmla="*/ 19 w 103"/>
                <a:gd name="T81" fmla="*/ 6 h 116"/>
                <a:gd name="T82" fmla="*/ 17 w 103"/>
                <a:gd name="T83" fmla="*/ 4 h 116"/>
                <a:gd name="T84" fmla="*/ 16 w 103"/>
                <a:gd name="T85" fmla="*/ 2 h 116"/>
                <a:gd name="T86" fmla="*/ 14 w 103"/>
                <a:gd name="T87" fmla="*/ 0 h 116"/>
                <a:gd name="T88" fmla="*/ 12 w 103"/>
                <a:gd name="T89" fmla="*/ 0 h 116"/>
                <a:gd name="T90" fmla="*/ 9 w 103"/>
                <a:gd name="T91" fmla="*/ 0 h 116"/>
                <a:gd name="T92" fmla="*/ 7 w 103"/>
                <a:gd name="T93" fmla="*/ 2 h 116"/>
                <a:gd name="T94" fmla="*/ 5 w 103"/>
                <a:gd name="T95" fmla="*/ 4 h 116"/>
                <a:gd name="T96" fmla="*/ 5 w 103"/>
                <a:gd name="T97" fmla="*/ 6 h 116"/>
                <a:gd name="T98" fmla="*/ 5 w 103"/>
                <a:gd name="T99" fmla="*/ 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" h="116">
                  <a:moveTo>
                    <a:pt x="5" y="6"/>
                  </a:moveTo>
                  <a:lnTo>
                    <a:pt x="5" y="6"/>
                  </a:lnTo>
                  <a:lnTo>
                    <a:pt x="3" y="32"/>
                  </a:lnTo>
                  <a:lnTo>
                    <a:pt x="1" y="58"/>
                  </a:lnTo>
                  <a:lnTo>
                    <a:pt x="0" y="82"/>
                  </a:lnTo>
                  <a:lnTo>
                    <a:pt x="1" y="108"/>
                  </a:lnTo>
                  <a:lnTo>
                    <a:pt x="1" y="108"/>
                  </a:lnTo>
                  <a:lnTo>
                    <a:pt x="2" y="112"/>
                  </a:lnTo>
                  <a:lnTo>
                    <a:pt x="5" y="114"/>
                  </a:lnTo>
                  <a:lnTo>
                    <a:pt x="6" y="115"/>
                  </a:lnTo>
                  <a:lnTo>
                    <a:pt x="6" y="115"/>
                  </a:lnTo>
                  <a:lnTo>
                    <a:pt x="17" y="116"/>
                  </a:lnTo>
                  <a:lnTo>
                    <a:pt x="28" y="116"/>
                  </a:lnTo>
                  <a:lnTo>
                    <a:pt x="50" y="115"/>
                  </a:lnTo>
                  <a:lnTo>
                    <a:pt x="71" y="115"/>
                  </a:lnTo>
                  <a:lnTo>
                    <a:pt x="83" y="115"/>
                  </a:lnTo>
                  <a:lnTo>
                    <a:pt x="93" y="116"/>
                  </a:lnTo>
                  <a:lnTo>
                    <a:pt x="93" y="116"/>
                  </a:lnTo>
                  <a:lnTo>
                    <a:pt x="97" y="116"/>
                  </a:lnTo>
                  <a:lnTo>
                    <a:pt x="99" y="115"/>
                  </a:lnTo>
                  <a:lnTo>
                    <a:pt x="100" y="112"/>
                  </a:lnTo>
                  <a:lnTo>
                    <a:pt x="101" y="110"/>
                  </a:lnTo>
                  <a:lnTo>
                    <a:pt x="103" y="108"/>
                  </a:lnTo>
                  <a:lnTo>
                    <a:pt x="101" y="105"/>
                  </a:lnTo>
                  <a:lnTo>
                    <a:pt x="100" y="103"/>
                  </a:lnTo>
                  <a:lnTo>
                    <a:pt x="97" y="103"/>
                  </a:lnTo>
                  <a:lnTo>
                    <a:pt x="97" y="103"/>
                  </a:lnTo>
                  <a:lnTo>
                    <a:pt x="86" y="101"/>
                  </a:lnTo>
                  <a:lnTo>
                    <a:pt x="76" y="101"/>
                  </a:lnTo>
                  <a:lnTo>
                    <a:pt x="54" y="102"/>
                  </a:lnTo>
                  <a:lnTo>
                    <a:pt x="31" y="103"/>
                  </a:lnTo>
                  <a:lnTo>
                    <a:pt x="21" y="102"/>
                  </a:lnTo>
                  <a:lnTo>
                    <a:pt x="10" y="101"/>
                  </a:lnTo>
                  <a:lnTo>
                    <a:pt x="10" y="101"/>
                  </a:lnTo>
                  <a:lnTo>
                    <a:pt x="15" y="108"/>
                  </a:lnTo>
                  <a:lnTo>
                    <a:pt x="15" y="108"/>
                  </a:lnTo>
                  <a:lnTo>
                    <a:pt x="14" y="82"/>
                  </a:lnTo>
                  <a:lnTo>
                    <a:pt x="15" y="58"/>
                  </a:lnTo>
                  <a:lnTo>
                    <a:pt x="17" y="32"/>
                  </a:lnTo>
                  <a:lnTo>
                    <a:pt x="19" y="6"/>
                  </a:lnTo>
                  <a:lnTo>
                    <a:pt x="19" y="6"/>
                  </a:lnTo>
                  <a:lnTo>
                    <a:pt x="17" y="4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9" y="0"/>
                  </a:lnTo>
                  <a:lnTo>
                    <a:pt x="7" y="2"/>
                  </a:lnTo>
                  <a:lnTo>
                    <a:pt x="5" y="4"/>
                  </a:lnTo>
                  <a:lnTo>
                    <a:pt x="5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261758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1</cp:revision>
  <dcterms:created xsi:type="dcterms:W3CDTF">2025-03-20T03:39:30Z</dcterms:created>
  <dcterms:modified xsi:type="dcterms:W3CDTF">2025-03-20T03:39:39Z</dcterms:modified>
</cp:coreProperties>
</file>